
<file path=[Content_Types].xml><?xml version="1.0" encoding="utf-8"?>
<Types xmlns="http://schemas.openxmlformats.org/package/2006/content-types">
  <Default Extension="rels" ContentType="application/vnd.openxmlformats-package.relationships+xml"/>
  <Default Extension="png" ContentType="image/png"/>
  <Default Extension="jpeg" ContentType="image/jpeg"/>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Java 23.3-->
<!--Generated by Spire.Presentation for .NET 9.2.0.0-->
<p:presentation xmlns:r="http://schemas.openxmlformats.org/officeDocument/2006/relationships" xmlns:a="http://schemas.openxmlformats.org/drawingml/2006/main" xmlns:p="http://schemas.openxmlformats.org/presentationml/2006/main">
  <p:sldMasterIdLst>
    <p:sldMasterId r:id="rId2" id="2147483648"/>
  </p:sldMasterIdLst>
  <p:notesMasterIdLst>
    <p:notesMasterId r:id="rId3"/>
  </p:notesMasterIdLst>
  <p:handoutMasterIdLst>
    <p:handoutMasterId r:id="rId4"/>
  </p:handoutMasterIdLst>
  <p:sldIdLst>
    <p:sldId r:id="rId5" id="282"/>
    <p:sldId r:id="rId6" id="258"/>
    <p:sldId r:id="rId7" id="457"/>
    <p:sldId r:id="rId8" id="332"/>
    <p:sldId r:id="rId9" id="372"/>
    <p:sldId r:id="rId10" id="365"/>
    <p:sldId r:id="rId11" id="439"/>
    <p:sldId r:id="rId12" id="368"/>
    <p:sldId r:id="rId13" id="459"/>
    <p:sldId r:id="rId14" id="356"/>
    <p:sldId r:id="rId15" id="445"/>
    <p:sldId r:id="rId16" id="460"/>
    <p:sldId r:id="rId17" id="461"/>
    <p:sldId r:id="rId18" id="462"/>
    <p:sldId r:id="rId19" id="463"/>
    <p:sldId r:id="rId20" id="464"/>
    <p:sldId r:id="rId21" id="465"/>
    <p:sldId r:id="rId22" id="466"/>
    <p:sldId r:id="rId23" id="340"/>
    <p:sldId r:id="rId24" id="291"/>
    <p:sldId r:id="rId25" id="278"/>
  </p:sldIdLst>
  <p:sldSz cx="11520170" cy="6480175"/>
  <p:notesSz cx="6858000" cy="9144000"/>
  <p:custDataLst>
    <p:tags r:id="rId26"/>
  </p:custDataLst>
  <p:defaultTextStyle>
    <a:defPPr>
      <a:defRPr lang="zh-CN"/>
    </a:defPPr>
    <a:lvl1pPr marL="0" algn="l" defTabSz="864235" rtl="0" eaLnBrk="1" latinLnBrk="0" hangingPunct="1">
      <a:defRPr sz="1700" kern="1200">
        <a:solidFill>
          <a:schemeClr val="tx1"/>
        </a:solidFill>
        <a:latin typeface="+mn-lt"/>
        <a:ea typeface="+mn-ea"/>
        <a:cs typeface="+mn-cs"/>
      </a:defRPr>
    </a:lvl1pPr>
    <a:lvl2pPr marL="431800" algn="l" defTabSz="864235" rtl="0" eaLnBrk="1" latinLnBrk="0" hangingPunct="1">
      <a:defRPr sz="1700" kern="1200">
        <a:solidFill>
          <a:schemeClr val="tx1"/>
        </a:solidFill>
        <a:latin typeface="+mn-lt"/>
        <a:ea typeface="+mn-ea"/>
        <a:cs typeface="+mn-cs"/>
      </a:defRPr>
    </a:lvl2pPr>
    <a:lvl3pPr marL="864235" algn="l" defTabSz="864235" rtl="0" eaLnBrk="1" latinLnBrk="0" hangingPunct="1">
      <a:defRPr sz="1700" kern="1200">
        <a:solidFill>
          <a:schemeClr val="tx1"/>
        </a:solidFill>
        <a:latin typeface="+mn-lt"/>
        <a:ea typeface="+mn-ea"/>
        <a:cs typeface="+mn-cs"/>
      </a:defRPr>
    </a:lvl3pPr>
    <a:lvl4pPr marL="1296035" algn="l" defTabSz="864235" rtl="0" eaLnBrk="1" latinLnBrk="0" hangingPunct="1">
      <a:defRPr sz="1700" kern="1200">
        <a:solidFill>
          <a:schemeClr val="tx1"/>
        </a:solidFill>
        <a:latin typeface="+mn-lt"/>
        <a:ea typeface="+mn-ea"/>
        <a:cs typeface="+mn-cs"/>
      </a:defRPr>
    </a:lvl4pPr>
    <a:lvl5pPr marL="1727835" algn="l" defTabSz="864235" rtl="0" eaLnBrk="1" latinLnBrk="0" hangingPunct="1">
      <a:defRPr sz="1700" kern="1200">
        <a:solidFill>
          <a:schemeClr val="tx1"/>
        </a:solidFill>
        <a:latin typeface="+mn-lt"/>
        <a:ea typeface="+mn-ea"/>
        <a:cs typeface="+mn-cs"/>
      </a:defRPr>
    </a:lvl5pPr>
    <a:lvl6pPr marL="2160270" algn="l" defTabSz="864235" rtl="0" eaLnBrk="1" latinLnBrk="0" hangingPunct="1">
      <a:defRPr sz="1700" kern="1200">
        <a:solidFill>
          <a:schemeClr val="tx1"/>
        </a:solidFill>
        <a:latin typeface="+mn-lt"/>
        <a:ea typeface="+mn-ea"/>
        <a:cs typeface="+mn-cs"/>
      </a:defRPr>
    </a:lvl6pPr>
    <a:lvl7pPr marL="2592070" algn="l" defTabSz="864235" rtl="0" eaLnBrk="1" latinLnBrk="0" hangingPunct="1">
      <a:defRPr sz="1700" kern="1200">
        <a:solidFill>
          <a:schemeClr val="tx1"/>
        </a:solidFill>
        <a:latin typeface="+mn-lt"/>
        <a:ea typeface="+mn-ea"/>
        <a:cs typeface="+mn-cs"/>
      </a:defRPr>
    </a:lvl7pPr>
    <a:lvl8pPr marL="3023870" algn="l" defTabSz="864235" rtl="0" eaLnBrk="1" latinLnBrk="0" hangingPunct="1">
      <a:defRPr sz="1700" kern="1200">
        <a:solidFill>
          <a:schemeClr val="tx1"/>
        </a:solidFill>
        <a:latin typeface="+mn-lt"/>
        <a:ea typeface="+mn-ea"/>
        <a:cs typeface="+mn-cs"/>
      </a:defRPr>
    </a:lvl8pPr>
    <a:lvl9pPr marL="3456305" algn="l" defTabSz="86423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5" userDrawn="1">
          <p15:clr>
            <a:srgbClr val="A4A3A4"/>
          </p15:clr>
        </p15:guide>
        <p15:guide id="2" pos="3644" userDrawn="1">
          <p15:clr>
            <a:srgbClr val="A4A3A4"/>
          </p15:clr>
        </p15:guide>
      </p15:sldGuideLst>
    </p:ext>
  </p:extLst>
</p:presentation>
</file>

<file path=ppt/commentAuthors.xml><?xml version="1.0" encoding="utf-8"?>
<p:cmAuthorLst xmlns:p="http://schemas.openxmlformats.org/presentationml/2006/main">
  <p:cmAuthor id="2" name="作者" initials="A" lastIdx="0" clrIdx="1"/>
  <p:cmAuthor id="0" name="wangli" initials="wli" lastIdx="0" clrIdx="0"/>
  <p:cmAuthor id="1" name="Sky123.Org" initials="S" lastIdx="0" clrIdx="0"/>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121" d="100"/>
          <a:sy n="121" d="100"/>
        </p:scale>
        <p:origin x="450" y="108"/>
      </p:cViewPr>
      <p:guideLst>
        <p:guide orient="horz" pos="1995"/>
        <p:guide pos="3644"/>
      </p:guideLst>
    </p:cSldViewPr>
  </p:slideViewPr>
  <p:notesTextViewPr>
    <p:cViewPr>
      <p:scale>
        <a:sx n="1" d="1"/>
        <a:sy n="1" d="1"/>
      </p:scale>
      <p:origin x="0" y="0"/>
    </p:cViewPr>
  </p:notesTextViewPr>
  <p:sorterViewPr>
    <p:cViewPr>
      <p:scale>
        <a:sx n="89" d="100"/>
        <a:sy n="89"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1.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tags" Target="tags/tag154.xml" /><Relationship Id="rId27" Type="http://schemas.openxmlformats.org/officeDocument/2006/relationships/presProps" Target="presProps.xml" /><Relationship Id="rId28" Type="http://schemas.openxmlformats.org/officeDocument/2006/relationships/viewProps" Target="viewProps.xml" /><Relationship Id="rId29" Type="http://schemas.openxmlformats.org/officeDocument/2006/relationships/theme" Target="theme/theme1.xml" /><Relationship Id="rId3" Type="http://schemas.openxmlformats.org/officeDocument/2006/relationships/notesMaster" Target="notesMasters/notesMaster1.xml" /><Relationship Id="rId30" Type="http://schemas.openxmlformats.org/officeDocument/2006/relationships/tableStyles" Target="tableStyles.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handoutMasters/_rels/handoutMaster1.xml.rels>&#65279;<?xml version="1.0" encoding="utf-8" standalone="yes"?><Relationships xmlns="http://schemas.openxmlformats.org/package/2006/relationships"><Relationship Id="rId1" Type="http://schemas.openxmlformats.org/officeDocument/2006/relationships/tags" Target="../tags/tag39.xml" /><Relationship Id="rId2" Type="http://schemas.openxmlformats.org/officeDocument/2006/relationships/tags" Target="../tags/tag129.xml" /><Relationship Id="rId3" Type="http://schemas.openxmlformats.org/officeDocument/2006/relationships/tags" Target="../tags/tag364.xml" /><Relationship Id="rId4" Type="http://schemas.openxmlformats.org/officeDocument/2006/relationships/tags" Target="../tags/tag400.xml" /><Relationship Id="rId5" Type="http://schemas.openxmlformats.org/officeDocument/2006/relationships/tags" Target="../tags/tag238.xml" /><Relationship Id="rId6" Type="http://schemas.openxmlformats.org/officeDocument/2006/relationships/theme" Target="../theme/theme2.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custDataLst>
            <p:tags r:id="rId1"/>
          </p:custDataLst>
        </p:nvPr>
      </p:nvGrpSpPr>
      <p:grpSpPr>
        <a:xfrm>
          <a:off x="0" y="0"/>
          <a:ext cx="0" cy="0"/>
          <a:chOff x="0" y="0"/>
          <a:chExt cx="0" cy="0"/>
        </a:xfrm>
      </p:grpSpPr>
      <p:sp>
        <p:nvSpPr>
          <p:cNvPr id="2" name="页眉占位符 1"/>
          <p:cNvSpPr>
            <a:spLocks noGrp="1"/>
          </p:cNvSpPr>
          <p:nvPr>
            <p:ph type="hdr" sz="quarter"/>
            <p:custDataLst>
              <p:tags r:id="rId2"/>
            </p:custDataLst>
          </p:nvPr>
        </p:nvSpPr>
        <p:spPr>
          <a:xfrm>
            <a:off x="0" y="0"/>
            <a:ext cx="2971800" cy="458788"/>
          </a:xfrm>
          <a:prstGeom prst="rect"/>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custDataLst>
              <p:tags r:id="rId3"/>
            </p:custDataLst>
          </p:nvPr>
        </p:nvSpPr>
        <p:spPr>
          <a:xfrm>
            <a:off x="3884613" y="0"/>
            <a:ext cx="2971800" cy="458788"/>
          </a:xfrm>
          <a:prstGeom prst="rect"/>
        </p:spPr>
        <p:txBody>
          <a:bodyPr vert="horz" lIns="91440" tIns="45720" rIns="91440" bIns="45720" rtlCol="0"/>
          <a:lstStyle>
            <a:lvl1pPr algn="r">
              <a:defRPr sz="1200"/>
            </a:lvl1pPr>
          </a:lstStyle>
          <a:p>
            <a:fld id="{0F9B84EA-7D68-4D60-9CB1-D50884785D1C}" type="datetimeFigureOut">
              <a:rPr lang="zh-CN" altLang="en-US" smtClean="0"/>
              <a:t/>
            </a:fld>
            <a:endParaRPr lang="zh-CN" altLang="en-US"/>
          </a:p>
        </p:txBody>
      </p:sp>
      <p:sp>
        <p:nvSpPr>
          <p:cNvPr id="4" name="页脚占位符 3"/>
          <p:cNvSpPr>
            <a:spLocks noGrp="1"/>
          </p:cNvSpPr>
          <p:nvPr>
            <p:ph type="ftr" sz="quarter" idx="2"/>
            <p:custDataLst>
              <p:tags r:id="rId4"/>
            </p:custDataLst>
          </p:nvPr>
        </p:nvSpPr>
        <p:spPr>
          <a:xfrm>
            <a:off x="0" y="8685213"/>
            <a:ext cx="2971800" cy="458787"/>
          </a:xfrm>
          <a:prstGeom prst="rect"/>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custDataLst>
              <p:tags r:id="rId5"/>
            </p:custDataLst>
          </p:nvPr>
        </p:nvSpPr>
        <p:spPr>
          <a:xfrm>
            <a:off x="3884613" y="8685213"/>
            <a:ext cx="2971800" cy="458787"/>
          </a:xfrm>
          <a:prstGeom prst="rect"/>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ags" Target="../tags/tag178.xml" /><Relationship Id="rId2" Type="http://schemas.openxmlformats.org/officeDocument/2006/relationships/tags" Target="../tags/tag382.xml" /><Relationship Id="rId3" Type="http://schemas.openxmlformats.org/officeDocument/2006/relationships/tags" Target="../tags/tag362.xml" /><Relationship Id="rId4" Type="http://schemas.openxmlformats.org/officeDocument/2006/relationships/tags" Target="../tags/tag448.xml" /><Relationship Id="rId5" Type="http://schemas.openxmlformats.org/officeDocument/2006/relationships/tags" Target="../tags/tag137.xml" /><Relationship Id="rId6" Type="http://schemas.openxmlformats.org/officeDocument/2006/relationships/tags" Target="../tags/tag126.xml" /><Relationship Id="rId7" Type="http://schemas.openxmlformats.org/officeDocument/2006/relationships/tags" Target="../tags/tag111.xml" /><Relationship Id="rId8"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custDataLst>
            <p:tags r:id="rId1"/>
          </p:custDataLst>
        </p:nvPr>
      </p:nvGrpSpPr>
      <p:grpSpPr>
        <a:xfrm>
          <a:off x="0" y="0"/>
          <a:ext cx="0" cy="0"/>
          <a:chOff x="0" y="0"/>
          <a:chExt cx="0" cy="0"/>
        </a:xfrm>
      </p:grpSpPr>
      <p:sp>
        <p:nvSpPr>
          <p:cNvPr id="2" name="页眉占位符 1"/>
          <p:cNvSpPr>
            <a:spLocks noGrp="1"/>
          </p:cNvSpPr>
          <p:nvPr>
            <p:ph type="hdr" sz="quarter"/>
            <p:custDataLst>
              <p:tags r:id="rId2"/>
            </p:custDataLst>
          </p:nvPr>
        </p:nvSpPr>
        <p:spPr>
          <a:xfrm>
            <a:off x="0" y="0"/>
            <a:ext cx="2971800" cy="458788"/>
          </a:xfrm>
          <a:prstGeom prst="rect"/>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custDataLst>
              <p:tags r:id="rId3"/>
            </p:custDataLst>
          </p:nvPr>
        </p:nvSpPr>
        <p:spPr>
          <a:xfrm>
            <a:off x="3884613" y="0"/>
            <a:ext cx="2971800" cy="458788"/>
          </a:xfrm>
          <a:prstGeom prst="rect"/>
        </p:spPr>
        <p:txBody>
          <a:bodyPr vert="horz" lIns="91440" tIns="45720" rIns="91440" bIns="45720" rtlCol="0"/>
          <a:lstStyle>
            <a:lvl1pPr algn="r">
              <a:defRPr sz="1200"/>
            </a:lvl1pPr>
          </a:lstStyle>
          <a:p>
            <a:fld id="{A16D07BB-108D-4CCF-876B-51E606AD95E9}" type="datetimeFigureOut">
              <a:rPr lang="zh-CN" altLang="en-US" smtClean="0"/>
              <a:t/>
            </a:fld>
            <a:endParaRPr lang="zh-CN" altLang="en-US"/>
          </a:p>
        </p:txBody>
      </p:sp>
      <p:sp>
        <p:nvSpPr>
          <p:cNvPr id="4" name="幻灯片图像占位符 3"/>
          <p:cNvSpPr>
            <a:spLocks noGrp="1" noRot="1" noChangeAspect="1"/>
          </p:cNvSpPr>
          <p:nvPr>
            <p:ph type="sldImg" idx="2"/>
            <p:custDataLst>
              <p:tags r:id="rId4"/>
            </p:custDataLst>
          </p:nvPr>
        </p:nvSpPr>
        <p:spPr>
          <a:xfrm>
            <a:off x="685800" y="1143000"/>
            <a:ext cx="5486400" cy="3086100"/>
          </a:xfrm>
          <a:prstGeom prst="rect"/>
          <a:noFill/>
          <a:ln w="12700">
            <a:solidFill>
              <a:prstClr val="black"/>
            </a:solidFill>
          </a:ln>
        </p:spPr>
      </p:sp>
      <p:sp>
        <p:nvSpPr>
          <p:cNvPr id="5" name="备注占位符 4"/>
          <p:cNvSpPr>
            <a:spLocks noGrp="1"/>
          </p:cNvSpPr>
          <p:nvPr>
            <p:ph type="body" sz="quarter" idx="3"/>
            <p:custDataLst>
              <p:tags r:id="rId5"/>
            </p:custDataLst>
          </p:nvPr>
        </p:nvSpPr>
        <p:spPr>
          <a:xfrm>
            <a:off x="685800" y="4400550"/>
            <a:ext cx="5486400" cy="3600450"/>
          </a:xfrm>
          <a:prstGeom prst="rect"/>
        </p:spPr>
        <p:txBody>
          <a:bodyPr vert="horz" lIns="91440" tIns="45720" rIns="91440" bIns="45720" rtlCol="0"/>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zh-CN" altLang="en-US"/>
          </a:p>
        </p:txBody>
      </p:sp>
      <p:sp>
        <p:nvSpPr>
          <p:cNvPr id="6" name="页脚占位符 5"/>
          <p:cNvSpPr>
            <a:spLocks noGrp="1"/>
          </p:cNvSpPr>
          <p:nvPr>
            <p:ph type="ftr" sz="quarter" idx="4"/>
            <p:custDataLst>
              <p:tags r:id="rId6"/>
            </p:custDataLst>
          </p:nvPr>
        </p:nvSpPr>
        <p:spPr>
          <a:xfrm>
            <a:off x="0" y="8685213"/>
            <a:ext cx="2971800" cy="458787"/>
          </a:xfrm>
          <a:prstGeom prst="rect"/>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custDataLst>
              <p:tags r:id="rId7"/>
            </p:custDataLst>
          </p:nvPr>
        </p:nvSpPr>
        <p:spPr>
          <a:xfrm>
            <a:off x="3884613" y="8685213"/>
            <a:ext cx="2971800" cy="458787"/>
          </a:xfrm>
          <a:prstGeom prst="rect"/>
        </p:spPr>
        <p:txBody>
          <a:bodyPr vert="horz" lIns="91440" tIns="45720" rIns="91440" bIns="45720" rtlCol="0" anchor="b"/>
          <a:lstStyle>
            <a:lvl1pPr algn="r">
              <a:defRPr sz="1200"/>
            </a:lvl1pPr>
          </a:lstStyle>
          <a:p>
            <a:fld id="{5A245FF4-974C-4FD0-BED0-0DE8367A4DF3}"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864235" rtl="0" eaLnBrk="1" latinLnBrk="0" hangingPunct="1">
      <a:defRPr sz="1135" kern="1200">
        <a:solidFill>
          <a:schemeClr val="tx1"/>
        </a:solidFill>
        <a:latin typeface="+mn-lt"/>
        <a:ea typeface="+mn-ea"/>
        <a:cs typeface="+mn-cs"/>
      </a:defRPr>
    </a:lvl1pPr>
    <a:lvl2pPr marL="431800" algn="l" defTabSz="864235" rtl="0" eaLnBrk="1" latinLnBrk="0" hangingPunct="1">
      <a:defRPr sz="1135" kern="1200">
        <a:solidFill>
          <a:schemeClr val="tx1"/>
        </a:solidFill>
        <a:latin typeface="+mn-lt"/>
        <a:ea typeface="+mn-ea"/>
        <a:cs typeface="+mn-cs"/>
      </a:defRPr>
    </a:lvl2pPr>
    <a:lvl3pPr marL="864235" algn="l" defTabSz="864235" rtl="0" eaLnBrk="1" latinLnBrk="0" hangingPunct="1">
      <a:defRPr sz="1135" kern="1200">
        <a:solidFill>
          <a:schemeClr val="tx1"/>
        </a:solidFill>
        <a:latin typeface="+mn-lt"/>
        <a:ea typeface="+mn-ea"/>
        <a:cs typeface="+mn-cs"/>
      </a:defRPr>
    </a:lvl3pPr>
    <a:lvl4pPr marL="1296035" algn="l" defTabSz="864235" rtl="0" eaLnBrk="1" latinLnBrk="0" hangingPunct="1">
      <a:defRPr sz="1135" kern="1200">
        <a:solidFill>
          <a:schemeClr val="tx1"/>
        </a:solidFill>
        <a:latin typeface="+mn-lt"/>
        <a:ea typeface="+mn-ea"/>
        <a:cs typeface="+mn-cs"/>
      </a:defRPr>
    </a:lvl4pPr>
    <a:lvl5pPr marL="1727835" algn="l" defTabSz="864235" rtl="0" eaLnBrk="1" latinLnBrk="0" hangingPunct="1">
      <a:defRPr sz="1135" kern="1200">
        <a:solidFill>
          <a:schemeClr val="tx1"/>
        </a:solidFill>
        <a:latin typeface="+mn-lt"/>
        <a:ea typeface="+mn-ea"/>
        <a:cs typeface="+mn-cs"/>
      </a:defRPr>
    </a:lvl5pPr>
    <a:lvl6pPr marL="2160270" algn="l" defTabSz="864235" rtl="0" eaLnBrk="1" latinLnBrk="0" hangingPunct="1">
      <a:defRPr sz="1135" kern="1200">
        <a:solidFill>
          <a:schemeClr val="tx1"/>
        </a:solidFill>
        <a:latin typeface="+mn-lt"/>
        <a:ea typeface="+mn-ea"/>
        <a:cs typeface="+mn-cs"/>
      </a:defRPr>
    </a:lvl6pPr>
    <a:lvl7pPr marL="2592070" algn="l" defTabSz="864235" rtl="0" eaLnBrk="1" latinLnBrk="0" hangingPunct="1">
      <a:defRPr sz="1135" kern="1200">
        <a:solidFill>
          <a:schemeClr val="tx1"/>
        </a:solidFill>
        <a:latin typeface="+mn-lt"/>
        <a:ea typeface="+mn-ea"/>
        <a:cs typeface="+mn-cs"/>
      </a:defRPr>
    </a:lvl7pPr>
    <a:lvl8pPr marL="3023870" algn="l" defTabSz="864235" rtl="0" eaLnBrk="1" latinLnBrk="0" hangingPunct="1">
      <a:defRPr sz="1135" kern="1200">
        <a:solidFill>
          <a:schemeClr val="tx1"/>
        </a:solidFill>
        <a:latin typeface="+mn-lt"/>
        <a:ea typeface="+mn-ea"/>
        <a:cs typeface="+mn-cs"/>
      </a:defRPr>
    </a:lvl8pPr>
    <a:lvl9pPr marL="3456305" algn="l" defTabSz="864235" rtl="0" eaLnBrk="1" latinLnBrk="0" hangingPunct="1">
      <a:defRPr sz="1135"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xml" /><Relationship Id="rId3" Type="http://schemas.openxmlformats.org/officeDocument/2006/relationships/tags" Target="../tags/tag184.xml" /><Relationship Id="rId4" Type="http://schemas.openxmlformats.org/officeDocument/2006/relationships/tags" Target="../tags/tag274.xml" /><Relationship Id="rId5" Type="http://schemas.openxmlformats.org/officeDocument/2006/relationships/tags" Target="../tags/tag112.xml" /></Relationships>
</file>

<file path=ppt/notesSlides/_rels/notesSlide2.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3.xml" /><Relationship Id="rId3" Type="http://schemas.openxmlformats.org/officeDocument/2006/relationships/tags" Target="../tags/tag407.xml" /><Relationship Id="rId4" Type="http://schemas.openxmlformats.org/officeDocument/2006/relationships/tags" Target="../tags/tag55.xml" /><Relationship Id="rId5" Type="http://schemas.openxmlformats.org/officeDocument/2006/relationships/tags" Target="../tags/tag422.xml" /></Relationships>
</file>

<file path=ppt/notesSlides/_rels/notesSlide3.xml.rels>&#65279;<?xml version="1.0" encoding="utf-8" standalone="yes"?><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20.xml" /><Relationship Id="rId3" Type="http://schemas.openxmlformats.org/officeDocument/2006/relationships/tags" Target="../tags/tag85.xml" /><Relationship Id="rId4" Type="http://schemas.openxmlformats.org/officeDocument/2006/relationships/tags" Target="../tags/tag43.xml" /><Relationship Id="rId5" Type="http://schemas.openxmlformats.org/officeDocument/2006/relationships/tags" Target="../tags/tag410.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custDataLst>
            <p:tags r:id="rId3"/>
          </p:custDataLst>
        </p:nvPr>
      </p:nvGrpSpPr>
      <p:grpSpPr>
        <a:xfrm>
          <a:off x="0" y="0"/>
          <a:ext cx="0" cy="0"/>
          <a:chOff x="0" y="0"/>
          <a:chExt cx="0" cy="0"/>
        </a:xfrm>
      </p:grpSpPr>
      <p:sp>
        <p:nvSpPr>
          <p:cNvPr id="2" name="幻灯片图像占位符 1"/>
          <p:cNvSpPr>
            <a:spLocks noGrp="1"/>
          </p:cNvSpPr>
          <p:nvPr>
            <p:ph type="sldImg" idx="2"/>
            <p:custDataLst>
              <p:tags r:id="rId4"/>
            </p:custDataLst>
          </p:nvPr>
        </p:nvSpPr>
        <p:spPr>
          <a:xfrm/>
        </p:spPr>
      </p:sp>
      <p:sp>
        <p:nvSpPr>
          <p:cNvPr id="3" name="文本占位符 2"/>
          <p:cNvSpPr txBox="1">
            <a:spLocks noGrp="1"/>
          </p:cNvSpPr>
          <p:nvPr>
            <p:ph type="body" idx="3"/>
            <p:custDataLst>
              <p:tags r:id="rId5"/>
            </p:custDataLst>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custDataLst>
            <p:tags r:id="rId3"/>
          </p:custDataLst>
        </p:nvPr>
      </p:nvGrpSpPr>
      <p:grpSpPr>
        <a:xfrm>
          <a:off x="0" y="0"/>
          <a:ext cx="0" cy="0"/>
          <a:chOff x="0" y="0"/>
          <a:chExt cx="0" cy="0"/>
        </a:xfrm>
      </p:grpSpPr>
      <p:sp>
        <p:nvSpPr>
          <p:cNvPr id="2" name="幻灯片图像占位符 1"/>
          <p:cNvSpPr>
            <a:spLocks noGrp="1"/>
          </p:cNvSpPr>
          <p:nvPr>
            <p:ph type="sldImg" idx="2"/>
            <p:custDataLst>
              <p:tags r:id="rId4"/>
            </p:custDataLst>
          </p:nvPr>
        </p:nvSpPr>
        <p:spPr>
          <a:xfrm/>
        </p:spPr>
      </p:sp>
      <p:sp>
        <p:nvSpPr>
          <p:cNvPr id="3" name="文本占位符 2"/>
          <p:cNvSpPr txBox="1">
            <a:spLocks noGrp="1"/>
          </p:cNvSpPr>
          <p:nvPr>
            <p:ph type="body" idx="3"/>
            <p:custDataLst>
              <p:tags r:id="rId5"/>
            </p:custDataLst>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custDataLst>
            <p:tags r:id="rId3"/>
          </p:custDataLst>
        </p:nvPr>
      </p:nvGrpSpPr>
      <p:grpSpPr>
        <a:xfrm>
          <a:off x="0" y="0"/>
          <a:ext cx="0" cy="0"/>
          <a:chOff x="0" y="0"/>
          <a:chExt cx="0" cy="0"/>
        </a:xfrm>
      </p:grpSpPr>
      <p:sp>
        <p:nvSpPr>
          <p:cNvPr id="2" name="幻灯片图像占位符 1"/>
          <p:cNvSpPr>
            <a:spLocks noGrp="1"/>
          </p:cNvSpPr>
          <p:nvPr>
            <p:ph type="sldImg" idx="2"/>
            <p:custDataLst>
              <p:tags r:id="rId4"/>
            </p:custDataLst>
          </p:nvPr>
        </p:nvSpPr>
        <p:spPr>
          <a:xfrm/>
        </p:spPr>
      </p:sp>
      <p:sp>
        <p:nvSpPr>
          <p:cNvPr id="3" name="文本占位符 2"/>
          <p:cNvSpPr txBox="1">
            <a:spLocks noGrp="1"/>
          </p:cNvSpPr>
          <p:nvPr>
            <p:ph type="body" idx="3"/>
            <p:custDataLst>
              <p:tags r:id="rId5"/>
            </p:custDataLst>
          </p:nvPr>
        </p:nvSpPr>
        <p:spPr/>
        <p:txBody>
          <a:bodyPr/>
          <a:lstStyle/>
          <a:p>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tags" Target="../tags/tag188.xml" /><Relationship Id="rId2" Type="http://schemas.openxmlformats.org/officeDocument/2006/relationships/tags" Target="../tags/tag27.xml" /><Relationship Id="rId3" Type="http://schemas.openxmlformats.org/officeDocument/2006/relationships/tags" Target="../tags/tag284.xml" /><Relationship Id="rId4" Type="http://schemas.openxmlformats.org/officeDocument/2006/relationships/tags" Target="../tags/tag225.xml" /><Relationship Id="rId5" Type="http://schemas.openxmlformats.org/officeDocument/2006/relationships/tags" Target="../tags/tag430.xml" /><Relationship Id="rId6" Type="http://schemas.openxmlformats.org/officeDocument/2006/relationships/tags" Target="../tags/tag360.xml" /><Relationship Id="rId7"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tags" Target="../tags/tag283.xml" /><Relationship Id="rId2" Type="http://schemas.openxmlformats.org/officeDocument/2006/relationships/tags" Target="../tags/tag426.xml" /><Relationship Id="rId3" Type="http://schemas.openxmlformats.org/officeDocument/2006/relationships/tags" Target="../tags/tag453.xml" /><Relationship Id="rId4" Type="http://schemas.openxmlformats.org/officeDocument/2006/relationships/tags" Target="../tags/tag156.xml" /><Relationship Id="rId5" Type="http://schemas.openxmlformats.org/officeDocument/2006/relationships/tags" Target="../tags/tag64.xml" /><Relationship Id="rId6" Type="http://schemas.openxmlformats.org/officeDocument/2006/relationships/tags" Target="../tags/tag140.xml" /><Relationship Id="rId7"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tags" Target="../tags/tag281.xml" /><Relationship Id="rId2" Type="http://schemas.openxmlformats.org/officeDocument/2006/relationships/tags" Target="../tags/tag57.xml" /><Relationship Id="rId3" Type="http://schemas.openxmlformats.org/officeDocument/2006/relationships/tags" Target="../tags/tag275.xml" /><Relationship Id="rId4" Type="http://schemas.openxmlformats.org/officeDocument/2006/relationships/tags" Target="../tags/tag386.xml" /><Relationship Id="rId5" Type="http://schemas.openxmlformats.org/officeDocument/2006/relationships/tags" Target="../tags/tag318.xml" /><Relationship Id="rId6" Type="http://schemas.openxmlformats.org/officeDocument/2006/relationships/tags" Target="../tags/tag409.xml" /><Relationship Id="rId7"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tags" Target="../tags/tag394.xml" /><Relationship Id="rId2" Type="http://schemas.openxmlformats.org/officeDocument/2006/relationships/tags" Target="../tags/tag219.xml" /><Relationship Id="rId3" Type="http://schemas.openxmlformats.org/officeDocument/2006/relationships/tags" Target="../tags/tag235.xml" /><Relationship Id="rId4" Type="http://schemas.openxmlformats.org/officeDocument/2006/relationships/tags" Target="../tags/tag28.xml" /><Relationship Id="rId5" Type="http://schemas.openxmlformats.org/officeDocument/2006/relationships/tags" Target="../tags/tag337.xml" /><Relationship Id="rId6"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tags" Target="../tags/tag159.xml" /><Relationship Id="rId2" Type="http://schemas.openxmlformats.org/officeDocument/2006/relationships/tags" Target="../tags/tag285.xml" /><Relationship Id="rId3"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tags" Target="../tags/tag130.xml" /><Relationship Id="rId2" Type="http://schemas.openxmlformats.org/officeDocument/2006/relationships/tags" Target="../tags/tag293.xml" /><Relationship Id="rId3" Type="http://schemas.openxmlformats.org/officeDocument/2006/relationships/tags" Target="../tags/tag209.xml" /><Relationship Id="rId4" Type="http://schemas.openxmlformats.org/officeDocument/2006/relationships/tags" Target="../tags/tag252.xml" /><Relationship Id="rId5"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tags" Target="../tags/tag427.xml" /><Relationship Id="rId2" Type="http://schemas.openxmlformats.org/officeDocument/2006/relationships/tags" Target="../tags/tag31.xml" /><Relationship Id="rId3" Type="http://schemas.openxmlformats.org/officeDocument/2006/relationships/tags" Target="../tags/tag30.xml" /><Relationship Id="rId4" Type="http://schemas.openxmlformats.org/officeDocument/2006/relationships/tags" Target="../tags/tag288.xml" /><Relationship Id="rId5" Type="http://schemas.openxmlformats.org/officeDocument/2006/relationships/tags" Target="../tags/tag101.xml" /><Relationship Id="rId6" Type="http://schemas.openxmlformats.org/officeDocument/2006/relationships/tags" Target="../tags/tag277.xml" /><Relationship Id="rId7"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tags" Target="../tags/tag58.xml" /><Relationship Id="rId2" Type="http://schemas.openxmlformats.org/officeDocument/2006/relationships/tags" Target="../tags/tag295.xml" /><Relationship Id="rId3" Type="http://schemas.openxmlformats.org/officeDocument/2006/relationships/tags" Target="../tags/tag368.xml" /><Relationship Id="rId4" Type="http://schemas.openxmlformats.org/officeDocument/2006/relationships/tags" Target="../tags/tag125.xml" /><Relationship Id="rId5" Type="http://schemas.openxmlformats.org/officeDocument/2006/relationships/tags" Target="../tags/tag250.xml" /><Relationship Id="rId6" Type="http://schemas.openxmlformats.org/officeDocument/2006/relationships/tags" Target="../tags/tag98.xml" /><Relationship Id="rId7"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tags" Target="../tags/tag65.xml" /><Relationship Id="rId2" Type="http://schemas.openxmlformats.org/officeDocument/2006/relationships/tags" Target="../tags/tag239.xml" /><Relationship Id="rId3" Type="http://schemas.openxmlformats.org/officeDocument/2006/relationships/tags" Target="../tags/tag95.xml" /><Relationship Id="rId4" Type="http://schemas.openxmlformats.org/officeDocument/2006/relationships/tags" Target="../tags/tag187.xml" /><Relationship Id="rId5" Type="http://schemas.openxmlformats.org/officeDocument/2006/relationships/tags" Target="../tags/tag234.xml" /><Relationship Id="rId6" Type="http://schemas.openxmlformats.org/officeDocument/2006/relationships/tags" Target="../tags/tag233.xml" /><Relationship Id="rId7" Type="http://schemas.openxmlformats.org/officeDocument/2006/relationships/tags" Target="../tags/tag221.xml" /><Relationship Id="rId8"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tags" Target="../tags/tag76.xml" /><Relationship Id="rId10" Type="http://schemas.openxmlformats.org/officeDocument/2006/relationships/slideMaster" Target="../slideMasters/slideMaster1.xml" /><Relationship Id="rId2" Type="http://schemas.openxmlformats.org/officeDocument/2006/relationships/tags" Target="../tags/tag436.xml" /><Relationship Id="rId3" Type="http://schemas.openxmlformats.org/officeDocument/2006/relationships/tags" Target="../tags/tag363.xml" /><Relationship Id="rId4" Type="http://schemas.openxmlformats.org/officeDocument/2006/relationships/tags" Target="../tags/tag123.xml" /><Relationship Id="rId5" Type="http://schemas.openxmlformats.org/officeDocument/2006/relationships/tags" Target="../tags/tag80.xml" /><Relationship Id="rId6" Type="http://schemas.openxmlformats.org/officeDocument/2006/relationships/tags" Target="../tags/tag69.xml" /><Relationship Id="rId7" Type="http://schemas.openxmlformats.org/officeDocument/2006/relationships/tags" Target="../tags/tag297.xml" /><Relationship Id="rId8" Type="http://schemas.openxmlformats.org/officeDocument/2006/relationships/tags" Target="../tags/tag176.xml" /><Relationship Id="rId9" Type="http://schemas.openxmlformats.org/officeDocument/2006/relationships/tags" Target="../tags/tag86.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348.xml" /><Relationship Id="rId2" Type="http://schemas.openxmlformats.org/officeDocument/2006/relationships/tags" Target="../tags/tag115.xml" /><Relationship Id="rId3" Type="http://schemas.openxmlformats.org/officeDocument/2006/relationships/tags" Target="../tags/tag376.xml" /><Relationship Id="rId4" Type="http://schemas.openxmlformats.org/officeDocument/2006/relationships/tags" Target="../tags/tag454.xml" /><Relationship Id="rId5" Type="http://schemas.openxmlformats.org/officeDocument/2006/relationships/tags" Target="../tags/tag45.xml" /><Relationship Id="rId6"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tags" Target="../tags/tag52.xml" /><Relationship Id="rId2" Type="http://schemas.openxmlformats.org/officeDocument/2006/relationships/tags" Target="../tags/tag161.xml" /><Relationship Id="rId3" Type="http://schemas.openxmlformats.org/officeDocument/2006/relationships/tags" Target="../tags/tag91.xml" /><Relationship Id="rId4" Type="http://schemas.openxmlformats.org/officeDocument/2006/relationships/tags" Target="../tags/tag336.xml" /><Relationship Id="rId5"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tags" Target="../tags/tag397.xml" /><Relationship Id="rId2" Type="http://schemas.openxmlformats.org/officeDocument/2006/relationships/tags" Target="../tags/tag354.xml" /><Relationship Id="rId3" Type="http://schemas.openxmlformats.org/officeDocument/2006/relationships/tags" Target="../tags/tag247.xml" /><Relationship Id="rId4" Type="http://schemas.openxmlformats.org/officeDocument/2006/relationships/tags" Target="../tags/tag379.xml" /><Relationship Id="rId5" Type="http://schemas.openxmlformats.org/officeDocument/2006/relationships/tags" Target="../tags/tag395.xml" /><Relationship Id="rId6" Type="http://schemas.openxmlformats.org/officeDocument/2006/relationships/tags" Target="../tags/tag151.xml" /><Relationship Id="rId7" Type="http://schemas.openxmlformats.org/officeDocument/2006/relationships/tags" Target="../tags/tag16.xml" /><Relationship Id="rId8"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tags" Target="../tags/tag34.xml" /><Relationship Id="rId2" Type="http://schemas.openxmlformats.org/officeDocument/2006/relationships/tags" Target="../tags/tag170.xml" /><Relationship Id="rId3" Type="http://schemas.openxmlformats.org/officeDocument/2006/relationships/tags" Target="../tags/tag434.xml" /><Relationship Id="rId4" Type="http://schemas.openxmlformats.org/officeDocument/2006/relationships/tags" Target="../tags/tag84.xml" /><Relationship Id="rId5" Type="http://schemas.openxmlformats.org/officeDocument/2006/relationships/tags" Target="../tags/tag338.xml" /><Relationship Id="rId6" Type="http://schemas.openxmlformats.org/officeDocument/2006/relationships/tags" Target="../tags/tag108.xml" /><Relationship Id="rId7" Type="http://schemas.openxmlformats.org/officeDocument/2006/relationships/tags" Target="../tags/tag330.xml" /><Relationship Id="rId8"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custDataLst>
            <p:tags r:id="rId1"/>
          </p:custDataLst>
        </p:nvPr>
      </p:nvGrpSpPr>
      <p:grpSpPr>
        <a:xfrm>
          <a:off x="0" y="0"/>
          <a:ext cx="0" cy="0"/>
          <a:chOff x="0" y="0"/>
          <a:chExt cx="0" cy="0"/>
        </a:xfrm>
      </p:grpSpPr>
      <p:sp>
        <p:nvSpPr>
          <p:cNvPr id="2" name="Title 1"/>
          <p:cNvSpPr>
            <a:spLocks noGrp="1"/>
          </p:cNvSpPr>
          <p:nvPr>
            <p:ph type="ctrTitle"/>
            <p:custDataLst>
              <p:tags r:id="rId2"/>
            </p:custDataLst>
          </p:nvPr>
        </p:nvSpPr>
        <p:spPr>
          <a:xfrm>
            <a:off x="1440061" y="1060529"/>
            <a:ext cx="8640366" cy="2256061"/>
          </a:xfrm>
        </p:spPr>
        <p:txBody>
          <a:bodyPr anchor="b"/>
          <a:lstStyle>
            <a:lvl1pPr algn="ctr">
              <a:defRPr sz="5670"/>
            </a:lvl1pPr>
          </a:lstStyle>
          <a:p>
            <a:r>
              <a:rPr lang="zh-CN" altLang="en-US" dirty="1" smtClean="0"/>
              <a:t>单击此处编辑母版标题样式</a:t>
            </a:r>
            <a:endParaRPr lang="en-US"/>
          </a:p>
        </p:txBody>
      </p:sp>
      <p:sp>
        <p:nvSpPr>
          <p:cNvPr id="3" name="Subtitle 2"/>
          <p:cNvSpPr>
            <a:spLocks noGrp="1"/>
          </p:cNvSpPr>
          <p:nvPr>
            <p:ph type="subTitle" idx="1" hasCustomPrompt="1"/>
            <p:custDataLst>
              <p:tags r:id="rId3"/>
            </p:custDataLst>
          </p:nvPr>
        </p:nvSpPr>
        <p:spPr>
          <a:xfrm>
            <a:off x="1440061" y="3403592"/>
            <a:ext cx="8640366" cy="1564542"/>
          </a:xfrm>
        </p:spPr>
        <p:txBody>
          <a:bodyPr/>
          <a:lstStyle>
            <a:lvl1pPr marL="0" indent="0" algn="ctr">
              <a:buNone/>
              <a:defRPr sz="2270"/>
            </a:lvl1pPr>
            <a:lvl2pPr marL="431800" indent="0" algn="ctr">
              <a:buNone/>
              <a:defRPr sz="1890"/>
            </a:lvl2pPr>
            <a:lvl3pPr marL="864235" indent="0" algn="ctr">
              <a:buNone/>
              <a:defRPr sz="1700"/>
            </a:lvl3pPr>
            <a:lvl4pPr marL="1296035" indent="0" algn="ctr">
              <a:buNone/>
              <a:defRPr sz="1510"/>
            </a:lvl4pPr>
            <a:lvl5pPr marL="1727835" indent="0" algn="ctr">
              <a:buNone/>
              <a:defRPr sz="1510"/>
            </a:lvl5pPr>
            <a:lvl6pPr marL="2160270" indent="0" algn="ctr">
              <a:buNone/>
              <a:defRPr sz="1510"/>
            </a:lvl6pPr>
            <a:lvl7pPr marL="2592070" indent="0" algn="ctr">
              <a:buNone/>
              <a:defRPr sz="1510"/>
            </a:lvl7pPr>
            <a:lvl8pPr marL="3023870" indent="0" algn="ctr">
              <a:buNone/>
              <a:defRPr sz="1510"/>
            </a:lvl8pPr>
            <a:lvl9pPr marL="3456305" indent="0" algn="ctr">
              <a:buNone/>
              <a:defRPr sz="1510"/>
            </a:lvl9pPr>
          </a:lstStyle>
          <a:p>
            <a:r>
              <a:rPr lang="zh-CN" altLang="en-US" dirty="1" smtClean="0"/>
              <a:t>单击以编辑母版副标题样式</a:t>
            </a:r>
            <a:endParaRPr lang="en-US"/>
          </a:p>
        </p:txBody>
      </p:sp>
      <p:sp>
        <p:nvSpPr>
          <p:cNvPr id="4" name="Date Placeholder 3"/>
          <p:cNvSpPr>
            <a:spLocks noGrp="1"/>
          </p:cNvSpPr>
          <p:nvPr>
            <p:ph type="dt" sz="half" idx="10"/>
            <p:custDataLst>
              <p:tags r:id="rId4"/>
            </p:custDataLst>
          </p:nvPr>
        </p:nvSpPr>
        <p:spPr/>
        <p:txBody>
          <a:bodyPr/>
          <a:lstStyle/>
          <a:p>
            <a:fld id="{DAF6B169-E305-4F7B-8A65-ACE2B101B8FD}" type="datetimeFigureOut">
              <a:rPr lang="zh-CN" altLang="en-US" smtClean="0"/>
              <a:t/>
            </a:fld>
            <a:endParaRPr lang="zh-CN" altLang="en-US"/>
          </a:p>
        </p:txBody>
      </p:sp>
      <p:sp>
        <p:nvSpPr>
          <p:cNvPr id="5" name="Footer Placeholder 4"/>
          <p:cNvSpPr>
            <a:spLocks noGrp="1"/>
          </p:cNvSpPr>
          <p:nvPr>
            <p:ph type="ftr" sz="quarter" idx="11"/>
            <p:custDataLst>
              <p:tags r:id="rId5"/>
            </p:custDataLst>
          </p:nvPr>
        </p:nvSpPr>
        <p:spPr/>
        <p:txBody>
          <a:bodyPr/>
          <a:lstStyle/>
          <a:p>
            <a:endParaRPr lang="zh-CN" altLang="en-US"/>
          </a:p>
        </p:txBody>
      </p:sp>
      <p:sp>
        <p:nvSpPr>
          <p:cNvPr id="6" name="Slide Number Placeholder 5"/>
          <p:cNvSpPr>
            <a:spLocks noGrp="1"/>
          </p:cNvSpPr>
          <p:nvPr>
            <p:ph type="sldNum" sz="quarter" idx="12"/>
            <p:custDataLst>
              <p:tags r:id="rId6"/>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custDataLst>
            <p:tags r:id="rId1"/>
          </p:custDataLst>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zh-CN" altLang="en-US" dirty="1" smtClean="0"/>
              <a:t>单击此处编辑母版标题样式</a:t>
            </a:r>
            <a:endParaRPr lang="en-US"/>
          </a:p>
        </p:txBody>
      </p:sp>
      <p:sp>
        <p:nvSpPr>
          <p:cNvPr id="3" name="Vertical Text Placeholder 2"/>
          <p:cNvSpPr>
            <a:spLocks noGrp="1"/>
          </p:cNvSpPr>
          <p:nvPr>
            <p:ph type="body" orient="vert" idx="1" hasCustomPrompt="1"/>
            <p:custDataLst>
              <p:tags r:id="rId3"/>
            </p:custDataLst>
          </p:nvPr>
        </p:nvSpPr>
        <p:spPr/>
        <p:txBody>
          <a:bodyPr vert="eaVert"/>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en-US"/>
          </a:p>
        </p:txBody>
      </p:sp>
      <p:sp>
        <p:nvSpPr>
          <p:cNvPr id="4" name="Date Placeholder 3"/>
          <p:cNvSpPr>
            <a:spLocks noGrp="1"/>
          </p:cNvSpPr>
          <p:nvPr>
            <p:ph type="dt" sz="half" idx="10"/>
            <p:custDataLst>
              <p:tags r:id="rId4"/>
            </p:custDataLst>
          </p:nvPr>
        </p:nvSpPr>
        <p:spPr/>
        <p:txBody>
          <a:bodyPr/>
          <a:lstStyle/>
          <a:p>
            <a:fld id="{DAF6B169-E305-4F7B-8A65-ACE2B101B8FD}" type="datetimeFigureOut">
              <a:rPr lang="zh-CN" altLang="en-US" smtClean="0"/>
              <a:t/>
            </a:fld>
            <a:endParaRPr lang="zh-CN" altLang="en-US"/>
          </a:p>
        </p:txBody>
      </p:sp>
      <p:sp>
        <p:nvSpPr>
          <p:cNvPr id="5" name="Footer Placeholder 4"/>
          <p:cNvSpPr>
            <a:spLocks noGrp="1"/>
          </p:cNvSpPr>
          <p:nvPr>
            <p:ph type="ftr" sz="quarter" idx="11"/>
            <p:custDataLst>
              <p:tags r:id="rId5"/>
            </p:custDataLst>
          </p:nvPr>
        </p:nvSpPr>
        <p:spPr/>
        <p:txBody>
          <a:bodyPr/>
          <a:lstStyle/>
          <a:p>
            <a:endParaRPr lang="zh-CN" altLang="en-US"/>
          </a:p>
        </p:txBody>
      </p:sp>
      <p:sp>
        <p:nvSpPr>
          <p:cNvPr id="6" name="Slide Number Placeholder 5"/>
          <p:cNvSpPr>
            <a:spLocks noGrp="1"/>
          </p:cNvSpPr>
          <p:nvPr>
            <p:ph type="sldNum" sz="quarter" idx="12"/>
            <p:custDataLst>
              <p:tags r:id="rId6"/>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custDataLst>
            <p:tags r:id="rId1"/>
          </p:custDataLst>
        </p:nvPr>
      </p:nvGrpSpPr>
      <p:grpSpPr>
        <a:xfrm>
          <a:off x="0" y="0"/>
          <a:ext cx="0" cy="0"/>
          <a:chOff x="0" y="0"/>
          <a:chExt cx="0" cy="0"/>
        </a:xfrm>
      </p:grpSpPr>
      <p:sp>
        <p:nvSpPr>
          <p:cNvPr id="2" name="Vertical Title 1"/>
          <p:cNvSpPr>
            <a:spLocks noGrp="1"/>
          </p:cNvSpPr>
          <p:nvPr>
            <p:ph type="title" orient="vert"/>
            <p:custDataLst>
              <p:tags r:id="rId2"/>
            </p:custDataLst>
          </p:nvPr>
        </p:nvSpPr>
        <p:spPr>
          <a:xfrm>
            <a:off x="8244349" y="345009"/>
            <a:ext cx="2484105" cy="5491649"/>
          </a:xfrm>
        </p:spPr>
        <p:txBody>
          <a:bodyPr vert="eaVert"/>
          <a:lstStyle/>
          <a:p>
            <a:r>
              <a:rPr lang="zh-CN" altLang="en-US" dirty="1" smtClean="0"/>
              <a:t>单击此处编辑母版标题样式</a:t>
            </a:r>
            <a:endParaRPr lang="en-US"/>
          </a:p>
        </p:txBody>
      </p:sp>
      <p:sp>
        <p:nvSpPr>
          <p:cNvPr id="3" name="Vertical Text Placeholder 2"/>
          <p:cNvSpPr>
            <a:spLocks noGrp="1"/>
          </p:cNvSpPr>
          <p:nvPr>
            <p:ph type="body" orient="vert" idx="1" hasCustomPrompt="1"/>
            <p:custDataLst>
              <p:tags r:id="rId3"/>
            </p:custDataLst>
          </p:nvPr>
        </p:nvSpPr>
        <p:spPr>
          <a:xfrm>
            <a:off x="792033" y="345009"/>
            <a:ext cx="7308310" cy="5491649"/>
          </a:xfrm>
        </p:spPr>
        <p:txBody>
          <a:bodyPr vert="eaVert"/>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en-US"/>
          </a:p>
        </p:txBody>
      </p:sp>
      <p:sp>
        <p:nvSpPr>
          <p:cNvPr id="4" name="Date Placeholder 3"/>
          <p:cNvSpPr>
            <a:spLocks noGrp="1"/>
          </p:cNvSpPr>
          <p:nvPr>
            <p:ph type="dt" sz="half" idx="10"/>
            <p:custDataLst>
              <p:tags r:id="rId4"/>
            </p:custDataLst>
          </p:nvPr>
        </p:nvSpPr>
        <p:spPr/>
        <p:txBody>
          <a:bodyPr/>
          <a:lstStyle/>
          <a:p>
            <a:fld id="{DAF6B169-E305-4F7B-8A65-ACE2B101B8FD}" type="datetimeFigureOut">
              <a:rPr lang="zh-CN" altLang="en-US" smtClean="0"/>
              <a:t/>
            </a:fld>
            <a:endParaRPr lang="zh-CN" altLang="en-US"/>
          </a:p>
        </p:txBody>
      </p:sp>
      <p:sp>
        <p:nvSpPr>
          <p:cNvPr id="5" name="Footer Placeholder 4"/>
          <p:cNvSpPr>
            <a:spLocks noGrp="1"/>
          </p:cNvSpPr>
          <p:nvPr>
            <p:ph type="ftr" sz="quarter" idx="11"/>
            <p:custDataLst>
              <p:tags r:id="rId5"/>
            </p:custDataLst>
          </p:nvPr>
        </p:nvSpPr>
        <p:spPr/>
        <p:txBody>
          <a:bodyPr/>
          <a:lstStyle/>
          <a:p>
            <a:endParaRPr lang="zh-CN" altLang="en-US"/>
          </a:p>
        </p:txBody>
      </p:sp>
      <p:sp>
        <p:nvSpPr>
          <p:cNvPr id="6" name="Slide Number Placeholder 5"/>
          <p:cNvSpPr>
            <a:spLocks noGrp="1"/>
          </p:cNvSpPr>
          <p:nvPr>
            <p:ph type="sldNum" sz="quarter" idx="12"/>
            <p:custDataLst>
              <p:tags r:id="rId6"/>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2_单元构建">
    <p:spTree>
      <p:nvGrpSpPr>
        <p:cNvPr id="1" name=""/>
        <p:cNvGrpSpPr/>
        <p:nvPr>
          <p:custDataLst>
            <p:tags r:id="rId1"/>
          </p:custDataLst>
        </p:nvPr>
      </p:nvGrpSpPr>
      <p:grpSpPr>
        <a:xfrm>
          <a:off x="0" y="0"/>
          <a:ext cx="0" cy="0"/>
          <a:chOff x="0" y="0"/>
          <a:chExt cx="0" cy="0"/>
        </a:xfrm>
      </p:grpSpPr>
      <p:sp>
        <p:nvSpPr>
          <p:cNvPr id="9" name="矩形 9"/>
          <p:cNvSpPr/>
          <p:nvPr userDrawn="1">
            <p:custDataLst>
              <p:tags r:id="rId2"/>
            </p:custDataLst>
          </p:nvPr>
        </p:nvSpPr>
        <p:spPr>
          <a:xfrm>
            <a:off x="0" y="0"/>
            <a:ext cx="11520170" cy="675000"/>
          </a:xfrm>
          <a:prstGeom prst="snip2DiagRect">
            <a:avLst>
              <a:gd name="adj1" fmla="val 0"/>
              <a:gd name="adj2" fmla="val 0"/>
            </a:avLst>
          </a:prstGeom>
          <a:solidFill>
            <a:schemeClr val="accent1"/>
          </a:solidFill>
          <a:ln>
            <a:noFill/>
          </a:ln>
          <a:effectLst/>
        </p:spPr>
        <p:style>
          <a:lnRef idx="1">
            <a:schemeClr val="dk1"/>
          </a:lnRef>
          <a:fillRef idx="3">
            <a:schemeClr val="dk1"/>
          </a:fillRef>
          <a:effectRef idx="2">
            <a:schemeClr val="dk1"/>
          </a:effectRef>
          <a:fontRef idx="minor">
            <a:schemeClr val="lt1"/>
          </a:fontRef>
        </p:style>
        <p:txBody>
          <a:bodyPr anchor="ctr"/>
          <a:lstStyle/>
          <a:p>
            <a:pPr algn="ctr" fontAlgn="auto">
              <a:spcBef>
                <a:spcPct val="0"/>
              </a:spcBef>
              <a:spcAft>
                <a:spcPct val="0"/>
              </a:spcAft>
              <a:defRPr/>
            </a:pPr>
            <a:endParaRPr lang="en-US" b="0"/>
          </a:p>
        </p:txBody>
      </p:sp>
      <p:sp>
        <p:nvSpPr>
          <p:cNvPr id="7" name="椭圆 6"/>
          <p:cNvSpPr/>
          <p:nvPr userDrawn="1">
            <p:custDataLst>
              <p:tags r:id="rId3"/>
            </p:custDataLst>
          </p:nvPr>
        </p:nvSpPr>
        <p:spPr>
          <a:xfrm>
            <a:off x="629973" y="202484"/>
            <a:ext cx="341599" cy="337511"/>
          </a:xfrm>
          <a:prstGeom prst="ellipse"/>
          <a:solidFill>
            <a:schemeClr val="accent5"/>
          </a:solidFill>
          <a:ln>
            <a:noFill/>
          </a:ln>
          <a:effectLst>
            <a:outerShdw blurRad="254000" dir="8100000" dist="127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75"/>
          </a:p>
        </p:txBody>
      </p:sp>
      <p:sp>
        <p:nvSpPr>
          <p:cNvPr id="5" name="文本占位符 2"/>
          <p:cNvSpPr>
            <a:spLocks noGrp="1"/>
          </p:cNvSpPr>
          <p:nvPr>
            <p:ph type="body" sz="quarter" idx="10"/>
            <p:custDataLst>
              <p:tags r:id="rId4"/>
            </p:custDataLst>
          </p:nvPr>
        </p:nvSpPr>
        <p:spPr>
          <a:xfrm>
            <a:off x="452960" y="1216145"/>
            <a:ext cx="10614249" cy="4819204"/>
          </a:xfrm>
          <a:prstGeom prst="rect"/>
        </p:spPr>
        <p:txBody>
          <a:bodyPr/>
          <a:lstStyle>
            <a:lvl1pPr marL="0" indent="680720" algn="just" hangingPunct="0">
              <a:lnSpc>
                <a:spcPct val="150000"/>
              </a:lnSpc>
              <a:spcBef>
                <a:spcPct val="0"/>
              </a:spcBef>
              <a:buFontTx/>
              <a:buNone/>
              <a:defRPr sz="3025" b="1" baseline="0">
                <a:latin typeface="Times New Roman" panose="02020603050405020304" pitchFamily="18" charset="0"/>
                <a:ea typeface="黑体" panose="02010609060101010101" charset="-122"/>
              </a:defRPr>
            </a:lvl1pPr>
          </a:lstStyle>
          <a:p>
            <a:pPr lvl="0"/>
            <a:r>
              <a:rPr lang="zh-CN" altLang="en-US" b="1" dirty="1" smtClean="0"/>
              <a:t>单击此处编辑母版文本样式</a:t>
            </a:r>
          </a:p>
        </p:txBody>
      </p:sp>
      <p:sp>
        <p:nvSpPr>
          <p:cNvPr id="6" name="文本占位符 2"/>
          <p:cNvSpPr>
            <a:spLocks noGrp="1"/>
          </p:cNvSpPr>
          <p:nvPr>
            <p:ph type="body" sz="quarter" idx="11"/>
            <p:custDataLst>
              <p:tags r:id="rId5"/>
            </p:custDataLst>
          </p:nvPr>
        </p:nvSpPr>
        <p:spPr>
          <a:xfrm>
            <a:off x="866229" y="3963107"/>
            <a:ext cx="9787713" cy="810028"/>
          </a:xfrm>
          <a:prstGeom prst="rect"/>
        </p:spPr>
        <p:txBody>
          <a:bodyPr/>
          <a:lstStyle>
            <a:lvl1pPr marL="0" indent="0" hangingPunct="0">
              <a:lnSpc>
                <a:spcPct val="150000"/>
              </a:lnSpc>
              <a:spcBef>
                <a:spcPct val="0"/>
              </a:spcBef>
              <a:buFontTx/>
              <a:buNone/>
              <a:defRPr sz="3025" b="1" baseline="0">
                <a:solidFill>
                  <a:srgbClr val="FF0000"/>
                </a:solidFill>
                <a:latin typeface="黑体" panose="02010609060101010101" charset="-122"/>
                <a:ea typeface="黑体" panose="02010609060101010101" charset="-122"/>
              </a:defRPr>
            </a:lvl1pPr>
          </a:lstStyle>
          <a:p>
            <a:pPr lvl="0"/>
            <a:r>
              <a:rPr lang="zh-CN" altLang="en-US" b="1" dirty="1" smtClean="0"/>
              <a:t>单击此处编辑母版文本样式</a:t>
            </a:r>
          </a:p>
        </p:txBody>
      </p:sp>
    </p:spTree>
  </p:cSld>
  <p:clrMapOvr>
    <a:masterClrMapping/>
  </p:clrMapOvr>
  <p:transition spd="fast"/>
  <p:timing>
    <p:tnLst>
      <p:par>
        <p:cTn id="1" restart="never" nodeType="tmRoot"/>
      </p:par>
    </p:tnLs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和内容">
    <p:bg>
      <p:bgPr>
        <a:noFill/>
        <a:effectLst/>
      </p:bgPr>
    </p:bg>
    <p:spTree>
      <p:nvGrpSpPr>
        <p:cNvPr id="1" name=""/>
        <p:cNvGrpSpPr/>
        <p:nvPr>
          <p:custDataLst>
            <p:tags r:id="rId1"/>
          </p:custDataLst>
        </p:nvPr>
      </p:nvGrpSpPr>
      <p:grpSpPr>
        <a:xfrm>
          <a:off x="0" y="0"/>
          <a:ext cx="0" cy="0"/>
          <a:chOff x="0" y="0"/>
          <a:chExt cx="0" cy="0"/>
        </a:xfrm>
      </p:grpSpPr>
      <p:sp>
        <p:nvSpPr>
          <p:cNvPr id="7" name="文本框 6"/>
          <p:cNvSpPr txBox="1"/>
          <p:nvPr userDrawn="1">
            <p:custDataLst>
              <p:tags r:id="rId2"/>
            </p:custDataLst>
          </p:nvPr>
        </p:nvSpPr>
        <p:spPr>
          <a:xfrm>
            <a:off x="408006" y="345009"/>
            <a:ext cx="2016030" cy="338455"/>
          </a:xfrm>
          <a:prstGeom prst="rect"/>
          <a:noFill/>
        </p:spPr>
        <p:txBody>
          <a:bodyPr wrap="square" rtlCol="0">
            <a:spAutoFit/>
          </a:bodyPr>
          <a:lstStyle/>
          <a:p>
            <a:endParaRPr lang="zh-CN" altLang="en-US" sz="1605"/>
          </a:p>
        </p:txBody>
      </p:sp>
    </p:spTree>
  </p:cSld>
  <p:clrMapOvr>
    <a:masterClrMapping/>
  </p:clrMapOvr>
  <p:transition spd="fast"/>
  <p:timing>
    <p:tnLst>
      <p:par>
        <p:cTn id="1" restart="never" nodeType="tmRoot"/>
      </p:par>
    </p:tnLs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3_标题幻灯片">
    <p:spTree>
      <p:nvGrpSpPr>
        <p:cNvPr id="1" name=""/>
        <p:cNvGrpSpPr/>
        <p:nvPr>
          <p:custDataLst>
            <p:tags r:id="rId1"/>
          </p:custDataLst>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pPr marL="0" marR="0" lvl="0" indent="0" algn="l" defTabSz="914400" fontAlgn="base" rtl="0" eaLnBrk="1" latinLnBrk="0" hangingPunct="1">
              <a:lnSpc>
                <a:spcPct val="100000"/>
              </a:lnSpc>
              <a:spcBef>
                <a:spcPct val="0"/>
              </a:spcBef>
              <a:spcAft>
                <a:spcPct val="0"/>
              </a:spcAft>
              <a:buClrTx/>
              <a:buSzTx/>
              <a:buFontTx/>
              <a:buNone/>
              <a:defRPr/>
            </a:pPr>
            <a:fld id="{11DF6C85-580E-49AA-8C0F-7282E851D184}" type="datetimeFigureOut">
              <a:rPr kumimoji="0" lang="en-US" sz="1100" b="0" i="0" u="none" strike="noStrike" kern="1200" cap="none" spc="0" normalizeH="0" baseline="0" noProof="0" smtClean="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rPr>
              <a:t/>
            </a:fld>
            <a:endParaRPr kumimoji="0" lang="en-US" sz="1100" b="0" i="0" u="none" strike="noStrike" kern="1200" cap="none" spc="0" normalizeH="0" baseline="0" noProof="0" smtClean="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custDataLst>
              <p:tags r:id="rId3"/>
            </p:custDataLst>
          </p:nvPr>
        </p:nvSpPr>
        <p:spPr/>
        <p:txBody>
          <a:bodyPr/>
          <a:lstStyle/>
          <a:p>
            <a:pPr marL="0" marR="0" lvl="0" indent="0" algn="r" defTabSz="914400" fontAlgn="base" rtl="0" eaLnBrk="1" latinLnBrk="0" hangingPunct="1">
              <a:lnSpc>
                <a:spcPct val="100000"/>
              </a:lnSpc>
              <a:spcBef>
                <a:spcPct val="0"/>
              </a:spcBef>
              <a:spcAft>
                <a:spcPct val="0"/>
              </a:spcAft>
              <a:buClrTx/>
              <a:buSzTx/>
              <a:buFontTx/>
              <a:buNone/>
              <a:defRPr/>
            </a:pPr>
            <a:endParaRPr kumimoji="0" lang="zh-CN" altLang="en-US" sz="1100" b="0" i="0" u="none" strike="noStrike" kern="1200" cap="none" spc="0" normalizeH="0" baseline="0" noProof="0">
              <a:ln>
                <a:noFill/>
              </a:ln>
              <a:solidFill>
                <a:schemeClr val="tx2">
                  <a:lumMod val="75000"/>
                  <a:lumOff val="25000"/>
                </a:schemeClr>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custDataLst>
              <p:tags r:id="rId4"/>
            </p:custDataLst>
          </p:nvPr>
        </p:nvSpPr>
        <p:spPr/>
        <p:txBody>
          <a:bodyPr/>
          <a:lstStyle/>
          <a:p>
            <a:pPr lvl="0" eaLnBrk="1" hangingPunct="1">
              <a:buNone/>
            </a:pPr>
            <a:fld id="{9A0DB2DC-4C9A-4742-B13C-FB6460FD3503}" type="slidenum">
              <a:rPr lang="en-US" altLang="zh-CN">
                <a:latin typeface="Arial" panose="020b0604020202020204" pitchFamily="34" charset="0"/>
              </a:rPr>
              <a:t>‹#›</a:t>
            </a:fld>
            <a:endParaRPr lang="en-US" altLang="zh-CN">
              <a:latin typeface="Arial" panose="020b0604020202020204" pitchFamily="34" charset="0"/>
            </a:endParaRPr>
          </a:p>
        </p:txBody>
      </p:sp>
    </p:spTree>
  </p:cSld>
  <p:clrMapOvr>
    <a:masterClrMapping/>
  </p:clrMapOvr>
  <p:transition spd="fast"/>
  <p:timing>
    <p:tnLst>
      <p:par>
        <p:cTn id="1" restart="never" nodeType="tmRoot"/>
      </p:par>
    </p:tnLst>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custDataLst>
            <p:tags r:id="rId1"/>
          </p:custDataLst>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zh-CN" altLang="en-US" dirty="1" smtClean="0"/>
              <a:t>单击此处编辑母版标题样式</a:t>
            </a:r>
            <a:endParaRPr lang="en-US"/>
          </a:p>
        </p:txBody>
      </p:sp>
      <p:sp>
        <p:nvSpPr>
          <p:cNvPr id="3" name="Content Placeholder 2"/>
          <p:cNvSpPr>
            <a:spLocks noGrp="1"/>
          </p:cNvSpPr>
          <p:nvPr>
            <p:ph type="obj" idx="1" hasCustomPrompt="1"/>
            <p:custDataLst>
              <p:tags r:id="rId3"/>
            </p:custDataLst>
          </p:nvPr>
        </p:nvSpPr>
        <p:spPr/>
        <p:txBody>
          <a:bodyPr/>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en-US"/>
          </a:p>
        </p:txBody>
      </p:sp>
      <p:sp>
        <p:nvSpPr>
          <p:cNvPr id="4" name="Date Placeholder 3"/>
          <p:cNvSpPr>
            <a:spLocks noGrp="1"/>
          </p:cNvSpPr>
          <p:nvPr>
            <p:ph type="dt" sz="half" idx="10"/>
            <p:custDataLst>
              <p:tags r:id="rId4"/>
            </p:custDataLst>
          </p:nvPr>
        </p:nvSpPr>
        <p:spPr/>
        <p:txBody>
          <a:bodyPr/>
          <a:lstStyle/>
          <a:p>
            <a:fld id="{DAF6B169-E305-4F7B-8A65-ACE2B101B8FD}" type="datetimeFigureOut">
              <a:rPr lang="zh-CN" altLang="en-US" smtClean="0"/>
              <a:t/>
            </a:fld>
            <a:endParaRPr lang="zh-CN" altLang="en-US"/>
          </a:p>
        </p:txBody>
      </p:sp>
      <p:sp>
        <p:nvSpPr>
          <p:cNvPr id="5" name="Footer Placeholder 4"/>
          <p:cNvSpPr>
            <a:spLocks noGrp="1"/>
          </p:cNvSpPr>
          <p:nvPr>
            <p:ph type="ftr" sz="quarter" idx="11"/>
            <p:custDataLst>
              <p:tags r:id="rId5"/>
            </p:custDataLst>
          </p:nvPr>
        </p:nvSpPr>
        <p:spPr/>
        <p:txBody>
          <a:bodyPr/>
          <a:lstStyle/>
          <a:p>
            <a:endParaRPr lang="zh-CN" altLang="en-US"/>
          </a:p>
        </p:txBody>
      </p:sp>
      <p:sp>
        <p:nvSpPr>
          <p:cNvPr id="6" name="Slide Number Placeholder 5"/>
          <p:cNvSpPr>
            <a:spLocks noGrp="1"/>
          </p:cNvSpPr>
          <p:nvPr>
            <p:ph type="sldNum" sz="quarter" idx="12"/>
            <p:custDataLst>
              <p:tags r:id="rId6"/>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custDataLst>
            <p:tags r:id="rId1"/>
          </p:custDataLst>
        </p:nvPr>
      </p:nvGrpSpPr>
      <p:grpSpPr>
        <a:xfrm>
          <a:off x="0" y="0"/>
          <a:ext cx="0" cy="0"/>
          <a:chOff x="0" y="0"/>
          <a:chExt cx="0" cy="0"/>
        </a:xfrm>
      </p:grpSpPr>
      <p:sp>
        <p:nvSpPr>
          <p:cNvPr id="2" name="Title 1"/>
          <p:cNvSpPr>
            <a:spLocks noGrp="1"/>
          </p:cNvSpPr>
          <p:nvPr>
            <p:ph type="title"/>
            <p:custDataLst>
              <p:tags r:id="rId2"/>
            </p:custDataLst>
          </p:nvPr>
        </p:nvSpPr>
        <p:spPr>
          <a:xfrm>
            <a:off x="786033" y="1615545"/>
            <a:ext cx="9936421" cy="2695572"/>
          </a:xfrm>
        </p:spPr>
        <p:txBody>
          <a:bodyPr anchor="b"/>
          <a:lstStyle>
            <a:lvl1pPr>
              <a:defRPr sz="5670"/>
            </a:lvl1pPr>
          </a:lstStyle>
          <a:p>
            <a:r>
              <a:rPr lang="zh-CN" altLang="en-US" dirty="1" smtClean="0"/>
              <a:t>单击此处编辑母版标题样式</a:t>
            </a:r>
            <a:endParaRPr lang="en-US"/>
          </a:p>
        </p:txBody>
      </p:sp>
      <p:sp>
        <p:nvSpPr>
          <p:cNvPr id="3" name="Text Placeholder 2"/>
          <p:cNvSpPr>
            <a:spLocks noGrp="1"/>
          </p:cNvSpPr>
          <p:nvPr>
            <p:ph type="body" idx="1" hasCustomPrompt="1"/>
            <p:custDataLst>
              <p:tags r:id="rId3"/>
            </p:custDataLst>
          </p:nvPr>
        </p:nvSpPr>
        <p:spPr>
          <a:xfrm>
            <a:off x="786033" y="4336618"/>
            <a:ext cx="9936421" cy="1417538"/>
          </a:xfrm>
        </p:spPr>
        <p:txBody>
          <a:bodyPr/>
          <a:lstStyle>
            <a:lvl1pPr marL="0" indent="0">
              <a:buNone/>
              <a:defRPr sz="2270">
                <a:solidFill>
                  <a:schemeClr val="tx1">
                    <a:tint val="75000"/>
                  </a:schemeClr>
                </a:solidFill>
              </a:defRPr>
            </a:lvl1pPr>
            <a:lvl2pPr marL="431800" indent="0">
              <a:buNone/>
              <a:defRPr sz="1890">
                <a:solidFill>
                  <a:schemeClr val="tx1">
                    <a:tint val="75000"/>
                  </a:schemeClr>
                </a:solidFill>
              </a:defRPr>
            </a:lvl2pPr>
            <a:lvl3pPr marL="864235" indent="0">
              <a:buNone/>
              <a:defRPr sz="1700">
                <a:solidFill>
                  <a:schemeClr val="tx1">
                    <a:tint val="75000"/>
                  </a:schemeClr>
                </a:solidFill>
              </a:defRPr>
            </a:lvl3pPr>
            <a:lvl4pPr marL="1296035" indent="0">
              <a:buNone/>
              <a:defRPr sz="1510">
                <a:solidFill>
                  <a:schemeClr val="tx1">
                    <a:tint val="75000"/>
                  </a:schemeClr>
                </a:solidFill>
              </a:defRPr>
            </a:lvl4pPr>
            <a:lvl5pPr marL="1727835" indent="0">
              <a:buNone/>
              <a:defRPr sz="1510">
                <a:solidFill>
                  <a:schemeClr val="tx1">
                    <a:tint val="75000"/>
                  </a:schemeClr>
                </a:solidFill>
              </a:defRPr>
            </a:lvl5pPr>
            <a:lvl6pPr marL="2160270" indent="0">
              <a:buNone/>
              <a:defRPr sz="1510">
                <a:solidFill>
                  <a:schemeClr val="tx1">
                    <a:tint val="75000"/>
                  </a:schemeClr>
                </a:solidFill>
              </a:defRPr>
            </a:lvl6pPr>
            <a:lvl7pPr marL="2592070" indent="0">
              <a:buNone/>
              <a:defRPr sz="1510">
                <a:solidFill>
                  <a:schemeClr val="tx1">
                    <a:tint val="75000"/>
                  </a:schemeClr>
                </a:solidFill>
              </a:defRPr>
            </a:lvl7pPr>
            <a:lvl8pPr marL="3023870" indent="0">
              <a:buNone/>
              <a:defRPr sz="1510">
                <a:solidFill>
                  <a:schemeClr val="tx1">
                    <a:tint val="75000"/>
                  </a:schemeClr>
                </a:solidFill>
              </a:defRPr>
            </a:lvl8pPr>
            <a:lvl9pPr marL="3456305" indent="0">
              <a:buNone/>
              <a:defRPr sz="1510">
                <a:solidFill>
                  <a:schemeClr val="tx1">
                    <a:tint val="75000"/>
                  </a:schemeClr>
                </a:solidFill>
              </a:defRPr>
            </a:lvl9pPr>
          </a:lstStyle>
          <a:p>
            <a:pPr lvl="0"/>
            <a:r>
              <a:rPr lang="zh-CN" altLang="en-US" dirty="1" smtClean="0"/>
              <a:t>编辑母版文本样式</a:t>
            </a:r>
          </a:p>
        </p:txBody>
      </p:sp>
      <p:sp>
        <p:nvSpPr>
          <p:cNvPr id="4" name="Date Placeholder 3"/>
          <p:cNvSpPr>
            <a:spLocks noGrp="1"/>
          </p:cNvSpPr>
          <p:nvPr>
            <p:ph type="dt" sz="half" idx="10"/>
            <p:custDataLst>
              <p:tags r:id="rId4"/>
            </p:custDataLst>
          </p:nvPr>
        </p:nvSpPr>
        <p:spPr/>
        <p:txBody>
          <a:bodyPr/>
          <a:lstStyle/>
          <a:p>
            <a:fld id="{DAF6B169-E305-4F7B-8A65-ACE2B101B8FD}" type="datetimeFigureOut">
              <a:rPr lang="zh-CN" altLang="en-US" smtClean="0"/>
              <a:t/>
            </a:fld>
            <a:endParaRPr lang="zh-CN" altLang="en-US"/>
          </a:p>
        </p:txBody>
      </p:sp>
      <p:sp>
        <p:nvSpPr>
          <p:cNvPr id="5" name="Footer Placeholder 4"/>
          <p:cNvSpPr>
            <a:spLocks noGrp="1"/>
          </p:cNvSpPr>
          <p:nvPr>
            <p:ph type="ftr" sz="quarter" idx="11"/>
            <p:custDataLst>
              <p:tags r:id="rId5"/>
            </p:custDataLst>
          </p:nvPr>
        </p:nvSpPr>
        <p:spPr/>
        <p:txBody>
          <a:bodyPr/>
          <a:lstStyle/>
          <a:p>
            <a:endParaRPr lang="zh-CN" altLang="en-US"/>
          </a:p>
        </p:txBody>
      </p:sp>
      <p:sp>
        <p:nvSpPr>
          <p:cNvPr id="6" name="Slide Number Placeholder 5"/>
          <p:cNvSpPr>
            <a:spLocks noGrp="1"/>
          </p:cNvSpPr>
          <p:nvPr>
            <p:ph type="sldNum" sz="quarter" idx="12"/>
            <p:custDataLst>
              <p:tags r:id="rId6"/>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custDataLst>
            <p:tags r:id="rId1"/>
          </p:custDataLst>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zh-CN" altLang="en-US" dirty="1" smtClean="0"/>
              <a:t>单击此处编辑母版标题样式</a:t>
            </a:r>
            <a:endParaRPr lang="en-US"/>
          </a:p>
        </p:txBody>
      </p:sp>
      <p:sp>
        <p:nvSpPr>
          <p:cNvPr id="3" name="Content Placeholder 2"/>
          <p:cNvSpPr>
            <a:spLocks noGrp="1"/>
          </p:cNvSpPr>
          <p:nvPr>
            <p:ph type="obj" sz="half" idx="1" hasCustomPrompt="1"/>
            <p:custDataLst>
              <p:tags r:id="rId3"/>
            </p:custDataLst>
          </p:nvPr>
        </p:nvSpPr>
        <p:spPr>
          <a:xfrm>
            <a:off x="792034" y="1725046"/>
            <a:ext cx="4896207" cy="4111612"/>
          </a:xfrm>
        </p:spPr>
        <p:txBody>
          <a:bodyPr/>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en-US"/>
          </a:p>
        </p:txBody>
      </p:sp>
      <p:sp>
        <p:nvSpPr>
          <p:cNvPr id="4" name="Content Placeholder 3"/>
          <p:cNvSpPr>
            <a:spLocks noGrp="1"/>
          </p:cNvSpPr>
          <p:nvPr>
            <p:ph type="obj" sz="half" idx="2" hasCustomPrompt="1"/>
            <p:custDataLst>
              <p:tags r:id="rId4"/>
            </p:custDataLst>
          </p:nvPr>
        </p:nvSpPr>
        <p:spPr>
          <a:xfrm>
            <a:off x="5832247" y="1725046"/>
            <a:ext cx="4896207" cy="4111612"/>
          </a:xfrm>
        </p:spPr>
        <p:txBody>
          <a:bodyPr/>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en-US"/>
          </a:p>
        </p:txBody>
      </p:sp>
      <p:sp>
        <p:nvSpPr>
          <p:cNvPr id="5" name="Date Placeholder 4"/>
          <p:cNvSpPr>
            <a:spLocks noGrp="1"/>
          </p:cNvSpPr>
          <p:nvPr>
            <p:ph type="dt" sz="half" idx="10"/>
            <p:custDataLst>
              <p:tags r:id="rId5"/>
            </p:custDataLst>
          </p:nvPr>
        </p:nvSpPr>
        <p:spPr/>
        <p:txBody>
          <a:bodyPr/>
          <a:lstStyle/>
          <a:p>
            <a:fld id="{DAF6B169-E305-4F7B-8A65-ACE2B101B8FD}" type="datetimeFigureOut">
              <a:rPr lang="zh-CN" altLang="en-US" smtClean="0"/>
              <a:t/>
            </a:fld>
            <a:endParaRPr lang="zh-CN" altLang="en-US"/>
          </a:p>
        </p:txBody>
      </p:sp>
      <p:sp>
        <p:nvSpPr>
          <p:cNvPr id="6" name="Footer Placeholder 5"/>
          <p:cNvSpPr>
            <a:spLocks noGrp="1"/>
          </p:cNvSpPr>
          <p:nvPr>
            <p:ph type="ftr" sz="quarter" idx="11"/>
            <p:custDataLst>
              <p:tags r:id="rId6"/>
            </p:custDataLst>
          </p:nvPr>
        </p:nvSpPr>
        <p:spPr/>
        <p:txBody>
          <a:bodyPr/>
          <a:lstStyle/>
          <a:p>
            <a:endParaRPr lang="zh-CN" altLang="en-US"/>
          </a:p>
        </p:txBody>
      </p:sp>
      <p:sp>
        <p:nvSpPr>
          <p:cNvPr id="7" name="Slide Number Placeholder 6"/>
          <p:cNvSpPr>
            <a:spLocks noGrp="1"/>
          </p:cNvSpPr>
          <p:nvPr>
            <p:ph type="sldNum" sz="quarter" idx="12"/>
            <p:custDataLst>
              <p:tags r:id="rId7"/>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custDataLst>
            <p:tags r:id="rId1"/>
          </p:custDataLst>
        </p:nvPr>
      </p:nvGrpSpPr>
      <p:grpSpPr>
        <a:xfrm>
          <a:off x="0" y="0"/>
          <a:ext cx="0" cy="0"/>
          <a:chOff x="0" y="0"/>
          <a:chExt cx="0" cy="0"/>
        </a:xfrm>
      </p:grpSpPr>
      <p:sp>
        <p:nvSpPr>
          <p:cNvPr id="2" name="Title 1"/>
          <p:cNvSpPr>
            <a:spLocks noGrp="1"/>
          </p:cNvSpPr>
          <p:nvPr>
            <p:ph type="title"/>
            <p:custDataLst>
              <p:tags r:id="rId2"/>
            </p:custDataLst>
          </p:nvPr>
        </p:nvSpPr>
        <p:spPr>
          <a:xfrm>
            <a:off x="793534" y="345010"/>
            <a:ext cx="9936421" cy="1252534"/>
          </a:xfrm>
        </p:spPr>
        <p:txBody>
          <a:bodyPr/>
          <a:lstStyle/>
          <a:p>
            <a:r>
              <a:rPr lang="zh-CN" altLang="en-US" dirty="1" smtClean="0"/>
              <a:t>单击此处编辑母版标题样式</a:t>
            </a:r>
            <a:endParaRPr lang="en-US"/>
          </a:p>
        </p:txBody>
      </p:sp>
      <p:sp>
        <p:nvSpPr>
          <p:cNvPr id="3" name="Text Placeholder 2"/>
          <p:cNvSpPr>
            <a:spLocks noGrp="1"/>
          </p:cNvSpPr>
          <p:nvPr>
            <p:ph type="body" idx="1" hasCustomPrompt="1"/>
            <p:custDataLst>
              <p:tags r:id="rId3"/>
            </p:custDataLst>
          </p:nvPr>
        </p:nvSpPr>
        <p:spPr>
          <a:xfrm>
            <a:off x="793535" y="1588543"/>
            <a:ext cx="4873706" cy="778521"/>
          </a:xfrm>
        </p:spPr>
        <p:txBody>
          <a:bodyPr anchor="b"/>
          <a:lstStyle>
            <a:lvl1pPr marL="0" indent="0">
              <a:buNone/>
              <a:defRPr sz="2270" b="1"/>
            </a:lvl1pPr>
            <a:lvl2pPr marL="431800" indent="0">
              <a:buNone/>
              <a:defRPr sz="1890" b="1"/>
            </a:lvl2pPr>
            <a:lvl3pPr marL="864235" indent="0">
              <a:buNone/>
              <a:defRPr sz="1700" b="1"/>
            </a:lvl3pPr>
            <a:lvl4pPr marL="1296035" indent="0">
              <a:buNone/>
              <a:defRPr sz="1510" b="1"/>
            </a:lvl4pPr>
            <a:lvl5pPr marL="1727835" indent="0">
              <a:buNone/>
              <a:defRPr sz="1510" b="1"/>
            </a:lvl5pPr>
            <a:lvl6pPr marL="2160270" indent="0">
              <a:buNone/>
              <a:defRPr sz="1510" b="1"/>
            </a:lvl6pPr>
            <a:lvl7pPr marL="2592070" indent="0">
              <a:buNone/>
              <a:defRPr sz="1510" b="1"/>
            </a:lvl7pPr>
            <a:lvl8pPr marL="3023870" indent="0">
              <a:buNone/>
              <a:defRPr sz="1510" b="1"/>
            </a:lvl8pPr>
            <a:lvl9pPr marL="3456305" indent="0">
              <a:buNone/>
              <a:defRPr sz="1510" b="1"/>
            </a:lvl9pPr>
          </a:lstStyle>
          <a:p>
            <a:pPr lvl="0"/>
            <a:r>
              <a:rPr lang="zh-CN" altLang="en-US" b="1" dirty="1" smtClean="0"/>
              <a:t>编辑母版文本样式</a:t>
            </a:r>
          </a:p>
        </p:txBody>
      </p:sp>
      <p:sp>
        <p:nvSpPr>
          <p:cNvPr id="4" name="Content Placeholder 3"/>
          <p:cNvSpPr>
            <a:spLocks noGrp="1"/>
          </p:cNvSpPr>
          <p:nvPr>
            <p:ph type="obj" sz="half" idx="2" hasCustomPrompt="1"/>
            <p:custDataLst>
              <p:tags r:id="rId4"/>
            </p:custDataLst>
          </p:nvPr>
        </p:nvSpPr>
        <p:spPr>
          <a:xfrm>
            <a:off x="793535" y="2367064"/>
            <a:ext cx="4873706" cy="3481594"/>
          </a:xfrm>
        </p:spPr>
        <p:txBody>
          <a:bodyPr/>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en-US"/>
          </a:p>
        </p:txBody>
      </p:sp>
      <p:sp>
        <p:nvSpPr>
          <p:cNvPr id="5" name="Text Placeholder 4"/>
          <p:cNvSpPr>
            <a:spLocks noGrp="1"/>
          </p:cNvSpPr>
          <p:nvPr>
            <p:ph type="body" sz="quarter" idx="3" hasCustomPrompt="1"/>
            <p:custDataLst>
              <p:tags r:id="rId5"/>
            </p:custDataLst>
          </p:nvPr>
        </p:nvSpPr>
        <p:spPr>
          <a:xfrm>
            <a:off x="5832247" y="1588543"/>
            <a:ext cx="4897708" cy="778521"/>
          </a:xfrm>
        </p:spPr>
        <p:txBody>
          <a:bodyPr anchor="b"/>
          <a:lstStyle>
            <a:lvl1pPr marL="0" indent="0">
              <a:buNone/>
              <a:defRPr sz="2270" b="1"/>
            </a:lvl1pPr>
            <a:lvl2pPr marL="431800" indent="0">
              <a:buNone/>
              <a:defRPr sz="1890" b="1"/>
            </a:lvl2pPr>
            <a:lvl3pPr marL="864235" indent="0">
              <a:buNone/>
              <a:defRPr sz="1700" b="1"/>
            </a:lvl3pPr>
            <a:lvl4pPr marL="1296035" indent="0">
              <a:buNone/>
              <a:defRPr sz="1510" b="1"/>
            </a:lvl4pPr>
            <a:lvl5pPr marL="1727835" indent="0">
              <a:buNone/>
              <a:defRPr sz="1510" b="1"/>
            </a:lvl5pPr>
            <a:lvl6pPr marL="2160270" indent="0">
              <a:buNone/>
              <a:defRPr sz="1510" b="1"/>
            </a:lvl6pPr>
            <a:lvl7pPr marL="2592070" indent="0">
              <a:buNone/>
              <a:defRPr sz="1510" b="1"/>
            </a:lvl7pPr>
            <a:lvl8pPr marL="3023870" indent="0">
              <a:buNone/>
              <a:defRPr sz="1510" b="1"/>
            </a:lvl8pPr>
            <a:lvl9pPr marL="3456305" indent="0">
              <a:buNone/>
              <a:defRPr sz="1510" b="1"/>
            </a:lvl9pPr>
          </a:lstStyle>
          <a:p>
            <a:pPr lvl="0"/>
            <a:r>
              <a:rPr lang="zh-CN" altLang="en-US" b="1" dirty="1" smtClean="0"/>
              <a:t>编辑母版文本样式</a:t>
            </a:r>
          </a:p>
        </p:txBody>
      </p:sp>
      <p:sp>
        <p:nvSpPr>
          <p:cNvPr id="6" name="Content Placeholder 5"/>
          <p:cNvSpPr>
            <a:spLocks noGrp="1"/>
          </p:cNvSpPr>
          <p:nvPr>
            <p:ph type="obj" sz="quarter" idx="4" hasCustomPrompt="1"/>
            <p:custDataLst>
              <p:tags r:id="rId6"/>
            </p:custDataLst>
          </p:nvPr>
        </p:nvSpPr>
        <p:spPr>
          <a:xfrm>
            <a:off x="5832247" y="2367064"/>
            <a:ext cx="4897708" cy="3481594"/>
          </a:xfrm>
        </p:spPr>
        <p:txBody>
          <a:bodyPr/>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en-US"/>
          </a:p>
        </p:txBody>
      </p:sp>
      <p:sp>
        <p:nvSpPr>
          <p:cNvPr id="7" name="Date Placeholder 6"/>
          <p:cNvSpPr>
            <a:spLocks noGrp="1"/>
          </p:cNvSpPr>
          <p:nvPr>
            <p:ph type="dt" sz="half" idx="10"/>
            <p:custDataLst>
              <p:tags r:id="rId7"/>
            </p:custDataLst>
          </p:nvPr>
        </p:nvSpPr>
        <p:spPr/>
        <p:txBody>
          <a:bodyPr/>
          <a:lstStyle/>
          <a:p>
            <a:fld id="{DAF6B169-E305-4F7B-8A65-ACE2B101B8FD}" type="datetimeFigureOut">
              <a:rPr lang="zh-CN" altLang="en-US" smtClean="0"/>
              <a:t/>
            </a:fld>
            <a:endParaRPr lang="zh-CN" altLang="en-US"/>
          </a:p>
        </p:txBody>
      </p:sp>
      <p:sp>
        <p:nvSpPr>
          <p:cNvPr id="8" name="Footer Placeholder 7"/>
          <p:cNvSpPr>
            <a:spLocks noGrp="1"/>
          </p:cNvSpPr>
          <p:nvPr>
            <p:ph type="ftr" sz="quarter" idx="11"/>
            <p:custDataLst>
              <p:tags r:id="rId8"/>
            </p:custDataLst>
          </p:nvPr>
        </p:nvSpPr>
        <p:spPr/>
        <p:txBody>
          <a:bodyPr/>
          <a:lstStyle/>
          <a:p>
            <a:endParaRPr lang="zh-CN" altLang="en-US"/>
          </a:p>
        </p:txBody>
      </p:sp>
      <p:sp>
        <p:nvSpPr>
          <p:cNvPr id="9" name="Slide Number Placeholder 8"/>
          <p:cNvSpPr>
            <a:spLocks noGrp="1"/>
          </p:cNvSpPr>
          <p:nvPr>
            <p:ph type="sldNum" sz="quarter" idx="12"/>
            <p:custDataLst>
              <p:tags r:id="rId9"/>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custDataLst>
            <p:tags r:id="rId1"/>
          </p:custDataLst>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zh-CN" altLang="en-US" dirty="1" smtClean="0"/>
              <a:t>单击此处编辑母版标题样式</a:t>
            </a:r>
            <a:endParaRPr lang="en-US"/>
          </a:p>
        </p:txBody>
      </p:sp>
      <p:sp>
        <p:nvSpPr>
          <p:cNvPr id="3" name="Date Placeholder 2"/>
          <p:cNvSpPr>
            <a:spLocks noGrp="1"/>
          </p:cNvSpPr>
          <p:nvPr>
            <p:ph type="dt" sz="half" idx="10"/>
            <p:custDataLst>
              <p:tags r:id="rId3"/>
            </p:custDataLst>
          </p:nvPr>
        </p:nvSpPr>
        <p:spPr/>
        <p:txBody>
          <a:bodyPr/>
          <a:lstStyle/>
          <a:p>
            <a:fld id="{DAF6B169-E305-4F7B-8A65-ACE2B101B8FD}" type="datetimeFigureOut">
              <a:rPr lang="zh-CN" altLang="en-US" smtClean="0"/>
              <a:t/>
            </a:fld>
            <a:endParaRPr lang="zh-CN" altLang="en-US"/>
          </a:p>
        </p:txBody>
      </p:sp>
      <p:sp>
        <p:nvSpPr>
          <p:cNvPr id="4" name="Footer Placeholder 3"/>
          <p:cNvSpPr>
            <a:spLocks noGrp="1"/>
          </p:cNvSpPr>
          <p:nvPr>
            <p:ph type="ftr" sz="quarter" idx="11"/>
            <p:custDataLst>
              <p:tags r:id="rId4"/>
            </p:custDataLst>
          </p:nvPr>
        </p:nvSpPr>
        <p:spPr/>
        <p:txBody>
          <a:bodyPr/>
          <a:lstStyle/>
          <a:p>
            <a:endParaRPr lang="zh-CN" altLang="en-US"/>
          </a:p>
        </p:txBody>
      </p:sp>
      <p:sp>
        <p:nvSpPr>
          <p:cNvPr id="5" name="Slide Number Placeholder 4"/>
          <p:cNvSpPr>
            <a:spLocks noGrp="1"/>
          </p:cNvSpPr>
          <p:nvPr>
            <p:ph type="sldNum" sz="quarter" idx="12"/>
            <p:custDataLst>
              <p:tags r:id="rId5"/>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custDataLst>
            <p:tags r:id="rId1"/>
          </p:custDataLst>
        </p:nvPr>
      </p:nvGrpSpPr>
      <p:grpSpPr>
        <a:xfrm>
          <a:off x="0" y="0"/>
          <a:ext cx="0" cy="0"/>
          <a:chOff x="0" y="0"/>
          <a:chExt cx="0" cy="0"/>
        </a:xfrm>
      </p:grpSpPr>
      <p:sp>
        <p:nvSpPr>
          <p:cNvPr id="2" name="Date Placeholder 1"/>
          <p:cNvSpPr>
            <a:spLocks noGrp="1"/>
          </p:cNvSpPr>
          <p:nvPr>
            <p:ph type="dt" sz="half" idx="10"/>
            <p:custDataLst>
              <p:tags r:id="rId2"/>
            </p:custDataLst>
          </p:nvPr>
        </p:nvSpPr>
        <p:spPr/>
        <p:txBody>
          <a:bodyPr/>
          <a:lstStyle/>
          <a:p>
            <a:fld id="{DAF6B169-E305-4F7B-8A65-ACE2B101B8FD}" type="datetimeFigureOut">
              <a:rPr lang="zh-CN" altLang="en-US" smtClean="0"/>
              <a:t/>
            </a:fld>
            <a:endParaRPr lang="zh-CN" altLang="en-US"/>
          </a:p>
        </p:txBody>
      </p:sp>
      <p:sp>
        <p:nvSpPr>
          <p:cNvPr id="3" name="Footer Placeholder 2"/>
          <p:cNvSpPr>
            <a:spLocks noGrp="1"/>
          </p:cNvSpPr>
          <p:nvPr>
            <p:ph type="ftr" sz="quarter" idx="11"/>
            <p:custDataLst>
              <p:tags r:id="rId3"/>
            </p:custDataLst>
          </p:nvPr>
        </p:nvSpPr>
        <p:spPr/>
        <p:txBody>
          <a:bodyPr/>
          <a:lstStyle/>
          <a:p>
            <a:endParaRPr lang="zh-CN" altLang="en-US"/>
          </a:p>
        </p:txBody>
      </p:sp>
      <p:sp>
        <p:nvSpPr>
          <p:cNvPr id="4" name="Slide Number Placeholder 3"/>
          <p:cNvSpPr>
            <a:spLocks noGrp="1"/>
          </p:cNvSpPr>
          <p:nvPr>
            <p:ph type="sldNum" sz="quarter" idx="12"/>
            <p:custDataLst>
              <p:tags r:id="rId4"/>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custDataLst>
            <p:tags r:id="rId1"/>
          </p:custDataLst>
        </p:nvPr>
      </p:nvGrpSpPr>
      <p:grpSpPr>
        <a:xfrm>
          <a:off x="0" y="0"/>
          <a:ext cx="0" cy="0"/>
          <a:chOff x="0" y="0"/>
          <a:chExt cx="0" cy="0"/>
        </a:xfrm>
      </p:grpSpPr>
      <p:sp>
        <p:nvSpPr>
          <p:cNvPr id="2" name="Title 1"/>
          <p:cNvSpPr>
            <a:spLocks noGrp="1"/>
          </p:cNvSpPr>
          <p:nvPr>
            <p:ph type="title"/>
            <p:custDataLst>
              <p:tags r:id="rId2"/>
            </p:custDataLst>
          </p:nvPr>
        </p:nvSpPr>
        <p:spPr>
          <a:xfrm>
            <a:off x="793535" y="432012"/>
            <a:ext cx="3715657" cy="1512041"/>
          </a:xfrm>
        </p:spPr>
        <p:txBody>
          <a:bodyPr anchor="b"/>
          <a:lstStyle>
            <a:lvl1pPr>
              <a:defRPr sz="3025"/>
            </a:lvl1pPr>
          </a:lstStyle>
          <a:p>
            <a:r>
              <a:rPr lang="zh-CN" altLang="en-US" dirty="1" smtClean="0"/>
              <a:t>单击此处编辑母版标题样式</a:t>
            </a:r>
            <a:endParaRPr lang="en-US"/>
          </a:p>
        </p:txBody>
      </p:sp>
      <p:sp>
        <p:nvSpPr>
          <p:cNvPr id="3" name="Content Placeholder 2"/>
          <p:cNvSpPr>
            <a:spLocks noGrp="1"/>
          </p:cNvSpPr>
          <p:nvPr>
            <p:ph type="obj" idx="1" hasCustomPrompt="1"/>
            <p:custDataLst>
              <p:tags r:id="rId3"/>
            </p:custDataLst>
          </p:nvPr>
        </p:nvSpPr>
        <p:spPr>
          <a:xfrm>
            <a:off x="4897708" y="933026"/>
            <a:ext cx="5832247" cy="4605124"/>
          </a:xfrm>
        </p:spPr>
        <p:txBody>
          <a:bodyPr/>
          <a:lstStyle>
            <a:lvl1pPr>
              <a:defRPr sz="3025"/>
            </a:lvl1pPr>
            <a:lvl2pPr>
              <a:defRPr sz="2645"/>
            </a:lvl2pPr>
            <a:lvl3pPr>
              <a:defRPr sz="2270"/>
            </a:lvl3pPr>
            <a:lvl4pPr>
              <a:defRPr sz="1890"/>
            </a:lvl4pPr>
            <a:lvl5pPr>
              <a:defRPr sz="1890"/>
            </a:lvl5pPr>
            <a:lvl6pPr>
              <a:defRPr sz="1890"/>
            </a:lvl6pPr>
            <a:lvl7pPr>
              <a:defRPr sz="1890"/>
            </a:lvl7pPr>
            <a:lvl8pPr>
              <a:defRPr sz="1890"/>
            </a:lvl8pPr>
            <a:lvl9pPr>
              <a:defRPr sz="1890"/>
            </a:lvl9pPr>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en-US"/>
          </a:p>
        </p:txBody>
      </p:sp>
      <p:sp>
        <p:nvSpPr>
          <p:cNvPr id="4" name="Text Placeholder 3"/>
          <p:cNvSpPr>
            <a:spLocks noGrp="1"/>
          </p:cNvSpPr>
          <p:nvPr>
            <p:ph type="body" sz="half" idx="2" hasCustomPrompt="1"/>
            <p:custDataLst>
              <p:tags r:id="rId4"/>
            </p:custDataLst>
          </p:nvPr>
        </p:nvSpPr>
        <p:spPr>
          <a:xfrm>
            <a:off x="793535" y="1944052"/>
            <a:ext cx="3715657" cy="3601598"/>
          </a:xfrm>
        </p:spPr>
        <p:txBody>
          <a:bodyPr/>
          <a:lstStyle>
            <a:lvl1pPr marL="0" indent="0">
              <a:buNone/>
              <a:defRPr sz="1510"/>
            </a:lvl1pPr>
            <a:lvl2pPr marL="431800" indent="0">
              <a:buNone/>
              <a:defRPr sz="1325"/>
            </a:lvl2pPr>
            <a:lvl3pPr marL="864235" indent="0">
              <a:buNone/>
              <a:defRPr sz="1135"/>
            </a:lvl3pPr>
            <a:lvl4pPr marL="1296035" indent="0">
              <a:buNone/>
              <a:defRPr sz="945"/>
            </a:lvl4pPr>
            <a:lvl5pPr marL="1727835" indent="0">
              <a:buNone/>
              <a:defRPr sz="945"/>
            </a:lvl5pPr>
            <a:lvl6pPr marL="2160270" indent="0">
              <a:buNone/>
              <a:defRPr sz="945"/>
            </a:lvl6pPr>
            <a:lvl7pPr marL="2592070" indent="0">
              <a:buNone/>
              <a:defRPr sz="945"/>
            </a:lvl7pPr>
            <a:lvl8pPr marL="3023870" indent="0">
              <a:buNone/>
              <a:defRPr sz="945"/>
            </a:lvl8pPr>
            <a:lvl9pPr marL="3456305" indent="0">
              <a:buNone/>
              <a:defRPr sz="945"/>
            </a:lvl9pPr>
          </a:lstStyle>
          <a:p>
            <a:pPr lvl="0"/>
            <a:r>
              <a:rPr lang="zh-CN" altLang="en-US" dirty="1" smtClean="0"/>
              <a:t>编辑母版文本样式</a:t>
            </a:r>
          </a:p>
        </p:txBody>
      </p:sp>
      <p:sp>
        <p:nvSpPr>
          <p:cNvPr id="5" name="Date Placeholder 4"/>
          <p:cNvSpPr>
            <a:spLocks noGrp="1"/>
          </p:cNvSpPr>
          <p:nvPr>
            <p:ph type="dt" sz="half" idx="10"/>
            <p:custDataLst>
              <p:tags r:id="rId5"/>
            </p:custDataLst>
          </p:nvPr>
        </p:nvSpPr>
        <p:spPr/>
        <p:txBody>
          <a:bodyPr/>
          <a:lstStyle/>
          <a:p>
            <a:fld id="{DAF6B169-E305-4F7B-8A65-ACE2B101B8FD}" type="datetimeFigureOut">
              <a:rPr lang="zh-CN" altLang="en-US" smtClean="0"/>
              <a:t/>
            </a:fld>
            <a:endParaRPr lang="zh-CN" altLang="en-US"/>
          </a:p>
        </p:txBody>
      </p:sp>
      <p:sp>
        <p:nvSpPr>
          <p:cNvPr id="6" name="Footer Placeholder 5"/>
          <p:cNvSpPr>
            <a:spLocks noGrp="1"/>
          </p:cNvSpPr>
          <p:nvPr>
            <p:ph type="ftr" sz="quarter" idx="11"/>
            <p:custDataLst>
              <p:tags r:id="rId6"/>
            </p:custDataLst>
          </p:nvPr>
        </p:nvSpPr>
        <p:spPr/>
        <p:txBody>
          <a:bodyPr/>
          <a:lstStyle/>
          <a:p>
            <a:endParaRPr lang="zh-CN" altLang="en-US"/>
          </a:p>
        </p:txBody>
      </p:sp>
      <p:sp>
        <p:nvSpPr>
          <p:cNvPr id="7" name="Slide Number Placeholder 6"/>
          <p:cNvSpPr>
            <a:spLocks noGrp="1"/>
          </p:cNvSpPr>
          <p:nvPr>
            <p:ph type="sldNum" sz="quarter" idx="12"/>
            <p:custDataLst>
              <p:tags r:id="rId7"/>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custDataLst>
            <p:tags r:id="rId1"/>
          </p:custDataLst>
        </p:nvPr>
      </p:nvGrpSpPr>
      <p:grpSpPr>
        <a:xfrm>
          <a:off x="0" y="0"/>
          <a:ext cx="0" cy="0"/>
          <a:chOff x="0" y="0"/>
          <a:chExt cx="0" cy="0"/>
        </a:xfrm>
      </p:grpSpPr>
      <p:sp>
        <p:nvSpPr>
          <p:cNvPr id="2" name="Title 1"/>
          <p:cNvSpPr>
            <a:spLocks noGrp="1"/>
          </p:cNvSpPr>
          <p:nvPr>
            <p:ph type="title"/>
            <p:custDataLst>
              <p:tags r:id="rId2"/>
            </p:custDataLst>
          </p:nvPr>
        </p:nvSpPr>
        <p:spPr>
          <a:xfrm>
            <a:off x="793535" y="432012"/>
            <a:ext cx="3715657" cy="1512041"/>
          </a:xfrm>
        </p:spPr>
        <p:txBody>
          <a:bodyPr anchor="b"/>
          <a:lstStyle>
            <a:lvl1pPr>
              <a:defRPr sz="3025"/>
            </a:lvl1pPr>
          </a:lstStyle>
          <a:p>
            <a:r>
              <a:rPr lang="zh-CN" altLang="en-US" dirty="1" smtClean="0"/>
              <a:t>单击此处编辑母版标题样式</a:t>
            </a:r>
            <a:endParaRPr lang="en-US"/>
          </a:p>
        </p:txBody>
      </p:sp>
      <p:sp>
        <p:nvSpPr>
          <p:cNvPr id="3" name="Picture Placeholder 2"/>
          <p:cNvSpPr>
            <a:spLocks noGrp="1" noChangeAspect="1"/>
          </p:cNvSpPr>
          <p:nvPr>
            <p:ph type="pic" idx="1"/>
            <p:custDataLst>
              <p:tags r:id="rId3"/>
            </p:custDataLst>
          </p:nvPr>
        </p:nvSpPr>
        <p:spPr>
          <a:xfrm>
            <a:off x="4897708" y="933026"/>
            <a:ext cx="5832247" cy="4605124"/>
          </a:xfrm>
        </p:spPr>
        <p:txBody>
          <a:bodyPr anchor="t"/>
          <a:lstStyle>
            <a:lvl1pPr marL="0" indent="0">
              <a:buNone/>
              <a:defRPr sz="3025"/>
            </a:lvl1pPr>
            <a:lvl2pPr marL="431800" indent="0">
              <a:buNone/>
              <a:defRPr sz="2645"/>
            </a:lvl2pPr>
            <a:lvl3pPr marL="864235" indent="0">
              <a:buNone/>
              <a:defRPr sz="2270"/>
            </a:lvl3pPr>
            <a:lvl4pPr marL="1296035" indent="0">
              <a:buNone/>
              <a:defRPr sz="1890"/>
            </a:lvl4pPr>
            <a:lvl5pPr marL="1727835" indent="0">
              <a:buNone/>
              <a:defRPr sz="1890"/>
            </a:lvl5pPr>
            <a:lvl6pPr marL="2160270" indent="0">
              <a:buNone/>
              <a:defRPr sz="1890"/>
            </a:lvl6pPr>
            <a:lvl7pPr marL="2592070" indent="0">
              <a:buNone/>
              <a:defRPr sz="1890"/>
            </a:lvl7pPr>
            <a:lvl8pPr marL="3023870" indent="0">
              <a:buNone/>
              <a:defRPr sz="1890"/>
            </a:lvl8pPr>
            <a:lvl9pPr marL="3456305" indent="0">
              <a:buNone/>
              <a:defRPr sz="1890"/>
            </a:lvl9pPr>
          </a:lstStyle>
          <a:p>
            <a:r>
              <a:rPr lang="zh-CN" altLang="en-US" dirty="1" smtClean="0"/>
              <a:t>单击图标添加图片</a:t>
            </a:r>
            <a:endParaRPr lang="en-US"/>
          </a:p>
        </p:txBody>
      </p:sp>
      <p:sp>
        <p:nvSpPr>
          <p:cNvPr id="4" name="Text Placeholder 3"/>
          <p:cNvSpPr>
            <a:spLocks noGrp="1"/>
          </p:cNvSpPr>
          <p:nvPr>
            <p:ph type="body" sz="half" idx="2" hasCustomPrompt="1"/>
            <p:custDataLst>
              <p:tags r:id="rId4"/>
            </p:custDataLst>
          </p:nvPr>
        </p:nvSpPr>
        <p:spPr>
          <a:xfrm>
            <a:off x="793535" y="1944052"/>
            <a:ext cx="3715657" cy="3601598"/>
          </a:xfrm>
        </p:spPr>
        <p:txBody>
          <a:bodyPr/>
          <a:lstStyle>
            <a:lvl1pPr marL="0" indent="0">
              <a:buNone/>
              <a:defRPr sz="1510"/>
            </a:lvl1pPr>
            <a:lvl2pPr marL="431800" indent="0">
              <a:buNone/>
              <a:defRPr sz="1325"/>
            </a:lvl2pPr>
            <a:lvl3pPr marL="864235" indent="0">
              <a:buNone/>
              <a:defRPr sz="1135"/>
            </a:lvl3pPr>
            <a:lvl4pPr marL="1296035" indent="0">
              <a:buNone/>
              <a:defRPr sz="945"/>
            </a:lvl4pPr>
            <a:lvl5pPr marL="1727835" indent="0">
              <a:buNone/>
              <a:defRPr sz="945"/>
            </a:lvl5pPr>
            <a:lvl6pPr marL="2160270" indent="0">
              <a:buNone/>
              <a:defRPr sz="945"/>
            </a:lvl6pPr>
            <a:lvl7pPr marL="2592070" indent="0">
              <a:buNone/>
              <a:defRPr sz="945"/>
            </a:lvl7pPr>
            <a:lvl8pPr marL="3023870" indent="0">
              <a:buNone/>
              <a:defRPr sz="945"/>
            </a:lvl8pPr>
            <a:lvl9pPr marL="3456305" indent="0">
              <a:buNone/>
              <a:defRPr sz="945"/>
            </a:lvl9pPr>
          </a:lstStyle>
          <a:p>
            <a:pPr lvl="0"/>
            <a:r>
              <a:rPr lang="zh-CN" altLang="en-US" dirty="1" smtClean="0"/>
              <a:t>编辑母版文本样式</a:t>
            </a:r>
          </a:p>
        </p:txBody>
      </p:sp>
      <p:sp>
        <p:nvSpPr>
          <p:cNvPr id="5" name="Date Placeholder 4"/>
          <p:cNvSpPr>
            <a:spLocks noGrp="1"/>
          </p:cNvSpPr>
          <p:nvPr>
            <p:ph type="dt" sz="half" idx="10"/>
            <p:custDataLst>
              <p:tags r:id="rId5"/>
            </p:custDataLst>
          </p:nvPr>
        </p:nvSpPr>
        <p:spPr/>
        <p:txBody>
          <a:bodyPr/>
          <a:lstStyle/>
          <a:p>
            <a:fld id="{DAF6B169-E305-4F7B-8A65-ACE2B101B8FD}" type="datetimeFigureOut">
              <a:rPr lang="zh-CN" altLang="en-US" smtClean="0"/>
              <a:t/>
            </a:fld>
            <a:endParaRPr lang="zh-CN" altLang="en-US"/>
          </a:p>
        </p:txBody>
      </p:sp>
      <p:sp>
        <p:nvSpPr>
          <p:cNvPr id="6" name="Footer Placeholder 5"/>
          <p:cNvSpPr>
            <a:spLocks noGrp="1"/>
          </p:cNvSpPr>
          <p:nvPr>
            <p:ph type="ftr" sz="quarter" idx="11"/>
            <p:custDataLst>
              <p:tags r:id="rId6"/>
            </p:custDataLst>
          </p:nvPr>
        </p:nvSpPr>
        <p:spPr/>
        <p:txBody>
          <a:bodyPr/>
          <a:lstStyle/>
          <a:p>
            <a:endParaRPr lang="zh-CN" altLang="en-US"/>
          </a:p>
        </p:txBody>
      </p:sp>
      <p:sp>
        <p:nvSpPr>
          <p:cNvPr id="7" name="Slide Number Placeholder 6"/>
          <p:cNvSpPr>
            <a:spLocks noGrp="1"/>
          </p:cNvSpPr>
          <p:nvPr>
            <p:ph type="sldNum" sz="quarter" idx="12"/>
            <p:custDataLst>
              <p:tags r:id="rId7"/>
            </p:custDataLst>
          </p:nvPr>
        </p:nvSpPr>
        <p:spPr/>
        <p:txBody>
          <a:bodyPr/>
          <a:lstStyle/>
          <a:p>
            <a:fld id="{9D88EFB3-8ED2-4592-A1CC-D9AB00905366}" type="slidenum">
              <a:rPr lang="zh-CN" altLang="en-US" smtClean="0"/>
              <a:t>‹#›</a:t>
            </a:fld>
            <a:endParaRPr lang="zh-CN" altLang="en-US"/>
          </a:p>
        </p:txBody>
      </p:sp>
    </p:spTree>
  </p:cSld>
  <p:clrMapOvr>
    <a:masterClrMapping/>
  </p:clrMapOvr>
  <p:transition spd="fast"/>
  <p:timing>
    <p:tnLst>
      <p:par>
        <p:cTn id="1"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tags" Target="../tags/tag20.xml" /><Relationship Id="rId16" Type="http://schemas.openxmlformats.org/officeDocument/2006/relationships/tags" Target="../tags/tag383.xml" /><Relationship Id="rId17" Type="http://schemas.openxmlformats.org/officeDocument/2006/relationships/tags" Target="../tags/tag251.xml" /><Relationship Id="rId18" Type="http://schemas.openxmlformats.org/officeDocument/2006/relationships/tags" Target="../tags/tag267.xml" /><Relationship Id="rId19" Type="http://schemas.openxmlformats.org/officeDocument/2006/relationships/tags" Target="../tags/tag63.xml" /><Relationship Id="rId2" Type="http://schemas.openxmlformats.org/officeDocument/2006/relationships/slideLayout" Target="../slideLayouts/slideLayout2.xml" /><Relationship Id="rId20" Type="http://schemas.openxmlformats.org/officeDocument/2006/relationships/tags" Target="../tags/tag119.xml" /><Relationship Id="rId23" Type="http://schemas.openxmlformats.org/officeDocument/2006/relationships/tags" Target="../tags/tag158.xml" /><Relationship Id="rId24"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Ref idx="1001">
        <a:schemeClr val="bg1"/>
      </p:bgRef>
    </p:bg>
    <p:spTree>
      <p:nvGrpSpPr>
        <p:cNvPr id="1" name=""/>
        <p:cNvGrpSpPr/>
        <p:nvPr>
          <p:custDataLst>
            <p:tags r:id="rId15"/>
          </p:custDataLst>
        </p:nvPr>
      </p:nvGrpSpPr>
      <p:grpSpPr>
        <a:xfrm>
          <a:off x="0" y="0"/>
          <a:ext cx="0" cy="0"/>
          <a:chOff x="0" y="0"/>
          <a:chExt cx="0" cy="0"/>
        </a:xfrm>
      </p:grpSpPr>
      <p:sp>
        <p:nvSpPr>
          <p:cNvPr id="2" name="Title Placeholder 1"/>
          <p:cNvSpPr>
            <a:spLocks noGrp="1"/>
          </p:cNvSpPr>
          <p:nvPr>
            <p:ph type="title"/>
            <p:custDataLst>
              <p:tags r:id="rId16"/>
            </p:custDataLst>
          </p:nvPr>
        </p:nvSpPr>
        <p:spPr>
          <a:xfrm>
            <a:off x="792034" y="345010"/>
            <a:ext cx="9936421" cy="1252534"/>
          </a:xfrm>
          <a:prstGeom prst="rect"/>
        </p:spPr>
        <p:txBody>
          <a:bodyPr vert="horz" lIns="91440" tIns="45720" rIns="91440" bIns="45720" rtlCol="0" anchor="ctr">
            <a:normAutofit/>
          </a:bodyPr>
          <a:lstStyle/>
          <a:p>
            <a:r>
              <a:rPr lang="zh-CN" altLang="en-US" dirty="1" smtClean="0"/>
              <a:t>单击此处编辑母版标题样式</a:t>
            </a:r>
            <a:endParaRPr lang="en-US"/>
          </a:p>
        </p:txBody>
      </p:sp>
      <p:sp>
        <p:nvSpPr>
          <p:cNvPr id="3" name="Text Placeholder 2"/>
          <p:cNvSpPr>
            <a:spLocks noGrp="1"/>
          </p:cNvSpPr>
          <p:nvPr>
            <p:ph type="body" idx="1"/>
            <p:custDataLst>
              <p:tags r:id="rId17"/>
            </p:custDataLst>
          </p:nvPr>
        </p:nvSpPr>
        <p:spPr>
          <a:xfrm>
            <a:off x="792034" y="1725046"/>
            <a:ext cx="9936421" cy="4111612"/>
          </a:xfrm>
          <a:prstGeom prst="rect"/>
        </p:spPr>
        <p:txBody>
          <a:bodyPr vert="horz" lIns="91440" tIns="45720" rIns="91440" bIns="45720" rtlCol="0">
            <a:normAutofit/>
          </a:bodyPr>
          <a:lstStyle/>
          <a:p>
            <a:pPr lvl="0"/>
            <a:r>
              <a:rPr lang="zh-CN" altLang="en-US" dirty="1" smtClean="0"/>
              <a:t>编辑母版文本样式</a:t>
            </a:r>
          </a:p>
          <a:p>
            <a:pPr lvl="1"/>
            <a:r>
              <a:rPr lang="zh-CN" altLang="en-US" dirty="1" smtClean="0"/>
              <a:t>第二级</a:t>
            </a:r>
          </a:p>
          <a:p>
            <a:pPr lvl="2"/>
            <a:r>
              <a:rPr lang="zh-CN" altLang="en-US" dirty="1" smtClean="0"/>
              <a:t>第三级</a:t>
            </a:r>
          </a:p>
          <a:p>
            <a:pPr lvl="3"/>
            <a:r>
              <a:rPr lang="zh-CN" altLang="en-US" dirty="1" smtClean="0"/>
              <a:t>第四级</a:t>
            </a:r>
          </a:p>
          <a:p>
            <a:pPr lvl="4"/>
            <a:r>
              <a:rPr lang="zh-CN" altLang="en-US" dirty="1" smtClean="0"/>
              <a:t>第五级</a:t>
            </a:r>
            <a:endParaRPr lang="en-US"/>
          </a:p>
        </p:txBody>
      </p:sp>
      <p:sp>
        <p:nvSpPr>
          <p:cNvPr id="4" name="Date Placeholder 3"/>
          <p:cNvSpPr>
            <a:spLocks noGrp="1"/>
          </p:cNvSpPr>
          <p:nvPr>
            <p:ph type="dt" sz="half" idx="2"/>
            <p:custDataLst>
              <p:tags r:id="rId18"/>
            </p:custDataLst>
          </p:nvPr>
        </p:nvSpPr>
        <p:spPr>
          <a:xfrm>
            <a:off x="792033" y="6006163"/>
            <a:ext cx="2592110" cy="345009"/>
          </a:xfrm>
          <a:prstGeom prst="rect"/>
        </p:spPr>
        <p:txBody>
          <a:bodyPr vert="horz" lIns="91440" tIns="45720" rIns="91440" bIns="45720" rtlCol="0" anchor="ctr"/>
          <a:lstStyle>
            <a:lvl1pPr algn="l">
              <a:defRPr sz="1135">
                <a:solidFill>
                  <a:schemeClr val="tx1">
                    <a:tint val="75000"/>
                  </a:schemeClr>
                </a:solidFill>
              </a:defRPr>
            </a:lvl1pPr>
          </a:lstStyle>
          <a:p>
            <a:fld id="{DAF6B169-E305-4F7B-8A65-ACE2B101B8FD}" type="datetimeFigureOut">
              <a:rPr lang="zh-CN" altLang="en-US" smtClean="0"/>
              <a:t/>
            </a:fld>
            <a:endParaRPr lang="zh-CN" altLang="en-US"/>
          </a:p>
        </p:txBody>
      </p:sp>
      <p:sp>
        <p:nvSpPr>
          <p:cNvPr id="5" name="Footer Placeholder 4"/>
          <p:cNvSpPr>
            <a:spLocks noGrp="1"/>
          </p:cNvSpPr>
          <p:nvPr>
            <p:ph type="ftr" sz="quarter" idx="3"/>
            <p:custDataLst>
              <p:tags r:id="rId19"/>
            </p:custDataLst>
          </p:nvPr>
        </p:nvSpPr>
        <p:spPr>
          <a:xfrm>
            <a:off x="3816162" y="6006163"/>
            <a:ext cx="3888165" cy="345009"/>
          </a:xfrm>
          <a:prstGeom prst="rect"/>
        </p:spPr>
        <p:txBody>
          <a:bodyPr vert="horz" lIns="91440" tIns="45720" rIns="91440" bIns="45720" rtlCol="0" anchor="ctr"/>
          <a:lstStyle>
            <a:lvl1pPr algn="ctr">
              <a:defRPr sz="1135">
                <a:solidFill>
                  <a:schemeClr val="tx1">
                    <a:tint val="75000"/>
                  </a:schemeClr>
                </a:solidFill>
              </a:defRPr>
            </a:lvl1pPr>
          </a:lstStyle>
          <a:p>
            <a:endParaRPr lang="zh-CN" altLang="en-US"/>
          </a:p>
        </p:txBody>
      </p:sp>
      <p:sp>
        <p:nvSpPr>
          <p:cNvPr id="6" name="Slide Number Placeholder 5"/>
          <p:cNvSpPr>
            <a:spLocks noGrp="1"/>
          </p:cNvSpPr>
          <p:nvPr>
            <p:ph type="sldNum" sz="quarter" idx="4"/>
            <p:custDataLst>
              <p:tags r:id="rId20"/>
            </p:custDataLst>
          </p:nvPr>
        </p:nvSpPr>
        <p:spPr>
          <a:xfrm>
            <a:off x="8136345" y="6006163"/>
            <a:ext cx="2592110" cy="345009"/>
          </a:xfrm>
          <a:prstGeom prst="rect"/>
        </p:spPr>
        <p:txBody>
          <a:bodyPr vert="horz" lIns="91440" tIns="45720" rIns="91440" bIns="45720" rtlCol="0" anchor="ctr"/>
          <a:lstStyle>
            <a:lvl1pPr algn="r">
              <a:defRPr sz="1135">
                <a:solidFill>
                  <a:schemeClr val="tx1">
                    <a:tint val="75000"/>
                  </a:schemeClr>
                </a:solidFill>
              </a:defRPr>
            </a:lvl1pPr>
          </a:lstStyle>
          <a:p>
            <a:fld id="{9D88EFB3-8ED2-4592-A1CC-D9AB009053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fast"/>
  <p:timing>
    <p:tnLst>
      <p:par>
        <p:cTn id="1" restart="never" nodeType="tmRoot"/>
      </p:par>
    </p:tnLst>
  </p:timing>
  <p:txStyles>
    <p:titleStyle>
      <a:lvl1pPr algn="l" defTabSz="864235" rtl="0" eaLnBrk="1" latinLnBrk="0" hangingPunct="1">
        <a:lnSpc>
          <a:spcPct val="90000"/>
        </a:lnSpc>
        <a:spcBef>
          <a:spcPct val="0"/>
        </a:spcBef>
        <a:buNone/>
        <a:defRPr sz="4160" kern="1200">
          <a:solidFill>
            <a:schemeClr val="tx1"/>
          </a:solidFill>
          <a:latin typeface="+mj-lt"/>
          <a:ea typeface="+mj-ea"/>
          <a:cs typeface="+mj-cs"/>
        </a:defRPr>
      </a:lvl1pPr>
    </p:titleStyle>
    <p:bodyStyle>
      <a:lvl1pPr marL="215900" indent="-215900" algn="l" defTabSz="864235" rtl="0" eaLnBrk="1" latinLnBrk="0" hangingPunct="1">
        <a:lnSpc>
          <a:spcPct val="90000"/>
        </a:lnSpc>
        <a:spcBef>
          <a:spcPts val="945"/>
        </a:spcBef>
        <a:buFont typeface="Arial" panose="020b0604020202020204" pitchFamily="34" charset="0"/>
        <a:buChar char="•"/>
        <a:defRPr sz="2645" kern="1200">
          <a:solidFill>
            <a:schemeClr val="tx1"/>
          </a:solidFill>
          <a:latin typeface="+mn-lt"/>
          <a:ea typeface="+mn-ea"/>
          <a:cs typeface="+mn-cs"/>
        </a:defRPr>
      </a:lvl1pPr>
      <a:lvl2pPr marL="647700" indent="-215900" algn="l" defTabSz="864235" rtl="0" eaLnBrk="1" latinLnBrk="0" hangingPunct="1">
        <a:lnSpc>
          <a:spcPct val="90000"/>
        </a:lnSpc>
        <a:spcBef>
          <a:spcPts val="470"/>
        </a:spcBef>
        <a:buFont typeface="Arial" panose="020b0604020202020204" pitchFamily="34" charset="0"/>
        <a:buChar char="•"/>
        <a:defRPr sz="2270" kern="1200">
          <a:solidFill>
            <a:schemeClr val="tx1"/>
          </a:solidFill>
          <a:latin typeface="+mn-lt"/>
          <a:ea typeface="+mn-ea"/>
          <a:cs typeface="+mn-cs"/>
        </a:defRPr>
      </a:lvl2pPr>
      <a:lvl3pPr marL="1080135" indent="-215900" algn="l" defTabSz="864235" rtl="0" eaLnBrk="1" latinLnBrk="0" hangingPunct="1">
        <a:lnSpc>
          <a:spcPct val="90000"/>
        </a:lnSpc>
        <a:spcBef>
          <a:spcPts val="470"/>
        </a:spcBef>
        <a:buFont typeface="Arial" panose="020b0604020202020204" pitchFamily="34" charset="0"/>
        <a:buChar char="•"/>
        <a:defRPr sz="1890" kern="1200">
          <a:solidFill>
            <a:schemeClr val="tx1"/>
          </a:solidFill>
          <a:latin typeface="+mn-lt"/>
          <a:ea typeface="+mn-ea"/>
          <a:cs typeface="+mn-cs"/>
        </a:defRPr>
      </a:lvl3pPr>
      <a:lvl4pPr marL="1511935" indent="-215900" algn="l" defTabSz="864235" rtl="0" eaLnBrk="1" latinLnBrk="0" hangingPunct="1">
        <a:lnSpc>
          <a:spcPct val="90000"/>
        </a:lnSpc>
        <a:spcBef>
          <a:spcPts val="470"/>
        </a:spcBef>
        <a:buFont typeface="Arial" panose="020b0604020202020204" pitchFamily="34" charset="0"/>
        <a:buChar char="•"/>
        <a:defRPr sz="1700" kern="1200">
          <a:solidFill>
            <a:schemeClr val="tx1"/>
          </a:solidFill>
          <a:latin typeface="+mn-lt"/>
          <a:ea typeface="+mn-ea"/>
          <a:cs typeface="+mn-cs"/>
        </a:defRPr>
      </a:lvl4pPr>
      <a:lvl5pPr marL="1943735" indent="-215900" algn="l" defTabSz="864235" rtl="0" eaLnBrk="1" latinLnBrk="0" hangingPunct="1">
        <a:lnSpc>
          <a:spcPct val="90000"/>
        </a:lnSpc>
        <a:spcBef>
          <a:spcPts val="470"/>
        </a:spcBef>
        <a:buFont typeface="Arial" panose="020b0604020202020204" pitchFamily="34" charset="0"/>
        <a:buChar char="•"/>
        <a:defRPr sz="1700" kern="1200">
          <a:solidFill>
            <a:schemeClr val="tx1"/>
          </a:solidFill>
          <a:latin typeface="+mn-lt"/>
          <a:ea typeface="+mn-ea"/>
          <a:cs typeface="+mn-cs"/>
        </a:defRPr>
      </a:lvl5pPr>
      <a:lvl6pPr marL="2376170" indent="-215900" algn="l" defTabSz="864235" rtl="0" eaLnBrk="1" latinLnBrk="0" hangingPunct="1">
        <a:lnSpc>
          <a:spcPct val="90000"/>
        </a:lnSpc>
        <a:spcBef>
          <a:spcPts val="470"/>
        </a:spcBef>
        <a:buFont typeface="Arial" panose="020b0604020202020204" pitchFamily="34" charset="0"/>
        <a:buChar char="•"/>
        <a:defRPr sz="1700" kern="1200">
          <a:solidFill>
            <a:schemeClr val="tx1"/>
          </a:solidFill>
          <a:latin typeface="+mn-lt"/>
          <a:ea typeface="+mn-ea"/>
          <a:cs typeface="+mn-cs"/>
        </a:defRPr>
      </a:lvl6pPr>
      <a:lvl7pPr marL="2807970" indent="-215900" algn="l" defTabSz="864235" rtl="0" eaLnBrk="1" latinLnBrk="0" hangingPunct="1">
        <a:lnSpc>
          <a:spcPct val="90000"/>
        </a:lnSpc>
        <a:spcBef>
          <a:spcPts val="470"/>
        </a:spcBef>
        <a:buFont typeface="Arial" panose="020b0604020202020204" pitchFamily="34" charset="0"/>
        <a:buChar char="•"/>
        <a:defRPr sz="1700" kern="1200">
          <a:solidFill>
            <a:schemeClr val="tx1"/>
          </a:solidFill>
          <a:latin typeface="+mn-lt"/>
          <a:ea typeface="+mn-ea"/>
          <a:cs typeface="+mn-cs"/>
        </a:defRPr>
      </a:lvl7pPr>
      <a:lvl8pPr marL="3239770" indent="-215900" algn="l" defTabSz="864235" rtl="0" eaLnBrk="1" latinLnBrk="0" hangingPunct="1">
        <a:lnSpc>
          <a:spcPct val="90000"/>
        </a:lnSpc>
        <a:spcBef>
          <a:spcPts val="470"/>
        </a:spcBef>
        <a:buFont typeface="Arial" panose="020b0604020202020204" pitchFamily="34" charset="0"/>
        <a:buChar char="•"/>
        <a:defRPr sz="1700" kern="1200">
          <a:solidFill>
            <a:schemeClr val="tx1"/>
          </a:solidFill>
          <a:latin typeface="+mn-lt"/>
          <a:ea typeface="+mn-ea"/>
          <a:cs typeface="+mn-cs"/>
        </a:defRPr>
      </a:lvl8pPr>
      <a:lvl9pPr marL="3672205" indent="-215900" algn="l" defTabSz="864235" rtl="0" eaLnBrk="1" latinLnBrk="0" hangingPunct="1">
        <a:lnSpc>
          <a:spcPct val="90000"/>
        </a:lnSpc>
        <a:spcBef>
          <a:spcPts val="470"/>
        </a:spcBef>
        <a:buFont typeface="Arial" panose="020b0604020202020204" pitchFamily="34" charset="0"/>
        <a:buChar char="•"/>
        <a:defRPr sz="1700" kern="1200">
          <a:solidFill>
            <a:schemeClr val="tx1"/>
          </a:solidFill>
          <a:latin typeface="+mn-lt"/>
          <a:ea typeface="+mn-ea"/>
          <a:cs typeface="+mn-cs"/>
        </a:defRPr>
      </a:lvl9pPr>
    </p:bodyStyle>
    <p:otherStyle>
      <a:defPPr>
        <a:defRPr lang="en-US"/>
      </a:defPPr>
      <a:lvl1pPr marL="0" algn="l" defTabSz="864235" rtl="0" eaLnBrk="1" latinLnBrk="0" hangingPunct="1">
        <a:defRPr sz="1700" kern="1200">
          <a:solidFill>
            <a:schemeClr val="tx1"/>
          </a:solidFill>
          <a:latin typeface="+mn-lt"/>
          <a:ea typeface="+mn-ea"/>
          <a:cs typeface="+mn-cs"/>
        </a:defRPr>
      </a:lvl1pPr>
      <a:lvl2pPr marL="431800" algn="l" defTabSz="864235" rtl="0" eaLnBrk="1" latinLnBrk="0" hangingPunct="1">
        <a:defRPr sz="1700" kern="1200">
          <a:solidFill>
            <a:schemeClr val="tx1"/>
          </a:solidFill>
          <a:latin typeface="+mn-lt"/>
          <a:ea typeface="+mn-ea"/>
          <a:cs typeface="+mn-cs"/>
        </a:defRPr>
      </a:lvl2pPr>
      <a:lvl3pPr marL="864235" algn="l" defTabSz="864235" rtl="0" eaLnBrk="1" latinLnBrk="0" hangingPunct="1">
        <a:defRPr sz="1700" kern="1200">
          <a:solidFill>
            <a:schemeClr val="tx1"/>
          </a:solidFill>
          <a:latin typeface="+mn-lt"/>
          <a:ea typeface="+mn-ea"/>
          <a:cs typeface="+mn-cs"/>
        </a:defRPr>
      </a:lvl3pPr>
      <a:lvl4pPr marL="1296035" algn="l" defTabSz="864235" rtl="0" eaLnBrk="1" latinLnBrk="0" hangingPunct="1">
        <a:defRPr sz="1700" kern="1200">
          <a:solidFill>
            <a:schemeClr val="tx1"/>
          </a:solidFill>
          <a:latin typeface="+mn-lt"/>
          <a:ea typeface="+mn-ea"/>
          <a:cs typeface="+mn-cs"/>
        </a:defRPr>
      </a:lvl4pPr>
      <a:lvl5pPr marL="1727835" algn="l" defTabSz="864235" rtl="0" eaLnBrk="1" latinLnBrk="0" hangingPunct="1">
        <a:defRPr sz="1700" kern="1200">
          <a:solidFill>
            <a:schemeClr val="tx1"/>
          </a:solidFill>
          <a:latin typeface="+mn-lt"/>
          <a:ea typeface="+mn-ea"/>
          <a:cs typeface="+mn-cs"/>
        </a:defRPr>
      </a:lvl5pPr>
      <a:lvl6pPr marL="2160270" algn="l" defTabSz="864235" rtl="0" eaLnBrk="1" latinLnBrk="0" hangingPunct="1">
        <a:defRPr sz="1700" kern="1200">
          <a:solidFill>
            <a:schemeClr val="tx1"/>
          </a:solidFill>
          <a:latin typeface="+mn-lt"/>
          <a:ea typeface="+mn-ea"/>
          <a:cs typeface="+mn-cs"/>
        </a:defRPr>
      </a:lvl6pPr>
      <a:lvl7pPr marL="2592070" algn="l" defTabSz="864235" rtl="0" eaLnBrk="1" latinLnBrk="0" hangingPunct="1">
        <a:defRPr sz="1700" kern="1200">
          <a:solidFill>
            <a:schemeClr val="tx1"/>
          </a:solidFill>
          <a:latin typeface="+mn-lt"/>
          <a:ea typeface="+mn-ea"/>
          <a:cs typeface="+mn-cs"/>
        </a:defRPr>
      </a:lvl7pPr>
      <a:lvl8pPr marL="3023870" algn="l" defTabSz="864235" rtl="0" eaLnBrk="1" latinLnBrk="0" hangingPunct="1">
        <a:defRPr sz="1700" kern="1200">
          <a:solidFill>
            <a:schemeClr val="tx1"/>
          </a:solidFill>
          <a:latin typeface="+mn-lt"/>
          <a:ea typeface="+mn-ea"/>
          <a:cs typeface="+mn-cs"/>
        </a:defRPr>
      </a:lvl8pPr>
      <a:lvl9pPr marL="3456305" algn="l" defTabSz="864235" rtl="0" eaLnBrk="1" latinLnBrk="0" hangingPunct="1">
        <a:defRPr sz="17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41.xml" /><Relationship Id="rId3" Type="http://schemas.openxmlformats.org/officeDocument/2006/relationships/image" Target="../media/image1.jpeg" /><Relationship Id="rId4" Type="http://schemas.openxmlformats.org/officeDocument/2006/relationships/tags" Target="../tags/tag357.xml" /><Relationship Id="rId5" Type="http://schemas.openxmlformats.org/officeDocument/2006/relationships/tags" Target="../tags/tag75.xml" /><Relationship Id="rId6" Type="http://schemas.openxmlformats.org/officeDocument/2006/relationships/tags" Target="../tags/tag99.xml" /><Relationship Id="rId7" Type="http://schemas.openxmlformats.org/officeDocument/2006/relationships/tags" Target="../tags/tag162.xml" /><Relationship Id="rId8" Type="http://schemas.openxmlformats.org/officeDocument/2006/relationships/tags" Target="../tags/tag307.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324.xml" /><Relationship Id="rId11" Type="http://schemas.openxmlformats.org/officeDocument/2006/relationships/tags" Target="../tags/tag42.xml" /><Relationship Id="rId12" Type="http://schemas.openxmlformats.org/officeDocument/2006/relationships/tags" Target="../tags/tag171.xml" /><Relationship Id="rId13" Type="http://schemas.openxmlformats.org/officeDocument/2006/relationships/tags" Target="../tags/tag272.xml" /><Relationship Id="rId14" Type="http://schemas.openxmlformats.org/officeDocument/2006/relationships/tags" Target="../tags/tag350.xml" /><Relationship Id="rId15" Type="http://schemas.openxmlformats.org/officeDocument/2006/relationships/tags" Target="../tags/tag314.xml" /><Relationship Id="rId16" Type="http://schemas.openxmlformats.org/officeDocument/2006/relationships/tags" Target="../tags/tag340.xml" /><Relationship Id="rId17" Type="http://schemas.openxmlformats.org/officeDocument/2006/relationships/tags" Target="../tags/tag374.xml" /><Relationship Id="rId18" Type="http://schemas.openxmlformats.org/officeDocument/2006/relationships/tags" Target="../tags/tag423.xml" /><Relationship Id="rId19" Type="http://schemas.openxmlformats.org/officeDocument/2006/relationships/tags" Target="../tags/tag328.xml" /><Relationship Id="rId2" Type="http://schemas.openxmlformats.org/officeDocument/2006/relationships/tags" Target="../tags/tag326.xml" /><Relationship Id="rId20" Type="http://schemas.openxmlformats.org/officeDocument/2006/relationships/tags" Target="../tags/tag373.xml" /><Relationship Id="rId21" Type="http://schemas.openxmlformats.org/officeDocument/2006/relationships/tags" Target="../tags/tag168.xml" /><Relationship Id="rId22" Type="http://schemas.openxmlformats.org/officeDocument/2006/relationships/tags" Target="../tags/tag59.xml" /><Relationship Id="rId3" Type="http://schemas.openxmlformats.org/officeDocument/2006/relationships/tags" Target="../tags/tag380.xml" /><Relationship Id="rId4" Type="http://schemas.openxmlformats.org/officeDocument/2006/relationships/tags" Target="../tags/tag180.xml" /><Relationship Id="rId5" Type="http://schemas.openxmlformats.org/officeDocument/2006/relationships/tags" Target="../tags/tag210.xml" /><Relationship Id="rId6" Type="http://schemas.openxmlformats.org/officeDocument/2006/relationships/tags" Target="../tags/tag331.xml" /><Relationship Id="rId7" Type="http://schemas.openxmlformats.org/officeDocument/2006/relationships/tags" Target="../tags/tag92.xml" /><Relationship Id="rId8" Type="http://schemas.openxmlformats.org/officeDocument/2006/relationships/tags" Target="../tags/tag320.xml" /><Relationship Id="rId9" Type="http://schemas.openxmlformats.org/officeDocument/2006/relationships/tags" Target="../tags/tag255.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391.xml" /><Relationship Id="rId11" Type="http://schemas.openxmlformats.org/officeDocument/2006/relationships/tags" Target="../tags/tag37.xml" /><Relationship Id="rId12" Type="http://schemas.openxmlformats.org/officeDocument/2006/relationships/tags" Target="../tags/tag218.xml" /><Relationship Id="rId13" Type="http://schemas.openxmlformats.org/officeDocument/2006/relationships/tags" Target="../tags/tag146.xml" /><Relationship Id="rId14" Type="http://schemas.openxmlformats.org/officeDocument/2006/relationships/tags" Target="../tags/tag301.xml" /><Relationship Id="rId15" Type="http://schemas.openxmlformats.org/officeDocument/2006/relationships/tags" Target="../tags/tag339.xml" /><Relationship Id="rId16" Type="http://schemas.openxmlformats.org/officeDocument/2006/relationships/tags" Target="../tags/tag309.xml" /><Relationship Id="rId17" Type="http://schemas.openxmlformats.org/officeDocument/2006/relationships/tags" Target="../tags/tag152.xml" /><Relationship Id="rId18" Type="http://schemas.openxmlformats.org/officeDocument/2006/relationships/tags" Target="../tags/tag438.xml" /><Relationship Id="rId19" Type="http://schemas.openxmlformats.org/officeDocument/2006/relationships/tags" Target="../tags/tag217.xml" /><Relationship Id="rId2" Type="http://schemas.openxmlformats.org/officeDocument/2006/relationships/tags" Target="../tags/tag164.xml" /><Relationship Id="rId20" Type="http://schemas.openxmlformats.org/officeDocument/2006/relationships/tags" Target="../tags/tag116.xml" /><Relationship Id="rId21" Type="http://schemas.openxmlformats.org/officeDocument/2006/relationships/tags" Target="../tags/tag329.xml" /><Relationship Id="rId22" Type="http://schemas.openxmlformats.org/officeDocument/2006/relationships/tags" Target="../tags/tag48.xml" /><Relationship Id="rId23" Type="http://schemas.openxmlformats.org/officeDocument/2006/relationships/tags" Target="../tags/tag165.xml" /><Relationship Id="rId24" Type="http://schemas.openxmlformats.org/officeDocument/2006/relationships/tags" Target="../tags/tag401.xml" /><Relationship Id="rId25" Type="http://schemas.openxmlformats.org/officeDocument/2006/relationships/tags" Target="../tags/tag120.xml" /><Relationship Id="rId26" Type="http://schemas.openxmlformats.org/officeDocument/2006/relationships/tags" Target="../tags/tag201.xml" /><Relationship Id="rId27" Type="http://schemas.openxmlformats.org/officeDocument/2006/relationships/tags" Target="../tags/tag227.xml" /><Relationship Id="rId3" Type="http://schemas.openxmlformats.org/officeDocument/2006/relationships/tags" Target="../tags/tag268.xml" /><Relationship Id="rId4" Type="http://schemas.openxmlformats.org/officeDocument/2006/relationships/tags" Target="../tags/tag174.xml" /><Relationship Id="rId5" Type="http://schemas.openxmlformats.org/officeDocument/2006/relationships/tags" Target="../tags/tag113.xml" /><Relationship Id="rId6" Type="http://schemas.openxmlformats.org/officeDocument/2006/relationships/tags" Target="../tags/tag96.xml" /><Relationship Id="rId7" Type="http://schemas.openxmlformats.org/officeDocument/2006/relationships/tags" Target="../tags/tag193.xml" /><Relationship Id="rId8" Type="http://schemas.openxmlformats.org/officeDocument/2006/relationships/tags" Target="../tags/tag290.xml" /><Relationship Id="rId9" Type="http://schemas.openxmlformats.org/officeDocument/2006/relationships/tags" Target="../tags/tag5.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44.xml" /><Relationship Id="rId11" Type="http://schemas.openxmlformats.org/officeDocument/2006/relationships/tags" Target="../tags/tag191.xml" /><Relationship Id="rId12" Type="http://schemas.openxmlformats.org/officeDocument/2006/relationships/tags" Target="../tags/tag139.xml" /><Relationship Id="rId13" Type="http://schemas.openxmlformats.org/officeDocument/2006/relationships/tags" Target="../tags/tag102.xml" /><Relationship Id="rId14" Type="http://schemas.openxmlformats.org/officeDocument/2006/relationships/tags" Target="../tags/tag147.xml" /><Relationship Id="rId15" Type="http://schemas.openxmlformats.org/officeDocument/2006/relationships/tags" Target="../tags/tag358.xml" /><Relationship Id="rId16" Type="http://schemas.openxmlformats.org/officeDocument/2006/relationships/tags" Target="../tags/tag79.xml" /><Relationship Id="rId17" Type="http://schemas.openxmlformats.org/officeDocument/2006/relationships/tags" Target="../tags/tag343.xml" /><Relationship Id="rId18" Type="http://schemas.openxmlformats.org/officeDocument/2006/relationships/tags" Target="../tags/tag163.xml" /><Relationship Id="rId19" Type="http://schemas.openxmlformats.org/officeDocument/2006/relationships/tags" Target="../tags/tag399.xml" /><Relationship Id="rId2" Type="http://schemas.openxmlformats.org/officeDocument/2006/relationships/tags" Target="../tags/tag442.xml" /><Relationship Id="rId20" Type="http://schemas.openxmlformats.org/officeDocument/2006/relationships/tags" Target="../tags/tag243.xml" /><Relationship Id="rId21" Type="http://schemas.openxmlformats.org/officeDocument/2006/relationships/tags" Target="../tags/tag365.xml" /><Relationship Id="rId22" Type="http://schemas.openxmlformats.org/officeDocument/2006/relationships/tags" Target="../tags/tag305.xml" /><Relationship Id="rId23" Type="http://schemas.openxmlformats.org/officeDocument/2006/relationships/tags" Target="../tags/tag68.xml" /><Relationship Id="rId24" Type="http://schemas.openxmlformats.org/officeDocument/2006/relationships/tags" Target="../tags/tag414.xml" /><Relationship Id="rId25" Type="http://schemas.openxmlformats.org/officeDocument/2006/relationships/tags" Target="../tags/tag327.xml" /><Relationship Id="rId26" Type="http://schemas.openxmlformats.org/officeDocument/2006/relationships/tags" Target="../tags/tag306.xml" /><Relationship Id="rId3" Type="http://schemas.openxmlformats.org/officeDocument/2006/relationships/tags" Target="../tags/tag21.xml" /><Relationship Id="rId4" Type="http://schemas.openxmlformats.org/officeDocument/2006/relationships/tags" Target="../tags/tag355.xml" /><Relationship Id="rId5" Type="http://schemas.openxmlformats.org/officeDocument/2006/relationships/tags" Target="../tags/tag213.xml" /><Relationship Id="rId6" Type="http://schemas.openxmlformats.org/officeDocument/2006/relationships/tags" Target="../tags/tag402.xml" /><Relationship Id="rId7" Type="http://schemas.openxmlformats.org/officeDocument/2006/relationships/tags" Target="../tags/tag437.xml" /><Relationship Id="rId8" Type="http://schemas.openxmlformats.org/officeDocument/2006/relationships/tags" Target="../tags/tag452.xml" /><Relationship Id="rId9" Type="http://schemas.openxmlformats.org/officeDocument/2006/relationships/tags" Target="../tags/tag264.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41.xml" /><Relationship Id="rId11" Type="http://schemas.openxmlformats.org/officeDocument/2006/relationships/tags" Target="../tags/tag195.xml" /><Relationship Id="rId12" Type="http://schemas.openxmlformats.org/officeDocument/2006/relationships/tags" Target="../tags/tag4.xml" /><Relationship Id="rId13" Type="http://schemas.openxmlformats.org/officeDocument/2006/relationships/tags" Target="../tags/tag289.xml" /><Relationship Id="rId14" Type="http://schemas.openxmlformats.org/officeDocument/2006/relationships/tags" Target="../tags/tag71.xml" /><Relationship Id="rId15" Type="http://schemas.openxmlformats.org/officeDocument/2006/relationships/tags" Target="../tags/tag246.xml" /><Relationship Id="rId16" Type="http://schemas.openxmlformats.org/officeDocument/2006/relationships/tags" Target="../tags/tag403.xml" /><Relationship Id="rId17" Type="http://schemas.openxmlformats.org/officeDocument/2006/relationships/tags" Target="../tags/tag150.xml" /><Relationship Id="rId18" Type="http://schemas.openxmlformats.org/officeDocument/2006/relationships/tags" Target="../tags/tag241.xml" /><Relationship Id="rId19" Type="http://schemas.openxmlformats.org/officeDocument/2006/relationships/tags" Target="../tags/tag334.xml" /><Relationship Id="rId2" Type="http://schemas.openxmlformats.org/officeDocument/2006/relationships/tags" Target="../tags/tag18.xml" /><Relationship Id="rId3" Type="http://schemas.openxmlformats.org/officeDocument/2006/relationships/tags" Target="../tags/tag202.xml" /><Relationship Id="rId4" Type="http://schemas.openxmlformats.org/officeDocument/2006/relationships/tags" Target="../tags/tag135.xml" /><Relationship Id="rId5" Type="http://schemas.openxmlformats.org/officeDocument/2006/relationships/tags" Target="../tags/tag244.xml" /><Relationship Id="rId6" Type="http://schemas.openxmlformats.org/officeDocument/2006/relationships/tags" Target="../tags/tag142.xml" /><Relationship Id="rId7" Type="http://schemas.openxmlformats.org/officeDocument/2006/relationships/tags" Target="../tags/tag404.xml" /><Relationship Id="rId8" Type="http://schemas.openxmlformats.org/officeDocument/2006/relationships/tags" Target="../tags/tag54.xml" /><Relationship Id="rId9" Type="http://schemas.openxmlformats.org/officeDocument/2006/relationships/tags" Target="../tags/tag155.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2.xml" /><Relationship Id="rId11" Type="http://schemas.openxmlformats.org/officeDocument/2006/relationships/tags" Target="../tags/tag82.xml" /><Relationship Id="rId12" Type="http://schemas.openxmlformats.org/officeDocument/2006/relationships/tags" Target="../tags/tag299.xml" /><Relationship Id="rId13" Type="http://schemas.openxmlformats.org/officeDocument/2006/relationships/tags" Target="../tags/tag429.xml" /><Relationship Id="rId14" Type="http://schemas.openxmlformats.org/officeDocument/2006/relationships/tags" Target="../tags/tag175.xml" /><Relationship Id="rId2" Type="http://schemas.openxmlformats.org/officeDocument/2006/relationships/tags" Target="../tags/tag294.xml" /><Relationship Id="rId3" Type="http://schemas.openxmlformats.org/officeDocument/2006/relationships/tags" Target="../tags/tag345.xml" /><Relationship Id="rId4" Type="http://schemas.openxmlformats.org/officeDocument/2006/relationships/tags" Target="../tags/tag389.xml" /><Relationship Id="rId5" Type="http://schemas.openxmlformats.org/officeDocument/2006/relationships/tags" Target="../tags/tag390.xml" /><Relationship Id="rId6" Type="http://schemas.openxmlformats.org/officeDocument/2006/relationships/tags" Target="../tags/tag88.xml" /><Relationship Id="rId7" Type="http://schemas.openxmlformats.org/officeDocument/2006/relationships/tags" Target="../tags/tag378.xml" /><Relationship Id="rId8" Type="http://schemas.openxmlformats.org/officeDocument/2006/relationships/tags" Target="../tags/tag302.xml" /><Relationship Id="rId9" Type="http://schemas.openxmlformats.org/officeDocument/2006/relationships/tags" Target="../tags/tag2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16.xml" /><Relationship Id="rId11" Type="http://schemas.openxmlformats.org/officeDocument/2006/relationships/tags" Target="../tags/tag258.xml" /><Relationship Id="rId12" Type="http://schemas.openxmlformats.org/officeDocument/2006/relationships/tags" Target="../tags/tag169.xml" /><Relationship Id="rId13" Type="http://schemas.openxmlformats.org/officeDocument/2006/relationships/tags" Target="../tags/tag192.xml" /><Relationship Id="rId14" Type="http://schemas.openxmlformats.org/officeDocument/2006/relationships/tags" Target="../tags/tag117.xml" /><Relationship Id="rId2" Type="http://schemas.openxmlformats.org/officeDocument/2006/relationships/tags" Target="../tags/tag32.xml" /><Relationship Id="rId3" Type="http://schemas.openxmlformats.org/officeDocument/2006/relationships/tags" Target="../tags/tag74.xml" /><Relationship Id="rId4" Type="http://schemas.openxmlformats.org/officeDocument/2006/relationships/tags" Target="../tags/tag109.xml" /><Relationship Id="rId5" Type="http://schemas.openxmlformats.org/officeDocument/2006/relationships/tags" Target="../tags/tag282.xml" /><Relationship Id="rId6" Type="http://schemas.openxmlformats.org/officeDocument/2006/relationships/tags" Target="../tags/tag128.xml" /><Relationship Id="rId7" Type="http://schemas.openxmlformats.org/officeDocument/2006/relationships/tags" Target="../tags/tag435.xml" /><Relationship Id="rId8" Type="http://schemas.openxmlformats.org/officeDocument/2006/relationships/tags" Target="../tags/tag344.xml" /><Relationship Id="rId9" Type="http://schemas.openxmlformats.org/officeDocument/2006/relationships/tags" Target="../tags/tag424.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73.xml" /><Relationship Id="rId11" Type="http://schemas.openxmlformats.org/officeDocument/2006/relationships/tags" Target="../tags/tag428.xml" /><Relationship Id="rId12" Type="http://schemas.openxmlformats.org/officeDocument/2006/relationships/tags" Target="../tags/tag6.xml" /><Relationship Id="rId13" Type="http://schemas.openxmlformats.org/officeDocument/2006/relationships/tags" Target="../tags/tag38.xml" /><Relationship Id="rId14" Type="http://schemas.openxmlformats.org/officeDocument/2006/relationships/tags" Target="../tags/tag260.xml" /><Relationship Id="rId2" Type="http://schemas.openxmlformats.org/officeDocument/2006/relationships/tags" Target="../tags/tag270.xml" /><Relationship Id="rId3" Type="http://schemas.openxmlformats.org/officeDocument/2006/relationships/tags" Target="../tags/tag325.xml" /><Relationship Id="rId4" Type="http://schemas.openxmlformats.org/officeDocument/2006/relationships/tags" Target="../tags/tag94.xml" /><Relationship Id="rId5" Type="http://schemas.openxmlformats.org/officeDocument/2006/relationships/tags" Target="../tags/tag446.xml" /><Relationship Id="rId6" Type="http://schemas.openxmlformats.org/officeDocument/2006/relationships/tags" Target="../tags/tag73.xml" /><Relationship Id="rId7" Type="http://schemas.openxmlformats.org/officeDocument/2006/relationships/tags" Target="../tags/tag203.xml" /><Relationship Id="rId8" Type="http://schemas.openxmlformats.org/officeDocument/2006/relationships/tags" Target="../tags/tag266.xml" /><Relationship Id="rId9" Type="http://schemas.openxmlformats.org/officeDocument/2006/relationships/tags" Target="../tags/tag4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46.xml" /><Relationship Id="rId11" Type="http://schemas.openxmlformats.org/officeDocument/2006/relationships/tags" Target="../tags/tag11.xml" /><Relationship Id="rId12" Type="http://schemas.openxmlformats.org/officeDocument/2006/relationships/tags" Target="../tags/tag212.xml" /><Relationship Id="rId13" Type="http://schemas.openxmlformats.org/officeDocument/2006/relationships/tags" Target="../tags/tag200.xml" /><Relationship Id="rId2" Type="http://schemas.openxmlformats.org/officeDocument/2006/relationships/tags" Target="../tags/tag61.xml" /><Relationship Id="rId3" Type="http://schemas.openxmlformats.org/officeDocument/2006/relationships/tags" Target="../tags/tag231.xml" /><Relationship Id="rId4" Type="http://schemas.openxmlformats.org/officeDocument/2006/relationships/tags" Target="../tags/tag90.xml" /><Relationship Id="rId5" Type="http://schemas.openxmlformats.org/officeDocument/2006/relationships/tags" Target="../tags/tag107.xml" /><Relationship Id="rId6" Type="http://schemas.openxmlformats.org/officeDocument/2006/relationships/tags" Target="../tags/tag223.xml" /><Relationship Id="rId7" Type="http://schemas.openxmlformats.org/officeDocument/2006/relationships/tags" Target="../tags/tag197.xml" /><Relationship Id="rId8" Type="http://schemas.openxmlformats.org/officeDocument/2006/relationships/tags" Target="../tags/tag292.xml" /><Relationship Id="rId9" Type="http://schemas.openxmlformats.org/officeDocument/2006/relationships/tags" Target="../tags/tag8.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411.xml" /><Relationship Id="rId11" Type="http://schemas.openxmlformats.org/officeDocument/2006/relationships/tags" Target="../tags/tag144.xml" /><Relationship Id="rId12" Type="http://schemas.openxmlformats.org/officeDocument/2006/relationships/tags" Target="../tags/tag236.xml" /><Relationship Id="rId13" Type="http://schemas.openxmlformats.org/officeDocument/2006/relationships/tags" Target="../tags/tag224.xml" /><Relationship Id="rId2" Type="http://schemas.openxmlformats.org/officeDocument/2006/relationships/tags" Target="../tags/tag53.xml" /><Relationship Id="rId3" Type="http://schemas.openxmlformats.org/officeDocument/2006/relationships/tags" Target="../tags/tag398.xml" /><Relationship Id="rId4" Type="http://schemas.openxmlformats.org/officeDocument/2006/relationships/tags" Target="../tags/tag211.xml" /><Relationship Id="rId5" Type="http://schemas.openxmlformats.org/officeDocument/2006/relationships/tags" Target="../tags/tag249.xml" /><Relationship Id="rId6" Type="http://schemas.openxmlformats.org/officeDocument/2006/relationships/tags" Target="../tags/tag143.xml" /><Relationship Id="rId7" Type="http://schemas.openxmlformats.org/officeDocument/2006/relationships/tags" Target="../tags/tag183.xml" /><Relationship Id="rId8" Type="http://schemas.openxmlformats.org/officeDocument/2006/relationships/tags" Target="../tags/tag333.xml" /><Relationship Id="rId9" Type="http://schemas.openxmlformats.org/officeDocument/2006/relationships/tags" Target="../tags/tag100.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405.xml" /><Relationship Id="rId3" Type="http://schemas.openxmlformats.org/officeDocument/2006/relationships/tags" Target="../tags/tag194.xml" /><Relationship Id="rId4" Type="http://schemas.openxmlformats.org/officeDocument/2006/relationships/tags" Target="../tags/tag3.xml" /><Relationship Id="rId5" Type="http://schemas.openxmlformats.org/officeDocument/2006/relationships/tags" Target="../tags/tag388.xml" /><Relationship Id="rId6" Type="http://schemas.openxmlformats.org/officeDocument/2006/relationships/tags" Target="../tags/tag449.xml" /><Relationship Id="rId7" Type="http://schemas.openxmlformats.org/officeDocument/2006/relationships/tags" Target="../tags/tag335.xml" /><Relationship Id="rId8" Type="http://schemas.openxmlformats.org/officeDocument/2006/relationships/tags" Target="../tags/tag132.xml" /><Relationship Id="rId9" Type="http://schemas.openxmlformats.org/officeDocument/2006/relationships/tags" Target="../tags/tag263.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396.xml" /><Relationship Id="rId11" Type="http://schemas.openxmlformats.org/officeDocument/2006/relationships/tags" Target="../tags/tag1.xml" /><Relationship Id="rId12" Type="http://schemas.openxmlformats.org/officeDocument/2006/relationships/tags" Target="../tags/tag33.xml" /><Relationship Id="rId13" Type="http://schemas.openxmlformats.org/officeDocument/2006/relationships/tags" Target="../tags/tag15.xml" /><Relationship Id="rId2" Type="http://schemas.openxmlformats.org/officeDocument/2006/relationships/notesSlide" Target="../notesSlides/notesSlide1.xml" /><Relationship Id="rId3" Type="http://schemas.openxmlformats.org/officeDocument/2006/relationships/tags" Target="../tags/tag432.xml" /><Relationship Id="rId4" Type="http://schemas.openxmlformats.org/officeDocument/2006/relationships/tags" Target="../tags/tag298.xml" /><Relationship Id="rId5" Type="http://schemas.openxmlformats.org/officeDocument/2006/relationships/tags" Target="../tags/tag278.xml" /><Relationship Id="rId6" Type="http://schemas.openxmlformats.org/officeDocument/2006/relationships/tags" Target="../tags/tag444.xml" /><Relationship Id="rId7" Type="http://schemas.openxmlformats.org/officeDocument/2006/relationships/tags" Target="../tags/tag207.xml" /><Relationship Id="rId8" Type="http://schemas.openxmlformats.org/officeDocument/2006/relationships/tags" Target="../tags/tag208.xml" /><Relationship Id="rId9" Type="http://schemas.openxmlformats.org/officeDocument/2006/relationships/tags" Target="../tags/tag431.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42.xml" /><Relationship Id="rId11" Type="http://schemas.openxmlformats.org/officeDocument/2006/relationships/tags" Target="../tags/tag439.xml" /><Relationship Id="rId2" Type="http://schemas.openxmlformats.org/officeDocument/2006/relationships/notesSlide" Target="../notesSlides/notesSlide3.xml" /><Relationship Id="rId3" Type="http://schemas.openxmlformats.org/officeDocument/2006/relationships/tags" Target="../tags/tag319.xml" /><Relationship Id="rId4" Type="http://schemas.openxmlformats.org/officeDocument/2006/relationships/tags" Target="../tags/tag196.xml" /><Relationship Id="rId5" Type="http://schemas.openxmlformats.org/officeDocument/2006/relationships/tags" Target="../tags/tag24.xml" /><Relationship Id="rId6" Type="http://schemas.openxmlformats.org/officeDocument/2006/relationships/tags" Target="../tags/tag359.xml" /><Relationship Id="rId7" Type="http://schemas.openxmlformats.org/officeDocument/2006/relationships/tags" Target="../tags/tag257.xml" /><Relationship Id="rId8" Type="http://schemas.openxmlformats.org/officeDocument/2006/relationships/tags" Target="../tags/tag377.xml" /><Relationship Id="rId9" Type="http://schemas.openxmlformats.org/officeDocument/2006/relationships/tags" Target="../tags/tag29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40.xml" /><Relationship Id="rId2" Type="http://schemas.openxmlformats.org/officeDocument/2006/relationships/tags" Target="../tags/tag198.xml" /><Relationship Id="rId3" Type="http://schemas.openxmlformats.org/officeDocument/2006/relationships/tags" Target="../tags/tag226.xml" /><Relationship Id="rId4" Type="http://schemas.openxmlformats.org/officeDocument/2006/relationships/tags" Target="../tags/tag406.xml" /><Relationship Id="rId5" Type="http://schemas.openxmlformats.org/officeDocument/2006/relationships/tags" Target="../tags/tag347.xml" /><Relationship Id="rId6" Type="http://schemas.openxmlformats.org/officeDocument/2006/relationships/tags" Target="../tags/tag369.xml" /><Relationship Id="rId7" Type="http://schemas.openxmlformats.org/officeDocument/2006/relationships/tags" Target="../tags/tag445.xml" /><Relationship Id="rId8" Type="http://schemas.openxmlformats.org/officeDocument/2006/relationships/image" Target="../media/image2.png" /><Relationship Id="rId9" Type="http://schemas.openxmlformats.org/officeDocument/2006/relationships/tags" Target="../tags/tag415.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23.xml" /><Relationship Id="rId11" Type="http://schemas.openxmlformats.org/officeDocument/2006/relationships/tags" Target="../tags/tag393.xml" /><Relationship Id="rId12" Type="http://schemas.openxmlformats.org/officeDocument/2006/relationships/tags" Target="../tags/tag417.xml" /><Relationship Id="rId13" Type="http://schemas.openxmlformats.org/officeDocument/2006/relationships/tags" Target="../tags/tag323.xml" /><Relationship Id="rId2" Type="http://schemas.openxmlformats.org/officeDocument/2006/relationships/notesSlide" Target="../notesSlides/notesSlide2.xml" /><Relationship Id="rId3" Type="http://schemas.openxmlformats.org/officeDocument/2006/relationships/tags" Target="../tags/tag60.xml" /><Relationship Id="rId4" Type="http://schemas.openxmlformats.org/officeDocument/2006/relationships/tags" Target="../tags/tag153.xml" /><Relationship Id="rId5" Type="http://schemas.openxmlformats.org/officeDocument/2006/relationships/tags" Target="../tags/tag303.xml" /><Relationship Id="rId6" Type="http://schemas.openxmlformats.org/officeDocument/2006/relationships/tags" Target="../tags/tag12.xml" /><Relationship Id="rId7" Type="http://schemas.openxmlformats.org/officeDocument/2006/relationships/tags" Target="../tags/tag346.xml" /><Relationship Id="rId8" Type="http://schemas.openxmlformats.org/officeDocument/2006/relationships/tags" Target="../tags/tag352.xml" /><Relationship Id="rId9" Type="http://schemas.openxmlformats.org/officeDocument/2006/relationships/tags" Target="../tags/tag67.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47.xml" /><Relationship Id="rId2" Type="http://schemas.openxmlformats.org/officeDocument/2006/relationships/tags" Target="../tags/tag56.xml" /><Relationship Id="rId3" Type="http://schemas.openxmlformats.org/officeDocument/2006/relationships/tags" Target="../tags/tag296.xml" /><Relationship Id="rId4" Type="http://schemas.openxmlformats.org/officeDocument/2006/relationships/tags" Target="../tags/tag312.xml" /><Relationship Id="rId5" Type="http://schemas.openxmlformats.org/officeDocument/2006/relationships/tags" Target="../tags/tag230.xml" /><Relationship Id="rId6" Type="http://schemas.openxmlformats.org/officeDocument/2006/relationships/tags" Target="../tags/tag232.xml" /><Relationship Id="rId7" Type="http://schemas.openxmlformats.org/officeDocument/2006/relationships/tags" Target="../tags/tag447.xml" /><Relationship Id="rId8" Type="http://schemas.openxmlformats.org/officeDocument/2006/relationships/tags" Target="../tags/tag443.xml" /><Relationship Id="rId9" Type="http://schemas.openxmlformats.org/officeDocument/2006/relationships/tags" Target="../tags/tag313.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tags" Target="../tags/tag237.xml" /><Relationship Id="rId11" Type="http://schemas.openxmlformats.org/officeDocument/2006/relationships/tags" Target="../tags/tag166.xml" /><Relationship Id="rId12" Type="http://schemas.openxmlformats.org/officeDocument/2006/relationships/tags" Target="../tags/tag418.xml" /><Relationship Id="rId13" Type="http://schemas.openxmlformats.org/officeDocument/2006/relationships/tags" Target="../tags/tag353.xml" /><Relationship Id="rId14" Type="http://schemas.openxmlformats.org/officeDocument/2006/relationships/tags" Target="../tags/tag49.xml" /><Relationship Id="rId15" Type="http://schemas.openxmlformats.org/officeDocument/2006/relationships/tags" Target="../tags/tag131.xml" /><Relationship Id="rId16" Type="http://schemas.openxmlformats.org/officeDocument/2006/relationships/tags" Target="../tags/tag177.xml" /><Relationship Id="rId17" Type="http://schemas.openxmlformats.org/officeDocument/2006/relationships/tags" Target="../tags/tag392.xml" /><Relationship Id="rId18" Type="http://schemas.openxmlformats.org/officeDocument/2006/relationships/tags" Target="../tags/tag106.xml" /><Relationship Id="rId19" Type="http://schemas.openxmlformats.org/officeDocument/2006/relationships/tags" Target="../tags/tag332.xml" /><Relationship Id="rId2" Type="http://schemas.openxmlformats.org/officeDocument/2006/relationships/tags" Target="../tags/tag248.xml" /><Relationship Id="rId20" Type="http://schemas.openxmlformats.org/officeDocument/2006/relationships/tags" Target="../tags/tag206.xml" /><Relationship Id="rId21" Type="http://schemas.openxmlformats.org/officeDocument/2006/relationships/tags" Target="../tags/tag262.xml" /><Relationship Id="rId22" Type="http://schemas.openxmlformats.org/officeDocument/2006/relationships/tags" Target="../tags/tag261.xml" /><Relationship Id="rId23" Type="http://schemas.openxmlformats.org/officeDocument/2006/relationships/tags" Target="../tags/tag72.xml" /><Relationship Id="rId24" Type="http://schemas.openxmlformats.org/officeDocument/2006/relationships/tags" Target="../tags/tag341.xml" /><Relationship Id="rId3" Type="http://schemas.openxmlformats.org/officeDocument/2006/relationships/tags" Target="../tags/tag253.xml" /><Relationship Id="rId4" Type="http://schemas.openxmlformats.org/officeDocument/2006/relationships/tags" Target="../tags/tag181.xml" /><Relationship Id="rId5" Type="http://schemas.openxmlformats.org/officeDocument/2006/relationships/tags" Target="../tags/tag122.xml" /><Relationship Id="rId6" Type="http://schemas.openxmlformats.org/officeDocument/2006/relationships/tags" Target="../tags/tag190.xml" /><Relationship Id="rId7" Type="http://schemas.openxmlformats.org/officeDocument/2006/relationships/tags" Target="../tags/tag433.xml" /><Relationship Id="rId8" Type="http://schemas.openxmlformats.org/officeDocument/2006/relationships/tags" Target="../tags/tag97.xml" /><Relationship Id="rId9" Type="http://schemas.openxmlformats.org/officeDocument/2006/relationships/tags" Target="../tags/tag317.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tags" Target="../tags/tag105.xml" /><Relationship Id="rId11" Type="http://schemas.openxmlformats.org/officeDocument/2006/relationships/tags" Target="../tags/tag384.xml" /><Relationship Id="rId12" Type="http://schemas.openxmlformats.org/officeDocument/2006/relationships/tags" Target="../tags/tag189.xml" /><Relationship Id="rId13" Type="http://schemas.openxmlformats.org/officeDocument/2006/relationships/tags" Target="../tags/tag287.xml" /><Relationship Id="rId14" Type="http://schemas.openxmlformats.org/officeDocument/2006/relationships/tags" Target="../tags/tag186.xml" /><Relationship Id="rId15" Type="http://schemas.openxmlformats.org/officeDocument/2006/relationships/tags" Target="../tags/tag300.xml" /><Relationship Id="rId16" Type="http://schemas.openxmlformats.org/officeDocument/2006/relationships/tags" Target="../tags/tag167.xml" /><Relationship Id="rId17" Type="http://schemas.openxmlformats.org/officeDocument/2006/relationships/tags" Target="../tags/tag10.xml" /><Relationship Id="rId18" Type="http://schemas.openxmlformats.org/officeDocument/2006/relationships/tags" Target="../tags/tag29.xml" /><Relationship Id="rId19" Type="http://schemas.openxmlformats.org/officeDocument/2006/relationships/tags" Target="../tags/tag14.xml" /><Relationship Id="rId2" Type="http://schemas.openxmlformats.org/officeDocument/2006/relationships/tags" Target="../tags/tag385.xml" /><Relationship Id="rId20" Type="http://schemas.openxmlformats.org/officeDocument/2006/relationships/tags" Target="../tags/tag271.xml" /><Relationship Id="rId21" Type="http://schemas.openxmlformats.org/officeDocument/2006/relationships/tags" Target="../tags/tag375.xml" /><Relationship Id="rId22" Type="http://schemas.openxmlformats.org/officeDocument/2006/relationships/tags" Target="../tags/tag7.xml" /><Relationship Id="rId23" Type="http://schemas.openxmlformats.org/officeDocument/2006/relationships/tags" Target="../tags/tag311.xml" /><Relationship Id="rId24" Type="http://schemas.openxmlformats.org/officeDocument/2006/relationships/tags" Target="../tags/tag366.xml" /><Relationship Id="rId25" Type="http://schemas.openxmlformats.org/officeDocument/2006/relationships/tags" Target="../tags/tag245.xml" /><Relationship Id="rId26" Type="http://schemas.openxmlformats.org/officeDocument/2006/relationships/tags" Target="../tags/tag280.xml" /><Relationship Id="rId27" Type="http://schemas.openxmlformats.org/officeDocument/2006/relationships/tags" Target="../tags/tag256.xml" /><Relationship Id="rId28" Type="http://schemas.openxmlformats.org/officeDocument/2006/relationships/tags" Target="../tags/tag124.xml" /><Relationship Id="rId29" Type="http://schemas.openxmlformats.org/officeDocument/2006/relationships/tags" Target="../tags/tag50.xml" /><Relationship Id="rId3" Type="http://schemas.openxmlformats.org/officeDocument/2006/relationships/tags" Target="../tags/tag265.xml" /><Relationship Id="rId30" Type="http://schemas.openxmlformats.org/officeDocument/2006/relationships/tags" Target="../tags/tag51.xml" /><Relationship Id="rId31" Type="http://schemas.openxmlformats.org/officeDocument/2006/relationships/tags" Target="../tags/tag356.xml" /><Relationship Id="rId32" Type="http://schemas.openxmlformats.org/officeDocument/2006/relationships/tags" Target="../tags/tag13.xml" /><Relationship Id="rId33" Type="http://schemas.openxmlformats.org/officeDocument/2006/relationships/tags" Target="../tags/tag26.xml" /><Relationship Id="rId4" Type="http://schemas.openxmlformats.org/officeDocument/2006/relationships/tags" Target="../tags/tag172.xml" /><Relationship Id="rId5" Type="http://schemas.openxmlformats.org/officeDocument/2006/relationships/tags" Target="../tags/tag149.xml" /><Relationship Id="rId6" Type="http://schemas.openxmlformats.org/officeDocument/2006/relationships/tags" Target="../tags/tag254.xml" /><Relationship Id="rId7" Type="http://schemas.openxmlformats.org/officeDocument/2006/relationships/tags" Target="../tags/tag62.xml" /><Relationship Id="rId8" Type="http://schemas.openxmlformats.org/officeDocument/2006/relationships/tags" Target="../tags/tag136.xml" /><Relationship Id="rId9" Type="http://schemas.openxmlformats.org/officeDocument/2006/relationships/tags" Target="../tags/tag110.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tags" Target="../tags/tag114.xml" /><Relationship Id="rId11" Type="http://schemas.openxmlformats.org/officeDocument/2006/relationships/tags" Target="../tags/tag179.xml" /><Relationship Id="rId12" Type="http://schemas.openxmlformats.org/officeDocument/2006/relationships/tags" Target="../tags/tag408.xml" /><Relationship Id="rId13" Type="http://schemas.openxmlformats.org/officeDocument/2006/relationships/tags" Target="../tags/tag361.xml" /><Relationship Id="rId14" Type="http://schemas.openxmlformats.org/officeDocument/2006/relationships/tags" Target="../tags/tag222.xml" /><Relationship Id="rId15" Type="http://schemas.openxmlformats.org/officeDocument/2006/relationships/tags" Target="../tags/tag118.xml" /><Relationship Id="rId16" Type="http://schemas.openxmlformats.org/officeDocument/2006/relationships/tags" Target="../tags/tag421.xml" /><Relationship Id="rId17" Type="http://schemas.openxmlformats.org/officeDocument/2006/relationships/tags" Target="../tags/tag342.xml" /><Relationship Id="rId18" Type="http://schemas.openxmlformats.org/officeDocument/2006/relationships/tags" Target="../tags/tag81.xml" /><Relationship Id="rId19" Type="http://schemas.openxmlformats.org/officeDocument/2006/relationships/tags" Target="../tags/tag127.xml" /><Relationship Id="rId2" Type="http://schemas.openxmlformats.org/officeDocument/2006/relationships/tags" Target="../tags/tag321.xml" /><Relationship Id="rId20" Type="http://schemas.openxmlformats.org/officeDocument/2006/relationships/tags" Target="../tags/tag420.xml" /><Relationship Id="rId21" Type="http://schemas.openxmlformats.org/officeDocument/2006/relationships/tags" Target="../tags/tag182.xml" /><Relationship Id="rId22" Type="http://schemas.openxmlformats.org/officeDocument/2006/relationships/tags" Target="../tags/tag157.xml" /><Relationship Id="rId23" Type="http://schemas.openxmlformats.org/officeDocument/2006/relationships/tags" Target="../tags/tag70.xml" /><Relationship Id="rId24" Type="http://schemas.openxmlformats.org/officeDocument/2006/relationships/tags" Target="../tags/tag259.xml" /><Relationship Id="rId25" Type="http://schemas.openxmlformats.org/officeDocument/2006/relationships/tags" Target="../tags/tag276.xml" /><Relationship Id="rId26" Type="http://schemas.openxmlformats.org/officeDocument/2006/relationships/tags" Target="../tags/tag145.xml" /><Relationship Id="rId27" Type="http://schemas.openxmlformats.org/officeDocument/2006/relationships/tags" Target="../tags/tag36.xml" /><Relationship Id="rId28" Type="http://schemas.openxmlformats.org/officeDocument/2006/relationships/tags" Target="../tags/tag104.xml" /><Relationship Id="rId29" Type="http://schemas.openxmlformats.org/officeDocument/2006/relationships/tags" Target="../tags/tag103.xml" /><Relationship Id="rId3" Type="http://schemas.openxmlformats.org/officeDocument/2006/relationships/tags" Target="../tags/tag199.xml" /><Relationship Id="rId30" Type="http://schemas.openxmlformats.org/officeDocument/2006/relationships/tags" Target="../tags/tag9.xml" /><Relationship Id="rId4" Type="http://schemas.openxmlformats.org/officeDocument/2006/relationships/tags" Target="../tags/tag349.xml" /><Relationship Id="rId5" Type="http://schemas.openxmlformats.org/officeDocument/2006/relationships/tags" Target="../tags/tag425.xml" /><Relationship Id="rId6" Type="http://schemas.openxmlformats.org/officeDocument/2006/relationships/tags" Target="../tags/tag372.xml" /><Relationship Id="rId7" Type="http://schemas.openxmlformats.org/officeDocument/2006/relationships/tags" Target="../tags/tag451.xml" /><Relationship Id="rId8" Type="http://schemas.openxmlformats.org/officeDocument/2006/relationships/tags" Target="../tags/tag450.xml" /><Relationship Id="rId9" Type="http://schemas.openxmlformats.org/officeDocument/2006/relationships/tags" Target="../tags/tag308.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40.xml" /><Relationship Id="rId11" Type="http://schemas.openxmlformats.org/officeDocument/2006/relationships/tags" Target="../tags/tag441.xml" /><Relationship Id="rId12" Type="http://schemas.openxmlformats.org/officeDocument/2006/relationships/tags" Target="../tags/tag77.xml" /><Relationship Id="rId13" Type="http://schemas.openxmlformats.org/officeDocument/2006/relationships/tags" Target="../tags/tag387.xml" /><Relationship Id="rId14" Type="http://schemas.openxmlformats.org/officeDocument/2006/relationships/image" Target="../media/image3.jpeg" /><Relationship Id="rId15" Type="http://schemas.openxmlformats.org/officeDocument/2006/relationships/tags" Target="../tags/tag185.xml" /><Relationship Id="rId16" Type="http://schemas.openxmlformats.org/officeDocument/2006/relationships/tags" Target="../tags/tag440.xml" /><Relationship Id="rId17" Type="http://schemas.openxmlformats.org/officeDocument/2006/relationships/tags" Target="../tags/tag35.xml" /><Relationship Id="rId18" Type="http://schemas.openxmlformats.org/officeDocument/2006/relationships/tags" Target="../tags/tag371.xml" /><Relationship Id="rId19" Type="http://schemas.openxmlformats.org/officeDocument/2006/relationships/tags" Target="../tags/tag413.xml" /><Relationship Id="rId2" Type="http://schemas.openxmlformats.org/officeDocument/2006/relationships/tags" Target="../tags/tag370.xml" /><Relationship Id="rId20" Type="http://schemas.openxmlformats.org/officeDocument/2006/relationships/tags" Target="../tags/tag160.xml" /><Relationship Id="rId21" Type="http://schemas.openxmlformats.org/officeDocument/2006/relationships/tags" Target="../tags/tag269.xml" /><Relationship Id="rId22" Type="http://schemas.openxmlformats.org/officeDocument/2006/relationships/tags" Target="../tags/tag19.xml" /><Relationship Id="rId23" Type="http://schemas.openxmlformats.org/officeDocument/2006/relationships/tags" Target="../tags/tag220.xml" /><Relationship Id="rId24" Type="http://schemas.openxmlformats.org/officeDocument/2006/relationships/tags" Target="../tags/tag121.xml" /><Relationship Id="rId3" Type="http://schemas.openxmlformats.org/officeDocument/2006/relationships/tags" Target="../tags/tag279.xml" /><Relationship Id="rId4" Type="http://schemas.openxmlformats.org/officeDocument/2006/relationships/tags" Target="../tags/tag138.xml" /><Relationship Id="rId5" Type="http://schemas.openxmlformats.org/officeDocument/2006/relationships/tags" Target="../tags/tag315.xml" /><Relationship Id="rId6" Type="http://schemas.openxmlformats.org/officeDocument/2006/relationships/tags" Target="../tags/tag316.xml" /><Relationship Id="rId7" Type="http://schemas.openxmlformats.org/officeDocument/2006/relationships/tags" Target="../tags/tag89.xml" /><Relationship Id="rId8" Type="http://schemas.openxmlformats.org/officeDocument/2006/relationships/tags" Target="../tags/tag273.xml" /><Relationship Id="rId9" Type="http://schemas.openxmlformats.org/officeDocument/2006/relationships/tags" Target="../tags/tag41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93.xml" /><Relationship Id="rId11" Type="http://schemas.openxmlformats.org/officeDocument/2006/relationships/tags" Target="../tags/tag419.xml" /><Relationship Id="rId12" Type="http://schemas.openxmlformats.org/officeDocument/2006/relationships/tags" Target="../tags/tag228.xml" /><Relationship Id="rId13" Type="http://schemas.openxmlformats.org/officeDocument/2006/relationships/tags" Target="../tags/tag83.xml" /><Relationship Id="rId14" Type="http://schemas.openxmlformats.org/officeDocument/2006/relationships/tags" Target="../tags/tag17.xml" /><Relationship Id="rId15" Type="http://schemas.openxmlformats.org/officeDocument/2006/relationships/image" Target="../media/image3.jpeg" /><Relationship Id="rId16" Type="http://schemas.openxmlformats.org/officeDocument/2006/relationships/tags" Target="../tags/tag133.xml" /><Relationship Id="rId17" Type="http://schemas.openxmlformats.org/officeDocument/2006/relationships/tags" Target="../tags/tag322.xml" /><Relationship Id="rId18" Type="http://schemas.openxmlformats.org/officeDocument/2006/relationships/tags" Target="../tags/tag87.xml" /><Relationship Id="rId19" Type="http://schemas.openxmlformats.org/officeDocument/2006/relationships/tags" Target="../tags/tag310.xml" /><Relationship Id="rId2" Type="http://schemas.openxmlformats.org/officeDocument/2006/relationships/tags" Target="../tags/tag2.xml" /><Relationship Id="rId20" Type="http://schemas.openxmlformats.org/officeDocument/2006/relationships/tags" Target="../tags/tag304.xml" /><Relationship Id="rId21" Type="http://schemas.openxmlformats.org/officeDocument/2006/relationships/tags" Target="../tags/tag205.xml" /><Relationship Id="rId22" Type="http://schemas.openxmlformats.org/officeDocument/2006/relationships/tags" Target="../tags/tag66.xml" /><Relationship Id="rId23" Type="http://schemas.openxmlformats.org/officeDocument/2006/relationships/tags" Target="../tags/tag367.xml" /><Relationship Id="rId24" Type="http://schemas.openxmlformats.org/officeDocument/2006/relationships/tags" Target="../tags/tag134.xml" /><Relationship Id="rId25" Type="http://schemas.openxmlformats.org/officeDocument/2006/relationships/tags" Target="../tags/tag215.xml" /><Relationship Id="rId26" Type="http://schemas.openxmlformats.org/officeDocument/2006/relationships/tags" Target="../tags/tag78.xml" /><Relationship Id="rId3" Type="http://schemas.openxmlformats.org/officeDocument/2006/relationships/tags" Target="../tags/tag25.xml" /><Relationship Id="rId4" Type="http://schemas.openxmlformats.org/officeDocument/2006/relationships/tags" Target="../tags/tag204.xml" /><Relationship Id="rId5" Type="http://schemas.openxmlformats.org/officeDocument/2006/relationships/tags" Target="../tags/tag351.xml" /><Relationship Id="rId6" Type="http://schemas.openxmlformats.org/officeDocument/2006/relationships/tags" Target="../tags/tag286.xml" /><Relationship Id="rId7" Type="http://schemas.openxmlformats.org/officeDocument/2006/relationships/tags" Target="../tags/tag229.xml" /><Relationship Id="rId8" Type="http://schemas.openxmlformats.org/officeDocument/2006/relationships/tags" Target="../tags/tag381.xml" /><Relationship Id="rId9" Type="http://schemas.openxmlformats.org/officeDocument/2006/relationships/tags" Target="../tags/tag148.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pic>
        <p:nvPicPr>
          <p:cNvPr id="100" name="图片 99"/>
          <p:cNvPicPr/>
          <p:nvPr>
            <p:custDataLst>
              <p:tags r:id="rId4"/>
            </p:custDataLst>
          </p:nvPr>
        </p:nvPicPr>
        <p:blipFill>
          <a:blip xmlns:r="http://schemas.openxmlformats.org/officeDocument/2006/relationships" r:embed="rId3"/>
          <a:srcRect/>
          <a:stretch>
            <a:fillRect/>
          </a:stretch>
        </p:blipFill>
        <p:spPr>
          <a:xfrm>
            <a:off x="58420" y="783274"/>
            <a:ext cx="5727700" cy="3759199"/>
          </a:xfrm>
          <a:prstGeom prst="rect"/>
          <a:noFill/>
          <a:ln w="9525">
            <a:noFill/>
          </a:ln>
        </p:spPr>
      </p:pic>
      <p:sp>
        <p:nvSpPr>
          <p:cNvPr id="10" name="文本框 9"/>
          <p:cNvSpPr txBox="1"/>
          <p:nvPr>
            <p:custDataLst>
              <p:tags r:id="rId5"/>
            </p:custDataLst>
          </p:nvPr>
        </p:nvSpPr>
        <p:spPr>
          <a:xfrm>
            <a:off x="6154160" y="1526644"/>
            <a:ext cx="3274060" cy="768350"/>
          </a:xfrm>
          <a:prstGeom prst="rect"/>
          <a:noFill/>
        </p:spPr>
        <p:txBody>
          <a:bodyPr wrap="none">
            <a:spAutoFit/>
          </a:bodyPr>
          <a:lstStyle/>
          <a:p>
            <a:pPr algn="ctr" defTabSz="866775" fontAlgn="base">
              <a:spcBef>
                <a:spcPct val="0"/>
              </a:spcBef>
              <a:spcAft>
                <a:spcPct val="0"/>
              </a:spcAft>
              <a:defRPr/>
            </a:pPr>
            <a:r>
              <a:rPr lang="en-US" sz="4400" b="1" dirty="1">
                <a:solidFill>
                  <a:srgbClr val="FF0000"/>
                </a:solidFill>
                <a:latin typeface="黑体" panose="02010609060101010101" charset="-122"/>
                <a:ea typeface="黑体" panose="02010609060101010101" charset="-122"/>
                <a:cs typeface="黑体" panose="02010609060101010101" charset="-122"/>
              </a:rPr>
              <a:t>21 </a:t>
            </a:r>
            <a:r>
              <a:rPr lang="zh-CN" altLang="en-US" sz="4400" b="1" dirty="1">
                <a:solidFill>
                  <a:srgbClr val="FF0000"/>
                </a:solidFill>
                <a:latin typeface="黑体" panose="02010609060101010101" charset="-122"/>
                <a:ea typeface="黑体" panose="02010609060101010101" charset="-122"/>
                <a:cs typeface="黑体" panose="02010609060101010101" charset="-122"/>
              </a:rPr>
              <a:t>创造宣言</a:t>
            </a:r>
            <a:endParaRPr lang="zh-CN" altLang="en-US" sz="4400" b="1">
              <a:solidFill>
                <a:srgbClr val="FF0000"/>
              </a:solidFill>
              <a:latin typeface="黑体" panose="02010609060101010101" charset="-122"/>
              <a:ea typeface="黑体" panose="02010609060101010101" charset="-122"/>
              <a:cs typeface="黑体" panose="02010609060101010101" charset="-122"/>
            </a:endParaRPr>
          </a:p>
        </p:txBody>
      </p:sp>
      <p:sp>
        <p:nvSpPr>
          <p:cNvPr id="13" name="圆角矩形 12"/>
          <p:cNvSpPr/>
          <p:nvPr>
            <p:custDataLst>
              <p:tags r:id="rId6"/>
            </p:custDataLst>
          </p:nvPr>
        </p:nvSpPr>
        <p:spPr>
          <a:xfrm>
            <a:off x="3204210" y="4742815"/>
            <a:ext cx="5410200" cy="582295"/>
          </a:xfrm>
          <a:prstGeom prst="roundRect">
            <a:avLst>
              <a:gd name="adj" fmla="val 0"/>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66775" fontAlgn="base">
              <a:spcBef>
                <a:spcPct val="0"/>
              </a:spcBef>
              <a:spcAft>
                <a:spcPct val="0"/>
              </a:spcAft>
              <a:defRPr/>
            </a:pPr>
            <a:endParaRPr lang="zh-CN" altLang="en-US" sz="2275">
              <a:solidFill>
                <a:prstClr val="white"/>
              </a:solidFill>
              <a:latin typeface="等线"/>
              <a:ea typeface="等线"/>
            </a:endParaRPr>
          </a:p>
        </p:txBody>
      </p:sp>
      <p:sp>
        <p:nvSpPr>
          <p:cNvPr id="3" name="矩形 2"/>
          <p:cNvSpPr/>
          <p:nvPr>
            <p:custDataLst>
              <p:tags r:id="rId7"/>
            </p:custDataLst>
          </p:nvPr>
        </p:nvSpPr>
        <p:spPr>
          <a:xfrm>
            <a:off x="0" y="4646295"/>
            <a:ext cx="11520170" cy="183388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2" name="文本框 1"/>
          <p:cNvSpPr txBox="1"/>
          <p:nvPr>
            <p:custDataLst>
              <p:tags r:id="rId8"/>
            </p:custDataLst>
          </p:nvPr>
        </p:nvSpPr>
        <p:spPr>
          <a:xfrm>
            <a:off x="7811770" y="2656205"/>
            <a:ext cx="2023745" cy="583565"/>
          </a:xfrm>
          <a:prstGeom prst="rect"/>
          <a:noFill/>
        </p:spPr>
        <p:txBody>
          <a:bodyPr wrap="square" rtlCol="0" anchor="t">
            <a:spAutoFit/>
          </a:bodyPr>
          <a:lstStyle/>
          <a:p>
            <a:r>
              <a:rPr sz="3200" b="1" dirty="1">
                <a:solidFill>
                  <a:srgbClr val="FF0000"/>
                </a:solidFill>
                <a:latin typeface="宋体" panose="02010600030101010101" pitchFamily="2" charset="-122"/>
                <a:cs typeface="宋体" panose="02010600030101010101" pitchFamily="2" charset="-122"/>
                <a:sym typeface="+mn-ea"/>
              </a:rPr>
              <a:t>陶行知</a:t>
            </a:r>
            <a:endParaRPr lang="zh-CN" altLang="en-US" sz="3200" b="1">
              <a:solidFill>
                <a:srgbClr val="FF0000"/>
              </a:solidFill>
              <a:latin typeface="宋体" panose="02010600030101010101" pitchFamily="2" charset="-122"/>
              <a:cs typeface="宋体" panose="02010600030101010101" pitchFamily="2" charset="-122"/>
              <a:sym typeface="+mn-ea"/>
            </a:endParaRPr>
          </a:p>
        </p:txBody>
      </p:sp>
    </p:spTree>
  </p:cSld>
  <p:clrMapOvr>
    <a:masterClrMapping/>
  </p:clrMapOvr>
  <p:transition spd="fast"/>
  <p:timing>
    <p:tnLst>
      <p:par>
        <p:cTn id="1" restart="never" nodeType="tmRoot"/>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sp>
        <p:nvSpPr>
          <p:cNvPr id="12290" name="矩形 1"/>
          <p:cNvSpPr>
            <a:spLocks noChangeArrowheads="1"/>
          </p:cNvSpPr>
          <p:nvPr>
            <p:custDataLst>
              <p:tags r:id="rId13"/>
            </p:custDataLst>
          </p:nvPr>
        </p:nvSpPr>
        <p:spPr>
          <a:xfrm>
            <a:off x="528955" y="593090"/>
            <a:ext cx="10584815" cy="82042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algn="l" fontAlgn="auto">
              <a:lnSpc>
                <a:spcPct val="150000"/>
              </a:lnSpc>
              <a:buClrTx/>
              <a:buSzTx/>
              <a:buFont typeface="Wingdings" panose="05000000000000000000" pitchFamily="2" charset="2"/>
              <a:buNone/>
            </a:pPr>
            <a:r>
              <a:rPr lang="en-US" altLang="zh-CN" sz="2800" b="1" dirty="1">
                <a:latin typeface="宋体" panose="02010600030101010101" pitchFamily="2" charset="-122"/>
                <a:sym typeface="+mn-ea"/>
              </a:rPr>
              <a:t>2</a:t>
            </a:r>
            <a:r>
              <a:rPr lang="zh-CN" sz="2800" b="1" dirty="1">
                <a:latin typeface="宋体" panose="02010600030101010101" pitchFamily="2" charset="-122"/>
                <a:sym typeface="+mn-ea"/>
              </a:rPr>
              <a:t>.根据文章论证梳理，归纳概括作者批判的观点和所持的中心论点。</a:t>
            </a:r>
            <a:endParaRPr lang="zh-CN" altLang="en-US" sz="2800" b="1">
              <a:latin typeface="宋体" panose="02010600030101010101" pitchFamily="2" charset="-122"/>
            </a:endParaRPr>
          </a:p>
        </p:txBody>
      </p:sp>
      <p:graphicFrame>
        <p:nvGraphicFramePr>
          <p:cNvPr id="3" name="表格 2"/>
          <p:cNvGraphicFramePr>
            <a:graphicFrameLocks noGrp="1"/>
          </p:cNvGraphicFramePr>
          <p:nvPr>
            <p:custDataLst>
              <p:tags r:id="rId14"/>
            </p:custDataLst>
          </p:nvPr>
        </p:nvGraphicFramePr>
        <p:xfrm>
          <a:off x="1729105" y="1913255"/>
          <a:ext cx="7487920" cy="4047490"/>
        </p:xfrm>
        <a:graphic>
          <a:graphicData uri="http://schemas.openxmlformats.org/drawingml/2006/table">
            <a:tbl>
              <a:tblPr firstRow="1" bandRow="1">
                <a:tableStyleId>{22838BEF-8BB2-4498-84A7-C5851F593DF1}</a:tableStyleId>
              </a:tblPr>
              <a:tblGrid>
                <a:gridCol w="3096260"/>
                <a:gridCol w="4391660"/>
              </a:tblGrid>
              <a:tr h="3015615">
                <a:tc>
                  <a:txBody>
                    <a:bodyPr vert="horz" wrap="square" anchorCtr="0"/>
                    <a:lstStyle/>
                    <a:p>
                      <a:endParaRPr lang="zh-CN" altLang="en-US" sz="1800" b="1"/>
                    </a:p>
                  </a:txBody>
                  <a:tcPr marL="91433" marR="91433" marT="45729" marB="45729"/>
                </a:tc>
                <a:tc>
                  <a:txBody>
                    <a:bodyPr vert="horz" wrap="square" anchorCtr="0"/>
                    <a:lstStyle/>
                    <a:p>
                      <a:endParaRPr lang="zh-CN" altLang="en-US" sz="1800" b="1"/>
                    </a:p>
                  </a:txBody>
                  <a:tcPr marL="91433" marR="91433" marT="45729" marB="45729"/>
                </a:tc>
              </a:tr>
              <a:tr h="1031875">
                <a:tc>
                  <a:txBody>
                    <a:bodyPr vert="horz" wrap="square" anchorCtr="0"/>
                    <a:lstStyle/>
                    <a:p>
                      <a:endParaRPr lang="zh-CN" altLang="en-US" sz="1800"/>
                    </a:p>
                  </a:txBody>
                  <a:tcPr marL="91433" marR="91433" marT="45729" marB="45729"/>
                </a:tc>
                <a:tc>
                  <a:txBody>
                    <a:bodyPr vert="horz" wrap="square" anchorCtr="0"/>
                    <a:lstStyle/>
                    <a:p>
                      <a:endParaRPr lang="zh-CN" altLang="en-US" sz="1800"/>
                    </a:p>
                  </a:txBody>
                  <a:tcPr marL="91433" marR="91433" marT="45729" marB="45729"/>
                </a:tc>
              </a:tr>
            </a:tbl>
          </a:graphicData>
        </a:graphic>
      </p:graphicFrame>
      <p:sp>
        <p:nvSpPr>
          <p:cNvPr id="4" name="矩形 3"/>
          <p:cNvSpPr/>
          <p:nvPr>
            <p:custDataLst>
              <p:tags r:id="rId15"/>
            </p:custDataLst>
          </p:nvPr>
        </p:nvSpPr>
        <p:spPr>
          <a:xfrm>
            <a:off x="2016760" y="5070475"/>
            <a:ext cx="2520950" cy="607695"/>
          </a:xfrm>
          <a:prstGeom prst="rect"/>
          <a:noFill/>
          <a:ln>
            <a:noFill/>
          </a:ln>
        </p:spPr>
        <p:txBody>
          <a:bodyPr>
            <a:spAutoFit/>
          </a:bodyPr>
          <a:lstStyle/>
          <a:p>
            <a:pPr eaLnBrk="1" hangingPunct="1">
              <a:lnSpc>
                <a:spcPct val="120000"/>
              </a:lnSpc>
              <a:spcBef>
                <a:spcPts val="600"/>
              </a:spcBef>
              <a:defRPr/>
            </a:pPr>
            <a:r>
              <a:rPr lang="zh-CN" altLang="en-US" sz="2800" b="1" dirty="1">
                <a:latin typeface="宋体" panose="02010600030101010101" pitchFamily="2" charset="-122"/>
                <a:ea typeface="宋体" panose="02010600030101010101" pitchFamily="2" charset="-122"/>
              </a:rPr>
              <a:t>作者的观点</a:t>
            </a:r>
            <a:endParaRPr lang="zh-CN" altLang="en-US" sz="2800" b="1">
              <a:latin typeface="宋体" panose="02010600030101010101" pitchFamily="2" charset="-122"/>
              <a:ea typeface="宋体" panose="02010600030101010101" pitchFamily="2" charset="-122"/>
            </a:endParaRPr>
          </a:p>
        </p:txBody>
      </p:sp>
      <p:sp>
        <p:nvSpPr>
          <p:cNvPr id="2" name="矩形 1"/>
          <p:cNvSpPr/>
          <p:nvPr>
            <p:custDataLst>
              <p:tags r:id="rId16"/>
            </p:custDataLst>
          </p:nvPr>
        </p:nvSpPr>
        <p:spPr>
          <a:xfrm>
            <a:off x="5515293" y="5070475"/>
            <a:ext cx="2520950" cy="607695"/>
          </a:xfrm>
          <a:prstGeom prst="rect"/>
          <a:noFill/>
          <a:ln>
            <a:noFill/>
          </a:ln>
        </p:spPr>
        <p:txBody>
          <a:bodyPr>
            <a:spAutoFit/>
          </a:bodyPr>
          <a:lstStyle/>
          <a:p>
            <a:pPr eaLnBrk="1" hangingPunct="1">
              <a:lnSpc>
                <a:spcPct val="120000"/>
              </a:lnSpc>
              <a:spcBef>
                <a:spcPts val="600"/>
              </a:spcBef>
              <a:defRPr/>
            </a:pPr>
            <a:r>
              <a:rPr lang="zh-CN" altLang="en-US" sz="2800" b="1" dirty="1">
                <a:solidFill>
                  <a:srgbClr val="0033CC"/>
                </a:solidFill>
                <a:latin typeface="楷体" panose="02010609060101010101" pitchFamily="49" charset="-122"/>
                <a:ea typeface="楷体" panose="02010609060101010101" pitchFamily="49" charset="-122"/>
              </a:rPr>
              <a:t>我们要创造</a:t>
            </a:r>
            <a:endParaRPr lang="zh-CN" altLang="en-US" sz="3200" b="1">
              <a:latin typeface="+mj-ea"/>
              <a:ea typeface="+mj-ea"/>
            </a:endParaRPr>
          </a:p>
        </p:txBody>
      </p:sp>
      <p:sp>
        <p:nvSpPr>
          <p:cNvPr id="7" name="矩形 6"/>
          <p:cNvSpPr/>
          <p:nvPr>
            <p:custDataLst>
              <p:tags r:id="rId17"/>
            </p:custDataLst>
          </p:nvPr>
        </p:nvSpPr>
        <p:spPr>
          <a:xfrm>
            <a:off x="1965325" y="3041015"/>
            <a:ext cx="2413000" cy="607695"/>
          </a:xfrm>
          <a:prstGeom prst="rect"/>
          <a:noFill/>
          <a:ln>
            <a:noFill/>
          </a:ln>
        </p:spPr>
        <p:txBody>
          <a:bodyPr>
            <a:spAutoFit/>
          </a:bodyPr>
          <a:lstStyle/>
          <a:p>
            <a:pPr algn="ctr" eaLnBrk="1" hangingPunct="1">
              <a:lnSpc>
                <a:spcPct val="120000"/>
              </a:lnSpc>
              <a:spcBef>
                <a:spcPts val="600"/>
              </a:spcBef>
              <a:defRPr/>
            </a:pPr>
            <a:r>
              <a:rPr lang="zh-CN" altLang="en-US" sz="2800" b="1" dirty="1">
                <a:latin typeface="宋体" panose="02010600030101010101" pitchFamily="2" charset="-122"/>
                <a:ea typeface="宋体" panose="02010600030101010101" pitchFamily="2" charset="-122"/>
              </a:rPr>
              <a:t>批驳的观点</a:t>
            </a:r>
            <a:endParaRPr lang="zh-CN" altLang="en-US" sz="3200" b="1">
              <a:solidFill>
                <a:srgbClr val="FF0000"/>
              </a:solidFill>
              <a:latin typeface="+mn-ea"/>
              <a:ea typeface="+mn-ea"/>
            </a:endParaRPr>
          </a:p>
        </p:txBody>
      </p:sp>
      <p:sp>
        <p:nvSpPr>
          <p:cNvPr id="8" name="矩形 7"/>
          <p:cNvSpPr/>
          <p:nvPr>
            <p:custDataLst>
              <p:tags r:id="rId18"/>
            </p:custDataLst>
          </p:nvPr>
        </p:nvSpPr>
        <p:spPr>
          <a:xfrm>
            <a:off x="5109845" y="1928495"/>
            <a:ext cx="3934460" cy="607695"/>
          </a:xfrm>
          <a:prstGeom prst="rect"/>
          <a:noFill/>
          <a:ln>
            <a:noFill/>
          </a:ln>
        </p:spPr>
        <p:txBody>
          <a:bodyPr wrap="square">
            <a:spAutoFit/>
          </a:bodyPr>
          <a:lstStyle/>
          <a:p>
            <a:pPr algn="ctr" eaLnBrk="1" hangingPunct="1">
              <a:lnSpc>
                <a:spcPct val="120000"/>
              </a:lnSpc>
              <a:spcBef>
                <a:spcPts val="600"/>
              </a:spcBef>
              <a:defRPr/>
            </a:pPr>
            <a:r>
              <a:rPr lang="zh-CN" altLang="en-US" sz="2800" b="1" dirty="1">
                <a:solidFill>
                  <a:srgbClr val="0033CC"/>
                </a:solidFill>
                <a:latin typeface="楷体" panose="02010609060101010101" pitchFamily="49" charset="-122"/>
                <a:ea typeface="楷体" panose="02010609060101010101" pitchFamily="49" charset="-122"/>
              </a:rPr>
              <a:t>环境太平凡不能创造</a:t>
            </a:r>
            <a:endParaRPr lang="zh-CN" altLang="en-US" sz="2800" b="1">
              <a:latin typeface="楷体" panose="02010609060101010101" pitchFamily="49" charset="-122"/>
              <a:ea typeface="楷体" panose="02010609060101010101" pitchFamily="49" charset="-122"/>
            </a:endParaRPr>
          </a:p>
        </p:txBody>
      </p:sp>
      <p:sp>
        <p:nvSpPr>
          <p:cNvPr id="18" name="矩形 17"/>
          <p:cNvSpPr/>
          <p:nvPr>
            <p:custDataLst>
              <p:tags r:id="rId19"/>
            </p:custDataLst>
          </p:nvPr>
        </p:nvSpPr>
        <p:spPr>
          <a:xfrm>
            <a:off x="4964430" y="2477770"/>
            <a:ext cx="4182110" cy="607695"/>
          </a:xfrm>
          <a:prstGeom prst="rect"/>
          <a:noFill/>
          <a:ln>
            <a:noFill/>
          </a:ln>
        </p:spPr>
        <p:txBody>
          <a:bodyPr wrap="square">
            <a:spAutoFit/>
          </a:bodyPr>
          <a:lstStyle/>
          <a:p>
            <a:pPr algn="ctr" eaLnBrk="1" hangingPunct="1">
              <a:lnSpc>
                <a:spcPct val="120000"/>
              </a:lnSpc>
              <a:spcBef>
                <a:spcPts val="600"/>
              </a:spcBef>
              <a:defRPr/>
            </a:pPr>
            <a:r>
              <a:rPr lang="zh-CN" altLang="en-US" sz="2800" b="1" dirty="1">
                <a:solidFill>
                  <a:srgbClr val="0033CC"/>
                </a:solidFill>
                <a:latin typeface="楷体" panose="02010609060101010101" pitchFamily="49" charset="-122"/>
                <a:ea typeface="楷体" panose="02010609060101010101" pitchFamily="49" charset="-122"/>
              </a:rPr>
              <a:t>生活太单调不能创造</a:t>
            </a:r>
            <a:endParaRPr lang="zh-CN" altLang="en-US" sz="2800" b="1">
              <a:latin typeface="楷体" panose="02010609060101010101" pitchFamily="49" charset="-122"/>
              <a:ea typeface="楷体" panose="02010609060101010101" pitchFamily="49" charset="-122"/>
            </a:endParaRPr>
          </a:p>
        </p:txBody>
      </p:sp>
      <p:sp>
        <p:nvSpPr>
          <p:cNvPr id="19" name="矩形 18"/>
          <p:cNvSpPr/>
          <p:nvPr>
            <p:custDataLst>
              <p:tags r:id="rId20"/>
            </p:custDataLst>
          </p:nvPr>
        </p:nvSpPr>
        <p:spPr>
          <a:xfrm>
            <a:off x="4651693" y="3040698"/>
            <a:ext cx="4392612" cy="607695"/>
          </a:xfrm>
          <a:prstGeom prst="rect"/>
          <a:noFill/>
          <a:ln>
            <a:noFill/>
          </a:ln>
        </p:spPr>
        <p:txBody>
          <a:bodyPr>
            <a:spAutoFit/>
          </a:bodyPr>
          <a:lstStyle/>
          <a:p>
            <a:pPr algn="ctr" eaLnBrk="1" hangingPunct="1">
              <a:lnSpc>
                <a:spcPct val="120000"/>
              </a:lnSpc>
              <a:spcBef>
                <a:spcPts val="600"/>
              </a:spcBef>
              <a:defRPr/>
            </a:pPr>
            <a:r>
              <a:rPr lang="zh-CN" altLang="en-US" sz="2800" b="1" dirty="1">
                <a:solidFill>
                  <a:srgbClr val="0033CC"/>
                </a:solidFill>
                <a:latin typeface="楷体" panose="02010609060101010101" pitchFamily="49" charset="-122"/>
                <a:ea typeface="楷体" panose="02010609060101010101" pitchFamily="49" charset="-122"/>
              </a:rPr>
              <a:t>年纪太小不能创造</a:t>
            </a:r>
            <a:endParaRPr lang="zh-CN" altLang="en-US" sz="3200" b="1">
              <a:solidFill>
                <a:srgbClr val="0000FF"/>
              </a:solidFill>
              <a:latin typeface="+mn-ea"/>
              <a:ea typeface="+mn-ea"/>
            </a:endParaRPr>
          </a:p>
        </p:txBody>
      </p:sp>
      <p:sp>
        <p:nvSpPr>
          <p:cNvPr id="21" name="矩形 20"/>
          <p:cNvSpPr/>
          <p:nvPr>
            <p:custDataLst>
              <p:tags r:id="rId21"/>
            </p:custDataLst>
          </p:nvPr>
        </p:nvSpPr>
        <p:spPr>
          <a:xfrm>
            <a:off x="4871403" y="3666173"/>
            <a:ext cx="4392612" cy="607695"/>
          </a:xfrm>
          <a:prstGeom prst="rect"/>
          <a:noFill/>
          <a:ln>
            <a:noFill/>
          </a:ln>
        </p:spPr>
        <p:txBody>
          <a:bodyPr>
            <a:spAutoFit/>
          </a:bodyPr>
          <a:lstStyle/>
          <a:p>
            <a:pPr algn="ctr" eaLnBrk="1" hangingPunct="1">
              <a:lnSpc>
                <a:spcPct val="120000"/>
              </a:lnSpc>
              <a:spcBef>
                <a:spcPts val="600"/>
              </a:spcBef>
              <a:defRPr/>
            </a:pPr>
            <a:r>
              <a:rPr lang="zh-CN" altLang="en-US" sz="2800" b="1" dirty="1">
                <a:solidFill>
                  <a:srgbClr val="0033CC"/>
                </a:solidFill>
                <a:latin typeface="楷体" panose="02010609060101010101" pitchFamily="49" charset="-122"/>
                <a:ea typeface="楷体" panose="02010609060101010101" pitchFamily="49" charset="-122"/>
              </a:rPr>
              <a:t>自己太无能不能创造</a:t>
            </a:r>
            <a:endParaRPr lang="zh-CN" altLang="en-US" sz="3200" b="1">
              <a:solidFill>
                <a:srgbClr val="0000FF"/>
              </a:solidFill>
              <a:latin typeface="+mn-ea"/>
              <a:ea typeface="+mn-ea"/>
            </a:endParaRPr>
          </a:p>
        </p:txBody>
      </p:sp>
      <p:sp>
        <p:nvSpPr>
          <p:cNvPr id="22" name="矩形 21"/>
          <p:cNvSpPr/>
          <p:nvPr>
            <p:custDataLst>
              <p:tags r:id="rId22"/>
            </p:custDataLst>
          </p:nvPr>
        </p:nvSpPr>
        <p:spPr>
          <a:xfrm>
            <a:off x="4795203" y="4291648"/>
            <a:ext cx="4392612" cy="607695"/>
          </a:xfrm>
          <a:prstGeom prst="rect"/>
          <a:noFill/>
          <a:ln>
            <a:noFill/>
          </a:ln>
        </p:spPr>
        <p:txBody>
          <a:bodyPr>
            <a:spAutoFit/>
          </a:bodyPr>
          <a:lstStyle/>
          <a:p>
            <a:pPr algn="ctr" eaLnBrk="1" hangingPunct="1">
              <a:lnSpc>
                <a:spcPct val="120000"/>
              </a:lnSpc>
              <a:spcBef>
                <a:spcPts val="600"/>
              </a:spcBef>
              <a:defRPr/>
            </a:pPr>
            <a:r>
              <a:rPr lang="zh-CN" altLang="en-US" sz="2800" b="1" dirty="1">
                <a:solidFill>
                  <a:srgbClr val="0033CC"/>
                </a:solidFill>
                <a:latin typeface="楷体" panose="02010609060101010101" pitchFamily="49" charset="-122"/>
                <a:ea typeface="楷体" panose="02010609060101010101" pitchFamily="49" charset="-122"/>
              </a:rPr>
              <a:t>陷入绝境不能创造</a:t>
            </a:r>
            <a:endParaRPr lang="zh-CN" altLang="en-US" sz="2800" b="1">
              <a:solidFill>
                <a:srgbClr val="0033CC"/>
              </a:solidFill>
              <a:latin typeface="楷体" panose="02010609060101010101" pitchFamily="49" charset="-122"/>
              <a:ea typeface="楷体" panose="02010609060101010101" pitchFamily="49" charset="-122"/>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rLs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1"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rLs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2"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arn(inVertical)" prLst="">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3"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arn(inVertical)" prLst="">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4"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rLst="">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5"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barn(inVertical)" prLst="">
                                      <p:cBhvr>
                                        <p:cTn id="3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0" advAuto="indefinite" build="whole"/>
      <p:bldP spid="8" grpId="1" uiExpand="0" advAuto="indefinite" build="whole"/>
      <p:bldP spid="18" grpId="2" uiExpand="0" advAuto="indefinite" build="whole"/>
      <p:bldP spid="19" grpId="3" uiExpand="0" advAuto="indefinite" build="whole"/>
      <p:bldP spid="21" grpId="4" uiExpand="0" advAuto="indefinite" build="whole"/>
      <p:bldP spid="22" grpId="5" uiExpand="0" advAuto="indefinite" build="whole"/>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sp>
        <p:nvSpPr>
          <p:cNvPr id="12290" name="矩形 1"/>
          <p:cNvSpPr>
            <a:spLocks noChangeArrowheads="1"/>
          </p:cNvSpPr>
          <p:nvPr>
            <p:custDataLst>
              <p:tags r:id="rId13"/>
            </p:custDataLst>
          </p:nvPr>
        </p:nvSpPr>
        <p:spPr>
          <a:xfrm>
            <a:off x="528320" y="593090"/>
            <a:ext cx="10584815" cy="82042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algn="l" fontAlgn="auto">
              <a:lnSpc>
                <a:spcPct val="150000"/>
              </a:lnSpc>
              <a:buClrTx/>
              <a:buSzTx/>
              <a:buFont typeface="Wingdings" panose="05000000000000000000" pitchFamily="2" charset="2"/>
              <a:buNone/>
            </a:pPr>
            <a:r>
              <a:rPr lang="en-US" altLang="zh-CN" sz="2800" b="1" dirty="1">
                <a:latin typeface="宋体" panose="02010600030101010101" pitchFamily="2" charset="-122"/>
                <a:sym typeface="+mn-ea"/>
              </a:rPr>
              <a:t>3</a:t>
            </a:r>
            <a:r>
              <a:rPr lang="zh-CN" sz="2800" b="1" dirty="1">
                <a:latin typeface="宋体" panose="02010600030101010101" pitchFamily="2" charset="-122"/>
                <a:sym typeface="+mn-ea"/>
              </a:rPr>
              <a:t>.在论证过程中，作者是如何批驳</a:t>
            </a:r>
            <a:r>
              <a:rPr lang="en-US" altLang="zh-CN" sz="2800" b="1" dirty="1">
                <a:latin typeface="宋体" panose="02010600030101010101" pitchFamily="2" charset="-122"/>
                <a:sym typeface="+mn-ea"/>
              </a:rPr>
              <a:t>“</a:t>
            </a:r>
            <a:r>
              <a:rPr lang="zh-CN" altLang="en-US" sz="2800" b="1" dirty="1">
                <a:latin typeface="宋体" panose="02010600030101010101" pitchFamily="2" charset="-122"/>
                <a:sym typeface="+mn-ea"/>
              </a:rPr>
              <a:t>不能创造</a:t>
            </a:r>
            <a:r>
              <a:rPr lang="en-US" altLang="zh-CN" sz="2800" b="1" dirty="1">
                <a:latin typeface="宋体" panose="02010600030101010101" pitchFamily="2" charset="-122"/>
                <a:sym typeface="+mn-ea"/>
              </a:rPr>
              <a:t>”</a:t>
            </a:r>
            <a:r>
              <a:rPr lang="zh-CN" altLang="en-US" sz="2800" b="1" dirty="1">
                <a:latin typeface="宋体" panose="02010600030101010101" pitchFamily="2" charset="-122"/>
                <a:sym typeface="+mn-ea"/>
              </a:rPr>
              <a:t>的错误观点的？</a:t>
            </a:r>
            <a:endParaRPr lang="zh-CN" altLang="en-US" sz="2800" b="1">
              <a:latin typeface="宋体" panose="02010600030101010101" pitchFamily="2" charset="-122"/>
            </a:endParaRPr>
          </a:p>
        </p:txBody>
      </p:sp>
      <p:grpSp>
        <p:nvGrpSpPr>
          <p:cNvPr id="18" name="组合 17"/>
          <p:cNvGrpSpPr/>
          <p:nvPr>
            <p:custDataLst>
              <p:tags r:id="rId14"/>
            </p:custDataLst>
          </p:nvPr>
        </p:nvGrpSpPr>
        <p:grpSpPr>
          <a:xfrm>
            <a:off x="3173095" y="1758315"/>
            <a:ext cx="7573010" cy="1383665"/>
            <a:chOff x="3611262" y="3305252"/>
            <a:chExt cx="4386885" cy="1603160"/>
          </a:xfrm>
        </p:grpSpPr>
        <p:sp>
          <p:nvSpPr>
            <p:cNvPr id="2" name="圆角矩形 1"/>
            <p:cNvSpPr/>
            <p:nvPr>
              <p:custDataLst>
                <p:tags r:id="rId15"/>
              </p:custDataLst>
            </p:nvPr>
          </p:nvSpPr>
          <p:spPr>
            <a:xfrm>
              <a:off x="3611262" y="3353810"/>
              <a:ext cx="4386885" cy="1554602"/>
            </a:xfrm>
            <a:prstGeom prst="roundRect">
              <a:avLst>
                <a:gd name="adj" fmla="val 3889"/>
              </a:avLst>
            </a:prstGeom>
            <a:solidFill>
              <a:srgbClr val="FED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 name="文本框 3"/>
            <p:cNvSpPr txBox="1"/>
            <p:nvPr>
              <p:custDataLst>
                <p:tags r:id="rId16"/>
              </p:custDataLst>
            </p:nvPr>
          </p:nvSpPr>
          <p:spPr>
            <a:xfrm>
              <a:off x="3674531" y="3305252"/>
              <a:ext cx="4249312" cy="1603160"/>
            </a:xfrm>
            <a:prstGeom prst="rect"/>
            <a:noFill/>
          </p:spPr>
          <p:txBody>
            <a:bodyPr wrap="square" rtlCol="0">
              <a:spAutoFit/>
            </a:bodyPr>
            <a:lstStyle/>
            <a:p>
              <a:pPr algn="just">
                <a:lnSpc>
                  <a:spcPct val="150000"/>
                </a:lnSpc>
              </a:pPr>
              <a:r>
                <a:rPr lang="zh-CN" altLang="en-US" sz="2800" b="1" dirty="1">
                  <a:solidFill>
                    <a:srgbClr val="0033CC"/>
                  </a:solidFill>
                  <a:latin typeface="楷体" panose="02010609060101010101" pitchFamily="49" charset="-122"/>
                  <a:ea typeface="楷体" panose="02010609060101010101" pitchFamily="49" charset="-122"/>
                </a:rPr>
                <a:t>例证法。以八大山人、飞帝亚斯、米开朗基为例，批驳因环境平凡而不能创造的观点。</a:t>
              </a:r>
              <a:endParaRPr lang="zh-CN" altLang="en-US" sz="2800" b="1">
                <a:solidFill>
                  <a:srgbClr val="0033CC"/>
                </a:solidFill>
                <a:latin typeface="楷体" panose="02010609060101010101" pitchFamily="49" charset="-122"/>
                <a:ea typeface="楷体" panose="02010609060101010101" pitchFamily="49" charset="-122"/>
              </a:endParaRPr>
            </a:p>
          </p:txBody>
        </p:sp>
      </p:grpSp>
      <p:grpSp>
        <p:nvGrpSpPr>
          <p:cNvPr id="5" name="组合 4"/>
          <p:cNvGrpSpPr/>
          <p:nvPr>
            <p:custDataLst>
              <p:tags r:id="rId17"/>
            </p:custDataLst>
          </p:nvPr>
        </p:nvGrpSpPr>
        <p:grpSpPr>
          <a:xfrm>
            <a:off x="732155" y="1257300"/>
            <a:ext cx="1123315" cy="2464842"/>
            <a:chOff x="925356" y="2118935"/>
            <a:chExt cx="1123363" cy="3555684"/>
          </a:xfrm>
        </p:grpSpPr>
        <p:sp>
          <p:nvSpPr>
            <p:cNvPr id="8" name="圆角矩形 7"/>
            <p:cNvSpPr/>
            <p:nvPr>
              <p:custDataLst>
                <p:tags r:id="rId18"/>
              </p:custDataLst>
            </p:nvPr>
          </p:nvSpPr>
          <p:spPr>
            <a:xfrm>
              <a:off x="925356" y="2118935"/>
              <a:ext cx="1123363" cy="3495555"/>
            </a:xfrm>
            <a:prstGeom prst="roundRect">
              <a:avLst>
                <a:gd name="adj" fmla="val 9314"/>
              </a:avLst>
            </a:prstGeom>
            <a:solidFill>
              <a:srgbClr val="2273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Source Han Sans CN Regular" panose="020b0500000000000000" pitchFamily="34" charset="-128"/>
                <a:ea typeface="Source Han Sans CN Regular" panose="020b0500000000000000" pitchFamily="34" charset="-128"/>
              </a:endParaRPr>
            </a:p>
          </p:txBody>
        </p:sp>
        <p:sp>
          <p:nvSpPr>
            <p:cNvPr id="7" name="文本框 6"/>
            <p:cNvSpPr txBox="1"/>
            <p:nvPr>
              <p:custDataLst>
                <p:tags r:id="rId19"/>
              </p:custDataLst>
            </p:nvPr>
          </p:nvSpPr>
          <p:spPr>
            <a:xfrm>
              <a:off x="1217798" y="2435551"/>
              <a:ext cx="538480" cy="3239068"/>
            </a:xfrm>
            <a:prstGeom prst="rect"/>
            <a:noFill/>
          </p:spPr>
          <p:txBody>
            <a:bodyPr wrap="square" rtlCol="0">
              <a:spAutoFit/>
            </a:bodyPr>
            <a:lstStyle/>
            <a:p>
              <a:pPr algn="ctr"/>
              <a:r>
                <a:rPr kumimoji="1" lang="zh-CN" altLang="en-US" sz="2800" dirty="1">
                  <a:solidFill>
                    <a:schemeClr val="bg1"/>
                  </a:solidFill>
                  <a:latin typeface="楷体" panose="02010609060101010101" pitchFamily="49" charset="-122"/>
                  <a:ea typeface="楷体" panose="02010609060101010101" pitchFamily="49" charset="-122"/>
                </a:rPr>
                <a:t>环</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境</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太</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平</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凡</a:t>
              </a:r>
              <a:endParaRPr kumimoji="1" lang="zh-CN" altLang="en-US" sz="2800">
                <a:solidFill>
                  <a:schemeClr val="bg1"/>
                </a:solidFill>
                <a:latin typeface="楷体" panose="02010609060101010101" pitchFamily="49" charset="-122"/>
                <a:ea typeface="楷体" panose="02010609060101010101" pitchFamily="49" charset="-122"/>
              </a:endParaRPr>
            </a:p>
          </p:txBody>
        </p:sp>
      </p:grpSp>
      <p:sp>
        <p:nvSpPr>
          <p:cNvPr id="19" name="右箭头 18"/>
          <p:cNvSpPr/>
          <p:nvPr>
            <p:custDataLst>
              <p:tags r:id="rId20"/>
            </p:custDataLst>
          </p:nvPr>
        </p:nvSpPr>
        <p:spPr>
          <a:xfrm>
            <a:off x="1616710" y="1758315"/>
            <a:ext cx="1564005" cy="1421765"/>
          </a:xfrm>
          <a:prstGeom prst="rightArrow">
            <a:avLst/>
          </a:prstGeom>
          <a:gradFill flip="none" rotWithShape="1">
            <a:gsLst>
              <a:gs pos="15000">
                <a:srgbClr val="14839E">
                  <a:alpha val="0"/>
                </a:srgbClr>
              </a:gs>
              <a:gs pos="99000">
                <a:srgbClr val="14839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Source Han Sans CN Regular" panose="020b0500000000000000" pitchFamily="34" charset="-128"/>
              <a:ea typeface="Source Han Sans CN Regular" panose="020b0500000000000000" pitchFamily="34" charset="-128"/>
            </a:endParaRPr>
          </a:p>
        </p:txBody>
      </p:sp>
      <p:grpSp>
        <p:nvGrpSpPr>
          <p:cNvPr id="21" name="组合 20"/>
          <p:cNvGrpSpPr/>
          <p:nvPr>
            <p:custDataLst>
              <p:tags r:id="rId21"/>
            </p:custDataLst>
          </p:nvPr>
        </p:nvGrpSpPr>
        <p:grpSpPr>
          <a:xfrm>
            <a:off x="732155" y="3830320"/>
            <a:ext cx="1123315" cy="2468581"/>
            <a:chOff x="925356" y="2118935"/>
            <a:chExt cx="1123363" cy="3501435"/>
          </a:xfrm>
        </p:grpSpPr>
        <p:sp>
          <p:nvSpPr>
            <p:cNvPr id="22" name="圆角矩形 21"/>
            <p:cNvSpPr/>
            <p:nvPr>
              <p:custDataLst>
                <p:tags r:id="rId22"/>
              </p:custDataLst>
            </p:nvPr>
          </p:nvSpPr>
          <p:spPr>
            <a:xfrm>
              <a:off x="925356" y="2118935"/>
              <a:ext cx="1123363" cy="3495555"/>
            </a:xfrm>
            <a:prstGeom prst="roundRect">
              <a:avLst>
                <a:gd name="adj" fmla="val 9314"/>
              </a:avLst>
            </a:prstGeom>
            <a:solidFill>
              <a:srgbClr val="2273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Source Han Sans CN Regular" panose="020b0500000000000000" pitchFamily="34" charset="-128"/>
                <a:ea typeface="Source Han Sans CN Regular" panose="020b0500000000000000" pitchFamily="34" charset="-128"/>
              </a:endParaRPr>
            </a:p>
          </p:txBody>
        </p:sp>
        <p:sp>
          <p:nvSpPr>
            <p:cNvPr id="23" name="文本框 22"/>
            <p:cNvSpPr txBox="1"/>
            <p:nvPr>
              <p:custDataLst>
                <p:tags r:id="rId23"/>
              </p:custDataLst>
            </p:nvPr>
          </p:nvSpPr>
          <p:spPr>
            <a:xfrm>
              <a:off x="1217799" y="2435551"/>
              <a:ext cx="538480" cy="3184819"/>
            </a:xfrm>
            <a:prstGeom prst="rect"/>
            <a:noFill/>
          </p:spPr>
          <p:txBody>
            <a:bodyPr wrap="square" rtlCol="0">
              <a:spAutoFit/>
            </a:bodyPr>
            <a:lstStyle/>
            <a:p>
              <a:pPr algn="ctr"/>
              <a:r>
                <a:rPr kumimoji="1" lang="zh-CN" altLang="en-US" sz="2800" dirty="1">
                  <a:solidFill>
                    <a:schemeClr val="bg1"/>
                  </a:solidFill>
                  <a:latin typeface="楷体" panose="02010609060101010101" pitchFamily="49" charset="-122"/>
                  <a:ea typeface="楷体" panose="02010609060101010101" pitchFamily="49" charset="-122"/>
                </a:rPr>
                <a:t>生</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活</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太</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单</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调</a:t>
              </a:r>
              <a:endParaRPr kumimoji="1" lang="zh-CN" altLang="en-US" sz="2800">
                <a:solidFill>
                  <a:schemeClr val="bg1"/>
                </a:solidFill>
                <a:latin typeface="楷体" panose="02010609060101010101" pitchFamily="49" charset="-122"/>
                <a:ea typeface="楷体" panose="02010609060101010101" pitchFamily="49" charset="-122"/>
              </a:endParaRPr>
            </a:p>
          </p:txBody>
        </p:sp>
      </p:grpSp>
      <p:sp>
        <p:nvSpPr>
          <p:cNvPr id="24" name="右箭头 23"/>
          <p:cNvSpPr/>
          <p:nvPr>
            <p:custDataLst>
              <p:tags r:id="rId24"/>
            </p:custDataLst>
          </p:nvPr>
        </p:nvSpPr>
        <p:spPr>
          <a:xfrm>
            <a:off x="1718310" y="4011930"/>
            <a:ext cx="1564005" cy="1920240"/>
          </a:xfrm>
          <a:prstGeom prst="rightArrow">
            <a:avLst/>
          </a:prstGeom>
          <a:gradFill flip="none" rotWithShape="1">
            <a:gsLst>
              <a:gs pos="15000">
                <a:srgbClr val="14839E">
                  <a:alpha val="0"/>
                </a:srgbClr>
              </a:gs>
              <a:gs pos="99000">
                <a:srgbClr val="14839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Source Han Sans CN Regular" panose="020b0500000000000000" pitchFamily="34" charset="-128"/>
              <a:ea typeface="Source Han Sans CN Regular" panose="020b0500000000000000" pitchFamily="34" charset="-128"/>
            </a:endParaRPr>
          </a:p>
        </p:txBody>
      </p:sp>
      <p:grpSp>
        <p:nvGrpSpPr>
          <p:cNvPr id="25" name="组合 24"/>
          <p:cNvGrpSpPr/>
          <p:nvPr>
            <p:custDataLst>
              <p:tags r:id="rId25"/>
            </p:custDataLst>
          </p:nvPr>
        </p:nvGrpSpPr>
        <p:grpSpPr>
          <a:xfrm>
            <a:off x="3282315" y="4011930"/>
            <a:ext cx="7473315" cy="2272030"/>
            <a:chOff x="3611262" y="3506023"/>
            <a:chExt cx="7242491" cy="1902426"/>
          </a:xfrm>
        </p:grpSpPr>
        <p:sp>
          <p:nvSpPr>
            <p:cNvPr id="30" name="圆角矩形 29"/>
            <p:cNvSpPr/>
            <p:nvPr>
              <p:custDataLst>
                <p:tags r:id="rId26"/>
              </p:custDataLst>
            </p:nvPr>
          </p:nvSpPr>
          <p:spPr>
            <a:xfrm>
              <a:off x="3611262" y="3506023"/>
              <a:ext cx="7242491" cy="1755677"/>
            </a:xfrm>
            <a:prstGeom prst="roundRect">
              <a:avLst>
                <a:gd name="adj" fmla="val 3889"/>
              </a:avLst>
            </a:prstGeom>
            <a:solidFill>
              <a:srgbClr val="FED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Source Han Sans CN Regular" panose="020b0500000000000000" pitchFamily="34" charset="-128"/>
                <a:ea typeface="Source Han Sans CN Regular" panose="020b0500000000000000" pitchFamily="34" charset="-128"/>
              </a:endParaRPr>
            </a:p>
          </p:txBody>
        </p:sp>
        <p:sp>
          <p:nvSpPr>
            <p:cNvPr id="31" name="文本框 30"/>
            <p:cNvSpPr txBox="1"/>
            <p:nvPr>
              <p:custDataLst>
                <p:tags r:id="rId27"/>
              </p:custDataLst>
            </p:nvPr>
          </p:nvSpPr>
          <p:spPr>
            <a:xfrm>
              <a:off x="3611262" y="3506023"/>
              <a:ext cx="7169260" cy="1902426"/>
            </a:xfrm>
            <a:prstGeom prst="rect"/>
            <a:noFill/>
          </p:spPr>
          <p:txBody>
            <a:bodyPr wrap="square" rtlCol="0">
              <a:noAutofit/>
            </a:bodyPr>
            <a:lstStyle/>
            <a:p>
              <a:pPr algn="just">
                <a:lnSpc>
                  <a:spcPct val="150000"/>
                </a:lnSpc>
              </a:pPr>
              <a:r>
                <a:rPr lang="zh-CN" altLang="en-US" sz="2800" b="1" dirty="1">
                  <a:solidFill>
                    <a:srgbClr val="0033CC"/>
                  </a:solidFill>
                  <a:latin typeface="楷体" panose="02010609060101010101" pitchFamily="49" charset="-122"/>
                  <a:ea typeface="楷体" panose="02010609060101010101" pitchFamily="49" charset="-122"/>
                </a:rPr>
                <a:t>运用句式排比和事例的排比。单调无过于坐监牢，</a:t>
              </a:r>
              <a:r>
                <a:rPr lang="en-US" altLang="zh-CN" sz="2800" b="1" dirty="1">
                  <a:solidFill>
                    <a:srgbClr val="0033CC"/>
                  </a:solidFill>
                  <a:latin typeface="楷体" panose="02010609060101010101" pitchFamily="49" charset="-122"/>
                  <a:ea typeface="楷体" panose="02010609060101010101" pitchFamily="49" charset="-122"/>
                </a:rPr>
                <a:t>……</a:t>
              </a:r>
              <a:r>
                <a:rPr lang="zh-CN" altLang="en-US" sz="2800" b="1" dirty="1">
                  <a:solidFill>
                    <a:srgbClr val="0033CC"/>
                  </a:solidFill>
                  <a:latin typeface="楷体" panose="02010609060101010101" pitchFamily="49" charset="-122"/>
                  <a:ea typeface="楷体" panose="02010609060101010101" pitchFamily="49" charset="-122"/>
                </a:rPr>
                <a:t>。单调又无过于沙漠了，</a:t>
              </a:r>
              <a:r>
                <a:rPr lang="en-US" altLang="zh-CN" sz="2800" b="1" dirty="1">
                  <a:solidFill>
                    <a:srgbClr val="0033CC"/>
                  </a:solidFill>
                  <a:latin typeface="楷体" panose="02010609060101010101" pitchFamily="49" charset="-122"/>
                  <a:ea typeface="楷体" panose="02010609060101010101" pitchFamily="49" charset="-122"/>
                </a:rPr>
                <a:t>……</a:t>
              </a:r>
              <a:r>
                <a:rPr lang="zh-CN" altLang="en-US" sz="2800" b="1" dirty="1">
                  <a:solidFill>
                    <a:srgbClr val="0033CC"/>
                  </a:solidFill>
                  <a:latin typeface="楷体" panose="02010609060101010101" pitchFamily="49" charset="-122"/>
                  <a:ea typeface="楷体" panose="02010609060101010101" pitchFamily="49" charset="-122"/>
                </a:rPr>
                <a:t>。单调又无过于开肉包铺子，</a:t>
              </a:r>
              <a:r>
                <a:rPr lang="en-US" altLang="zh-CN" sz="2800" b="1" dirty="1">
                  <a:solidFill>
                    <a:srgbClr val="0033CC"/>
                  </a:solidFill>
                  <a:latin typeface="楷体" panose="02010609060101010101" pitchFamily="49" charset="-122"/>
                  <a:ea typeface="楷体" panose="02010609060101010101" pitchFamily="49" charset="-122"/>
                </a:rPr>
                <a:t>……</a:t>
              </a:r>
              <a:r>
                <a:rPr lang="zh-CN" altLang="en-US" sz="2800" b="1" dirty="1">
                  <a:solidFill>
                    <a:srgbClr val="0033CC"/>
                  </a:solidFill>
                  <a:latin typeface="楷体" panose="02010609060101010101" pitchFamily="49" charset="-122"/>
                  <a:ea typeface="楷体" panose="02010609060101010101" pitchFamily="49" charset="-122"/>
                </a:rPr>
                <a:t>。</a:t>
              </a:r>
              <a:endParaRPr lang="zh-CN" altLang="en-US" sz="2800" b="1">
                <a:solidFill>
                  <a:srgbClr val="0033CC"/>
                </a:solidFill>
                <a:latin typeface="楷体" panose="02010609060101010101" pitchFamily="49" charset="-122"/>
                <a:ea typeface="楷体" panose="02010609060101010101" pitchFamily="49" charset="-122"/>
              </a:endParaRPr>
            </a:p>
          </p:txBody>
        </p:sp>
      </p:gr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rLst="">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p:tgtEl>
                                          <p:spTgt spid="19"/>
                                        </p:tgtEl>
                                        <p:attrNameLst>
                                          <p:attrName>ppt_x</p:attrName>
                                        </p:attrNameLst>
                                      </p:cBhvr>
                                      <p:tavLst>
                                        <p:tav tm="0">
                                          <p:val>
                                            <p:strVal val="#ppt_x-#ppt_w*1.125000"/>
                                          </p:val>
                                        </p:tav>
                                        <p:tav tm="100000">
                                          <p:val>
                                            <p:strVal val="#ppt_x"/>
                                          </p:val>
                                        </p:tav>
                                      </p:tavLst>
                                    </p:anim>
                                    <p:animEffect transition="in" filter="wipe(right)" prLst="">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right)" prLst="">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additive="base">
                                        <p:cTn id="24" dur="500"/>
                                        <p:tgtEl>
                                          <p:spTgt spid="21"/>
                                        </p:tgtEl>
                                        <p:attrNameLst>
                                          <p:attrName>ppt_y</p:attrName>
                                        </p:attrNameLst>
                                      </p:cBhvr>
                                      <p:tavLst>
                                        <p:tav tm="0">
                                          <p:val>
                                            <p:strVal val="#ppt_y+#ppt_h*1.125000"/>
                                          </p:val>
                                        </p:tav>
                                        <p:tav tm="100000">
                                          <p:val>
                                            <p:strVal val="#ppt_y"/>
                                          </p:val>
                                        </p:tav>
                                      </p:tavLst>
                                    </p:anim>
                                    <p:animEffect transition="in" filter="wipe(up)" prLst="">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8" fill="hold" grpId="1" nodeType="clickEffect">
                                  <p:stCondLst>
                                    <p:cond delay="0"/>
                                  </p:stCondLst>
                                  <p:childTnLst>
                                    <p:set>
                                      <p:cBhvr>
                                        <p:cTn id="29" dur="1" fill="hold">
                                          <p:stCondLst>
                                            <p:cond delay="0"/>
                                          </p:stCondLst>
                                        </p:cTn>
                                        <p:tgtEl>
                                          <p:spTgt spid="24"/>
                                        </p:tgtEl>
                                        <p:attrNameLst>
                                          <p:attrName>style.visibility</p:attrName>
                                        </p:attrNameLst>
                                      </p:cBhvr>
                                      <p:to>
                                        <p:strVal val="visible"/>
                                      </p:to>
                                    </p:set>
                                    <p:anim calcmode="lin" valueType="num">
                                      <p:cBhvr additive="base">
                                        <p:cTn id="30" dur="500"/>
                                        <p:tgtEl>
                                          <p:spTgt spid="24"/>
                                        </p:tgtEl>
                                        <p:attrNameLst>
                                          <p:attrName>ppt_x</p:attrName>
                                        </p:attrNameLst>
                                      </p:cBhvr>
                                      <p:tavLst>
                                        <p:tav tm="0">
                                          <p:val>
                                            <p:strVal val="#ppt_x-#ppt_w*1.125000"/>
                                          </p:val>
                                        </p:tav>
                                        <p:tav tm="100000">
                                          <p:val>
                                            <p:strVal val="#ppt_x"/>
                                          </p:val>
                                        </p:tav>
                                      </p:tavLst>
                                    </p:anim>
                                    <p:animEffect transition="in" filter="wipe(right)" prLst="">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wipe(down)" prLst="">
                                      <p:cBhvr>
                                        <p:cTn id="3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0" advAuto="indefinite" build="whole"/>
      <p:bldP spid="24" grpId="1" uiExpand="0" advAuto="indefinite" build="whole"/>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grpSp>
        <p:nvGrpSpPr>
          <p:cNvPr id="2" name="组合 1"/>
          <p:cNvGrpSpPr/>
          <p:nvPr>
            <p:custDataLst>
              <p:tags r:id="rId13"/>
            </p:custDataLst>
          </p:nvPr>
        </p:nvGrpSpPr>
        <p:grpSpPr>
          <a:xfrm>
            <a:off x="667111" y="799405"/>
            <a:ext cx="1123315" cy="2149475"/>
            <a:chOff x="925356" y="2462470"/>
            <a:chExt cx="1123315" cy="2149475"/>
          </a:xfrm>
        </p:grpSpPr>
        <p:sp>
          <p:nvSpPr>
            <p:cNvPr id="8" name="圆角矩形 7"/>
            <p:cNvSpPr/>
            <p:nvPr>
              <p:custDataLst>
                <p:tags r:id="rId14"/>
              </p:custDataLst>
            </p:nvPr>
          </p:nvSpPr>
          <p:spPr>
            <a:xfrm>
              <a:off x="925356" y="2462470"/>
              <a:ext cx="1123315" cy="2149475"/>
            </a:xfrm>
            <a:prstGeom prst="roundRect">
              <a:avLst>
                <a:gd name="adj" fmla="val 9314"/>
              </a:avLst>
            </a:prstGeom>
            <a:solidFill>
              <a:srgbClr val="2273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文本框 2"/>
            <p:cNvSpPr txBox="1"/>
            <p:nvPr>
              <p:custDataLst>
                <p:tags r:id="rId15"/>
              </p:custDataLst>
            </p:nvPr>
          </p:nvSpPr>
          <p:spPr>
            <a:xfrm>
              <a:off x="1217799" y="2710346"/>
              <a:ext cx="538480" cy="1814830"/>
            </a:xfrm>
            <a:prstGeom prst="rect"/>
            <a:noFill/>
          </p:spPr>
          <p:txBody>
            <a:bodyPr wrap="none" rtlCol="0">
              <a:spAutoFit/>
            </a:bodyPr>
            <a:lstStyle/>
            <a:p>
              <a:pPr algn="ctr"/>
              <a:r>
                <a:rPr kumimoji="1" lang="zh-CN" altLang="en-US" sz="2800" dirty="1">
                  <a:solidFill>
                    <a:schemeClr val="bg1"/>
                  </a:solidFill>
                  <a:latin typeface="楷体" panose="02010609060101010101" pitchFamily="49" charset="-122"/>
                  <a:ea typeface="楷体" panose="02010609060101010101" pitchFamily="49" charset="-122"/>
                </a:rPr>
                <a:t>年</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纪</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太</a:t>
              </a:r>
              <a:endParaRPr kumimoji="1" lang="en-US" altLang="zh-CN" sz="2800">
                <a:solidFill>
                  <a:schemeClr val="bg1"/>
                </a:solidFill>
                <a:latin typeface="楷体" panose="02010609060101010101" pitchFamily="49" charset="-122"/>
                <a:ea typeface="楷体" panose="02010609060101010101" pitchFamily="49" charset="-122"/>
              </a:endParaRPr>
            </a:p>
            <a:p>
              <a:pPr algn="ctr"/>
              <a:r>
                <a:rPr kumimoji="1" lang="zh-CN" altLang="en-US" sz="2800" dirty="1">
                  <a:solidFill>
                    <a:schemeClr val="bg1"/>
                  </a:solidFill>
                  <a:latin typeface="楷体" panose="02010609060101010101" pitchFamily="49" charset="-122"/>
                  <a:ea typeface="楷体" panose="02010609060101010101" pitchFamily="49" charset="-122"/>
                </a:rPr>
                <a:t>小</a:t>
              </a:r>
              <a:endParaRPr kumimoji="1" lang="zh-CN" altLang="en-US" sz="2800">
                <a:solidFill>
                  <a:schemeClr val="bg1"/>
                </a:solidFill>
                <a:latin typeface="楷体" panose="02010609060101010101" pitchFamily="49" charset="-122"/>
                <a:ea typeface="楷体" panose="02010609060101010101" pitchFamily="49" charset="-122"/>
              </a:endParaRPr>
            </a:p>
          </p:txBody>
        </p:sp>
      </p:grpSp>
      <p:sp>
        <p:nvSpPr>
          <p:cNvPr id="4" name="右箭头 3"/>
          <p:cNvSpPr/>
          <p:nvPr>
            <p:custDataLst>
              <p:tags r:id="rId16"/>
            </p:custDataLst>
          </p:nvPr>
        </p:nvSpPr>
        <p:spPr>
          <a:xfrm>
            <a:off x="1567180" y="1218565"/>
            <a:ext cx="1564005" cy="1471295"/>
          </a:xfrm>
          <a:prstGeom prst="rightArrow">
            <a:avLst>
              <a:gd name="adj1" fmla="val 50000"/>
              <a:gd name="adj2" fmla="val 51310"/>
            </a:avLst>
          </a:prstGeom>
          <a:gradFill flip="none" rotWithShape="1">
            <a:gsLst>
              <a:gs pos="15000">
                <a:srgbClr val="14839E">
                  <a:alpha val="0"/>
                </a:srgbClr>
              </a:gs>
              <a:gs pos="99000">
                <a:srgbClr val="14839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nvGrpSpPr>
          <p:cNvPr id="28" name="组合 27"/>
          <p:cNvGrpSpPr/>
          <p:nvPr>
            <p:custDataLst>
              <p:tags r:id="rId17"/>
            </p:custDataLst>
          </p:nvPr>
        </p:nvGrpSpPr>
        <p:grpSpPr>
          <a:xfrm>
            <a:off x="3193415" y="871220"/>
            <a:ext cx="5707380" cy="2206625"/>
            <a:chOff x="3727337" y="4791918"/>
            <a:chExt cx="5707176" cy="2427010"/>
          </a:xfrm>
        </p:grpSpPr>
        <p:sp>
          <p:nvSpPr>
            <p:cNvPr id="26" name="圆角矩形 25"/>
            <p:cNvSpPr/>
            <p:nvPr>
              <p:custDataLst>
                <p:tags r:id="rId18"/>
              </p:custDataLst>
            </p:nvPr>
          </p:nvSpPr>
          <p:spPr>
            <a:xfrm>
              <a:off x="3727337" y="4791918"/>
              <a:ext cx="5707176" cy="2427010"/>
            </a:xfrm>
            <a:prstGeom prst="roundRect">
              <a:avLst>
                <a:gd name="adj" fmla="val 3889"/>
              </a:avLst>
            </a:prstGeom>
            <a:solidFill>
              <a:srgbClr val="FED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7" name="文本框 26"/>
            <p:cNvSpPr txBox="1"/>
            <p:nvPr>
              <p:custDataLst>
                <p:tags r:id="rId19"/>
              </p:custDataLst>
            </p:nvPr>
          </p:nvSpPr>
          <p:spPr>
            <a:xfrm>
              <a:off x="3796552" y="4985593"/>
              <a:ext cx="5575935" cy="2232849"/>
            </a:xfrm>
            <a:prstGeom prst="rect"/>
            <a:noFill/>
          </p:spPr>
          <p:txBody>
            <a:bodyPr wrap="square" rtlCol="0">
              <a:spAutoFit/>
            </a:bodyPr>
            <a:lstStyle/>
            <a:p>
              <a:pPr algn="just">
                <a:lnSpc>
                  <a:spcPct val="150000"/>
                </a:lnSpc>
              </a:pPr>
              <a:r>
                <a:rPr lang="zh-CN" altLang="en-US" sz="2800" b="1" dirty="1">
                  <a:solidFill>
                    <a:srgbClr val="0033CC"/>
                  </a:solidFill>
                  <a:latin typeface="楷体" panose="02010609060101010101" pitchFamily="49" charset="-122"/>
                  <a:ea typeface="楷体" panose="02010609060101010101" pitchFamily="49" charset="-122"/>
                </a:rPr>
                <a:t>例证法。以莫扎尔特、爱迪生、帕斯加尔为例，批驳人们因为年纪太小而拒绝创造的错误认识。</a:t>
              </a:r>
              <a:endParaRPr lang="zh-CN" altLang="en-US" sz="2800" b="1">
                <a:solidFill>
                  <a:srgbClr val="0033CC"/>
                </a:solidFill>
                <a:latin typeface="楷体" panose="02010609060101010101" pitchFamily="49" charset="-122"/>
                <a:ea typeface="楷体" panose="02010609060101010101" pitchFamily="49" charset="-122"/>
              </a:endParaRPr>
            </a:p>
          </p:txBody>
        </p:sp>
      </p:grpSp>
      <p:grpSp>
        <p:nvGrpSpPr>
          <p:cNvPr id="5" name="组合 4"/>
          <p:cNvGrpSpPr/>
          <p:nvPr>
            <p:custDataLst>
              <p:tags r:id="rId20"/>
            </p:custDataLst>
          </p:nvPr>
        </p:nvGrpSpPr>
        <p:grpSpPr>
          <a:xfrm>
            <a:off x="667111" y="3691195"/>
            <a:ext cx="1123315" cy="2149475"/>
            <a:chOff x="925356" y="2462470"/>
            <a:chExt cx="1123315" cy="2149475"/>
          </a:xfrm>
        </p:grpSpPr>
        <p:sp>
          <p:nvSpPr>
            <p:cNvPr id="7" name="圆角矩形 6"/>
            <p:cNvSpPr/>
            <p:nvPr>
              <p:custDataLst>
                <p:tags r:id="rId21"/>
              </p:custDataLst>
            </p:nvPr>
          </p:nvSpPr>
          <p:spPr>
            <a:xfrm>
              <a:off x="925356" y="2462470"/>
              <a:ext cx="1123315" cy="2149475"/>
            </a:xfrm>
            <a:prstGeom prst="roundRect">
              <a:avLst>
                <a:gd name="adj" fmla="val 9314"/>
              </a:avLst>
            </a:prstGeom>
            <a:solidFill>
              <a:srgbClr val="2273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文本框 17"/>
            <p:cNvSpPr txBox="1"/>
            <p:nvPr>
              <p:custDataLst>
                <p:tags r:id="rId22"/>
              </p:custDataLst>
            </p:nvPr>
          </p:nvSpPr>
          <p:spPr>
            <a:xfrm>
              <a:off x="1217799" y="2710346"/>
              <a:ext cx="538480" cy="1383665"/>
            </a:xfrm>
            <a:prstGeom prst="rect"/>
            <a:noFill/>
          </p:spPr>
          <p:txBody>
            <a:bodyPr wrap="none" rtlCol="0">
              <a:spAutoFit/>
            </a:bodyPr>
            <a:lstStyle/>
            <a:p>
              <a:pPr algn="ctr"/>
              <a:r>
                <a:rPr kumimoji="1" lang="zh-CN" sz="2800" dirty="1">
                  <a:solidFill>
                    <a:schemeClr val="bg1"/>
                  </a:solidFill>
                  <a:latin typeface="楷体" panose="02010609060101010101" pitchFamily="49" charset="-122"/>
                  <a:ea typeface="楷体" panose="02010609060101010101" pitchFamily="49" charset="-122"/>
                </a:rPr>
                <a:t>太</a:t>
              </a:r>
              <a:endParaRPr kumimoji="1" lang="zh-CN" sz="2800">
                <a:solidFill>
                  <a:schemeClr val="bg1"/>
                </a:solidFill>
                <a:latin typeface="楷体" panose="02010609060101010101" pitchFamily="49" charset="-122"/>
                <a:ea typeface="楷体" panose="02010609060101010101" pitchFamily="49" charset="-122"/>
              </a:endParaRPr>
            </a:p>
            <a:p>
              <a:pPr algn="ctr"/>
              <a:r>
                <a:rPr kumimoji="1" lang="zh-CN" sz="2800" dirty="1">
                  <a:solidFill>
                    <a:schemeClr val="bg1"/>
                  </a:solidFill>
                  <a:latin typeface="楷体" panose="02010609060101010101" pitchFamily="49" charset="-122"/>
                  <a:ea typeface="楷体" panose="02010609060101010101" pitchFamily="49" charset="-122"/>
                </a:rPr>
                <a:t>无</a:t>
              </a:r>
              <a:endParaRPr kumimoji="1" lang="zh-CN" sz="2800">
                <a:solidFill>
                  <a:schemeClr val="bg1"/>
                </a:solidFill>
                <a:latin typeface="楷体" panose="02010609060101010101" pitchFamily="49" charset="-122"/>
                <a:ea typeface="楷体" panose="02010609060101010101" pitchFamily="49" charset="-122"/>
              </a:endParaRPr>
            </a:p>
            <a:p>
              <a:pPr algn="ctr"/>
              <a:r>
                <a:rPr kumimoji="1" lang="zh-CN" sz="2800" dirty="1">
                  <a:solidFill>
                    <a:schemeClr val="bg1"/>
                  </a:solidFill>
                  <a:latin typeface="楷体" panose="02010609060101010101" pitchFamily="49" charset="-122"/>
                  <a:ea typeface="楷体" panose="02010609060101010101" pitchFamily="49" charset="-122"/>
                </a:rPr>
                <a:t>能</a:t>
              </a:r>
              <a:endParaRPr kumimoji="1" lang="zh-CN" sz="2800">
                <a:solidFill>
                  <a:schemeClr val="bg1"/>
                </a:solidFill>
                <a:latin typeface="楷体" panose="02010609060101010101" pitchFamily="49" charset="-122"/>
                <a:ea typeface="楷体" panose="02010609060101010101" pitchFamily="49" charset="-122"/>
              </a:endParaRPr>
            </a:p>
          </p:txBody>
        </p:sp>
      </p:grpSp>
      <p:sp>
        <p:nvSpPr>
          <p:cNvPr id="19" name="右箭头 18"/>
          <p:cNvSpPr/>
          <p:nvPr>
            <p:custDataLst>
              <p:tags r:id="rId23"/>
            </p:custDataLst>
          </p:nvPr>
        </p:nvSpPr>
        <p:spPr>
          <a:xfrm>
            <a:off x="1567180" y="4110355"/>
            <a:ext cx="1564005" cy="1471295"/>
          </a:xfrm>
          <a:prstGeom prst="rightArrow">
            <a:avLst>
              <a:gd name="adj1" fmla="val 50000"/>
              <a:gd name="adj2" fmla="val 51310"/>
            </a:avLst>
          </a:prstGeom>
          <a:gradFill flip="none" rotWithShape="1">
            <a:gsLst>
              <a:gs pos="15000">
                <a:srgbClr val="14839E">
                  <a:alpha val="0"/>
                </a:srgbClr>
              </a:gs>
              <a:gs pos="99000">
                <a:srgbClr val="14839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nvGrpSpPr>
          <p:cNvPr id="21" name="组合 20"/>
          <p:cNvGrpSpPr/>
          <p:nvPr>
            <p:custDataLst>
              <p:tags r:id="rId24"/>
            </p:custDataLst>
          </p:nvPr>
        </p:nvGrpSpPr>
        <p:grpSpPr>
          <a:xfrm>
            <a:off x="3193415" y="3763010"/>
            <a:ext cx="5707380" cy="2206625"/>
            <a:chOff x="3727337" y="4791918"/>
            <a:chExt cx="5707176" cy="2427010"/>
          </a:xfrm>
        </p:grpSpPr>
        <p:sp>
          <p:nvSpPr>
            <p:cNvPr id="22" name="圆角矩形 21"/>
            <p:cNvSpPr/>
            <p:nvPr>
              <p:custDataLst>
                <p:tags r:id="rId25"/>
              </p:custDataLst>
            </p:nvPr>
          </p:nvSpPr>
          <p:spPr>
            <a:xfrm>
              <a:off x="3727337" y="4791918"/>
              <a:ext cx="5707176" cy="2427010"/>
            </a:xfrm>
            <a:prstGeom prst="roundRect">
              <a:avLst>
                <a:gd name="adj" fmla="val 3889"/>
              </a:avLst>
            </a:prstGeom>
            <a:solidFill>
              <a:srgbClr val="FED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3" name="文本框 22"/>
            <p:cNvSpPr txBox="1"/>
            <p:nvPr>
              <p:custDataLst>
                <p:tags r:id="rId26"/>
              </p:custDataLst>
            </p:nvPr>
          </p:nvSpPr>
          <p:spPr>
            <a:xfrm>
              <a:off x="3796552" y="4985593"/>
              <a:ext cx="5575935" cy="2232849"/>
            </a:xfrm>
            <a:prstGeom prst="rect"/>
            <a:noFill/>
          </p:spPr>
          <p:txBody>
            <a:bodyPr wrap="square" rtlCol="0">
              <a:spAutoFit/>
            </a:bodyPr>
            <a:lstStyle/>
            <a:p>
              <a:pPr algn="just">
                <a:lnSpc>
                  <a:spcPct val="150000"/>
                </a:lnSpc>
              </a:pPr>
              <a:r>
                <a:rPr lang="zh-CN" altLang="en-US" sz="2800" b="1" dirty="1">
                  <a:solidFill>
                    <a:srgbClr val="0033CC"/>
                  </a:solidFill>
                  <a:latin typeface="楷体" panose="02010609060101010101" pitchFamily="49" charset="-122"/>
                  <a:ea typeface="楷体" panose="02010609060101010101" pitchFamily="49" charset="-122"/>
                </a:rPr>
                <a:t>例证法。</a:t>
              </a:r>
              <a:r>
                <a:rPr lang="zh-CN" altLang="en-US" sz="2800" b="1" dirty="1">
                  <a:solidFill>
                    <a:srgbClr val="0000FF"/>
                  </a:solidFill>
                  <a:latin typeface="楷体" panose="02010609060101010101" pitchFamily="49" charset="-122"/>
                  <a:ea typeface="楷体" panose="02010609060101010101" pitchFamily="49" charset="-122"/>
                  <a:sym typeface="+mn-ea"/>
                </a:rPr>
                <a:t>列举曾参、慧能的事例，反驳了</a:t>
              </a:r>
              <a:r>
                <a:rPr lang="en-US" altLang="zh-CN" sz="2800" b="1" dirty="1">
                  <a:solidFill>
                    <a:srgbClr val="0000FF"/>
                  </a:solidFill>
                  <a:latin typeface="楷体" panose="02010609060101010101" pitchFamily="49" charset="-122"/>
                  <a:ea typeface="楷体" panose="02010609060101010101" pitchFamily="49" charset="-122"/>
                  <a:sym typeface="+mn-ea"/>
                </a:rPr>
                <a:t>“</a:t>
              </a:r>
              <a:r>
                <a:rPr lang="zh-CN" altLang="en-US" sz="2800" b="1" dirty="1">
                  <a:solidFill>
                    <a:srgbClr val="0000FF"/>
                  </a:solidFill>
                  <a:latin typeface="楷体" panose="02010609060101010101" pitchFamily="49" charset="-122"/>
                  <a:ea typeface="楷体" panose="02010609060101010101" pitchFamily="49" charset="-122"/>
                  <a:sym typeface="+mn-ea"/>
                </a:rPr>
                <a:t>太无能了，不能创造</a:t>
              </a:r>
              <a:r>
                <a:rPr lang="en-US" altLang="zh-CN" sz="2800" b="1" dirty="1">
                  <a:solidFill>
                    <a:srgbClr val="0000FF"/>
                  </a:solidFill>
                  <a:latin typeface="楷体" panose="02010609060101010101" pitchFamily="49" charset="-122"/>
                  <a:ea typeface="楷体" panose="02010609060101010101" pitchFamily="49" charset="-122"/>
                  <a:sym typeface="+mn-ea"/>
                </a:rPr>
                <a:t>”</a:t>
              </a:r>
              <a:r>
                <a:rPr lang="zh-CN" altLang="en-US" sz="2800" b="1" dirty="1">
                  <a:solidFill>
                    <a:srgbClr val="0000FF"/>
                  </a:solidFill>
                  <a:latin typeface="楷体" panose="02010609060101010101" pitchFamily="49" charset="-122"/>
                  <a:ea typeface="楷体" panose="02010609060101010101" pitchFamily="49" charset="-122"/>
                  <a:sym typeface="+mn-ea"/>
                </a:rPr>
                <a:t>的错误观点</a:t>
              </a:r>
              <a:r>
                <a:rPr lang="zh-CN" altLang="en-US" sz="2800" b="1" dirty="1">
                  <a:solidFill>
                    <a:srgbClr val="0033CC"/>
                  </a:solidFill>
                  <a:latin typeface="楷体" panose="02010609060101010101" pitchFamily="49" charset="-122"/>
                  <a:ea typeface="楷体" panose="02010609060101010101" pitchFamily="49" charset="-122"/>
                </a:rPr>
                <a:t>。</a:t>
              </a:r>
              <a:endParaRPr lang="zh-CN" altLang="en-US" sz="2800" b="1">
                <a:solidFill>
                  <a:srgbClr val="0033CC"/>
                </a:solidFill>
                <a:latin typeface="楷体" panose="02010609060101010101" pitchFamily="49" charset="-122"/>
                <a:ea typeface="楷体" panose="02010609060101010101" pitchFamily="49" charset="-122"/>
              </a:endParaRPr>
            </a:p>
          </p:txBody>
        </p:sp>
      </p:gr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rLst="">
                                      <p:cBhvr>
                                        <p:cTn id="8" dur="500"/>
                                        <p:tgtEl>
                                          <p:spTgt spid="2"/>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p:tgtEl>
                                          <p:spTgt spid="4"/>
                                        </p:tgtEl>
                                        <p:attrNameLst>
                                          <p:attrName>ppt_x</p:attrName>
                                        </p:attrNameLst>
                                      </p:cBhvr>
                                      <p:tavLst>
                                        <p:tav tm="0">
                                          <p:val>
                                            <p:strVal val="#ppt_x-#ppt_w*1.125000"/>
                                          </p:val>
                                        </p:tav>
                                        <p:tav tm="100000">
                                          <p:val>
                                            <p:strVal val="#ppt_x"/>
                                          </p:val>
                                        </p:tav>
                                      </p:tavLst>
                                    </p:anim>
                                    <p:animEffect transition="in" filter="wipe(right)" prLst="">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p:tgtEl>
                                          <p:spTgt spid="28"/>
                                        </p:tgtEl>
                                        <p:attrNameLst>
                                          <p:attrName>ppt_x</p:attrName>
                                        </p:attrNameLst>
                                      </p:cBhvr>
                                      <p:tavLst>
                                        <p:tav tm="0">
                                          <p:val>
                                            <p:strVal val="#ppt_x-#ppt_w*1.125000"/>
                                          </p:val>
                                        </p:tav>
                                        <p:tav tm="100000">
                                          <p:val>
                                            <p:strVal val="#ppt_x"/>
                                          </p:val>
                                        </p:tav>
                                      </p:tavLst>
                                    </p:anim>
                                    <p:animEffect transition="in" filter="wipe(right)" prLst="">
                                      <p:cBhvr>
                                        <p:cTn id="20" dur="500"/>
                                        <p:tgtEl>
                                          <p:spTgt spid="28"/>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p:tgtEl>
                                          <p:spTgt spid="5"/>
                                        </p:tgtEl>
                                        <p:attrNameLst>
                                          <p:attrName>ppt_y</p:attrName>
                                        </p:attrNameLst>
                                      </p:cBhvr>
                                      <p:tavLst>
                                        <p:tav tm="0">
                                          <p:val>
                                            <p:strVal val="#ppt_y+#ppt_h*1.125000"/>
                                          </p:val>
                                        </p:tav>
                                        <p:tav tm="100000">
                                          <p:val>
                                            <p:strVal val="#ppt_y"/>
                                          </p:val>
                                        </p:tav>
                                      </p:tavLst>
                                    </p:anim>
                                    <p:animEffect transition="in" filter="wipe(up)" prLst="">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grpId="1"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p:tgtEl>
                                          <p:spTgt spid="19"/>
                                        </p:tgtEl>
                                        <p:attrNameLst>
                                          <p:attrName>ppt_x</p:attrName>
                                        </p:attrNameLst>
                                      </p:cBhvr>
                                      <p:tavLst>
                                        <p:tav tm="0">
                                          <p:val>
                                            <p:strVal val="#ppt_x-#ppt_w*1.125000"/>
                                          </p:val>
                                        </p:tav>
                                        <p:tav tm="100000">
                                          <p:val>
                                            <p:strVal val="#ppt_x"/>
                                          </p:val>
                                        </p:tav>
                                      </p:tavLst>
                                    </p:anim>
                                    <p:animEffect transition="in" filter="wipe(right)" prLst="">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p:tgtEl>
                                          <p:spTgt spid="21"/>
                                        </p:tgtEl>
                                        <p:attrNameLst>
                                          <p:attrName>ppt_x</p:attrName>
                                        </p:attrNameLst>
                                      </p:cBhvr>
                                      <p:tavLst>
                                        <p:tav tm="0">
                                          <p:val>
                                            <p:strVal val="#ppt_x-#ppt_w*1.125000"/>
                                          </p:val>
                                        </p:tav>
                                        <p:tav tm="100000">
                                          <p:val>
                                            <p:strVal val="#ppt_x"/>
                                          </p:val>
                                        </p:tav>
                                      </p:tavLst>
                                    </p:anim>
                                    <p:animEffect transition="in" filter="wipe(right)" prLst="">
                                      <p:cBhvr>
                                        <p:cTn id="3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19" grpId="1" uiExpand="0" advAuto="indefinite" build="whole"/>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grpSp>
        <p:nvGrpSpPr>
          <p:cNvPr id="5" name="组合 4"/>
          <p:cNvGrpSpPr/>
          <p:nvPr>
            <p:custDataLst>
              <p:tags r:id="rId13"/>
            </p:custDataLst>
          </p:nvPr>
        </p:nvGrpSpPr>
        <p:grpSpPr>
          <a:xfrm>
            <a:off x="536301" y="1276290"/>
            <a:ext cx="1123315" cy="2149475"/>
            <a:chOff x="925356" y="2462470"/>
            <a:chExt cx="1123315" cy="2149475"/>
          </a:xfrm>
        </p:grpSpPr>
        <p:sp>
          <p:nvSpPr>
            <p:cNvPr id="7" name="圆角矩形 6"/>
            <p:cNvSpPr/>
            <p:nvPr>
              <p:custDataLst>
                <p:tags r:id="rId14"/>
              </p:custDataLst>
            </p:nvPr>
          </p:nvSpPr>
          <p:spPr>
            <a:xfrm>
              <a:off x="925356" y="2462470"/>
              <a:ext cx="1123315" cy="2149475"/>
            </a:xfrm>
            <a:prstGeom prst="roundRect">
              <a:avLst>
                <a:gd name="adj" fmla="val 9314"/>
              </a:avLst>
            </a:prstGeom>
            <a:solidFill>
              <a:srgbClr val="2273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8" name="文本框 17"/>
            <p:cNvSpPr txBox="1"/>
            <p:nvPr>
              <p:custDataLst>
                <p:tags r:id="rId15"/>
              </p:custDataLst>
            </p:nvPr>
          </p:nvSpPr>
          <p:spPr>
            <a:xfrm>
              <a:off x="1217799" y="2710346"/>
              <a:ext cx="538480" cy="1814830"/>
            </a:xfrm>
            <a:prstGeom prst="rect"/>
            <a:noFill/>
          </p:spPr>
          <p:txBody>
            <a:bodyPr wrap="none" rtlCol="0">
              <a:spAutoFit/>
            </a:bodyPr>
            <a:lstStyle/>
            <a:p>
              <a:pPr algn="ctr"/>
              <a:r>
                <a:rPr kumimoji="1" lang="zh-CN" sz="2800" dirty="1">
                  <a:solidFill>
                    <a:schemeClr val="bg1"/>
                  </a:solidFill>
                  <a:latin typeface="楷体" panose="02010609060101010101" pitchFamily="49" charset="-122"/>
                  <a:ea typeface="楷体" panose="02010609060101010101" pitchFamily="49" charset="-122"/>
                </a:rPr>
                <a:t>陷</a:t>
              </a:r>
              <a:endParaRPr kumimoji="1" lang="zh-CN" sz="2800">
                <a:solidFill>
                  <a:schemeClr val="bg1"/>
                </a:solidFill>
                <a:latin typeface="楷体" panose="02010609060101010101" pitchFamily="49" charset="-122"/>
                <a:ea typeface="楷体" panose="02010609060101010101" pitchFamily="49" charset="-122"/>
              </a:endParaRPr>
            </a:p>
            <a:p>
              <a:pPr algn="ctr"/>
              <a:r>
                <a:rPr kumimoji="1" lang="zh-CN" sz="2800" dirty="1">
                  <a:solidFill>
                    <a:schemeClr val="bg1"/>
                  </a:solidFill>
                  <a:latin typeface="楷体" panose="02010609060101010101" pitchFamily="49" charset="-122"/>
                  <a:ea typeface="楷体" panose="02010609060101010101" pitchFamily="49" charset="-122"/>
                </a:rPr>
                <a:t>于</a:t>
              </a:r>
              <a:endParaRPr kumimoji="1" lang="zh-CN" sz="2800">
                <a:solidFill>
                  <a:schemeClr val="bg1"/>
                </a:solidFill>
                <a:latin typeface="楷体" panose="02010609060101010101" pitchFamily="49" charset="-122"/>
                <a:ea typeface="楷体" panose="02010609060101010101" pitchFamily="49" charset="-122"/>
              </a:endParaRPr>
            </a:p>
            <a:p>
              <a:pPr algn="ctr"/>
              <a:r>
                <a:rPr kumimoji="1" lang="zh-CN" sz="2800" dirty="1">
                  <a:solidFill>
                    <a:schemeClr val="bg1"/>
                  </a:solidFill>
                  <a:latin typeface="楷体" panose="02010609060101010101" pitchFamily="49" charset="-122"/>
                  <a:ea typeface="楷体" panose="02010609060101010101" pitchFamily="49" charset="-122"/>
                </a:rPr>
                <a:t>绝</a:t>
              </a:r>
              <a:endParaRPr kumimoji="1" lang="zh-CN" sz="2800">
                <a:solidFill>
                  <a:schemeClr val="bg1"/>
                </a:solidFill>
                <a:latin typeface="楷体" panose="02010609060101010101" pitchFamily="49" charset="-122"/>
                <a:ea typeface="楷体" panose="02010609060101010101" pitchFamily="49" charset="-122"/>
              </a:endParaRPr>
            </a:p>
            <a:p>
              <a:pPr algn="ctr"/>
              <a:r>
                <a:rPr kumimoji="1" lang="zh-CN" sz="2800" dirty="1">
                  <a:solidFill>
                    <a:schemeClr val="bg1"/>
                  </a:solidFill>
                  <a:latin typeface="楷体" panose="02010609060101010101" pitchFamily="49" charset="-122"/>
                  <a:ea typeface="楷体" panose="02010609060101010101" pitchFamily="49" charset="-122"/>
                </a:rPr>
                <a:t>境</a:t>
              </a:r>
              <a:endParaRPr kumimoji="1" lang="zh-CN" sz="2800">
                <a:solidFill>
                  <a:schemeClr val="bg1"/>
                </a:solidFill>
                <a:latin typeface="楷体" panose="02010609060101010101" pitchFamily="49" charset="-122"/>
                <a:ea typeface="楷体" panose="02010609060101010101" pitchFamily="49" charset="-122"/>
              </a:endParaRPr>
            </a:p>
          </p:txBody>
        </p:sp>
      </p:grpSp>
      <p:sp>
        <p:nvSpPr>
          <p:cNvPr id="19" name="右箭头 18"/>
          <p:cNvSpPr/>
          <p:nvPr>
            <p:custDataLst>
              <p:tags r:id="rId16"/>
            </p:custDataLst>
          </p:nvPr>
        </p:nvSpPr>
        <p:spPr>
          <a:xfrm>
            <a:off x="1703070" y="1695450"/>
            <a:ext cx="1564005" cy="1471295"/>
          </a:xfrm>
          <a:prstGeom prst="rightArrow">
            <a:avLst>
              <a:gd name="adj1" fmla="val 50000"/>
              <a:gd name="adj2" fmla="val 51310"/>
            </a:avLst>
          </a:prstGeom>
          <a:gradFill flip="none" rotWithShape="1">
            <a:gsLst>
              <a:gs pos="15000">
                <a:srgbClr val="14839E">
                  <a:alpha val="0"/>
                </a:srgbClr>
              </a:gs>
              <a:gs pos="99000">
                <a:srgbClr val="14839E"/>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nvGrpSpPr>
          <p:cNvPr id="21" name="组合 20"/>
          <p:cNvGrpSpPr/>
          <p:nvPr>
            <p:custDataLst>
              <p:tags r:id="rId17"/>
            </p:custDataLst>
          </p:nvPr>
        </p:nvGrpSpPr>
        <p:grpSpPr>
          <a:xfrm>
            <a:off x="3199765" y="916305"/>
            <a:ext cx="7806690" cy="2851150"/>
            <a:chOff x="3066326" y="5177446"/>
            <a:chExt cx="7806411" cy="3135906"/>
          </a:xfrm>
        </p:grpSpPr>
        <p:sp>
          <p:nvSpPr>
            <p:cNvPr id="22" name="圆角矩形 21"/>
            <p:cNvSpPr/>
            <p:nvPr>
              <p:custDataLst>
                <p:tags r:id="rId18"/>
              </p:custDataLst>
            </p:nvPr>
          </p:nvSpPr>
          <p:spPr>
            <a:xfrm>
              <a:off x="3066326" y="5414908"/>
              <a:ext cx="7805776" cy="2898444"/>
            </a:xfrm>
            <a:prstGeom prst="roundRect">
              <a:avLst>
                <a:gd name="adj" fmla="val 3889"/>
              </a:avLst>
            </a:prstGeom>
            <a:solidFill>
              <a:srgbClr val="FEDD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3" name="文本框 22"/>
            <p:cNvSpPr txBox="1"/>
            <p:nvPr>
              <p:custDataLst>
                <p:tags r:id="rId19"/>
              </p:custDataLst>
            </p:nvPr>
          </p:nvSpPr>
          <p:spPr>
            <a:xfrm>
              <a:off x="3176812" y="5177446"/>
              <a:ext cx="7695925" cy="2785300"/>
            </a:xfrm>
            <a:prstGeom prst="rect"/>
            <a:noFill/>
          </p:spPr>
          <p:txBody>
            <a:bodyPr wrap="square" rtlCol="0">
              <a:noAutofit/>
            </a:bodyPr>
            <a:lstStyle/>
            <a:p>
              <a:pPr algn="just">
                <a:lnSpc>
                  <a:spcPct val="150000"/>
                </a:lnSpc>
              </a:pPr>
              <a:r>
                <a:rPr lang="zh-CN" altLang="en-US" sz="2800" b="1" dirty="1">
                  <a:solidFill>
                    <a:srgbClr val="0033CC"/>
                  </a:solidFill>
                  <a:latin typeface="楷体" panose="02010609060101010101" pitchFamily="49" charset="-122"/>
                  <a:ea typeface="楷体" panose="02010609060101010101" pitchFamily="49" charset="-122"/>
                </a:rPr>
                <a:t>（</a:t>
              </a:r>
              <a:r>
                <a:rPr lang="en-US" altLang="zh-CN" sz="2800" b="1" dirty="1">
                  <a:solidFill>
                    <a:srgbClr val="0033CC"/>
                  </a:solidFill>
                  <a:latin typeface="楷体" panose="02010609060101010101" pitchFamily="49" charset="-122"/>
                  <a:ea typeface="楷体" panose="02010609060101010101" pitchFamily="49" charset="-122"/>
                </a:rPr>
                <a:t>1</a:t>
              </a:r>
              <a:r>
                <a:rPr lang="zh-CN" altLang="en-US" sz="2800" b="1" dirty="1">
                  <a:solidFill>
                    <a:srgbClr val="0033CC"/>
                  </a:solidFill>
                  <a:latin typeface="楷体" panose="02010609060101010101" pitchFamily="49" charset="-122"/>
                  <a:ea typeface="楷体" panose="02010609060101010101" pitchFamily="49" charset="-122"/>
                </a:rPr>
                <a:t>）例证法。</a:t>
              </a:r>
              <a:r>
                <a:rPr lang="zh-CN" altLang="en-US" sz="2800" b="1" dirty="1">
                  <a:solidFill>
                    <a:srgbClr val="0000FF"/>
                  </a:solidFill>
                  <a:latin typeface="楷体" panose="02010609060101010101" pitchFamily="49" charset="-122"/>
                  <a:ea typeface="楷体" panose="02010609060101010101" pitchFamily="49" charset="-122"/>
                  <a:sym typeface="+mn-ea"/>
                </a:rPr>
                <a:t>以玄奘、哥伦布、莫扎尔特为例，批驳因陷入绝境而不能创造的错误观点</a:t>
              </a:r>
              <a:r>
                <a:rPr lang="zh-CN" altLang="en-US" sz="2800" b="1" dirty="1">
                  <a:solidFill>
                    <a:srgbClr val="0033CC"/>
                  </a:solidFill>
                  <a:latin typeface="楷体" panose="02010609060101010101" pitchFamily="49" charset="-122"/>
                  <a:ea typeface="楷体" panose="02010609060101010101" pitchFamily="49" charset="-122"/>
                </a:rPr>
                <a:t>。</a:t>
              </a:r>
              <a:endParaRPr lang="zh-CN" altLang="en-US" sz="2800" b="1">
                <a:solidFill>
                  <a:srgbClr val="0033CC"/>
                </a:solidFill>
                <a:latin typeface="楷体" panose="02010609060101010101" pitchFamily="49" charset="-122"/>
                <a:ea typeface="楷体" panose="02010609060101010101" pitchFamily="49" charset="-122"/>
              </a:endParaRPr>
            </a:p>
            <a:p>
              <a:pPr algn="just">
                <a:lnSpc>
                  <a:spcPct val="150000"/>
                </a:lnSpc>
              </a:pPr>
              <a:r>
                <a:rPr lang="zh-CN" altLang="en-US" sz="2800" b="1" dirty="1">
                  <a:solidFill>
                    <a:srgbClr val="0033CC"/>
                  </a:solidFill>
                  <a:latin typeface="楷体" panose="02010609060101010101" pitchFamily="49" charset="-122"/>
                  <a:ea typeface="楷体" panose="02010609060101010101" pitchFamily="49" charset="-122"/>
                </a:rPr>
                <a:t>（</a:t>
              </a:r>
              <a:r>
                <a:rPr lang="en-US" altLang="zh-CN" sz="2800" b="1" dirty="1">
                  <a:solidFill>
                    <a:srgbClr val="0033CC"/>
                  </a:solidFill>
                  <a:latin typeface="楷体" panose="02010609060101010101" pitchFamily="49" charset="-122"/>
                  <a:ea typeface="楷体" panose="02010609060101010101" pitchFamily="49" charset="-122"/>
                </a:rPr>
                <a:t>2</a:t>
              </a:r>
              <a:r>
                <a:rPr lang="zh-CN" altLang="en-US" sz="2800" b="1" dirty="1">
                  <a:solidFill>
                    <a:srgbClr val="0033CC"/>
                  </a:solidFill>
                  <a:latin typeface="楷体" panose="02010609060101010101" pitchFamily="49" charset="-122"/>
                  <a:ea typeface="楷体" panose="02010609060101010101" pitchFamily="49" charset="-122"/>
                </a:rPr>
                <a:t>）</a:t>
              </a:r>
              <a:r>
                <a:rPr lang="zh-CN" altLang="en-US" sz="2800" b="1" dirty="1">
                  <a:solidFill>
                    <a:srgbClr val="0000FF"/>
                  </a:solidFill>
                  <a:latin typeface="楷体" panose="02010609060101010101" pitchFamily="49" charset="-122"/>
                  <a:ea typeface="楷体" panose="02010609060101010101" pitchFamily="49" charset="-122"/>
                  <a:sym typeface="+mn-ea"/>
                </a:rPr>
                <a:t>引证法。引用歌德的名言并进行解释，强调了开辟生路需要勇气的观点。</a:t>
              </a:r>
              <a:endParaRPr lang="zh-CN" altLang="en-US" sz="2800" b="1">
                <a:solidFill>
                  <a:srgbClr val="0033CC"/>
                </a:solidFill>
                <a:latin typeface="楷体" panose="02010609060101010101" pitchFamily="49" charset="-122"/>
                <a:ea typeface="楷体" panose="02010609060101010101" pitchFamily="49" charset="-122"/>
              </a:endParaRPr>
            </a:p>
          </p:txBody>
        </p:sp>
      </p:gr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ppt_y</p:attrName>
                                        </p:attrNameLst>
                                      </p:cBhvr>
                                      <p:tavLst>
                                        <p:tav tm="0">
                                          <p:val>
                                            <p:strVal val="#ppt_y+#ppt_h*1.125000"/>
                                          </p:val>
                                        </p:tav>
                                        <p:tav tm="100000">
                                          <p:val>
                                            <p:strVal val="#ppt_y"/>
                                          </p:val>
                                        </p:tav>
                                      </p:tavLst>
                                    </p:anim>
                                    <p:animEffect transition="in" filter="wipe(up)" prLst="">
                                      <p:cBhvr>
                                        <p:cTn id="8" dur="500"/>
                                        <p:tgtEl>
                                          <p:spTgt spid="5"/>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p:tgtEl>
                                          <p:spTgt spid="19"/>
                                        </p:tgtEl>
                                        <p:attrNameLst>
                                          <p:attrName>ppt_x</p:attrName>
                                        </p:attrNameLst>
                                      </p:cBhvr>
                                      <p:tavLst>
                                        <p:tav tm="0">
                                          <p:val>
                                            <p:strVal val="#ppt_x-#ppt_w*1.125000"/>
                                          </p:val>
                                        </p:tav>
                                        <p:tav tm="100000">
                                          <p:val>
                                            <p:strVal val="#ppt_x"/>
                                          </p:val>
                                        </p:tav>
                                      </p:tavLst>
                                    </p:anim>
                                    <p:animEffect transition="in" filter="wipe(right)" prLst="">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8"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p:tgtEl>
                                          <p:spTgt spid="21"/>
                                        </p:tgtEl>
                                        <p:attrNameLst>
                                          <p:attrName>ppt_x</p:attrName>
                                        </p:attrNameLst>
                                      </p:cBhvr>
                                      <p:tavLst>
                                        <p:tav tm="0">
                                          <p:val>
                                            <p:strVal val="#ppt_x-#ppt_w*1.125000"/>
                                          </p:val>
                                        </p:tav>
                                        <p:tav tm="100000">
                                          <p:val>
                                            <p:strVal val="#ppt_x"/>
                                          </p:val>
                                        </p:tav>
                                      </p:tavLst>
                                    </p:anim>
                                    <p:animEffect transition="in" filter="wipe(right)" prLst="">
                                      <p:cBhvr>
                                        <p:cTn id="2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0" advAuto="indefinite" build="whole"/>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sp>
        <p:nvSpPr>
          <p:cNvPr id="12290" name="矩形 1"/>
          <p:cNvSpPr>
            <a:spLocks noChangeArrowheads="1"/>
          </p:cNvSpPr>
          <p:nvPr>
            <p:custDataLst>
              <p:tags r:id="rId13"/>
            </p:custDataLst>
          </p:nvPr>
        </p:nvSpPr>
        <p:spPr>
          <a:xfrm>
            <a:off x="528320" y="593090"/>
            <a:ext cx="10584815" cy="82042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algn="l" fontAlgn="auto">
              <a:lnSpc>
                <a:spcPct val="150000"/>
              </a:lnSpc>
              <a:buClrTx/>
              <a:buSzTx/>
              <a:buFont typeface="Wingdings" panose="05000000000000000000" pitchFamily="2" charset="2"/>
              <a:buNone/>
            </a:pPr>
            <a:r>
              <a:rPr lang="en-US" altLang="zh-CN" sz="2800" b="1" dirty="1">
                <a:latin typeface="宋体" panose="02010600030101010101" pitchFamily="2" charset="-122"/>
                <a:sym typeface="+mn-ea"/>
              </a:rPr>
              <a:t>4</a:t>
            </a:r>
            <a:r>
              <a:rPr lang="zh-CN" sz="2800" b="1" dirty="1">
                <a:latin typeface="宋体" panose="02010600030101010101" pitchFamily="2" charset="-122"/>
                <a:sym typeface="+mn-ea"/>
              </a:rPr>
              <a:t>.</a:t>
            </a:r>
            <a:r>
              <a:rPr lang="en-US" altLang="zh-CN" sz="2800" b="1" dirty="1">
                <a:latin typeface="宋体" panose="02010600030101010101" pitchFamily="2" charset="-122"/>
                <a:sym typeface="+mn-ea"/>
              </a:rPr>
              <a:t>文章最后一段引用罗丹的话有何作用？</a:t>
            </a:r>
            <a:endParaRPr lang="en-US" altLang="zh-CN" sz="2800" b="1">
              <a:latin typeface="宋体" panose="02010600030101010101" pitchFamily="2" charset="-122"/>
            </a:endParaRPr>
          </a:p>
        </p:txBody>
      </p:sp>
      <p:sp>
        <p:nvSpPr>
          <p:cNvPr id="4" name="矩形 3"/>
          <p:cNvSpPr/>
          <p:nvPr>
            <p:custDataLst>
              <p:tags r:id="rId14"/>
            </p:custDataLst>
          </p:nvPr>
        </p:nvSpPr>
        <p:spPr>
          <a:xfrm>
            <a:off x="503555" y="1520190"/>
            <a:ext cx="10610215" cy="2030095"/>
          </a:xfrm>
          <a:prstGeom prst="rect"/>
          <a:noFill/>
          <a:ln w="9525">
            <a:noFill/>
          </a:ln>
        </p:spPr>
        <p:txBody>
          <a:bodyPr wrap="square">
            <a:spAutoFit/>
          </a:bodyPr>
          <a:lstStyle/>
          <a:p>
            <a:pPr indent="0" fontAlgn="auto">
              <a:lnSpc>
                <a:spcPct val="150000"/>
              </a:lnSpc>
            </a:pPr>
            <a:r>
              <a:rPr lang="zh-CN" altLang="en-US" sz="2800" b="1" dirty="1">
                <a:solidFill>
                  <a:srgbClr val="0000FF"/>
                </a:solidFill>
                <a:latin typeface="楷体" panose="02010609060101010101" pitchFamily="49" charset="-122"/>
                <a:ea typeface="楷体" panose="02010609060101010101" pitchFamily="49" charset="-122"/>
              </a:rPr>
              <a:t>（</a:t>
            </a:r>
            <a:r>
              <a:rPr lang="en-US" altLang="zh-CN" sz="2800" b="1" dirty="1">
                <a:solidFill>
                  <a:srgbClr val="0000FF"/>
                </a:solidFill>
                <a:latin typeface="楷体" panose="02010609060101010101" pitchFamily="49" charset="-122"/>
                <a:ea typeface="楷体" panose="02010609060101010101" pitchFamily="49" charset="-122"/>
              </a:rPr>
              <a:t>1</a:t>
            </a:r>
            <a:r>
              <a:rPr lang="zh-CN" altLang="en-US" sz="2800" b="1" dirty="1">
                <a:solidFill>
                  <a:srgbClr val="0000FF"/>
                </a:solidFill>
                <a:latin typeface="楷体" panose="02010609060101010101" pitchFamily="49" charset="-122"/>
                <a:ea typeface="楷体" panose="02010609060101010101" pitchFamily="49" charset="-122"/>
              </a:rPr>
              <a:t>）照应开头，使结构完整、严谨。</a:t>
            </a:r>
            <a:endParaRPr lang="zh-CN" altLang="en-US" sz="2800" b="1">
              <a:solidFill>
                <a:srgbClr val="0000FF"/>
              </a:solidFill>
              <a:latin typeface="楷体" panose="02010609060101010101" pitchFamily="49" charset="-122"/>
              <a:ea typeface="楷体" panose="02010609060101010101" pitchFamily="49" charset="-122"/>
            </a:endParaRPr>
          </a:p>
          <a:p>
            <a:pPr indent="0" fontAlgn="auto">
              <a:lnSpc>
                <a:spcPct val="150000"/>
              </a:lnSpc>
            </a:pPr>
            <a:r>
              <a:rPr lang="zh-CN" altLang="en-US" sz="2800" b="1" dirty="1">
                <a:solidFill>
                  <a:srgbClr val="0000FF"/>
                </a:solidFill>
                <a:latin typeface="楷体" panose="02010609060101010101" pitchFamily="49" charset="-122"/>
                <a:ea typeface="楷体" panose="02010609060101010101" pitchFamily="49" charset="-122"/>
              </a:rPr>
              <a:t>（</a:t>
            </a:r>
            <a:r>
              <a:rPr lang="en-US" altLang="zh-CN" sz="2800" b="1" dirty="1">
                <a:solidFill>
                  <a:srgbClr val="0000FF"/>
                </a:solidFill>
                <a:latin typeface="楷体" panose="02010609060101010101" pitchFamily="49" charset="-122"/>
                <a:ea typeface="楷体" panose="02010609060101010101" pitchFamily="49" charset="-122"/>
              </a:rPr>
              <a:t>2</a:t>
            </a:r>
            <a:r>
              <a:rPr lang="zh-CN" altLang="en-US" sz="2800" b="1" dirty="1">
                <a:solidFill>
                  <a:srgbClr val="0000FF"/>
                </a:solidFill>
                <a:latin typeface="楷体" panose="02010609060101010101" pitchFamily="49" charset="-122"/>
                <a:ea typeface="楷体" panose="02010609060101010101" pitchFamily="49" charset="-122"/>
              </a:rPr>
              <a:t>）进一步正面阐明人人能创造的观点，深化了文章的论证，使文章的中心论点更加鲜明突出。</a:t>
            </a:r>
            <a:endParaRPr lang="zh-CN" altLang="en-US" sz="2800" b="1">
              <a:solidFill>
                <a:srgbClr val="0000FF"/>
              </a:solidFill>
              <a:latin typeface="楷体" panose="02010609060101010101" pitchFamily="49" charset="-122"/>
              <a:ea typeface="楷体" panose="02010609060101010101" pitchFamily="49" charset="-122"/>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rLs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sp>
        <p:nvSpPr>
          <p:cNvPr id="2" name="矩形 1"/>
          <p:cNvSpPr/>
          <p:nvPr>
            <p:custDataLst>
              <p:tags r:id="rId13"/>
            </p:custDataLst>
          </p:nvPr>
        </p:nvSpPr>
        <p:spPr>
          <a:xfrm>
            <a:off x="425450" y="473075"/>
            <a:ext cx="10838815" cy="1383665"/>
          </a:xfrm>
          <a:prstGeom prst="rect"/>
          <a:noFill/>
          <a:ln>
            <a:noFill/>
          </a:ln>
        </p:spPr>
        <p:txBody>
          <a:bodyPr wrap="square">
            <a:spAutoFit/>
          </a:bodyPr>
          <a:lstStyle/>
          <a:p>
            <a:pPr marL="0" indent="0" eaLnBrk="1" latinLnBrk="0" hangingPunct="1">
              <a:lnSpc>
                <a:spcPct val="150000"/>
              </a:lnSpc>
              <a:spcBef>
                <a:spcPts val="600"/>
              </a:spcBef>
              <a:defRPr/>
            </a:pPr>
            <a:r>
              <a:rPr lang="en-US" altLang="zh-CN" sz="2800" b="1" dirty="1">
                <a:latin typeface="宋体" panose="02010600030101010101" pitchFamily="2" charset="-122"/>
                <a:ea typeface="宋体" panose="02010600030101010101" pitchFamily="2" charset="-122"/>
              </a:rPr>
              <a:t>5.本文题为《创造宣言》，旨在号召人们去创造。那么你认为文中哪些地方最具号召力？</a:t>
            </a:r>
            <a:endParaRPr lang="en-US" altLang="zh-CN" sz="2800" b="1">
              <a:latin typeface="宋体" panose="02010600030101010101" pitchFamily="2" charset="-122"/>
              <a:ea typeface="宋体" panose="02010600030101010101" pitchFamily="2" charset="-122"/>
            </a:endParaRPr>
          </a:p>
        </p:txBody>
      </p:sp>
      <p:sp>
        <p:nvSpPr>
          <p:cNvPr id="3" name="矩形 2"/>
          <p:cNvSpPr/>
          <p:nvPr>
            <p:custDataLst>
              <p:tags r:id="rId14"/>
            </p:custDataLst>
          </p:nvPr>
        </p:nvSpPr>
        <p:spPr>
          <a:xfrm>
            <a:off x="528320" y="2085340"/>
            <a:ext cx="10838180" cy="4123055"/>
          </a:xfrm>
          <a:prstGeom prst="rect"/>
          <a:solidFill>
            <a:srgbClr val="FFFFFF"/>
          </a:solidFill>
          <a:ln>
            <a:noFill/>
          </a:ln>
        </p:spPr>
        <p:txBody>
          <a:bodyPr wrap="square">
            <a:spAutoFit/>
          </a:bodyPr>
          <a:lstStyle/>
          <a:p>
            <a:pPr indent="0" fontAlgn="auto">
              <a:lnSpc>
                <a:spcPct val="150000"/>
              </a:lnSpc>
              <a:spcBef>
                <a:spcPts val="600"/>
              </a:spcBef>
              <a:defRPr/>
            </a:pP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1</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）大量运用排比。</a:t>
            </a: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endParaRPr>
          </a:p>
          <a:p>
            <a:pPr indent="0" fontAlgn="auto">
              <a:lnSpc>
                <a:spcPct val="150000"/>
              </a:lnSpc>
              <a:spcBef>
                <a:spcPts val="600"/>
              </a:spcBef>
              <a:defRPr/>
            </a:pP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 </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如</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遭遇八十一难之玄奘，毕竟取得佛经；粮水断绝、众叛亲离之哥伦布，毕竟发现了美洲；冻饿病三重压迫下之莫扎尔特，毕竟写出了</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安魂曲</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endParaRPr>
          </a:p>
          <a:p>
            <a:pPr indent="0" fontAlgn="auto">
              <a:lnSpc>
                <a:spcPct val="150000"/>
              </a:lnSpc>
              <a:spcBef>
                <a:spcPts val="600"/>
              </a:spcBef>
              <a:defRPr/>
            </a:pP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赏析：三个排比，增强气势，论证了有志者排除万难也能创造的观点。</a:t>
            </a: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1"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ppt_x</p:attrName>
                                        </p:attrNameLst>
                                      </p:cBhvr>
                                      <p:tavLst>
                                        <p:tav tm="0">
                                          <p:val>
                                            <p:strVal val="#ppt_x-.2"/>
                                          </p:val>
                                        </p:tav>
                                        <p:tav tm="100000">
                                          <p:val>
                                            <p:strVal val="#ppt_x"/>
                                          </p:val>
                                        </p:tav>
                                      </p:tavLst>
                                    </p:anim>
                                    <p:anim calcmode="lin" valueType="num">
                                      <p:cBhvr>
                                        <p:cTn id="15"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0" advAuto="indefinite" build="whole"/>
      <p:bldP spid="3" grpId="1" uiExpand="0" advAuto="indefinite" build="whole"/>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sp>
        <p:nvSpPr>
          <p:cNvPr id="4" name="矩形 3"/>
          <p:cNvSpPr/>
          <p:nvPr>
            <p:custDataLst>
              <p:tags r:id="rId13"/>
            </p:custDataLst>
          </p:nvPr>
        </p:nvSpPr>
        <p:spPr>
          <a:xfrm>
            <a:off x="680720" y="721360"/>
            <a:ext cx="10463530" cy="2418715"/>
          </a:xfrm>
          <a:prstGeom prst="rect"/>
          <a:noFill/>
          <a:ln>
            <a:noFill/>
          </a:ln>
        </p:spPr>
        <p:txBody>
          <a:bodyPr wrap="square">
            <a:noAutofit/>
          </a:bodyPr>
          <a:lstStyle/>
          <a:p>
            <a:pPr indent="0" fontAlgn="auto">
              <a:lnSpc>
                <a:spcPct val="150000"/>
              </a:lnSpc>
              <a:spcBef>
                <a:spcPts val="600"/>
              </a:spcBef>
              <a:defRPr/>
            </a:pPr>
            <a:r>
              <a:rPr lang="zh-CN" altLang="en-US" sz="3200" b="1" dirty="1">
                <a:solidFill>
                  <a:srgbClr val="0000FF"/>
                </a:solidFill>
                <a:latin typeface="+mn-ea"/>
                <a:ea typeface="+mn-ea"/>
              </a:rPr>
              <a:t>    </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2</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）运用短句急促有力，具有鼓动性、号召力。</a:t>
            </a: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endParaRPr>
          </a:p>
          <a:p>
            <a:pPr indent="0" fontAlgn="auto">
              <a:lnSpc>
                <a:spcPct val="150000"/>
              </a:lnSpc>
              <a:spcBef>
                <a:spcPts val="600"/>
              </a:spcBef>
              <a:defRPr/>
            </a:pP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如</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汗干了，血干了，热情干了，僵了，死了，死人才无意于创造</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33" name="矩形 32"/>
          <p:cNvSpPr/>
          <p:nvPr>
            <p:custDataLst>
              <p:tags r:id="rId14"/>
            </p:custDataLst>
          </p:nvPr>
        </p:nvSpPr>
        <p:spPr>
          <a:xfrm>
            <a:off x="885190" y="3239770"/>
            <a:ext cx="10034905" cy="1383665"/>
          </a:xfrm>
          <a:prstGeom prst="rect"/>
          <a:noFill/>
          <a:ln>
            <a:noFill/>
          </a:ln>
        </p:spPr>
        <p:txBody>
          <a:bodyPr wrap="square">
            <a:spAutoFit/>
          </a:bodyPr>
          <a:lstStyle/>
          <a:p>
            <a:pPr indent="0" fontAlgn="auto">
              <a:lnSpc>
                <a:spcPct val="150000"/>
              </a:lnSpc>
              <a:spcBef>
                <a:spcPts val="600"/>
              </a:spcBef>
              <a:defRPr/>
            </a:pPr>
            <a:r>
              <a:rPr lang="en-US" altLang="zh-CN" sz="2800" b="1" dirty="1">
                <a:solidFill>
                  <a:srgbClr val="C00000"/>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1">
                <a:solidFill>
                  <a:srgbClr val="C00000"/>
                </a:solidFill>
                <a:latin typeface="楷体" panose="02010609060101010101" pitchFamily="49" charset="-122"/>
                <a:ea typeface="楷体" panose="02010609060101010101" pitchFamily="49" charset="-122"/>
                <a:cs typeface="楷体" panose="02010609060101010101" pitchFamily="49" charset="-122"/>
              </a:rPr>
              <a:t>赏析：</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通过语调、语速、重音的变化，读出“死人”不能“创造”，意在强调人们要“创造”。</a:t>
            </a: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1"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1000" fill="hold"/>
                                        <p:tgtEl>
                                          <p:spTgt spid="33"/>
                                        </p:tgtEl>
                                        <p:attrNameLst>
                                          <p:attrName>ppt_x</p:attrName>
                                        </p:attrNameLst>
                                      </p:cBhvr>
                                      <p:tavLst>
                                        <p:tav tm="0">
                                          <p:val>
                                            <p:strVal val="#ppt_x-.2"/>
                                          </p:val>
                                        </p:tav>
                                        <p:tav tm="100000">
                                          <p:val>
                                            <p:strVal val="#ppt_x"/>
                                          </p:val>
                                        </p:tav>
                                      </p:tavLst>
                                    </p:anim>
                                    <p:anim calcmode="lin" valueType="num">
                                      <p:cBhvr>
                                        <p:cTn id="15" dur="1000" fill="hold"/>
                                        <p:tgtEl>
                                          <p:spTgt spid="33"/>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P spid="33" grpId="1" uiExpand="0" advAuto="indefinite" build="whole"/>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sp>
        <p:nvSpPr>
          <p:cNvPr id="4" name="矩形 3"/>
          <p:cNvSpPr/>
          <p:nvPr>
            <p:custDataLst>
              <p:tags r:id="rId13"/>
            </p:custDataLst>
          </p:nvPr>
        </p:nvSpPr>
        <p:spPr>
          <a:xfrm>
            <a:off x="680720" y="721360"/>
            <a:ext cx="10463530" cy="2418715"/>
          </a:xfrm>
          <a:prstGeom prst="rect"/>
          <a:noFill/>
          <a:ln>
            <a:noFill/>
          </a:ln>
        </p:spPr>
        <p:txBody>
          <a:bodyPr wrap="square">
            <a:noAutofit/>
          </a:bodyPr>
          <a:lstStyle/>
          <a:p>
            <a:pPr indent="0" fontAlgn="auto">
              <a:lnSpc>
                <a:spcPct val="150000"/>
              </a:lnSpc>
              <a:spcBef>
                <a:spcPts val="600"/>
              </a:spcBef>
              <a:defRPr/>
            </a:pP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（3）运用比喻，化枯燥为生动，化抽象为形象。</a:t>
            </a: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sym typeface="+mn-ea"/>
            </a:endParaRPr>
          </a:p>
          <a:p>
            <a:pPr indent="0" fontAlgn="auto">
              <a:lnSpc>
                <a:spcPct val="150000"/>
              </a:lnSpc>
              <a:spcBef>
                <a:spcPts val="600"/>
              </a:spcBef>
              <a:defRPr/>
            </a:pP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 </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如“刀法如果用得不对，可以万像同毀；刀法如果用得对，则一笔下去，画龙点睛”一句，“刀法”比喻教育方法，“万像”比喻众多教育对象，“画龙点睛”比喻使众多教育对象成才。这句话采用比喻论证的方法，生动形象地论述了教育者创造值得自己崇拜之创造理论和创造技术（教育方法）对培养学生的重要性。。</a:t>
            </a: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endParaRPr>
          </a:p>
          <a:p>
            <a:pPr algn="l" fontAlgn="auto">
              <a:lnSpc>
                <a:spcPct val="150000"/>
              </a:lnSpc>
              <a:spcBef>
                <a:spcPts val="600"/>
              </a:spcBef>
              <a:buClrTx/>
              <a:buSzTx/>
              <a:buFontTx/>
              <a:defRPr/>
            </a:pP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0" advAuto="indefinite" build="whole"/>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sp>
        <p:nvSpPr>
          <p:cNvPr id="2" name="矩形 1"/>
          <p:cNvSpPr/>
          <p:nvPr>
            <p:custDataLst>
              <p:tags r:id="rId13"/>
            </p:custDataLst>
          </p:nvPr>
        </p:nvSpPr>
        <p:spPr>
          <a:xfrm>
            <a:off x="881380" y="1438275"/>
            <a:ext cx="10062845" cy="2846070"/>
          </a:xfrm>
          <a:prstGeom prst="rect"/>
          <a:solidFill>
            <a:srgbClr val="FFFFFF"/>
          </a:solidFill>
          <a:ln>
            <a:noFill/>
          </a:ln>
        </p:spPr>
        <p:txBody>
          <a:bodyPr wrap="square">
            <a:spAutoFit/>
          </a:bodyPr>
          <a:lstStyle/>
          <a:p>
            <a:pPr algn="l" eaLnBrk="1" hangingPunct="1">
              <a:lnSpc>
                <a:spcPct val="150000"/>
              </a:lnSpc>
              <a:spcBef>
                <a:spcPts val="600"/>
              </a:spcBef>
              <a:buClrTx/>
              <a:buSzTx/>
              <a:buFontTx/>
              <a:defRPr/>
            </a:pPr>
            <a:r>
              <a:rPr lang="en-US" altLang="zh-CN" sz="3200" b="1" dirty="1">
                <a:solidFill>
                  <a:srgbClr val="0000FF"/>
                </a:solidFill>
                <a:latin typeface="+mn-ea"/>
                <a:ea typeface="+mn-ea"/>
              </a:rPr>
              <a:t>     </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4</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）富有激情地反问、呼告。</a:t>
            </a:r>
            <a:endParaRPr lang="zh-CN" altLang="en-US" sz="2800" b="1">
              <a:solidFill>
                <a:srgbClr val="0000FF"/>
              </a:solidFill>
              <a:latin typeface="楷体" panose="02010609060101010101" pitchFamily="49" charset="-122"/>
              <a:ea typeface="楷体" panose="02010609060101010101" pitchFamily="49" charset="-122"/>
              <a:cs typeface="楷体" panose="02010609060101010101" pitchFamily="49" charset="-122"/>
            </a:endParaRPr>
          </a:p>
          <a:p>
            <a:pPr algn="l" eaLnBrk="1" hangingPunct="1">
              <a:lnSpc>
                <a:spcPct val="150000"/>
              </a:lnSpc>
              <a:spcBef>
                <a:spcPts val="600"/>
              </a:spcBef>
              <a:buClrTx/>
              <a:buSzTx/>
              <a:buFontTx/>
              <a:defRPr/>
            </a:pP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 </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   </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如</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r>
              <a:rPr lang="zh-CN" altLang="en-US"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当你看见满山的树苗在你监护之下，得到我们的汗、血、心、生命的灌溉，一根一根地都长成参天的大树，你不高兴吗？创造之神！你回来呀！</a:t>
            </a:r>
            <a:r>
              <a:rPr lang="en-US" altLang="zh-CN" sz="2800" b="1" dirty="1">
                <a:solidFill>
                  <a:srgbClr val="0000FF"/>
                </a:solidFill>
                <a:latin typeface="楷体" panose="02010609060101010101" pitchFamily="49" charset="-122"/>
                <a:ea typeface="楷体" panose="02010609060101010101" pitchFamily="49" charset="-122"/>
                <a:cs typeface="楷体" panose="02010609060101010101" pitchFamily="49" charset="-122"/>
              </a:rPr>
              <a:t>”</a:t>
            </a:r>
            <a:endParaRPr lang="en-US" altLang="zh-CN" sz="2800" b="1">
              <a:solidFill>
                <a:srgbClr val="0000FF"/>
              </a:solidFill>
              <a:latin typeface="楷体" panose="02010609060101010101" pitchFamily="49" charset="-122"/>
              <a:ea typeface="楷体" panose="02010609060101010101" pitchFamily="49" charset="-122"/>
              <a:cs typeface="楷体" panose="02010609060101010101" pitchFamily="49" charset="-122"/>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0" advAuto="indefinite" build="whole"/>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2" name="梯形 1"/>
          <p:cNvSpPr/>
          <p:nvPr>
            <p:custDataLst>
              <p:tags r:id="rId3"/>
            </p:custDataLst>
          </p:nvPr>
        </p:nvSpPr>
        <p:spPr>
          <a:xfrm>
            <a:off x="554448" y="93488"/>
            <a:ext cx="3618671" cy="560781"/>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3" name="矩形 2"/>
          <p:cNvSpPr/>
          <p:nvPr>
            <p:custDataLst>
              <p:tags r:id="rId4"/>
            </p:custDataLst>
          </p:nvPr>
        </p:nvSpPr>
        <p:spPr>
          <a:xfrm>
            <a:off x="89" y="418117"/>
            <a:ext cx="11520311" cy="766525"/>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9" name="标题 1"/>
          <p:cNvSpPr txBox="1"/>
          <p:nvPr>
            <p:custDataLst>
              <p:tags r:id="rId5"/>
            </p:custDataLst>
          </p:nvPr>
        </p:nvSpPr>
        <p:spPr>
          <a:xfrm>
            <a:off x="839743" y="513203"/>
            <a:ext cx="11520311" cy="605747"/>
          </a:xfrm>
          <a:prstGeom prst="rect"/>
        </p:spPr>
        <p:txBody>
          <a:bodyPr vert="horz" lIns="91414" tIns="45707" rIns="91414" bIns="45707"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3765" fontAlgn="base" rtl="0" eaLnBrk="1" latinLnBrk="0" hangingPunct="1">
              <a:lnSpc>
                <a:spcPct val="90000"/>
              </a:lnSpc>
              <a:spcBef>
                <a:spcPct val="0"/>
              </a:spcBef>
              <a:spcAft>
                <a:spcPct val="0"/>
              </a:spcAft>
              <a:buClrTx/>
              <a:buSzTx/>
              <a:buFontTx/>
              <a:buNone/>
              <a:defRPr/>
            </a:pPr>
            <a:r>
              <a:rPr kumimoji="0" lang="zh-CN" altLang="en-US" sz="3600" b="1" i="0" u="none" strike="noStrike" kern="1200" cap="none" spc="0" normalizeH="0" baseline="0" noProof="0" dirty="1" smtClean="0">
                <a:ln>
                  <a:noFill/>
                </a:ln>
                <a:solidFill>
                  <a:prstClr val="white"/>
                </a:solidFill>
                <a:effectLst/>
                <a:uLnTx/>
                <a:uFillTx/>
                <a:latin typeface="微软雅黑" panose="020b0503020204020204" pitchFamily="34" charset="-122"/>
                <a:ea typeface="微软雅黑" panose="020b0503020204020204" pitchFamily="34" charset="-122"/>
                <a:cs typeface="+mj-cs"/>
              </a:rPr>
              <a:t>课 堂 小 结</a:t>
            </a:r>
            <a:endParaRPr kumimoji="0" lang="zh-CN" altLang="en-US" sz="36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j-cs"/>
            </a:endParaRPr>
          </a:p>
        </p:txBody>
      </p:sp>
      <p:sp>
        <p:nvSpPr>
          <p:cNvPr id="10" name="文本框 9"/>
          <p:cNvSpPr txBox="1"/>
          <p:nvPr>
            <p:custDataLst>
              <p:tags r:id="rId6"/>
            </p:custDataLst>
          </p:nvPr>
        </p:nvSpPr>
        <p:spPr>
          <a:xfrm>
            <a:off x="9607601" y="60852"/>
            <a:ext cx="1912887" cy="337185"/>
          </a:xfrm>
          <a:prstGeom prst="rect"/>
          <a:noFill/>
        </p:spPr>
        <p:txBody>
          <a:bodyPr wrap="square" rtlCol="0">
            <a:spAutoFit/>
          </a:bodyPr>
          <a:lstStyle/>
          <a:p>
            <a:pPr algn="ctr"/>
            <a:endParaRPr lang="zh-CN" altLang="en-US" sz="1600">
              <a:solidFill>
                <a:srgbClr val="FF0000"/>
              </a:solidFill>
              <a:latin typeface="微软雅黑" panose="020b0503020204020204" pitchFamily="34" charset="-122"/>
              <a:ea typeface="微软雅黑" panose="020b0503020204020204" pitchFamily="34" charset="-122"/>
            </a:endParaRPr>
          </a:p>
        </p:txBody>
      </p:sp>
      <p:sp>
        <p:nvSpPr>
          <p:cNvPr id="5" name="梯形 4"/>
          <p:cNvSpPr/>
          <p:nvPr>
            <p:custDataLst>
              <p:tags r:id="rId7"/>
            </p:custDataLst>
          </p:nvPr>
        </p:nvSpPr>
        <p:spPr>
          <a:xfrm flipV="1">
            <a:off x="698569" y="93489"/>
            <a:ext cx="3329521" cy="789332"/>
          </a:xfrm>
          <a:prstGeom prst="trapezoid">
            <a:avLst>
              <a:gd name="adj" fmla="val 1987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6" name="文本框 5"/>
          <p:cNvSpPr txBox="1"/>
          <p:nvPr>
            <p:custDataLst>
              <p:tags r:id="rId8"/>
            </p:custDataLst>
          </p:nvPr>
        </p:nvSpPr>
        <p:spPr>
          <a:xfrm>
            <a:off x="1633558" y="183622"/>
            <a:ext cx="1433195" cy="368300"/>
          </a:xfrm>
          <a:prstGeom prst="rect"/>
          <a:noFill/>
        </p:spPr>
        <p:txBody>
          <a:bodyPr wrap="none">
            <a:spAutoFit/>
          </a:bodyPr>
          <a:lstStyle/>
          <a:p>
            <a:pPr marL="0" marR="0" lvl="0" indent="0" algn="ctr" defTabSz="866775" fontAlgn="base" rtl="0" eaLnBrk="1" latinLnBrk="0" hangingPunct="1">
              <a:lnSpc>
                <a:spcPct val="100000"/>
              </a:lnSpc>
              <a:spcBef>
                <a:spcPct val="0"/>
              </a:spcBef>
              <a:spcAft>
                <a:spcPct val="0"/>
              </a:spcAft>
              <a:buClrTx/>
              <a:buSzTx/>
              <a:buFontTx/>
              <a:buNone/>
              <a:defRPr/>
            </a:pPr>
            <a:r>
              <a:rPr kumimoji="0" lang="en-US" sz="1800" b="0" i="0" u="none" strike="noStrike" kern="1200" cap="none" spc="0" normalizeH="0" baseline="0" noProof="0" dirty="1">
                <a:ln w="38100">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21 </a:t>
            </a:r>
            <a:r>
              <a:rPr kumimoji="0" lang="zh-CN" altLang="en-US" sz="1800" b="0" i="0" u="none" strike="noStrike" kern="1200" cap="none" spc="0" normalizeH="0" baseline="0" noProof="0" dirty="1">
                <a:ln w="38100">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创造宣言</a:t>
            </a:r>
            <a:endParaRPr kumimoji="0" lang="zh-CN" altLang="en-US" sz="1800" b="0" i="0" u="none" strike="noStrike" kern="1200" cap="none" spc="0" normalizeH="0" baseline="0" noProof="0">
              <a:ln w="38100">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13" name="文本框 12"/>
          <p:cNvSpPr txBox="1"/>
          <p:nvPr>
            <p:custDataLst>
              <p:tags r:id="rId9"/>
            </p:custDataLst>
          </p:nvPr>
        </p:nvSpPr>
        <p:spPr>
          <a:xfrm>
            <a:off x="77470" y="1856105"/>
            <a:ext cx="11325860" cy="2768600"/>
          </a:xfrm>
          <a:prstGeom prst="rect"/>
          <a:noFill/>
        </p:spPr>
        <p:txBody>
          <a:bodyPr wrap="square" rtlCol="0" anchor="t">
            <a:spAutoFit/>
          </a:bodyPr>
          <a:lstStyle/>
          <a:p>
            <a:pPr algn="l" fontAlgn="auto">
              <a:lnSpc>
                <a:spcPct val="150000"/>
              </a:lnSpc>
              <a:buClrTx/>
              <a:buSzTx/>
              <a:buFontTx/>
              <a:defRPr/>
            </a:pPr>
            <a:r>
              <a:rPr lang="en-US" altLang="zh-CN" sz="3200" b="1" dirty="1">
                <a:latin typeface="宋体" panose="02010600030101010101" pitchFamily="2" charset="-122"/>
                <a:ea typeface="宋体" panose="02010600030101010101" pitchFamily="2" charset="-122"/>
              </a:rPr>
              <a:t>   </a:t>
            </a:r>
            <a:r>
              <a:rPr lang="zh-CN" altLang="en-US" sz="2800" b="1" dirty="1">
                <a:latin typeface="宋体" panose="02010600030101010101" pitchFamily="2" charset="-122"/>
                <a:ea typeface="宋体" panose="02010600030101010101" pitchFamily="2" charset="-122"/>
                <a:cs typeface="宋体" panose="02010600030101010101" pitchFamily="2" charset="-122"/>
                <a:sym typeface="+mn-ea"/>
              </a:rPr>
              <a:t>作者通过运用典型事例和名言警句对五种“不能创造”的错误观点进行有力的批驳，从而得出了“处处是创造之地，天天是创造之时，人人是创造之人”的结论，强调了创造是人类发展的强大推动力，激励我们发掘潜能，创造美好未来。</a:t>
            </a:r>
            <a:endParaRPr lang="zh-CN" altLang="en-US" sz="2800" b="1">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spd="fast"/>
  <p:timing>
    <p:tnLst>
      <p:par>
        <p:cTn id="1" restart="never" nodeType="tmRoot"/>
      </p:par>
    </p:tn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3"/>
          </p:custDataLst>
        </p:nvPr>
      </p:nvGrpSpPr>
      <p:grpSpPr>
        <a:xfrm>
          <a:off x="0" y="0"/>
          <a:ext cx="0" cy="0"/>
          <a:chOff x="0" y="0"/>
          <a:chExt cx="0" cy="0"/>
        </a:xfrm>
      </p:grpSpPr>
      <p:sp>
        <p:nvSpPr>
          <p:cNvPr id="2" name="梯形 1"/>
          <p:cNvSpPr/>
          <p:nvPr>
            <p:custDataLst>
              <p:tags r:id="rId4"/>
            </p:custDataLst>
          </p:nvPr>
        </p:nvSpPr>
        <p:spPr>
          <a:xfrm>
            <a:off x="554448" y="93488"/>
            <a:ext cx="3618671" cy="560781"/>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3" name="矩形 2"/>
          <p:cNvSpPr/>
          <p:nvPr>
            <p:custDataLst>
              <p:tags r:id="rId5"/>
            </p:custDataLst>
          </p:nvPr>
        </p:nvSpPr>
        <p:spPr>
          <a:xfrm>
            <a:off x="89" y="418117"/>
            <a:ext cx="11520311" cy="766525"/>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4" name="梯形 3"/>
          <p:cNvSpPr/>
          <p:nvPr>
            <p:custDataLst>
              <p:tags r:id="rId6"/>
            </p:custDataLst>
          </p:nvPr>
        </p:nvSpPr>
        <p:spPr>
          <a:xfrm flipV="1">
            <a:off x="698569" y="93489"/>
            <a:ext cx="3329521" cy="789332"/>
          </a:xfrm>
          <a:prstGeom prst="trapezoid">
            <a:avLst>
              <a:gd name="adj" fmla="val 1987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9" name="标题 1"/>
          <p:cNvSpPr txBox="1"/>
          <p:nvPr>
            <p:custDataLst>
              <p:tags r:id="rId7"/>
            </p:custDataLst>
          </p:nvPr>
        </p:nvSpPr>
        <p:spPr>
          <a:xfrm>
            <a:off x="839743" y="513203"/>
            <a:ext cx="11520311" cy="605747"/>
          </a:xfrm>
          <a:prstGeom prst="rect"/>
        </p:spPr>
        <p:txBody>
          <a:bodyPr vert="horz" lIns="91414" tIns="45707" rIns="91414" bIns="45707"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913765" fontAlgn="base">
              <a:spcAft>
                <a:spcPct val="0"/>
              </a:spcAft>
            </a:pPr>
            <a:r>
              <a:rPr lang="zh-CN" altLang="en-US" sz="3600" b="1" dirty="1" smtClean="0">
                <a:solidFill>
                  <a:prstClr val="white"/>
                </a:solidFill>
                <a:latin typeface="微软雅黑" panose="020b0503020204020204" pitchFamily="34" charset="-122"/>
                <a:ea typeface="微软雅黑" panose="020b0503020204020204" pitchFamily="34" charset="-122"/>
              </a:rPr>
              <a:t>情 境 导 入</a:t>
            </a:r>
            <a:endParaRPr lang="zh-CN" altLang="en-US" sz="3600" b="1">
              <a:solidFill>
                <a:prstClr val="white"/>
              </a:solidFill>
              <a:latin typeface="微软雅黑" panose="020b0503020204020204" pitchFamily="34" charset="-122"/>
              <a:ea typeface="微软雅黑" panose="020b0503020204020204" pitchFamily="34" charset="-122"/>
            </a:endParaRPr>
          </a:p>
        </p:txBody>
      </p:sp>
      <p:grpSp>
        <p:nvGrpSpPr>
          <p:cNvPr id="7" name="组合 6"/>
          <p:cNvGrpSpPr/>
          <p:nvPr>
            <p:custDataLst>
              <p:tags r:id="rId8"/>
            </p:custDataLst>
          </p:nvPr>
        </p:nvGrpSpPr>
        <p:grpSpPr>
          <a:xfrm>
            <a:off x="840126" y="167058"/>
            <a:ext cx="3260479" cy="582273"/>
            <a:chOff x="539583" y="3596641"/>
            <a:chExt cx="5404017" cy="308396"/>
          </a:xfrm>
          <a:noFill/>
        </p:grpSpPr>
        <p:sp>
          <p:nvSpPr>
            <p:cNvPr id="8" name="圆角矩形 7"/>
            <p:cNvSpPr/>
            <p:nvPr>
              <p:custDataLst>
                <p:tags r:id="rId9"/>
              </p:custDataLst>
            </p:nvPr>
          </p:nvSpPr>
          <p:spPr>
            <a:xfrm>
              <a:off x="3078163" y="3596641"/>
              <a:ext cx="2865437" cy="308396"/>
            </a:xfrm>
            <a:prstGeom prst="roundRect">
              <a:avLst>
                <a:gd name="adj" fmla="val 0"/>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66775" fontAlgn="base">
                <a:spcBef>
                  <a:spcPct val="0"/>
                </a:spcBef>
                <a:spcAft>
                  <a:spcPct val="0"/>
                </a:spcAft>
                <a:defRPr/>
              </a:pPr>
              <a:endParaRPr lang="zh-CN" altLang="en-US" sz="2000">
                <a:solidFill>
                  <a:prstClr val="white"/>
                </a:solidFill>
                <a:latin typeface="等线"/>
                <a:ea typeface="等线"/>
              </a:endParaRPr>
            </a:p>
          </p:txBody>
        </p:sp>
        <p:sp>
          <p:nvSpPr>
            <p:cNvPr id="11" name="文本框 10"/>
            <p:cNvSpPr txBox="1"/>
            <p:nvPr>
              <p:custDataLst>
                <p:tags r:id="rId10"/>
              </p:custDataLst>
            </p:nvPr>
          </p:nvSpPr>
          <p:spPr>
            <a:xfrm>
              <a:off x="539583" y="3605385"/>
              <a:ext cx="5041323" cy="195067"/>
            </a:xfrm>
            <a:prstGeom prst="rect"/>
            <a:grpFill/>
          </p:spPr>
          <p:txBody>
            <a:bodyPr wrap="square">
              <a:spAutoFit/>
            </a:bodyPr>
            <a:lstStyle/>
            <a:p>
              <a:pPr algn="ctr" defTabSz="866775" fontAlgn="base">
                <a:spcBef>
                  <a:spcPct val="0"/>
                </a:spcBef>
                <a:spcAft>
                  <a:spcPct val="0"/>
                </a:spcAft>
                <a:defRPr/>
              </a:pPr>
              <a:r>
                <a:rPr 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21 </a:t>
              </a:r>
              <a:r>
                <a:rPr lang="zh-CN" alt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创造宣言</a:t>
              </a:r>
              <a:endParaRPr lang="zh-CN" altLang="en-US" sz="1800">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grpSp>
      <p:sp>
        <p:nvSpPr>
          <p:cNvPr id="10" name="文本框 9"/>
          <p:cNvSpPr txBox="1"/>
          <p:nvPr>
            <p:custDataLst>
              <p:tags r:id="rId11"/>
            </p:custDataLst>
          </p:nvPr>
        </p:nvSpPr>
        <p:spPr>
          <a:xfrm>
            <a:off x="9607601" y="60852"/>
            <a:ext cx="1912887" cy="337185"/>
          </a:xfrm>
          <a:prstGeom prst="rect"/>
          <a:noFill/>
        </p:spPr>
        <p:txBody>
          <a:bodyPr wrap="square" rtlCol="0">
            <a:spAutoFit/>
          </a:bodyPr>
          <a:lstStyle/>
          <a:p>
            <a:pPr algn="ctr"/>
            <a:endParaRPr lang="zh-CN" altLang="en-US" sz="1600">
              <a:solidFill>
                <a:srgbClr val="FF0000"/>
              </a:solidFill>
              <a:latin typeface="微软雅黑" panose="020b0503020204020204" pitchFamily="34" charset="-122"/>
              <a:ea typeface="微软雅黑" panose="020b0503020204020204" pitchFamily="34" charset="-122"/>
            </a:endParaRPr>
          </a:p>
        </p:txBody>
      </p:sp>
      <p:sp>
        <p:nvSpPr>
          <p:cNvPr id="102" name="TextBox 20"/>
          <p:cNvSpPr txBox="1"/>
          <p:nvPr>
            <p:custDataLst>
              <p:tags r:id="rId12"/>
            </p:custDataLst>
          </p:nvPr>
        </p:nvSpPr>
        <p:spPr>
          <a:xfrm>
            <a:off x="4709160" y="1863725"/>
            <a:ext cx="1317625" cy="523240"/>
          </a:xfrm>
          <a:prstGeom prst="rect"/>
          <a:noFill/>
        </p:spPr>
        <p:txBody>
          <a:bodyPr wrap="square" rtlCol="0">
            <a:spAutoFit/>
          </a:bodyPr>
          <a:lstStyle/>
          <a:p>
            <a:pPr algn="ctr"/>
            <a:r>
              <a:rPr lang="zh-CN" altLang="en-US" sz="2800" b="1" dirty="1" smtClean="0">
                <a:solidFill>
                  <a:schemeClr val="bg1"/>
                </a:solidFill>
                <a:latin typeface="黑体" panose="02010609060101010101" charset="-122"/>
                <a:ea typeface="黑体" panose="02010609060101010101" charset="-122"/>
                <a:cs typeface="+mn-ea"/>
                <a:sym typeface="+mn-lt"/>
              </a:rPr>
              <a:t>杂文</a:t>
            </a:r>
            <a:endParaRPr lang="zh-CN" altLang="en-US" sz="2800" b="1">
              <a:solidFill>
                <a:schemeClr val="bg1"/>
              </a:solidFill>
              <a:latin typeface="黑体" panose="02010609060101010101" charset="-122"/>
              <a:ea typeface="黑体" panose="02010609060101010101" charset="-122"/>
              <a:cs typeface="+mn-ea"/>
              <a:sym typeface="+mn-lt"/>
            </a:endParaRPr>
          </a:p>
        </p:txBody>
      </p:sp>
      <p:sp>
        <p:nvSpPr>
          <p:cNvPr id="49155" name="矩形 1"/>
          <p:cNvSpPr/>
          <p:nvPr>
            <p:custDataLst>
              <p:tags r:id="rId13"/>
            </p:custDataLst>
          </p:nvPr>
        </p:nvSpPr>
        <p:spPr>
          <a:xfrm>
            <a:off x="1015365" y="2279650"/>
            <a:ext cx="8977630" cy="1715770"/>
          </a:xfrm>
          <a:prstGeom prst="rect"/>
          <a:noFill/>
          <a:ln w="9525">
            <a:noFill/>
          </a:ln>
        </p:spPr>
        <p:txBody>
          <a:bodyPr wrap="square">
            <a:spAutoFit/>
          </a:bodyPr>
          <a:lstStyle/>
          <a:p>
            <a:pPr indent="0" fontAlgn="auto">
              <a:lnSpc>
                <a:spcPct val="200000"/>
              </a:lnSpc>
            </a:pPr>
            <a:r>
              <a:rPr lang="zh-CN" altLang="en-US" sz="3200" b="1" dirty="1">
                <a:latin typeface="楷体" panose="02010609060101010101" pitchFamily="49" charset="-122"/>
                <a:ea typeface="楷体" panose="02010609060101010101" pitchFamily="49" charset="-122"/>
              </a:rPr>
              <a:t>   </a:t>
            </a:r>
            <a:r>
              <a:rPr lang="zh-CN" altLang="en-US" sz="3200" b="1" dirty="1">
                <a:latin typeface="宋体" panose="02010600030101010101" pitchFamily="2" charset="-122"/>
                <a:ea typeface="宋体" panose="02010600030101010101" pitchFamily="2" charset="-122"/>
                <a:cs typeface="宋体" panose="02010600030101010101" pitchFamily="2" charset="-122"/>
              </a:rPr>
              <a:t> 汤之盘铭曰：</a:t>
            </a:r>
            <a:r>
              <a:rPr lang="en-US" altLang="zh-CN" sz="3200" b="1" dirty="1">
                <a:latin typeface="宋体" panose="02010600030101010101" pitchFamily="2" charset="-122"/>
                <a:ea typeface="宋体" panose="02010600030101010101" pitchFamily="2" charset="-122"/>
                <a:cs typeface="宋体" panose="02010600030101010101" pitchFamily="2" charset="-122"/>
              </a:rPr>
              <a:t>“</a:t>
            </a:r>
            <a:r>
              <a:rPr lang="zh-CN" altLang="en-US" sz="3200" b="1" dirty="1">
                <a:latin typeface="宋体" panose="02010600030101010101" pitchFamily="2" charset="-122"/>
                <a:ea typeface="宋体" panose="02010600030101010101" pitchFamily="2" charset="-122"/>
                <a:cs typeface="宋体" panose="02010600030101010101" pitchFamily="2" charset="-122"/>
              </a:rPr>
              <a:t>苟日新，日日新，又日新。” </a:t>
            </a:r>
            <a:endParaRPr lang="en-US" altLang="zh-CN" sz="3200" b="1">
              <a:latin typeface="宋体" panose="02010600030101010101" pitchFamily="2" charset="-122"/>
              <a:ea typeface="宋体" panose="02010600030101010101" pitchFamily="2" charset="-122"/>
              <a:cs typeface="宋体" panose="02010600030101010101" pitchFamily="2" charset="-122"/>
            </a:endParaRPr>
          </a:p>
          <a:p>
            <a:pPr algn="r" eaLnBrk="1" hangingPunct="1">
              <a:lnSpc>
                <a:spcPct val="130000"/>
              </a:lnSpc>
            </a:pPr>
            <a:r>
              <a:rPr lang="en-US" altLang="zh-CN" sz="3200" b="1" dirty="1">
                <a:latin typeface="宋体" panose="02010600030101010101" pitchFamily="2" charset="-122"/>
                <a:ea typeface="宋体" panose="02010600030101010101" pitchFamily="2" charset="-122"/>
                <a:cs typeface="宋体" panose="02010600030101010101" pitchFamily="2" charset="-122"/>
              </a:rPr>
              <a:t>——《</a:t>
            </a:r>
            <a:r>
              <a:rPr lang="zh-CN" altLang="en-US" sz="3200" b="1" dirty="1">
                <a:latin typeface="宋体" panose="02010600030101010101" pitchFamily="2" charset="-122"/>
                <a:ea typeface="宋体" panose="02010600030101010101" pitchFamily="2" charset="-122"/>
                <a:cs typeface="宋体" panose="02010600030101010101" pitchFamily="2" charset="-122"/>
              </a:rPr>
              <a:t>礼记</a:t>
            </a:r>
            <a:r>
              <a:rPr lang="en-US" altLang="zh-CN" sz="3200" b="1" dirty="1">
                <a:latin typeface="宋体" panose="02010600030101010101" pitchFamily="2" charset="-122"/>
                <a:ea typeface="宋体" panose="02010600030101010101" pitchFamily="2" charset="-122"/>
                <a:cs typeface="宋体" panose="02010600030101010101" pitchFamily="2" charset="-122"/>
              </a:rPr>
              <a:t>·</a:t>
            </a:r>
            <a:r>
              <a:rPr lang="zh-CN" altLang="en-US" sz="3200" b="1" dirty="1">
                <a:latin typeface="宋体" panose="02010600030101010101" pitchFamily="2" charset="-122"/>
                <a:ea typeface="宋体" panose="02010600030101010101" pitchFamily="2" charset="-122"/>
                <a:cs typeface="宋体" panose="02010600030101010101" pitchFamily="2" charset="-122"/>
              </a:rPr>
              <a:t>大学</a:t>
            </a:r>
            <a:r>
              <a:rPr lang="en-US" altLang="zh-CN" sz="3200" b="1" dirty="1">
                <a:latin typeface="宋体" panose="02010600030101010101" pitchFamily="2" charset="-122"/>
                <a:ea typeface="宋体" panose="02010600030101010101" pitchFamily="2" charset="-122"/>
                <a:cs typeface="宋体" panose="02010600030101010101" pitchFamily="2" charset="-122"/>
              </a:rPr>
              <a:t>》</a:t>
            </a:r>
            <a:endParaRPr lang="zh-CN" altLang="en-US" sz="3200" b="1">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fast"/>
  <p:timing>
    <p:tnLst>
      <p:par>
        <p:cTn id="1" restart="never" nodeType="tmRoot"/>
      </p:par>
    </p:tn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3"/>
          </p:custDataLst>
        </p:nvPr>
      </p:nvGrpSpPr>
      <p:grpSpPr>
        <a:xfrm>
          <a:off x="0" y="0"/>
          <a:ext cx="0" cy="0"/>
          <a:chOff x="0" y="0"/>
          <a:chExt cx="0" cy="0"/>
        </a:xfrm>
      </p:grpSpPr>
      <p:sp>
        <p:nvSpPr>
          <p:cNvPr id="2" name="梯形 1"/>
          <p:cNvSpPr/>
          <p:nvPr>
            <p:custDataLst>
              <p:tags r:id="rId4"/>
            </p:custDataLst>
          </p:nvPr>
        </p:nvSpPr>
        <p:spPr>
          <a:xfrm>
            <a:off x="554448" y="93488"/>
            <a:ext cx="3618671" cy="560781"/>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3" name="矩形 2"/>
          <p:cNvSpPr/>
          <p:nvPr>
            <p:custDataLst>
              <p:tags r:id="rId5"/>
            </p:custDataLst>
          </p:nvPr>
        </p:nvSpPr>
        <p:spPr>
          <a:xfrm>
            <a:off x="89" y="418117"/>
            <a:ext cx="11520311" cy="766525"/>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9" name="标题 1"/>
          <p:cNvSpPr txBox="1"/>
          <p:nvPr>
            <p:custDataLst>
              <p:tags r:id="rId6"/>
            </p:custDataLst>
          </p:nvPr>
        </p:nvSpPr>
        <p:spPr>
          <a:xfrm>
            <a:off x="839743" y="513203"/>
            <a:ext cx="11520311" cy="605747"/>
          </a:xfrm>
          <a:prstGeom prst="rect"/>
        </p:spPr>
        <p:txBody>
          <a:bodyPr vert="horz" lIns="91414" tIns="45707" rIns="91414" bIns="45707"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3765" fontAlgn="base" rtl="0" eaLnBrk="1" latinLnBrk="0" hangingPunct="1">
              <a:lnSpc>
                <a:spcPct val="90000"/>
              </a:lnSpc>
              <a:spcBef>
                <a:spcPct val="0"/>
              </a:spcBef>
              <a:spcAft>
                <a:spcPct val="0"/>
              </a:spcAft>
              <a:buClrTx/>
              <a:buSzTx/>
              <a:buFontTx/>
              <a:buNone/>
              <a:defRPr/>
            </a:pP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作</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业</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设</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计</a:t>
            </a:r>
            <a:endParaRPr kumimoji="0" lang="zh-CN" altLang="en-US" sz="36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j-cs"/>
            </a:endParaRPr>
          </a:p>
        </p:txBody>
      </p:sp>
      <p:sp>
        <p:nvSpPr>
          <p:cNvPr id="10" name="文本框 9"/>
          <p:cNvSpPr txBox="1"/>
          <p:nvPr>
            <p:custDataLst>
              <p:tags r:id="rId7"/>
            </p:custDataLst>
          </p:nvPr>
        </p:nvSpPr>
        <p:spPr>
          <a:xfrm>
            <a:off x="9607601" y="60852"/>
            <a:ext cx="1912887" cy="337185"/>
          </a:xfrm>
          <a:prstGeom prst="rect"/>
          <a:noFill/>
        </p:spPr>
        <p:txBody>
          <a:bodyPr wrap="square" rtlCol="0">
            <a:spAutoFit/>
          </a:bodyPr>
          <a:lstStyle/>
          <a:p>
            <a:pPr algn="ctr"/>
            <a:endParaRPr lang="zh-CN" altLang="en-US" sz="1600">
              <a:solidFill>
                <a:srgbClr val="FF0000"/>
              </a:solidFill>
              <a:latin typeface="微软雅黑" panose="020b0503020204020204" pitchFamily="34" charset="-122"/>
              <a:ea typeface="微软雅黑" panose="020b0503020204020204" pitchFamily="34" charset="-122"/>
            </a:endParaRPr>
          </a:p>
        </p:txBody>
      </p:sp>
      <p:sp>
        <p:nvSpPr>
          <p:cNvPr id="5" name="梯形 4"/>
          <p:cNvSpPr/>
          <p:nvPr>
            <p:custDataLst>
              <p:tags r:id="rId8"/>
            </p:custDataLst>
          </p:nvPr>
        </p:nvSpPr>
        <p:spPr>
          <a:xfrm flipV="1">
            <a:off x="698569" y="93489"/>
            <a:ext cx="3329521" cy="789332"/>
          </a:xfrm>
          <a:prstGeom prst="trapezoid">
            <a:avLst>
              <a:gd name="adj" fmla="val 1987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6" name="文本框 5"/>
          <p:cNvSpPr txBox="1"/>
          <p:nvPr>
            <p:custDataLst>
              <p:tags r:id="rId9"/>
            </p:custDataLst>
          </p:nvPr>
        </p:nvSpPr>
        <p:spPr>
          <a:xfrm>
            <a:off x="1633558" y="183622"/>
            <a:ext cx="1433195" cy="368300"/>
          </a:xfrm>
          <a:prstGeom prst="rect"/>
          <a:noFill/>
        </p:spPr>
        <p:txBody>
          <a:bodyPr wrap="none">
            <a:spAutoFit/>
          </a:bodyPr>
          <a:lstStyle/>
          <a:p>
            <a:pPr marL="0" marR="0" lvl="0" indent="0" algn="ctr" defTabSz="866775" fontAlgn="base" rtl="0" eaLnBrk="1" latinLnBrk="0" hangingPunct="1">
              <a:lnSpc>
                <a:spcPct val="100000"/>
              </a:lnSpc>
              <a:spcBef>
                <a:spcPct val="0"/>
              </a:spcBef>
              <a:spcAft>
                <a:spcPct val="0"/>
              </a:spcAft>
              <a:buClrTx/>
              <a:buSzTx/>
              <a:buFontTx/>
              <a:buNone/>
              <a:defRPr/>
            </a:pPr>
            <a:r>
              <a:rPr 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sym typeface="+mn-ea"/>
              </a:rPr>
              <a:t>21 </a:t>
            </a:r>
            <a:r>
              <a:rPr lang="zh-CN" alt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sym typeface="+mn-ea"/>
              </a:rPr>
              <a:t>创造宣言</a:t>
            </a:r>
            <a:endParaRPr kumimoji="0" lang="zh-CN" altLang="en-US" sz="1800" b="0" i="0" u="none" strike="noStrike" kern="1200" cap="none" spc="0" normalizeH="0" baseline="0" noProof="0">
              <a:ln w="38100">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sym typeface="+mn-ea"/>
            </a:endParaRPr>
          </a:p>
        </p:txBody>
      </p:sp>
      <p:sp>
        <p:nvSpPr>
          <p:cNvPr id="13" name="文本框 12"/>
          <p:cNvSpPr txBox="1"/>
          <p:nvPr>
            <p:custDataLst>
              <p:tags r:id="rId10"/>
            </p:custDataLst>
          </p:nvPr>
        </p:nvSpPr>
        <p:spPr>
          <a:xfrm>
            <a:off x="77470" y="1377315"/>
            <a:ext cx="11325860" cy="829945"/>
          </a:xfrm>
          <a:prstGeom prst="rect"/>
          <a:noFill/>
        </p:spPr>
        <p:txBody>
          <a:bodyPr wrap="square" rtlCol="0" anchor="t">
            <a:spAutoFit/>
          </a:bodyPr>
          <a:lstStyle/>
          <a:p>
            <a:pPr indent="0" fontAlgn="auto">
              <a:lnSpc>
                <a:spcPct val="150000"/>
              </a:lnSpc>
            </a:pPr>
            <a:r>
              <a:rPr lang="en-US" altLang="zh-CN" sz="3200" b="1" dirty="1">
                <a:latin typeface="宋体" panose="02010600030101010101" pitchFamily="2" charset="-122"/>
                <a:ea typeface="宋体" panose="02010600030101010101" pitchFamily="2" charset="-122"/>
              </a:rPr>
              <a:t>  </a:t>
            </a:r>
            <a:r>
              <a:rPr lang="en-US" altLang="zh-CN" sz="3200" b="1" dirty="1">
                <a:latin typeface="宋体" panose="02010600030101010101" pitchFamily="2" charset="-122"/>
                <a:ea typeface="宋体" panose="02010600030101010101" pitchFamily="2" charset="-122"/>
                <a:cs typeface="宋体" panose="02010600030101010101" pitchFamily="2" charset="-122"/>
                <a:sym typeface="+mn-ea"/>
              </a:rPr>
              <a:t> </a:t>
            </a:r>
            <a:r>
              <a:rPr lang="en-US" altLang="zh-CN" sz="2800" dirty="1">
                <a:latin typeface="宋体" panose="02010600030101010101" pitchFamily="2" charset="-122"/>
                <a:ea typeface="宋体" panose="02010600030101010101" pitchFamily="2" charset="-122"/>
                <a:cs typeface="宋体" panose="02010600030101010101" pitchFamily="2" charset="-122"/>
                <a:sym typeface="+mn-ea"/>
              </a:rPr>
              <a:t>  </a:t>
            </a:r>
            <a:endParaRPr lang="en-US" altLang="zh-CN" sz="28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7" name="矩形 6"/>
          <p:cNvSpPr/>
          <p:nvPr>
            <p:custDataLst>
              <p:tags r:id="rId11"/>
            </p:custDataLst>
          </p:nvPr>
        </p:nvSpPr>
        <p:spPr>
          <a:xfrm>
            <a:off x="267970" y="1259840"/>
            <a:ext cx="11002010" cy="4523105"/>
          </a:xfrm>
          <a:prstGeom prst="rect"/>
        </p:spPr>
        <p:txBody>
          <a:bodyPr wrap="square">
            <a:spAutoFit/>
          </a:bodyPr>
          <a:lstStyle/>
          <a:p>
            <a:pPr indent="0" algn="l" fontAlgn="auto">
              <a:lnSpc>
                <a:spcPct val="150000"/>
              </a:lnSpc>
              <a:buClrTx/>
              <a:buSzTx/>
              <a:buFontTx/>
              <a:defRPr/>
            </a:pPr>
            <a:r>
              <a:rPr lang="zh-CN" altLang="en-US" sz="2400" b="1" dirty="1">
                <a:latin typeface="宋体" panose="02010600030101010101" pitchFamily="2" charset="-122"/>
                <a:ea typeface="宋体" panose="02010600030101010101" pitchFamily="2" charset="-122"/>
                <a:cs typeface="宋体" panose="02010600030101010101" pitchFamily="2" charset="-122"/>
              </a:rPr>
              <a:t>下面都是一些关于</a:t>
            </a:r>
            <a:r>
              <a:rPr lang="en-US" altLang="zh-CN" sz="2400" b="1" dirty="1">
                <a:latin typeface="宋体" panose="02010600030101010101" pitchFamily="2" charset="-122"/>
                <a:ea typeface="宋体" panose="02010600030101010101" pitchFamily="2" charset="-122"/>
                <a:cs typeface="宋体" panose="02010600030101010101" pitchFamily="2" charset="-122"/>
              </a:rPr>
              <a:t>“</a:t>
            </a:r>
            <a:r>
              <a:rPr lang="zh-CN" altLang="en-US" sz="2400" b="1" dirty="1">
                <a:latin typeface="宋体" panose="02010600030101010101" pitchFamily="2" charset="-122"/>
                <a:ea typeface="宋体" panose="02010600030101010101" pitchFamily="2" charset="-122"/>
                <a:cs typeface="宋体" panose="02010600030101010101" pitchFamily="2" charset="-122"/>
              </a:rPr>
              <a:t>创造</a:t>
            </a:r>
            <a:r>
              <a:rPr lang="en-US" altLang="zh-CN" sz="2400" b="1" dirty="1">
                <a:latin typeface="宋体" panose="02010600030101010101" pitchFamily="2" charset="-122"/>
                <a:ea typeface="宋体" panose="02010600030101010101" pitchFamily="2" charset="-122"/>
                <a:cs typeface="宋体" panose="02010600030101010101" pitchFamily="2" charset="-122"/>
              </a:rPr>
              <a:t>”</a:t>
            </a:r>
            <a:r>
              <a:rPr lang="zh-CN" altLang="en-US" sz="2400" b="1" dirty="1">
                <a:latin typeface="宋体" panose="02010600030101010101" pitchFamily="2" charset="-122"/>
                <a:ea typeface="宋体" panose="02010600030101010101" pitchFamily="2" charset="-122"/>
                <a:cs typeface="宋体" panose="02010600030101010101" pitchFamily="2" charset="-122"/>
              </a:rPr>
              <a:t>的名言，请你认真阅读，并写一段</a:t>
            </a:r>
            <a:r>
              <a:rPr lang="en-US" altLang="zh-CN" sz="2400" b="1" dirty="1">
                <a:latin typeface="宋体" panose="02010600030101010101" pitchFamily="2" charset="-122"/>
                <a:ea typeface="宋体" panose="02010600030101010101" pitchFamily="2" charset="-122"/>
                <a:cs typeface="宋体" panose="02010600030101010101" pitchFamily="2" charset="-122"/>
              </a:rPr>
              <a:t>300</a:t>
            </a:r>
            <a:r>
              <a:rPr lang="zh-CN" altLang="en-US" sz="2400" b="1" dirty="1">
                <a:latin typeface="宋体" panose="02010600030101010101" pitchFamily="2" charset="-122"/>
                <a:ea typeface="宋体" panose="02010600030101010101" pitchFamily="2" charset="-122"/>
                <a:cs typeface="宋体" panose="02010600030101010101" pitchFamily="2" charset="-122"/>
              </a:rPr>
              <a:t>字左右的文章，谈谈自己的</a:t>
            </a:r>
            <a:r>
              <a:rPr lang="zh-CN" altLang="en-US" sz="2400" b="1" dirty="1">
                <a:latin typeface="宋体" panose="02010600030101010101" pitchFamily="2" charset="-122"/>
                <a:ea typeface="宋体" panose="02010600030101010101" pitchFamily="2" charset="-122"/>
                <a:cs typeface="宋体" panose="02010600030101010101" pitchFamily="2" charset="-122"/>
                <a:sym typeface="+mn-ea"/>
              </a:rPr>
              <a:t>思考</a:t>
            </a:r>
            <a:r>
              <a:rPr lang="zh-CN" altLang="en-US" sz="2400" b="1" dirty="1">
                <a:latin typeface="宋体" panose="02010600030101010101" pitchFamily="2" charset="-122"/>
                <a:ea typeface="宋体" panose="02010600030101010101" pitchFamily="2" charset="-122"/>
                <a:cs typeface="宋体" panose="02010600030101010101" pitchFamily="2" charset="-122"/>
              </a:rPr>
              <a:t>。</a:t>
            </a:r>
            <a:endParaRPr lang="zh-CN" altLang="en-US" sz="2400" b="1">
              <a:latin typeface="宋体" panose="02010600030101010101" pitchFamily="2" charset="-122"/>
              <a:ea typeface="宋体" panose="02010600030101010101" pitchFamily="2" charset="-122"/>
              <a:cs typeface="宋体" panose="02010600030101010101" pitchFamily="2" charset="-122"/>
            </a:endParaRPr>
          </a:p>
          <a:p>
            <a:pPr indent="0" algn="l" fontAlgn="auto">
              <a:lnSpc>
                <a:spcPct val="150000"/>
              </a:lnSpc>
              <a:buClrTx/>
              <a:buSzTx/>
              <a:buFontTx/>
              <a:defRPr/>
            </a:pPr>
            <a:r>
              <a:rPr lang="zh-CN" altLang="en-US" sz="2400" b="1" dirty="1">
                <a:latin typeface="宋体" panose="02010600030101010101" pitchFamily="2" charset="-122"/>
                <a:ea typeface="宋体" panose="02010600030101010101" pitchFamily="2" charset="-122"/>
                <a:cs typeface="宋体" panose="02010600030101010101" pitchFamily="2" charset="-122"/>
              </a:rPr>
              <a:t>（1）创举促进创造力的发展。	——歌德</a:t>
            </a:r>
            <a:endParaRPr lang="zh-CN" altLang="en-US" sz="2400" b="1">
              <a:latin typeface="宋体" panose="02010600030101010101" pitchFamily="2" charset="-122"/>
              <a:ea typeface="宋体" panose="02010600030101010101" pitchFamily="2" charset="-122"/>
              <a:cs typeface="宋体" panose="02010600030101010101" pitchFamily="2" charset="-122"/>
            </a:endParaRPr>
          </a:p>
          <a:p>
            <a:pPr indent="0" algn="l" fontAlgn="auto">
              <a:lnSpc>
                <a:spcPct val="150000"/>
              </a:lnSpc>
              <a:buClrTx/>
              <a:buSzTx/>
              <a:buFontTx/>
              <a:defRPr/>
            </a:pPr>
            <a:r>
              <a:rPr lang="zh-CN" altLang="en-US" sz="2400" b="1" dirty="1">
                <a:latin typeface="宋体" panose="02010600030101010101" pitchFamily="2" charset="-122"/>
                <a:ea typeface="宋体" panose="02010600030101010101" pitchFamily="2" charset="-122"/>
                <a:cs typeface="宋体" panose="02010600030101010101" pitchFamily="2" charset="-122"/>
              </a:rPr>
              <a:t>（2）创新就是创造一种资源。	——彼得·德鲁克</a:t>
            </a:r>
            <a:endParaRPr lang="zh-CN" altLang="en-US" sz="2400" b="1">
              <a:latin typeface="宋体" panose="02010600030101010101" pitchFamily="2" charset="-122"/>
              <a:ea typeface="宋体" panose="02010600030101010101" pitchFamily="2" charset="-122"/>
              <a:cs typeface="宋体" panose="02010600030101010101" pitchFamily="2" charset="-122"/>
            </a:endParaRPr>
          </a:p>
          <a:p>
            <a:pPr indent="0" algn="l" fontAlgn="auto">
              <a:lnSpc>
                <a:spcPct val="150000"/>
              </a:lnSpc>
              <a:buClrTx/>
              <a:buSzTx/>
              <a:buFontTx/>
              <a:defRPr/>
            </a:pPr>
            <a:r>
              <a:rPr lang="zh-CN" altLang="en-US" sz="2400" b="1" dirty="1">
                <a:latin typeface="宋体" panose="02010600030101010101" pitchFamily="2" charset="-122"/>
                <a:ea typeface="宋体" panose="02010600030101010101" pitchFamily="2" charset="-122"/>
                <a:cs typeface="宋体" panose="02010600030101010101" pitchFamily="2" charset="-122"/>
              </a:rPr>
              <a:t>（3）创造，不论是肉体方面的或精神方面的，总是脱离躯壳的樊笼，卷入生命的旋风，与神明同寿。	——罗曼·罗兰</a:t>
            </a:r>
            <a:endParaRPr lang="zh-CN" altLang="en-US" sz="2400" b="1">
              <a:latin typeface="宋体" panose="02010600030101010101" pitchFamily="2" charset="-122"/>
              <a:ea typeface="宋体" panose="02010600030101010101" pitchFamily="2" charset="-122"/>
              <a:cs typeface="宋体" panose="02010600030101010101" pitchFamily="2" charset="-122"/>
            </a:endParaRPr>
          </a:p>
          <a:p>
            <a:pPr indent="0" algn="l" fontAlgn="auto">
              <a:lnSpc>
                <a:spcPct val="150000"/>
              </a:lnSpc>
              <a:buClrTx/>
              <a:buSzTx/>
              <a:buFontTx/>
              <a:defRPr/>
            </a:pPr>
            <a:r>
              <a:rPr lang="zh-CN" altLang="en-US" sz="2400" b="1" dirty="1">
                <a:latin typeface="宋体" panose="02010600030101010101" pitchFamily="2" charset="-122"/>
                <a:ea typeface="宋体" panose="02010600030101010101" pitchFamily="2" charset="-122"/>
                <a:cs typeface="宋体" panose="02010600030101010101" pitchFamily="2" charset="-122"/>
              </a:rPr>
              <a:t>（4）创造包括万物的萌芽，它培育了生命和思想，正如树木的开花结果。	——莫泊桑</a:t>
            </a:r>
            <a:endParaRPr lang="zh-CN" altLang="en-US" sz="2400" b="1">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fast"/>
  <p:timing>
    <p:tnLst>
      <p:par>
        <p:cTn id="1" restart="never" nodeType="tmRoot"/>
      </p:par>
    </p:tn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2" name="梯形 1"/>
          <p:cNvSpPr/>
          <p:nvPr>
            <p:custDataLst>
              <p:tags r:id="rId3"/>
            </p:custDataLst>
          </p:nvPr>
        </p:nvSpPr>
        <p:spPr>
          <a:xfrm flipV="1">
            <a:off x="4095200" y="3541345"/>
            <a:ext cx="3330090" cy="666018"/>
          </a:xfrm>
          <a:prstGeom prst="trapezoid">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3" name="矩形 2"/>
          <p:cNvSpPr/>
          <p:nvPr>
            <p:custDataLst>
              <p:tags r:id="rId4"/>
            </p:custDataLst>
          </p:nvPr>
        </p:nvSpPr>
        <p:spPr>
          <a:xfrm>
            <a:off x="89" y="-1"/>
            <a:ext cx="11520311" cy="3996108"/>
          </a:xfrm>
          <a:prstGeom prst="rect"/>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5"/>
            </p:custDataLst>
          </p:nvPr>
        </p:nvSpPr>
        <p:spPr>
          <a:xfrm>
            <a:off x="3512031" y="4150791"/>
            <a:ext cx="4496424" cy="964751"/>
          </a:xfrm>
          <a:prstGeom prst="rect"/>
          <a:noFill/>
        </p:spPr>
        <p:txBody>
          <a:bodyPr wrap="none" rtlCol="0">
            <a:spAutoFit/>
          </a:bodyPr>
          <a:lstStyle/>
          <a:p>
            <a:pPr algn="ctr"/>
            <a:r>
              <a:rPr lang="en-US" altLang="zh-CN" sz="5670" b="1" dirty="1">
                <a:solidFill>
                  <a:srgbClr val="1F487C"/>
                </a:solidFill>
              </a:rPr>
              <a:t>THANK YOU</a:t>
            </a:r>
            <a:endParaRPr lang="zh-CN" altLang="en-US" sz="5670" b="1">
              <a:solidFill>
                <a:srgbClr val="1F487C"/>
              </a:solidFill>
            </a:endParaRPr>
          </a:p>
        </p:txBody>
      </p:sp>
      <p:grpSp>
        <p:nvGrpSpPr>
          <p:cNvPr id="13" name="Group 4"/>
          <p:cNvGrpSpPr/>
          <p:nvPr>
            <p:custDataLst>
              <p:tags r:id="rId6"/>
            </p:custDataLst>
          </p:nvPr>
        </p:nvGrpSpPr>
        <p:grpSpPr>
          <a:xfrm>
            <a:off x="4596212" y="2178060"/>
            <a:ext cx="2328063" cy="1626043"/>
            <a:chOff x="0" y="0"/>
            <a:chExt cx="3219" cy="2998"/>
          </a:xfrm>
        </p:grpSpPr>
        <p:sp>
          <p:nvSpPr>
            <p:cNvPr id="14" name="Freeform 6" descr="extra5"/>
            <p:cNvSpPr>
              <a:spLocks noChangeArrowheads="1"/>
            </p:cNvSpPr>
            <p:nvPr>
              <p:custDataLst>
                <p:tags r:id="rId7"/>
              </p:custDataLst>
            </p:nvPr>
          </p:nvSpPr>
          <p:spPr>
            <a:xfrm>
              <a:off x="0" y="0"/>
              <a:ext cx="3219" cy="2998"/>
            </a:xfrm>
            <a:custGeom>
              <a:gdLst>
                <a:gd name="T0" fmla="*/ 3008 w 1360"/>
                <a:gd name="T1" fmla="*/ 12707 h 1266"/>
                <a:gd name="T2" fmla="*/ 3008 w 1360"/>
                <a:gd name="T3" fmla="*/ 16572 h 1266"/>
                <a:gd name="T4" fmla="*/ 3299 w 1360"/>
                <a:gd name="T5" fmla="*/ 16892 h 1266"/>
                <a:gd name="T6" fmla="*/ 3860 w 1360"/>
                <a:gd name="T7" fmla="*/ 19376 h 1266"/>
                <a:gd name="T8" fmla="*/ 3737 w 1360"/>
                <a:gd name="T9" fmla="*/ 19785 h 1266"/>
                <a:gd name="T10" fmla="*/ 4615 w 1360"/>
                <a:gd name="T11" fmla="*/ 29558 h 1266"/>
                <a:gd name="T12" fmla="*/ 5304 w 1360"/>
                <a:gd name="T13" fmla="*/ 37544 h 1266"/>
                <a:gd name="T14" fmla="*/ 5491 w 1360"/>
                <a:gd name="T15" fmla="*/ 39815 h 1266"/>
                <a:gd name="T16" fmla="*/ 0 w 1360"/>
                <a:gd name="T17" fmla="*/ 39815 h 1266"/>
                <a:gd name="T18" fmla="*/ 185 w 1360"/>
                <a:gd name="T19" fmla="*/ 37650 h 1266"/>
                <a:gd name="T20" fmla="*/ 1193 w 1360"/>
                <a:gd name="T21" fmla="*/ 25509 h 1266"/>
                <a:gd name="T22" fmla="*/ 1697 w 1360"/>
                <a:gd name="T23" fmla="*/ 19785 h 1266"/>
                <a:gd name="T24" fmla="*/ 1562 w 1360"/>
                <a:gd name="T25" fmla="*/ 19279 h 1266"/>
                <a:gd name="T26" fmla="*/ 2230 w 1360"/>
                <a:gd name="T27" fmla="*/ 16892 h 1266"/>
                <a:gd name="T28" fmla="*/ 2483 w 1360"/>
                <a:gd name="T29" fmla="*/ 16510 h 1266"/>
                <a:gd name="T30" fmla="*/ 2483 w 1360"/>
                <a:gd name="T31" fmla="*/ 12802 h 1266"/>
                <a:gd name="T32" fmla="*/ 2201 w 1360"/>
                <a:gd name="T33" fmla="*/ 12326 h 1266"/>
                <a:gd name="T34" fmla="*/ 968 w 1360"/>
                <a:gd name="T35" fmla="*/ 11765 h 1266"/>
                <a:gd name="T36" fmla="*/ 1378 w 1360"/>
                <a:gd name="T37" fmla="*/ 11514 h 1266"/>
                <a:gd name="T38" fmla="*/ 19586 w 1360"/>
                <a:gd name="T39" fmla="*/ 1381 h 1266"/>
                <a:gd name="T40" fmla="*/ 21721 w 1360"/>
                <a:gd name="T41" fmla="*/ 156 h 1266"/>
                <a:gd name="T42" fmla="*/ 22526 w 1360"/>
                <a:gd name="T43" fmla="*/ 156 h 1266"/>
                <a:gd name="T44" fmla="*/ 39383 w 1360"/>
                <a:gd name="T45" fmla="*/ 8648 h 1266"/>
                <a:gd name="T46" fmla="*/ 42685 w 1360"/>
                <a:gd name="T47" fmla="*/ 10318 h 1266"/>
                <a:gd name="T48" fmla="*/ 40869 w 1360"/>
                <a:gd name="T49" fmla="*/ 11329 h 1266"/>
                <a:gd name="T50" fmla="*/ 22689 w 1360"/>
                <a:gd name="T51" fmla="*/ 20939 h 1266"/>
                <a:gd name="T52" fmla="*/ 21586 w 1360"/>
                <a:gd name="T53" fmla="*/ 21007 h 1266"/>
                <a:gd name="T54" fmla="*/ 3512 w 1360"/>
                <a:gd name="T55" fmla="*/ 12920 h 1266"/>
                <a:gd name="T56" fmla="*/ 3008 w 1360"/>
                <a:gd name="T57" fmla="*/ 12707 h 126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360"/>
                <a:gd name="T88" fmla="*/ 0 h 1266"/>
                <a:gd name="T89" fmla="*/ 1360 w 1360"/>
                <a:gd name="T90" fmla="*/ 1266 h 1266"/>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360" h="1266">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blipFill dpi="0" rotWithShape="0">
              <a:blip xmlns:r="http://schemas.openxmlformats.org/officeDocument/2006/relationships" r:embed="rId8"/>
              <a:srcRect/>
              <a:stretch>
                <a:fillRect/>
              </a:stretch>
            </a:blipFill>
            <a:ln>
              <a:noFill/>
            </a:ln>
            <a:effectLst/>
            <a:extLst>
              <a:ext uri="{AF507438-7753-43E0-B8FC-AC1667EBCBE1}">
                <a14:hiddenEffects xmlns:a14="http://schemas.microsoft.com/office/drawing/2010/main">
                  <a:effectLst>
                    <a:outerShdw algn="ctr" dir="2700000" dist="35921" rotWithShape="0">
                      <a:srgbClr val="808080"/>
                    </a:outerShdw>
                  </a:effectLst>
                </a14:hiddenEffects>
              </a:ext>
              <a:ext uri="{91240B29-F687-4F45-9708-019B960494DF}">
                <a14:hiddenLine xmlns:a14="http://schemas.microsoft.com/office/drawing/2010/main" w="9525">
                  <a:solidFill>
                    <a:srgbClr val="000000"/>
                  </a:solidFill>
                  <a:bevel/>
                </a14:hiddenLine>
              </a:ext>
            </a:extLst>
          </p:spPr>
          <p:txBody>
            <a:bodyPr lIns="113603" tIns="59202" rIns="113603" bIns="59202"/>
            <a:lstStyle/>
            <a:p>
              <a:pPr marL="0" marR="0" lvl="0" indent="0" algn="l" defTabSz="1151890" fontAlgn="base" rtl="0" eaLnBrk="0" latinLnBrk="0" hangingPunct="0">
                <a:lnSpc>
                  <a:spcPct val="100000"/>
                </a:lnSpc>
                <a:spcBef>
                  <a:spcPct val="0"/>
                </a:spcBef>
                <a:spcAft>
                  <a:spcPct val="0"/>
                </a:spcAft>
                <a:buClrTx/>
                <a:buSzTx/>
                <a:buFontTx/>
                <a:buNone/>
                <a:defRPr/>
              </a:pPr>
              <a:endParaRPr kumimoji="0" lang="zh-CN" altLang="en-US" sz="227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5" name="Freeform 7" descr="extra5"/>
            <p:cNvSpPr>
              <a:spLocks noChangeArrowheads="1"/>
            </p:cNvSpPr>
            <p:nvPr>
              <p:custDataLst>
                <p:tags r:id="rId9"/>
              </p:custDataLst>
            </p:nvPr>
          </p:nvSpPr>
          <p:spPr>
            <a:xfrm>
              <a:off x="665" y="1272"/>
              <a:ext cx="2000" cy="947"/>
            </a:xfrm>
            <a:custGeom>
              <a:gdLst>
                <a:gd name="T0" fmla="*/ 0 w 845"/>
                <a:gd name="T1" fmla="*/ 4619 h 400"/>
                <a:gd name="T2" fmla="*/ 2454 w 845"/>
                <a:gd name="T3" fmla="*/ 1009 h 400"/>
                <a:gd name="T4" fmla="*/ 3008 w 845"/>
                <a:gd name="T5" fmla="*/ 874 h 400"/>
                <a:gd name="T6" fmla="*/ 8218 w 845"/>
                <a:gd name="T7" fmla="*/ 3172 h 400"/>
                <a:gd name="T8" fmla="*/ 13086 w 845"/>
                <a:gd name="T9" fmla="*/ 5336 h 400"/>
                <a:gd name="T10" fmla="*/ 13619 w 845"/>
                <a:gd name="T11" fmla="*/ 5242 h 400"/>
                <a:gd name="T12" fmla="*/ 22727 w 845"/>
                <a:gd name="T13" fmla="*/ 410 h 400"/>
                <a:gd name="T14" fmla="*/ 23505 w 845"/>
                <a:gd name="T15" fmla="*/ 0 h 400"/>
                <a:gd name="T16" fmla="*/ 26521 w 845"/>
                <a:gd name="T17" fmla="*/ 4501 h 400"/>
                <a:gd name="T18" fmla="*/ 23321 w 845"/>
                <a:gd name="T19" fmla="*/ 6501 h 400"/>
                <a:gd name="T20" fmla="*/ 14054 w 845"/>
                <a:gd name="T21" fmla="*/ 12342 h 400"/>
                <a:gd name="T22" fmla="*/ 13205 w 845"/>
                <a:gd name="T23" fmla="*/ 12382 h 400"/>
                <a:gd name="T24" fmla="*/ 253 w 845"/>
                <a:gd name="T25" fmla="*/ 4804 h 400"/>
                <a:gd name="T26" fmla="*/ 0 w 845"/>
                <a:gd name="T27" fmla="*/ 4619 h 4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45"/>
                <a:gd name="T43" fmla="*/ 0 h 400"/>
                <a:gd name="T44" fmla="*/ 845 w 845"/>
                <a:gd name="T45" fmla="*/ 400 h 400"/>
              </a:gd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45" h="400">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blipFill dpi="0" rotWithShape="0">
              <a:blip xmlns:r="http://schemas.openxmlformats.org/officeDocument/2006/relationships" r:embed="rId8"/>
              <a:srcRect/>
              <a:stretch>
                <a:fillRect/>
              </a:stretch>
            </a:blipFill>
            <a:ln>
              <a:noFill/>
            </a:ln>
            <a:effectLst/>
            <a:extLst>
              <a:ext uri="{AF507438-7753-43E0-B8FC-AC1667EBCBE1}">
                <a14:hiddenEffects xmlns:a14="http://schemas.microsoft.com/office/drawing/2010/main">
                  <a:effectLst>
                    <a:outerShdw algn="ctr" dir="2700000" dist="35921" rotWithShape="0">
                      <a:srgbClr val="808080"/>
                    </a:outerShdw>
                  </a:effectLst>
                </a14:hiddenEffects>
              </a:ext>
              <a:ext uri="{91240B29-F687-4F45-9708-019B960494DF}">
                <a14:hiddenLine xmlns:a14="http://schemas.microsoft.com/office/drawing/2010/main" w="9525">
                  <a:solidFill>
                    <a:srgbClr val="000000"/>
                  </a:solidFill>
                  <a:bevel/>
                </a14:hiddenLine>
              </a:ext>
            </a:extLst>
          </p:spPr>
          <p:txBody>
            <a:bodyPr lIns="113603" tIns="59202" rIns="113603" bIns="59202"/>
            <a:lstStyle/>
            <a:p>
              <a:pPr marL="0" marR="0" lvl="0" indent="0" algn="l" defTabSz="1151890" fontAlgn="base" rtl="0" eaLnBrk="0" latinLnBrk="0" hangingPunct="0">
                <a:lnSpc>
                  <a:spcPct val="100000"/>
                </a:lnSpc>
                <a:spcBef>
                  <a:spcPct val="0"/>
                </a:spcBef>
                <a:spcAft>
                  <a:spcPct val="0"/>
                </a:spcAft>
                <a:buClrTx/>
                <a:buSzTx/>
                <a:buFontTx/>
                <a:buNone/>
                <a:defRPr/>
              </a:pPr>
              <a:endParaRPr kumimoji="0" lang="zh-CN" altLang="en-US" sz="227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grpSp>
      <p:sp>
        <p:nvSpPr>
          <p:cNvPr id="8" name="文本框 7"/>
          <p:cNvSpPr txBox="1"/>
          <p:nvPr>
            <p:custDataLst>
              <p:tags r:id="rId10"/>
            </p:custDataLst>
          </p:nvPr>
        </p:nvSpPr>
        <p:spPr>
          <a:xfrm>
            <a:off x="4927953" y="5481483"/>
            <a:ext cx="2174413" cy="337185"/>
          </a:xfrm>
          <a:prstGeom prst="rect"/>
          <a:noFill/>
        </p:spPr>
        <p:txBody>
          <a:bodyPr wrap="square" rtlCol="0">
            <a:spAutoFit/>
          </a:bodyPr>
          <a:lstStyle/>
          <a:p>
            <a:pPr algn="ctr"/>
            <a:endParaRPr lang="zh-CN" altLang="en-US" sz="160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fast"/>
  <p:timing>
    <p:tnLst>
      <p:par>
        <p:cTn id="1" restart="never" nodeType="tmRoot"/>
      </p:par>
    </p:tn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3"/>
          </p:custDataLst>
        </p:nvPr>
      </p:nvGrpSpPr>
      <p:grpSpPr>
        <a:xfrm>
          <a:off x="0" y="0"/>
          <a:ext cx="0" cy="0"/>
          <a:chOff x="0" y="0"/>
          <a:chExt cx="0" cy="0"/>
        </a:xfrm>
      </p:grpSpPr>
      <p:sp>
        <p:nvSpPr>
          <p:cNvPr id="2" name="梯形 1"/>
          <p:cNvSpPr/>
          <p:nvPr>
            <p:custDataLst>
              <p:tags r:id="rId4"/>
            </p:custDataLst>
          </p:nvPr>
        </p:nvSpPr>
        <p:spPr>
          <a:xfrm>
            <a:off x="554448" y="93488"/>
            <a:ext cx="3618671" cy="560781"/>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3" name="矩形 2"/>
          <p:cNvSpPr/>
          <p:nvPr>
            <p:custDataLst>
              <p:tags r:id="rId5"/>
            </p:custDataLst>
          </p:nvPr>
        </p:nvSpPr>
        <p:spPr>
          <a:xfrm>
            <a:off x="89" y="418117"/>
            <a:ext cx="11520311" cy="766525"/>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4" name="梯形 3"/>
          <p:cNvSpPr/>
          <p:nvPr>
            <p:custDataLst>
              <p:tags r:id="rId6"/>
            </p:custDataLst>
          </p:nvPr>
        </p:nvSpPr>
        <p:spPr>
          <a:xfrm flipV="1">
            <a:off x="698569" y="93489"/>
            <a:ext cx="3329521" cy="789332"/>
          </a:xfrm>
          <a:prstGeom prst="trapezoid">
            <a:avLst>
              <a:gd name="adj" fmla="val 1987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9" name="标题 1"/>
          <p:cNvSpPr txBox="1"/>
          <p:nvPr>
            <p:custDataLst>
              <p:tags r:id="rId7"/>
            </p:custDataLst>
          </p:nvPr>
        </p:nvSpPr>
        <p:spPr>
          <a:xfrm>
            <a:off x="839743" y="513203"/>
            <a:ext cx="11520311" cy="605747"/>
          </a:xfrm>
          <a:prstGeom prst="rect"/>
        </p:spPr>
        <p:txBody>
          <a:bodyPr vert="horz" lIns="91414" tIns="45707" rIns="91414" bIns="45707"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913765" fontAlgn="base">
              <a:spcAft>
                <a:spcPct val="0"/>
              </a:spcAft>
            </a:pPr>
            <a:r>
              <a:rPr lang="zh-CN" altLang="en-US" sz="3600" b="1" dirty="1" smtClean="0">
                <a:solidFill>
                  <a:prstClr val="white"/>
                </a:solidFill>
                <a:latin typeface="微软雅黑" panose="020b0503020204020204" pitchFamily="34" charset="-122"/>
                <a:ea typeface="微软雅黑" panose="020b0503020204020204" pitchFamily="34" charset="-122"/>
              </a:rPr>
              <a:t>情 境 导 入</a:t>
            </a:r>
            <a:endParaRPr lang="zh-CN" altLang="en-US" sz="3600" b="1">
              <a:solidFill>
                <a:prstClr val="white"/>
              </a:solidFill>
              <a:latin typeface="微软雅黑" panose="020b0503020204020204" pitchFamily="34" charset="-122"/>
              <a:ea typeface="微软雅黑" panose="020b0503020204020204" pitchFamily="34" charset="-122"/>
            </a:endParaRPr>
          </a:p>
        </p:txBody>
      </p:sp>
      <p:grpSp>
        <p:nvGrpSpPr>
          <p:cNvPr id="7" name="组合 6"/>
          <p:cNvGrpSpPr/>
          <p:nvPr>
            <p:custDataLst>
              <p:tags r:id="rId8"/>
            </p:custDataLst>
          </p:nvPr>
        </p:nvGrpSpPr>
        <p:grpSpPr>
          <a:xfrm>
            <a:off x="840126" y="167058"/>
            <a:ext cx="3260479" cy="582273"/>
            <a:chOff x="539583" y="3596641"/>
            <a:chExt cx="5404017" cy="308396"/>
          </a:xfrm>
          <a:noFill/>
        </p:grpSpPr>
        <p:sp>
          <p:nvSpPr>
            <p:cNvPr id="8" name="圆角矩形 7"/>
            <p:cNvSpPr/>
            <p:nvPr>
              <p:custDataLst>
                <p:tags r:id="rId9"/>
              </p:custDataLst>
            </p:nvPr>
          </p:nvSpPr>
          <p:spPr>
            <a:xfrm>
              <a:off x="3078163" y="3596641"/>
              <a:ext cx="2865437" cy="308396"/>
            </a:xfrm>
            <a:prstGeom prst="roundRect">
              <a:avLst>
                <a:gd name="adj" fmla="val 0"/>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66775" fontAlgn="base">
                <a:spcBef>
                  <a:spcPct val="0"/>
                </a:spcBef>
                <a:spcAft>
                  <a:spcPct val="0"/>
                </a:spcAft>
                <a:defRPr/>
              </a:pPr>
              <a:endParaRPr lang="zh-CN" altLang="en-US" sz="2000">
                <a:solidFill>
                  <a:prstClr val="white"/>
                </a:solidFill>
                <a:latin typeface="等线"/>
                <a:ea typeface="等线"/>
              </a:endParaRPr>
            </a:p>
          </p:txBody>
        </p:sp>
        <p:sp>
          <p:nvSpPr>
            <p:cNvPr id="11" name="文本框 10"/>
            <p:cNvSpPr txBox="1"/>
            <p:nvPr>
              <p:custDataLst>
                <p:tags r:id="rId10"/>
              </p:custDataLst>
            </p:nvPr>
          </p:nvSpPr>
          <p:spPr>
            <a:xfrm>
              <a:off x="539583" y="3605385"/>
              <a:ext cx="5041323" cy="195067"/>
            </a:xfrm>
            <a:prstGeom prst="rect"/>
            <a:grpFill/>
          </p:spPr>
          <p:txBody>
            <a:bodyPr wrap="square">
              <a:spAutoFit/>
            </a:bodyPr>
            <a:lstStyle/>
            <a:p>
              <a:pPr algn="ctr" defTabSz="866775" fontAlgn="base">
                <a:spcBef>
                  <a:spcPct val="0"/>
                </a:spcBef>
                <a:spcAft>
                  <a:spcPct val="0"/>
                </a:spcAft>
                <a:defRPr/>
              </a:pPr>
              <a:r>
                <a:rPr 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21 </a:t>
              </a:r>
              <a:r>
                <a:rPr lang="zh-CN" alt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创造宣言</a:t>
              </a:r>
              <a:endParaRPr lang="zh-CN" altLang="en-US" sz="1800">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grpSp>
      <p:sp>
        <p:nvSpPr>
          <p:cNvPr id="10" name="文本框 9"/>
          <p:cNvSpPr txBox="1"/>
          <p:nvPr>
            <p:custDataLst>
              <p:tags r:id="rId11"/>
            </p:custDataLst>
          </p:nvPr>
        </p:nvSpPr>
        <p:spPr>
          <a:xfrm>
            <a:off x="9607601" y="60852"/>
            <a:ext cx="1912887" cy="337185"/>
          </a:xfrm>
          <a:prstGeom prst="rect"/>
          <a:noFill/>
        </p:spPr>
        <p:txBody>
          <a:bodyPr wrap="square" rtlCol="0">
            <a:spAutoFit/>
          </a:bodyPr>
          <a:lstStyle/>
          <a:p>
            <a:pPr algn="ctr"/>
            <a:endParaRPr lang="zh-CN" altLang="en-US" sz="1600">
              <a:solidFill>
                <a:srgbClr val="FF0000"/>
              </a:solidFill>
              <a:latin typeface="微软雅黑" panose="020b0503020204020204" pitchFamily="34" charset="-122"/>
              <a:ea typeface="微软雅黑" panose="020b0503020204020204" pitchFamily="34" charset="-122"/>
            </a:endParaRPr>
          </a:p>
        </p:txBody>
      </p:sp>
      <p:sp>
        <p:nvSpPr>
          <p:cNvPr id="102" name="TextBox 20"/>
          <p:cNvSpPr txBox="1"/>
          <p:nvPr>
            <p:custDataLst>
              <p:tags r:id="rId12"/>
            </p:custDataLst>
          </p:nvPr>
        </p:nvSpPr>
        <p:spPr>
          <a:xfrm>
            <a:off x="4709160" y="1863725"/>
            <a:ext cx="1317625" cy="523240"/>
          </a:xfrm>
          <a:prstGeom prst="rect"/>
          <a:noFill/>
        </p:spPr>
        <p:txBody>
          <a:bodyPr wrap="square" rtlCol="0">
            <a:spAutoFit/>
          </a:bodyPr>
          <a:lstStyle/>
          <a:p>
            <a:pPr algn="ctr"/>
            <a:r>
              <a:rPr lang="zh-CN" altLang="en-US" sz="2800" b="1" dirty="1" smtClean="0">
                <a:solidFill>
                  <a:schemeClr val="bg1"/>
                </a:solidFill>
                <a:latin typeface="黑体" panose="02010609060101010101" charset="-122"/>
                <a:ea typeface="黑体" panose="02010609060101010101" charset="-122"/>
                <a:cs typeface="+mn-ea"/>
                <a:sym typeface="+mn-lt"/>
              </a:rPr>
              <a:t>杂文</a:t>
            </a:r>
            <a:endParaRPr lang="zh-CN" altLang="en-US" sz="2800" b="1">
              <a:solidFill>
                <a:schemeClr val="bg1"/>
              </a:solidFill>
              <a:latin typeface="黑体" panose="02010609060101010101" charset="-122"/>
              <a:ea typeface="黑体" panose="02010609060101010101" charset="-122"/>
              <a:cs typeface="+mn-ea"/>
              <a:sym typeface="+mn-lt"/>
            </a:endParaRPr>
          </a:p>
        </p:txBody>
      </p:sp>
      <p:sp>
        <p:nvSpPr>
          <p:cNvPr id="50178" name="矩形 1"/>
          <p:cNvSpPr/>
          <p:nvPr>
            <p:custDataLst>
              <p:tags r:id="rId13"/>
            </p:custDataLst>
          </p:nvPr>
        </p:nvSpPr>
        <p:spPr>
          <a:xfrm>
            <a:off x="220345" y="1615440"/>
            <a:ext cx="10958830" cy="4246245"/>
          </a:xfrm>
          <a:prstGeom prst="rect"/>
          <a:noFill/>
          <a:ln w="9525">
            <a:noFill/>
          </a:ln>
        </p:spPr>
        <p:txBody>
          <a:bodyPr wrap="square">
            <a:spAutoFit/>
          </a:bodyPr>
          <a:lstStyle/>
          <a:p>
            <a:pPr indent="0" fontAlgn="auto">
              <a:lnSpc>
                <a:spcPct val="150000"/>
              </a:lnSpc>
            </a:pPr>
            <a:r>
              <a:rPr lang="en-US" altLang="zh-CN" sz="3000" b="1" dirty="1">
                <a:solidFill>
                  <a:srgbClr val="FF0000"/>
                </a:solidFill>
                <a:latin typeface="楷体" panose="02010609060101010101" pitchFamily="49" charset="-122"/>
                <a:ea typeface="楷体" panose="02010609060101010101" pitchFamily="49" charset="-122"/>
              </a:rPr>
              <a:t>    </a:t>
            </a:r>
            <a:r>
              <a:rPr lang="en-US" altLang="zh-CN" sz="3000" b="1" dirty="1">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3000" b="1" dirty="1">
                <a:solidFill>
                  <a:srgbClr val="FF0000"/>
                </a:solidFill>
                <a:latin typeface="宋体" panose="02010600030101010101" pitchFamily="2" charset="-122"/>
                <a:ea typeface="宋体" panose="02010600030101010101" pitchFamily="2" charset="-122"/>
                <a:cs typeface="宋体" panose="02010600030101010101" pitchFamily="2" charset="-122"/>
              </a:rPr>
              <a:t>赏析</a:t>
            </a:r>
            <a:r>
              <a:rPr lang="en-US" altLang="zh-CN" sz="3000" b="1" dirty="1">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3000" b="1" dirty="1">
                <a:latin typeface="宋体" panose="02010600030101010101" pitchFamily="2" charset="-122"/>
                <a:ea typeface="宋体" panose="02010600030101010101" pitchFamily="2" charset="-122"/>
                <a:cs typeface="宋体" panose="02010600030101010101" pitchFamily="2" charset="-122"/>
              </a:rPr>
              <a:t>商汤王刻在盥洗盆上的箴言说：“如果每天能洗干净自己身上的污垢，那就应当天天清洗，这样一天一天地保持下去。”</a:t>
            </a:r>
            <a:endParaRPr lang="zh-CN" altLang="en-US" sz="3000" b="1">
              <a:latin typeface="宋体" panose="02010600030101010101" pitchFamily="2" charset="-122"/>
              <a:ea typeface="宋体" panose="02010600030101010101" pitchFamily="2" charset="-122"/>
              <a:cs typeface="宋体" panose="02010600030101010101" pitchFamily="2" charset="-122"/>
            </a:endParaRPr>
          </a:p>
          <a:p>
            <a:pPr indent="0" fontAlgn="auto">
              <a:lnSpc>
                <a:spcPct val="150000"/>
              </a:lnSpc>
            </a:pPr>
            <a:r>
              <a:rPr lang="en-US" altLang="zh-CN" sz="3000" b="1" dirty="1">
                <a:latin typeface="宋体" panose="02010600030101010101" pitchFamily="2" charset="-122"/>
                <a:ea typeface="宋体" panose="02010600030101010101" pitchFamily="2" charset="-122"/>
                <a:cs typeface="宋体" panose="02010600030101010101" pitchFamily="2" charset="-122"/>
              </a:rPr>
              <a:t>    </a:t>
            </a:r>
            <a:r>
              <a:rPr lang="zh-CN" altLang="en-US" sz="3000" b="1" dirty="1">
                <a:latin typeface="宋体" panose="02010600030101010101" pitchFamily="2" charset="-122"/>
                <a:ea typeface="宋体" panose="02010600030101010101" pitchFamily="2" charset="-122"/>
                <a:cs typeface="宋体" panose="02010600030101010101" pitchFamily="2" charset="-122"/>
              </a:rPr>
              <a:t>这句话以沐浴自新比喻道德日进，从勤于省身和动态的角度强调了及时反省和不断革新以加强思想革命化的问题。它展示的是一种革新的姿态，驱动人们弃旧图新。</a:t>
            </a:r>
            <a:endParaRPr lang="zh-CN" altLang="en-US" sz="3000" b="1">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fast"/>
  <p:timing>
    <p:tnLst>
      <p:par>
        <p:cTn id="1" restart="never" nodeType="tmRoot"/>
      </p:par>
    </p:tn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2" name="梯形 1"/>
          <p:cNvSpPr/>
          <p:nvPr>
            <p:custDataLst>
              <p:tags r:id="rId3"/>
            </p:custDataLst>
          </p:nvPr>
        </p:nvSpPr>
        <p:spPr>
          <a:xfrm>
            <a:off x="554448" y="93488"/>
            <a:ext cx="3618671" cy="560781"/>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3" name="矩形 2"/>
          <p:cNvSpPr/>
          <p:nvPr>
            <p:custDataLst>
              <p:tags r:id="rId4"/>
            </p:custDataLst>
          </p:nvPr>
        </p:nvSpPr>
        <p:spPr>
          <a:xfrm>
            <a:off x="89" y="418117"/>
            <a:ext cx="11520311" cy="766525"/>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4" name="梯形 3"/>
          <p:cNvSpPr/>
          <p:nvPr>
            <p:custDataLst>
              <p:tags r:id="rId5"/>
            </p:custDataLst>
          </p:nvPr>
        </p:nvSpPr>
        <p:spPr>
          <a:xfrm flipV="1">
            <a:off x="698569" y="93489"/>
            <a:ext cx="3329521" cy="789332"/>
          </a:xfrm>
          <a:prstGeom prst="trapezoid">
            <a:avLst>
              <a:gd name="adj" fmla="val 1987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9" name="标题 1"/>
          <p:cNvSpPr txBox="1"/>
          <p:nvPr>
            <p:custDataLst>
              <p:tags r:id="rId6"/>
            </p:custDataLst>
          </p:nvPr>
        </p:nvSpPr>
        <p:spPr>
          <a:xfrm>
            <a:off x="839743" y="513203"/>
            <a:ext cx="11520311" cy="605747"/>
          </a:xfrm>
          <a:prstGeom prst="rect"/>
        </p:spPr>
        <p:txBody>
          <a:bodyPr vert="horz" lIns="91414" tIns="45707" rIns="91414" bIns="45707"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3765" fontAlgn="base" rtl="0" eaLnBrk="1" latinLnBrk="0" hangingPunct="1">
              <a:lnSpc>
                <a:spcPct val="90000"/>
              </a:lnSpc>
              <a:spcBef>
                <a:spcPct val="0"/>
              </a:spcBef>
              <a:spcAft>
                <a:spcPct val="0"/>
              </a:spcAft>
              <a:buClrTx/>
              <a:buSzTx/>
              <a:buFontTx/>
              <a:buNone/>
              <a:defRPr/>
            </a:pP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学</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习</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目</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标</a:t>
            </a:r>
            <a:endParaRPr kumimoji="0" lang="zh-CN" altLang="en-US" sz="36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j-cs"/>
            </a:endParaRPr>
          </a:p>
        </p:txBody>
      </p:sp>
      <p:sp>
        <p:nvSpPr>
          <p:cNvPr id="8" name="圆角矩形 7"/>
          <p:cNvSpPr/>
          <p:nvPr>
            <p:custDataLst>
              <p:tags r:id="rId7"/>
            </p:custDataLst>
          </p:nvPr>
        </p:nvSpPr>
        <p:spPr>
          <a:xfrm>
            <a:off x="2371725" y="167005"/>
            <a:ext cx="1729105" cy="582295"/>
          </a:xfrm>
          <a:prstGeom prst="roundRect">
            <a:avLst>
              <a:gd name="adj" fmla="val 0"/>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66775" fontAlgn="base" rtl="0" eaLnBrk="1"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等线"/>
              <a:ea typeface="等线"/>
              <a:cs typeface="+mn-cs"/>
            </a:endParaRPr>
          </a:p>
        </p:txBody>
      </p:sp>
      <p:sp>
        <p:nvSpPr>
          <p:cNvPr id="10" name="文本框 9"/>
          <p:cNvSpPr txBox="1"/>
          <p:nvPr>
            <p:custDataLst>
              <p:tags r:id="rId8"/>
            </p:custDataLst>
          </p:nvPr>
        </p:nvSpPr>
        <p:spPr>
          <a:xfrm>
            <a:off x="9607601" y="60852"/>
            <a:ext cx="1912887" cy="337185"/>
          </a:xfrm>
          <a:prstGeom prst="rect"/>
          <a:noFill/>
        </p:spPr>
        <p:txBody>
          <a:bodyPr wrap="square" rtlCol="0">
            <a:spAutoFit/>
          </a:bodyPr>
          <a:lstStyle/>
          <a:p>
            <a:pPr algn="ctr"/>
            <a:endParaRPr lang="zh-CN" altLang="en-US" sz="1600">
              <a:solidFill>
                <a:srgbClr val="FF0000"/>
              </a:solidFill>
              <a:latin typeface="微软雅黑" panose="020b0503020204020204" pitchFamily="34" charset="-122"/>
              <a:ea typeface="微软雅黑" panose="020b0503020204020204" pitchFamily="34" charset="-122"/>
            </a:endParaRPr>
          </a:p>
        </p:txBody>
      </p:sp>
      <p:sp>
        <p:nvSpPr>
          <p:cNvPr id="6" name="文本框 5"/>
          <p:cNvSpPr txBox="1"/>
          <p:nvPr>
            <p:custDataLst>
              <p:tags r:id="rId9"/>
            </p:custDataLst>
          </p:nvPr>
        </p:nvSpPr>
        <p:spPr>
          <a:xfrm>
            <a:off x="1701800" y="2280285"/>
            <a:ext cx="8255635" cy="1555750"/>
          </a:xfrm>
          <a:prstGeom prst="rect"/>
          <a:noFill/>
        </p:spPr>
        <p:txBody>
          <a:bodyPr wrap="square" rtlCol="0">
            <a:spAutoFit/>
          </a:bodyPr>
          <a:lstStyle/>
          <a:p>
            <a:pPr indent="612140">
              <a:lnSpc>
                <a:spcPct val="170000"/>
              </a:lnSpc>
            </a:pPr>
            <a:r>
              <a:rPr lang="en-US" altLang="zh-CN" sz="2800" b="1" dirty="1" smtClean="0">
                <a:solidFill>
                  <a:prstClr val="black"/>
                </a:solidFill>
                <a:latin typeface="宋体" panose="02010600030101010101" pitchFamily="2" charset="-122"/>
                <a:ea typeface="宋体" panose="02010600030101010101" pitchFamily="2" charset="-122"/>
                <a:cs typeface="宋体" panose="02010600030101010101" pitchFamily="2" charset="-122"/>
                <a:sym typeface="+mn-ea"/>
              </a:rPr>
              <a:t>1</a:t>
            </a:r>
            <a:r>
              <a:rPr lang="en-US" altLang="zh-CN" sz="2800" b="1" dirty="1">
                <a:solidFill>
                  <a:prstClr val="black"/>
                </a:solidFill>
                <a:latin typeface="宋体" panose="02010600030101010101" pitchFamily="2" charset="-122"/>
                <a:ea typeface="宋体" panose="02010600030101010101" pitchFamily="2" charset="-122"/>
                <a:cs typeface="宋体" panose="02010600030101010101" pitchFamily="2" charset="-122"/>
                <a:sym typeface="+mn-ea"/>
              </a:rPr>
              <a:t>.</a:t>
            </a:r>
            <a:r>
              <a:rPr lang="zh-CN" altLang="en-US" sz="2800" b="1" dirty="1">
                <a:solidFill>
                  <a:prstClr val="black"/>
                </a:solidFill>
                <a:latin typeface="宋体" panose="02010600030101010101" pitchFamily="2" charset="-122"/>
                <a:ea typeface="宋体" panose="02010600030101010101" pitchFamily="2" charset="-122"/>
                <a:cs typeface="宋体" panose="02010600030101010101" pitchFamily="2" charset="-122"/>
                <a:sym typeface="+mn-ea"/>
              </a:rPr>
              <a:t>梳理论证思路，把握作者观点。</a:t>
            </a:r>
            <a:endParaRPr lang="zh-CN" altLang="en-US" sz="2800" b="1">
              <a:solidFill>
                <a:prstClr val="black"/>
              </a:solidFill>
              <a:latin typeface="宋体" panose="02010600030101010101" pitchFamily="2" charset="-122"/>
              <a:ea typeface="宋体" panose="02010600030101010101" pitchFamily="2" charset="-122"/>
              <a:cs typeface="宋体" panose="02010600030101010101" pitchFamily="2" charset="-122"/>
              <a:sym typeface="+mn-ea"/>
            </a:endParaRPr>
          </a:p>
          <a:p>
            <a:pPr indent="612140">
              <a:lnSpc>
                <a:spcPct val="170000"/>
              </a:lnSpc>
            </a:pPr>
            <a:r>
              <a:rPr lang="en-US" altLang="zh-CN" sz="2800" b="1" dirty="1">
                <a:solidFill>
                  <a:prstClr val="black"/>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sz="2800" b="1" dirty="1">
                <a:solidFill>
                  <a:prstClr val="black"/>
                </a:solidFill>
                <a:latin typeface="宋体" panose="02010600030101010101" pitchFamily="2" charset="-122"/>
                <a:ea typeface="宋体" panose="02010600030101010101" pitchFamily="2" charset="-122"/>
                <a:cs typeface="宋体" panose="02010600030101010101" pitchFamily="2" charset="-122"/>
                <a:sym typeface="+mn-ea"/>
              </a:rPr>
              <a:t>分析论证方法，体味语言特点。</a:t>
            </a:r>
            <a:endParaRPr lang="zh-CN" altLang="en-US" sz="2800" b="1">
              <a:solidFill>
                <a:prstClr val="black"/>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11" name="文本框 10"/>
          <p:cNvSpPr txBox="1"/>
          <p:nvPr>
            <p:custDataLst>
              <p:tags r:id="rId10"/>
            </p:custDataLst>
          </p:nvPr>
        </p:nvSpPr>
        <p:spPr>
          <a:xfrm>
            <a:off x="840126" y="183567"/>
            <a:ext cx="3041650" cy="368300"/>
          </a:xfrm>
          <a:prstGeom prst="rect"/>
          <a:noFill/>
        </p:spPr>
        <p:txBody>
          <a:bodyPr wrap="square">
            <a:spAutoFit/>
          </a:bodyPr>
          <a:lstStyle/>
          <a:p>
            <a:pPr algn="ctr" defTabSz="866775" fontAlgn="base">
              <a:spcBef>
                <a:spcPct val="0"/>
              </a:spcBef>
              <a:spcAft>
                <a:spcPct val="0"/>
              </a:spcAft>
              <a:defRPr/>
            </a:pPr>
            <a:r>
              <a:rPr 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21 </a:t>
            </a:r>
            <a:r>
              <a:rPr lang="zh-CN" alt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创造宣言</a:t>
            </a:r>
            <a:endParaRPr lang="zh-CN" altLang="en-US" sz="1800">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ransition spd="fast"/>
  <p:timing>
    <p:tnLst>
      <p:par>
        <p:cTn id="1" restart="never" nodeType="tmRoot"/>
      </p:par>
    </p:tn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42" name="矩形 41"/>
          <p:cNvSpPr/>
          <p:nvPr>
            <p:custDataLst>
              <p:tags r:id="rId3"/>
            </p:custDataLst>
          </p:nvPr>
        </p:nvSpPr>
        <p:spPr>
          <a:xfrm>
            <a:off x="1359" y="287"/>
            <a:ext cx="11520311" cy="766525"/>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41" name="标题 1"/>
          <p:cNvSpPr txBox="1"/>
          <p:nvPr>
            <p:custDataLst>
              <p:tags r:id="rId4"/>
            </p:custDataLst>
          </p:nvPr>
        </p:nvSpPr>
        <p:spPr>
          <a:xfrm>
            <a:off x="115570" y="9525"/>
            <a:ext cx="11520805" cy="691515"/>
          </a:xfrm>
          <a:prstGeom prst="rect"/>
        </p:spPr>
        <p:txBody>
          <a:bodyPr vert="horz" lIns="91414" tIns="45707" rIns="91414" bIns="45707"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3765" fontAlgn="base" rtl="0" eaLnBrk="1" latinLnBrk="0" hangingPunct="1">
              <a:lnSpc>
                <a:spcPct val="90000"/>
              </a:lnSpc>
              <a:spcBef>
                <a:spcPct val="0"/>
              </a:spcBef>
              <a:spcAft>
                <a:spcPct val="0"/>
              </a:spcAft>
              <a:buClrTx/>
              <a:buSzTx/>
              <a:buFontTx/>
              <a:buNone/>
              <a:defRPr/>
            </a:pP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预</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习</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检</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查</a:t>
            </a:r>
            <a:endParaRPr kumimoji="0" lang="zh-CN" altLang="en-US" sz="36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j-cs"/>
            </a:endParaRPr>
          </a:p>
        </p:txBody>
      </p:sp>
      <p:grpSp>
        <p:nvGrpSpPr>
          <p:cNvPr id="10" name="组合 9"/>
          <p:cNvGrpSpPr/>
          <p:nvPr>
            <p:custDataLst>
              <p:tags r:id="rId5"/>
            </p:custDataLst>
          </p:nvPr>
        </p:nvGrpSpPr>
        <p:grpSpPr>
          <a:xfrm>
            <a:off x="52311" y="700976"/>
            <a:ext cx="877949" cy="700235"/>
            <a:chOff x="6578602" y="5478465"/>
            <a:chExt cx="1443037" cy="1150938"/>
          </a:xfrm>
        </p:grpSpPr>
        <p:sp>
          <p:nvSpPr>
            <p:cNvPr id="11" name="任意多边形: 形状 2"/>
            <p:cNvSpPr/>
            <p:nvPr userDrawn="1">
              <p:custDataLst>
                <p:tags r:id="rId6"/>
              </p:custDataLst>
            </p:nvPr>
          </p:nvSpPr>
          <p:spPr>
            <a:xfrm>
              <a:off x="7237414" y="5686427"/>
              <a:ext cx="784225" cy="893763"/>
            </a:xfrm>
            <a:custGeom>
              <a:gdLst>
                <a:gd name="T0" fmla="*/ 62 w 268"/>
                <a:gd name="T1" fmla="*/ 45 h 305"/>
                <a:gd name="T2" fmla="*/ 268 w 268"/>
                <a:gd name="T3" fmla="*/ 109 h 305"/>
                <a:gd name="T4" fmla="*/ 206 w 268"/>
                <a:gd name="T5" fmla="*/ 305 h 305"/>
                <a:gd name="T6" fmla="*/ 0 w 268"/>
                <a:gd name="T7" fmla="*/ 240 h 305"/>
                <a:gd name="T8" fmla="*/ 62 w 268"/>
                <a:gd name="T9" fmla="*/ 45 h 305"/>
              </a:gdLst>
              <a:cxnLst>
                <a:cxn ang="0">
                  <a:pos x="T0" y="T1"/>
                </a:cxn>
                <a:cxn ang="0">
                  <a:pos x="T2" y="T3"/>
                </a:cxn>
                <a:cxn ang="0">
                  <a:pos x="T4" y="T5"/>
                </a:cxn>
                <a:cxn ang="0">
                  <a:pos x="T6" y="T7"/>
                </a:cxn>
                <a:cxn ang="0">
                  <a:pos x="T8" y="T9"/>
                </a:cxn>
              </a:cxnLst>
              <a:rect l="0" t="0" r="r" b="b"/>
              <a:pathLst>
                <a:path w="268" h="305">
                  <a:moveTo>
                    <a:pt x="62" y="45"/>
                  </a:moveTo>
                  <a:cubicBezTo>
                    <a:pt x="189" y="0"/>
                    <a:pt x="268" y="109"/>
                    <a:pt x="268" y="109"/>
                  </a:cubicBezTo>
                  <a:cubicBezTo>
                    <a:pt x="206" y="305"/>
                    <a:pt x="206" y="305"/>
                    <a:pt x="206" y="305"/>
                  </a:cubicBezTo>
                  <a:cubicBezTo>
                    <a:pt x="206" y="305"/>
                    <a:pt x="127" y="195"/>
                    <a:pt x="0" y="240"/>
                  </a:cubicBezTo>
                  <a:lnTo>
                    <a:pt x="62" y="45"/>
                  </a:lnTo>
                  <a:close/>
                </a:path>
              </a:pathLst>
            </a:custGeom>
            <a:solidFill>
              <a:srgbClr val="FFFFFF"/>
            </a:solidFill>
            <a:ln w="30163" cap="rnd">
              <a:solidFill>
                <a:srgbClr val="2B2B2B"/>
              </a:solidFill>
              <a:prstDash val="solid"/>
              <a:round/>
            </a:ln>
          </p:spPr>
          <p:txBody>
            <a:bodyPr vert="horz" wrap="square" lIns="86401" tIns="43200" rIns="86401" bIns="43200" numCol="1" anchor="t" anchorCtr="0" compatLnSpc="1"/>
            <a:lstStyle/>
            <a:p>
              <a:endParaRPr lang="zh-CN" altLang="en-US" sz="1275"/>
            </a:p>
          </p:txBody>
        </p:sp>
        <p:sp>
          <p:nvSpPr>
            <p:cNvPr id="12" name="任意多边形: 形状 3"/>
            <p:cNvSpPr/>
            <p:nvPr userDrawn="1">
              <p:custDataLst>
                <p:tags r:id="rId7"/>
              </p:custDataLst>
            </p:nvPr>
          </p:nvSpPr>
          <p:spPr>
            <a:xfrm>
              <a:off x="6634164" y="5500690"/>
              <a:ext cx="784225" cy="889000"/>
            </a:xfrm>
            <a:custGeom>
              <a:gdLst>
                <a:gd name="T0" fmla="*/ 268 w 268"/>
                <a:gd name="T1" fmla="*/ 108 h 303"/>
                <a:gd name="T2" fmla="*/ 62 w 268"/>
                <a:gd name="T3" fmla="*/ 46 h 303"/>
                <a:gd name="T4" fmla="*/ 0 w 268"/>
                <a:gd name="T5" fmla="*/ 241 h 303"/>
                <a:gd name="T6" fmla="*/ 206 w 268"/>
                <a:gd name="T7" fmla="*/ 303 h 303"/>
                <a:gd name="T8" fmla="*/ 268 w 268"/>
                <a:gd name="T9" fmla="*/ 108 h 303"/>
              </a:gdLst>
              <a:cxnLst>
                <a:cxn ang="0">
                  <a:pos x="T0" y="T1"/>
                </a:cxn>
                <a:cxn ang="0">
                  <a:pos x="T2" y="T3"/>
                </a:cxn>
                <a:cxn ang="0">
                  <a:pos x="T4" y="T5"/>
                </a:cxn>
                <a:cxn ang="0">
                  <a:pos x="T6" y="T7"/>
                </a:cxn>
                <a:cxn ang="0">
                  <a:pos x="T8" y="T9"/>
                </a:cxn>
              </a:cxnLst>
              <a:rect l="0" t="0" r="r" b="b"/>
              <a:pathLst>
                <a:path w="268" h="303">
                  <a:moveTo>
                    <a:pt x="268" y="108"/>
                  </a:moveTo>
                  <a:cubicBezTo>
                    <a:pt x="190" y="0"/>
                    <a:pt x="62" y="46"/>
                    <a:pt x="62" y="46"/>
                  </a:cubicBezTo>
                  <a:cubicBezTo>
                    <a:pt x="0" y="241"/>
                    <a:pt x="0" y="241"/>
                    <a:pt x="0" y="241"/>
                  </a:cubicBezTo>
                  <a:cubicBezTo>
                    <a:pt x="0" y="241"/>
                    <a:pt x="128" y="195"/>
                    <a:pt x="206" y="303"/>
                  </a:cubicBezTo>
                  <a:lnTo>
                    <a:pt x="268" y="108"/>
                  </a:lnTo>
                  <a:close/>
                </a:path>
              </a:pathLst>
            </a:custGeom>
            <a:solidFill>
              <a:srgbClr val="FFFFFF"/>
            </a:solidFill>
            <a:ln w="30163" cap="rnd">
              <a:solidFill>
                <a:srgbClr val="2B2B2B"/>
              </a:solidFill>
              <a:prstDash val="solid"/>
              <a:round/>
            </a:ln>
          </p:spPr>
          <p:txBody>
            <a:bodyPr vert="horz" wrap="square" lIns="86401" tIns="43200" rIns="86401" bIns="43200" numCol="1" anchor="t" anchorCtr="0" compatLnSpc="1"/>
            <a:lstStyle/>
            <a:p>
              <a:endParaRPr lang="zh-CN" altLang="en-US" sz="1275"/>
            </a:p>
          </p:txBody>
        </p:sp>
        <p:sp>
          <p:nvSpPr>
            <p:cNvPr id="13" name="任意多边形: 形状 4"/>
            <p:cNvSpPr/>
            <p:nvPr userDrawn="1">
              <p:custDataLst>
                <p:tags r:id="rId8"/>
              </p:custDataLst>
            </p:nvPr>
          </p:nvSpPr>
          <p:spPr>
            <a:xfrm>
              <a:off x="6991352" y="5478465"/>
              <a:ext cx="157163" cy="136525"/>
            </a:xfrm>
            <a:custGeom>
              <a:gdLst>
                <a:gd name="T0" fmla="*/ 0 w 99"/>
                <a:gd name="T1" fmla="*/ 73 h 86"/>
                <a:gd name="T2" fmla="*/ 22 w 99"/>
                <a:gd name="T3" fmla="*/ 0 h 86"/>
                <a:gd name="T4" fmla="*/ 53 w 99"/>
                <a:gd name="T5" fmla="*/ 35 h 86"/>
                <a:gd name="T6" fmla="*/ 99 w 99"/>
                <a:gd name="T7" fmla="*/ 24 h 86"/>
                <a:gd name="T8" fmla="*/ 79 w 99"/>
                <a:gd name="T9" fmla="*/ 86 h 86"/>
                <a:gd name="T10" fmla="*/ 0 w 99"/>
                <a:gd name="T11" fmla="*/ 73 h 86"/>
              </a:gdLst>
              <a:cxnLst>
                <a:cxn ang="0">
                  <a:pos x="T0" y="T1"/>
                </a:cxn>
                <a:cxn ang="0">
                  <a:pos x="T2" y="T3"/>
                </a:cxn>
                <a:cxn ang="0">
                  <a:pos x="T4" y="T5"/>
                </a:cxn>
                <a:cxn ang="0">
                  <a:pos x="T6" y="T7"/>
                </a:cxn>
                <a:cxn ang="0">
                  <a:pos x="T8" y="T9"/>
                </a:cxn>
                <a:cxn ang="0">
                  <a:pos x="T10" y="T11"/>
                </a:cxn>
              </a:cxnLst>
              <a:rect l="0" t="0" r="r" b="b"/>
              <a:pathLst>
                <a:path w="99" h="86">
                  <a:moveTo>
                    <a:pt x="0" y="73"/>
                  </a:moveTo>
                  <a:lnTo>
                    <a:pt x="22" y="0"/>
                  </a:lnTo>
                  <a:lnTo>
                    <a:pt x="53" y="35"/>
                  </a:lnTo>
                  <a:lnTo>
                    <a:pt x="99" y="24"/>
                  </a:lnTo>
                  <a:lnTo>
                    <a:pt x="79" y="86"/>
                  </a:lnTo>
                  <a:lnTo>
                    <a:pt x="0" y="73"/>
                  </a:lnTo>
                  <a:close/>
                </a:path>
              </a:pathLst>
            </a:custGeom>
            <a:solidFill>
              <a:srgbClr val="E75F37"/>
            </a:solidFill>
            <a:ln>
              <a:noFill/>
            </a:ln>
            <a:extLs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14" name="任意多边形: 形状 5"/>
            <p:cNvSpPr/>
            <p:nvPr userDrawn="1">
              <p:custDataLst>
                <p:tags r:id="rId9"/>
              </p:custDataLst>
            </p:nvPr>
          </p:nvSpPr>
          <p:spPr>
            <a:xfrm>
              <a:off x="6991352" y="5478465"/>
              <a:ext cx="157163" cy="136525"/>
            </a:xfrm>
            <a:custGeom>
              <a:gdLst>
                <a:gd name="T0" fmla="*/ 0 w 99"/>
                <a:gd name="T1" fmla="*/ 73 h 86"/>
                <a:gd name="T2" fmla="*/ 22 w 99"/>
                <a:gd name="T3" fmla="*/ 0 h 86"/>
                <a:gd name="T4" fmla="*/ 53 w 99"/>
                <a:gd name="T5" fmla="*/ 35 h 86"/>
                <a:gd name="T6" fmla="*/ 99 w 99"/>
                <a:gd name="T7" fmla="*/ 24 h 86"/>
                <a:gd name="T8" fmla="*/ 79 w 99"/>
                <a:gd name="T9" fmla="*/ 86 h 86"/>
              </a:gdLst>
              <a:cxnLst>
                <a:cxn ang="0">
                  <a:pos x="T0" y="T1"/>
                </a:cxn>
                <a:cxn ang="0">
                  <a:pos x="T2" y="T3"/>
                </a:cxn>
                <a:cxn ang="0">
                  <a:pos x="T4" y="T5"/>
                </a:cxn>
                <a:cxn ang="0">
                  <a:pos x="T6" y="T7"/>
                </a:cxn>
                <a:cxn ang="0">
                  <a:pos x="T8" y="T9"/>
                </a:cxn>
              </a:cxnLst>
              <a:rect l="0" t="0" r="r" b="b"/>
              <a:pathLst>
                <a:path w="99" h="86">
                  <a:moveTo>
                    <a:pt x="0" y="73"/>
                  </a:moveTo>
                  <a:lnTo>
                    <a:pt x="22" y="0"/>
                  </a:lnTo>
                  <a:lnTo>
                    <a:pt x="53" y="35"/>
                  </a:lnTo>
                  <a:lnTo>
                    <a:pt x="99" y="24"/>
                  </a:lnTo>
                  <a:lnTo>
                    <a:pt x="79" y="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15" name="任意多边形: 形状 6"/>
            <p:cNvSpPr/>
            <p:nvPr userDrawn="1">
              <p:custDataLst>
                <p:tags r:id="rId10"/>
              </p:custDataLst>
            </p:nvPr>
          </p:nvSpPr>
          <p:spPr>
            <a:xfrm>
              <a:off x="7032627" y="5492752"/>
              <a:ext cx="157163" cy="134938"/>
            </a:xfrm>
            <a:custGeom>
              <a:gdLst>
                <a:gd name="T0" fmla="*/ 0 w 99"/>
                <a:gd name="T1" fmla="*/ 72 h 85"/>
                <a:gd name="T2" fmla="*/ 22 w 99"/>
                <a:gd name="T3" fmla="*/ 0 h 85"/>
                <a:gd name="T4" fmla="*/ 53 w 99"/>
                <a:gd name="T5" fmla="*/ 33 h 85"/>
                <a:gd name="T6" fmla="*/ 99 w 99"/>
                <a:gd name="T7" fmla="*/ 24 h 85"/>
                <a:gd name="T8" fmla="*/ 79 w 99"/>
                <a:gd name="T9" fmla="*/ 85 h 85"/>
              </a:gdLst>
              <a:cxnLst>
                <a:cxn ang="0">
                  <a:pos x="T0" y="T1"/>
                </a:cxn>
                <a:cxn ang="0">
                  <a:pos x="T2" y="T3"/>
                </a:cxn>
                <a:cxn ang="0">
                  <a:pos x="T4" y="T5"/>
                </a:cxn>
                <a:cxn ang="0">
                  <a:pos x="T6" y="T7"/>
                </a:cxn>
                <a:cxn ang="0">
                  <a:pos x="T8" y="T9"/>
                </a:cxn>
              </a:cxnLst>
              <a:rect l="0" t="0" r="r" b="b"/>
              <a:pathLst>
                <a:path w="99" h="85">
                  <a:moveTo>
                    <a:pt x="0" y="72"/>
                  </a:moveTo>
                  <a:lnTo>
                    <a:pt x="22" y="0"/>
                  </a:lnTo>
                  <a:lnTo>
                    <a:pt x="53" y="33"/>
                  </a:lnTo>
                  <a:lnTo>
                    <a:pt x="99" y="24"/>
                  </a:lnTo>
                  <a:lnTo>
                    <a:pt x="79" y="85"/>
                  </a:ln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6" name="任意多边形: 形状 7"/>
            <p:cNvSpPr/>
            <p:nvPr userDrawn="1">
              <p:custDataLst>
                <p:tags r:id="rId11"/>
              </p:custDataLst>
            </p:nvPr>
          </p:nvSpPr>
          <p:spPr>
            <a:xfrm>
              <a:off x="7207252" y="5735640"/>
              <a:ext cx="782638" cy="893763"/>
            </a:xfrm>
            <a:custGeom>
              <a:gdLst>
                <a:gd name="T0" fmla="*/ 62 w 267"/>
                <a:gd name="T1" fmla="*/ 45 h 305"/>
                <a:gd name="T2" fmla="*/ 267 w 267"/>
                <a:gd name="T3" fmla="*/ 109 h 305"/>
                <a:gd name="T4" fmla="*/ 205 w 267"/>
                <a:gd name="T5" fmla="*/ 305 h 305"/>
                <a:gd name="T6" fmla="*/ 0 w 267"/>
                <a:gd name="T7" fmla="*/ 240 h 305"/>
                <a:gd name="T8" fmla="*/ 62 w 267"/>
                <a:gd name="T9" fmla="*/ 45 h 305"/>
              </a:gdLst>
              <a:cxnLst>
                <a:cxn ang="0">
                  <a:pos x="T0" y="T1"/>
                </a:cxn>
                <a:cxn ang="0">
                  <a:pos x="T2" y="T3"/>
                </a:cxn>
                <a:cxn ang="0">
                  <a:pos x="T4" y="T5"/>
                </a:cxn>
                <a:cxn ang="0">
                  <a:pos x="T6" y="T7"/>
                </a:cxn>
                <a:cxn ang="0">
                  <a:pos x="T8" y="T9"/>
                </a:cxn>
              </a:cxnLst>
              <a:rect l="0" t="0" r="r" b="b"/>
              <a:pathLst>
                <a:path w="267" h="305">
                  <a:moveTo>
                    <a:pt x="62" y="45"/>
                  </a:moveTo>
                  <a:cubicBezTo>
                    <a:pt x="188" y="0"/>
                    <a:pt x="267" y="109"/>
                    <a:pt x="267" y="109"/>
                  </a:cubicBezTo>
                  <a:cubicBezTo>
                    <a:pt x="205" y="305"/>
                    <a:pt x="205" y="305"/>
                    <a:pt x="205" y="305"/>
                  </a:cubicBezTo>
                  <a:cubicBezTo>
                    <a:pt x="205" y="305"/>
                    <a:pt x="126" y="195"/>
                    <a:pt x="0" y="240"/>
                  </a:cubicBezTo>
                  <a:lnTo>
                    <a:pt x="62" y="45"/>
                  </a:lnTo>
                  <a:close/>
                </a:path>
              </a:pathLst>
            </a:custGeom>
            <a:solidFill>
              <a:srgbClr val="F5AB4E"/>
            </a:solidFill>
            <a:ln>
              <a:noFill/>
            </a:ln>
            <a:extLs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17" name="任意多边形: 形状 8"/>
            <p:cNvSpPr/>
            <p:nvPr userDrawn="1">
              <p:custDataLst>
                <p:tags r:id="rId12"/>
              </p:custDataLst>
            </p:nvPr>
          </p:nvSpPr>
          <p:spPr>
            <a:xfrm>
              <a:off x="6578602" y="5541965"/>
              <a:ext cx="784225" cy="889000"/>
            </a:xfrm>
            <a:custGeom>
              <a:gdLst>
                <a:gd name="T0" fmla="*/ 268 w 268"/>
                <a:gd name="T1" fmla="*/ 108 h 303"/>
                <a:gd name="T2" fmla="*/ 61 w 268"/>
                <a:gd name="T3" fmla="*/ 45 h 303"/>
                <a:gd name="T4" fmla="*/ 0 w 268"/>
                <a:gd name="T5" fmla="*/ 241 h 303"/>
                <a:gd name="T6" fmla="*/ 206 w 268"/>
                <a:gd name="T7" fmla="*/ 303 h 303"/>
                <a:gd name="T8" fmla="*/ 268 w 268"/>
                <a:gd name="T9" fmla="*/ 108 h 303"/>
              </a:gdLst>
              <a:cxnLst>
                <a:cxn ang="0">
                  <a:pos x="T0" y="T1"/>
                </a:cxn>
                <a:cxn ang="0">
                  <a:pos x="T2" y="T3"/>
                </a:cxn>
                <a:cxn ang="0">
                  <a:pos x="T4" y="T5"/>
                </a:cxn>
                <a:cxn ang="0">
                  <a:pos x="T6" y="T7"/>
                </a:cxn>
                <a:cxn ang="0">
                  <a:pos x="T8" y="T9"/>
                </a:cxn>
              </a:cxnLst>
              <a:rect l="0" t="0" r="r" b="b"/>
              <a:pathLst>
                <a:path w="268" h="303">
                  <a:moveTo>
                    <a:pt x="268" y="108"/>
                  </a:moveTo>
                  <a:cubicBezTo>
                    <a:pt x="189" y="0"/>
                    <a:pt x="61" y="45"/>
                    <a:pt x="61" y="45"/>
                  </a:cubicBezTo>
                  <a:cubicBezTo>
                    <a:pt x="0" y="241"/>
                    <a:pt x="0" y="241"/>
                    <a:pt x="0" y="241"/>
                  </a:cubicBezTo>
                  <a:cubicBezTo>
                    <a:pt x="0" y="241"/>
                    <a:pt x="128" y="195"/>
                    <a:pt x="206" y="303"/>
                  </a:cubicBezTo>
                  <a:lnTo>
                    <a:pt x="268" y="108"/>
                  </a:lnTo>
                  <a:close/>
                </a:path>
              </a:pathLst>
            </a:custGeom>
            <a:solidFill>
              <a:srgbClr val="F5AB4E"/>
            </a:solidFill>
            <a:ln>
              <a:noFill/>
            </a:ln>
            <a:extLs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18" name="任意多边形: 形状 9"/>
            <p:cNvSpPr/>
            <p:nvPr userDrawn="1">
              <p:custDataLst>
                <p:tags r:id="rId13"/>
              </p:custDataLst>
            </p:nvPr>
          </p:nvSpPr>
          <p:spPr>
            <a:xfrm>
              <a:off x="7207252" y="6389690"/>
              <a:ext cx="539750" cy="219075"/>
            </a:xfrm>
            <a:custGeom>
              <a:gdLst>
                <a:gd name="T0" fmla="*/ 184 w 184"/>
                <a:gd name="T1" fmla="*/ 75 h 75"/>
                <a:gd name="T2" fmla="*/ 0 w 184"/>
                <a:gd name="T3" fmla="*/ 34 h 75"/>
                <a:gd name="T4" fmla="*/ 10 w 184"/>
                <a:gd name="T5" fmla="*/ 0 h 75"/>
              </a:gdLst>
              <a:cxnLst>
                <a:cxn ang="0">
                  <a:pos x="T0" y="T1"/>
                </a:cxn>
                <a:cxn ang="0">
                  <a:pos x="T2" y="T3"/>
                </a:cxn>
                <a:cxn ang="0">
                  <a:pos x="T4" y="T5"/>
                </a:cxn>
              </a:cxnLst>
              <a:rect l="0" t="0" r="r" b="b"/>
              <a:pathLst>
                <a:path w="184" h="75">
                  <a:moveTo>
                    <a:pt x="184" y="75"/>
                  </a:moveTo>
                  <a:cubicBezTo>
                    <a:pt x="153" y="46"/>
                    <a:pt x="88" y="2"/>
                    <a:pt x="0" y="34"/>
                  </a:cubicBezTo>
                  <a:cubicBezTo>
                    <a:pt x="10" y="0"/>
                    <a:pt x="10" y="0"/>
                    <a:pt x="10" y="0"/>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9" name="任意多边形: 形状 10"/>
            <p:cNvSpPr/>
            <p:nvPr userDrawn="1">
              <p:custDataLst>
                <p:tags r:id="rId14"/>
              </p:custDataLst>
            </p:nvPr>
          </p:nvSpPr>
          <p:spPr>
            <a:xfrm>
              <a:off x="6691314" y="6265865"/>
              <a:ext cx="546100" cy="222250"/>
            </a:xfrm>
            <a:custGeom>
              <a:gdLst>
                <a:gd name="T0" fmla="*/ 0 w 186"/>
                <a:gd name="T1" fmla="*/ 6 h 76"/>
                <a:gd name="T2" fmla="*/ 176 w 186"/>
                <a:gd name="T3" fmla="*/ 76 h 76"/>
                <a:gd name="T4" fmla="*/ 186 w 186"/>
                <a:gd name="T5" fmla="*/ 42 h 76"/>
              </a:gdLst>
              <a:cxnLst>
                <a:cxn ang="0">
                  <a:pos x="T0" y="T1"/>
                </a:cxn>
                <a:cxn ang="0">
                  <a:pos x="T2" y="T3"/>
                </a:cxn>
                <a:cxn ang="0">
                  <a:pos x="T4" y="T5"/>
                </a:cxn>
              </a:cxnLst>
              <a:rect l="0" t="0" r="r" b="b"/>
              <a:pathLst>
                <a:path w="186" h="76">
                  <a:moveTo>
                    <a:pt x="0" y="6"/>
                  </a:moveTo>
                  <a:cubicBezTo>
                    <a:pt x="43" y="0"/>
                    <a:pt x="121" y="0"/>
                    <a:pt x="176" y="76"/>
                  </a:cubicBezTo>
                  <a:cubicBezTo>
                    <a:pt x="186" y="42"/>
                    <a:pt x="186" y="42"/>
                    <a:pt x="186" y="42"/>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20" name="任意多边形: 形状 11"/>
            <p:cNvSpPr/>
            <p:nvPr userDrawn="1">
              <p:custDataLst>
                <p:tags r:id="rId15"/>
              </p:custDataLst>
            </p:nvPr>
          </p:nvSpPr>
          <p:spPr>
            <a:xfrm>
              <a:off x="7397752" y="6099177"/>
              <a:ext cx="411163" cy="219075"/>
            </a:xfrm>
            <a:custGeom>
              <a:gdLst>
                <a:gd name="T0" fmla="*/ 140 w 140"/>
                <a:gd name="T1" fmla="*/ 75 h 75"/>
                <a:gd name="T2" fmla="*/ 0 w 140"/>
                <a:gd name="T3" fmla="*/ 31 h 75"/>
              </a:gdLst>
              <a:cxnLst>
                <a:cxn ang="0">
                  <a:pos x="T0" y="T1"/>
                </a:cxn>
                <a:cxn ang="0">
                  <a:pos x="T2" y="T3"/>
                </a:cxn>
              </a:cxnLst>
              <a:rect l="0" t="0" r="r" b="b"/>
              <a:pathLst>
                <a:path w="140" h="75">
                  <a:moveTo>
                    <a:pt x="140" y="75"/>
                  </a:moveTo>
                  <a:cubicBezTo>
                    <a:pt x="140" y="75"/>
                    <a:pt x="86" y="0"/>
                    <a:pt x="0" y="31"/>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21" name="任意多边形: 形状 12"/>
            <p:cNvSpPr/>
            <p:nvPr userDrawn="1">
              <p:custDataLst>
                <p:tags r:id="rId16"/>
              </p:custDataLst>
            </p:nvPr>
          </p:nvSpPr>
          <p:spPr>
            <a:xfrm>
              <a:off x="7462839" y="5899152"/>
              <a:ext cx="409575" cy="217488"/>
            </a:xfrm>
            <a:custGeom>
              <a:gdLst>
                <a:gd name="T0" fmla="*/ 140 w 140"/>
                <a:gd name="T1" fmla="*/ 74 h 74"/>
                <a:gd name="T2" fmla="*/ 0 w 140"/>
                <a:gd name="T3" fmla="*/ 30 h 74"/>
              </a:gdLst>
              <a:cxnLst>
                <a:cxn ang="0">
                  <a:pos x="T0" y="T1"/>
                </a:cxn>
                <a:cxn ang="0">
                  <a:pos x="T2" y="T3"/>
                </a:cxn>
              </a:cxnLst>
              <a:rect l="0" t="0" r="r" b="b"/>
              <a:pathLst>
                <a:path w="140" h="74">
                  <a:moveTo>
                    <a:pt x="140" y="74"/>
                  </a:moveTo>
                  <a:cubicBezTo>
                    <a:pt x="140" y="74"/>
                    <a:pt x="86" y="0"/>
                    <a:pt x="0" y="30"/>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22" name="任意多边形: 形状 13"/>
            <p:cNvSpPr/>
            <p:nvPr userDrawn="1">
              <p:custDataLst>
                <p:tags r:id="rId17"/>
              </p:custDataLst>
            </p:nvPr>
          </p:nvSpPr>
          <p:spPr>
            <a:xfrm>
              <a:off x="7237414" y="5686427"/>
              <a:ext cx="784225" cy="893763"/>
            </a:xfrm>
            <a:custGeom>
              <a:gdLst>
                <a:gd name="T0" fmla="*/ 62 w 268"/>
                <a:gd name="T1" fmla="*/ 45 h 305"/>
                <a:gd name="T2" fmla="*/ 268 w 268"/>
                <a:gd name="T3" fmla="*/ 109 h 305"/>
                <a:gd name="T4" fmla="*/ 206 w 268"/>
                <a:gd name="T5" fmla="*/ 305 h 305"/>
                <a:gd name="T6" fmla="*/ 0 w 268"/>
                <a:gd name="T7" fmla="*/ 240 h 305"/>
                <a:gd name="T8" fmla="*/ 62 w 268"/>
                <a:gd name="T9" fmla="*/ 45 h 305"/>
              </a:gdLst>
              <a:cxnLst>
                <a:cxn ang="0">
                  <a:pos x="T0" y="T1"/>
                </a:cxn>
                <a:cxn ang="0">
                  <a:pos x="T2" y="T3"/>
                </a:cxn>
                <a:cxn ang="0">
                  <a:pos x="T4" y="T5"/>
                </a:cxn>
                <a:cxn ang="0">
                  <a:pos x="T6" y="T7"/>
                </a:cxn>
                <a:cxn ang="0">
                  <a:pos x="T8" y="T9"/>
                </a:cxn>
              </a:cxnLst>
              <a:rect l="0" t="0" r="r" b="b"/>
              <a:pathLst>
                <a:path w="268" h="305">
                  <a:moveTo>
                    <a:pt x="62" y="45"/>
                  </a:moveTo>
                  <a:cubicBezTo>
                    <a:pt x="189" y="0"/>
                    <a:pt x="268" y="109"/>
                    <a:pt x="268" y="109"/>
                  </a:cubicBezTo>
                  <a:cubicBezTo>
                    <a:pt x="206" y="305"/>
                    <a:pt x="206" y="305"/>
                    <a:pt x="206" y="305"/>
                  </a:cubicBezTo>
                  <a:cubicBezTo>
                    <a:pt x="206" y="305"/>
                    <a:pt x="127" y="195"/>
                    <a:pt x="0" y="240"/>
                  </a:cubicBezTo>
                  <a:lnTo>
                    <a:pt x="62" y="45"/>
                  </a:lnTo>
                  <a:close/>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23" name="任意多边形: 形状 14"/>
            <p:cNvSpPr/>
            <p:nvPr userDrawn="1">
              <p:custDataLst>
                <p:tags r:id="rId18"/>
              </p:custDataLst>
            </p:nvPr>
          </p:nvSpPr>
          <p:spPr>
            <a:xfrm>
              <a:off x="6634164" y="5500690"/>
              <a:ext cx="784225" cy="889000"/>
            </a:xfrm>
            <a:custGeom>
              <a:gdLst>
                <a:gd name="T0" fmla="*/ 268 w 268"/>
                <a:gd name="T1" fmla="*/ 108 h 303"/>
                <a:gd name="T2" fmla="*/ 62 w 268"/>
                <a:gd name="T3" fmla="*/ 46 h 303"/>
                <a:gd name="T4" fmla="*/ 0 w 268"/>
                <a:gd name="T5" fmla="*/ 241 h 303"/>
                <a:gd name="T6" fmla="*/ 206 w 268"/>
                <a:gd name="T7" fmla="*/ 303 h 303"/>
                <a:gd name="T8" fmla="*/ 268 w 268"/>
                <a:gd name="T9" fmla="*/ 108 h 303"/>
              </a:gdLst>
              <a:cxnLst>
                <a:cxn ang="0">
                  <a:pos x="T0" y="T1"/>
                </a:cxn>
                <a:cxn ang="0">
                  <a:pos x="T2" y="T3"/>
                </a:cxn>
                <a:cxn ang="0">
                  <a:pos x="T4" y="T5"/>
                </a:cxn>
                <a:cxn ang="0">
                  <a:pos x="T6" y="T7"/>
                </a:cxn>
                <a:cxn ang="0">
                  <a:pos x="T8" y="T9"/>
                </a:cxn>
              </a:cxnLst>
              <a:rect l="0" t="0" r="r" b="b"/>
              <a:pathLst>
                <a:path w="268" h="303">
                  <a:moveTo>
                    <a:pt x="268" y="108"/>
                  </a:moveTo>
                  <a:cubicBezTo>
                    <a:pt x="190" y="0"/>
                    <a:pt x="62" y="46"/>
                    <a:pt x="62" y="46"/>
                  </a:cubicBezTo>
                  <a:cubicBezTo>
                    <a:pt x="0" y="241"/>
                    <a:pt x="0" y="241"/>
                    <a:pt x="0" y="241"/>
                  </a:cubicBezTo>
                  <a:cubicBezTo>
                    <a:pt x="0" y="241"/>
                    <a:pt x="128" y="195"/>
                    <a:pt x="206" y="303"/>
                  </a:cubicBezTo>
                  <a:lnTo>
                    <a:pt x="268" y="108"/>
                  </a:lnTo>
                  <a:close/>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24" name="任意多边形: 形状 15"/>
            <p:cNvSpPr/>
            <p:nvPr userDrawn="1">
              <p:custDataLst>
                <p:tags r:id="rId19"/>
              </p:custDataLst>
            </p:nvPr>
          </p:nvSpPr>
          <p:spPr>
            <a:xfrm>
              <a:off x="6808789" y="5919790"/>
              <a:ext cx="412750" cy="214313"/>
            </a:xfrm>
            <a:custGeom>
              <a:gdLst>
                <a:gd name="T0" fmla="*/ 0 w 141"/>
                <a:gd name="T1" fmla="*/ 31 h 73"/>
                <a:gd name="T2" fmla="*/ 141 w 141"/>
                <a:gd name="T3" fmla="*/ 73 h 73"/>
              </a:gdLst>
              <a:cxnLst>
                <a:cxn ang="0">
                  <a:pos x="T0" y="T1"/>
                </a:cxn>
                <a:cxn ang="0">
                  <a:pos x="T2" y="T3"/>
                </a:cxn>
              </a:cxnLst>
              <a:rect l="0" t="0" r="r" b="b"/>
              <a:pathLst>
                <a:path w="141" h="73">
                  <a:moveTo>
                    <a:pt x="0" y="31"/>
                  </a:moveTo>
                  <a:cubicBezTo>
                    <a:pt x="0" y="31"/>
                    <a:pt x="88" y="0"/>
                    <a:pt x="141" y="73"/>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25" name="任意多边形: 形状 16"/>
            <p:cNvSpPr/>
            <p:nvPr userDrawn="1">
              <p:custDataLst>
                <p:tags r:id="rId20"/>
              </p:custDataLst>
            </p:nvPr>
          </p:nvSpPr>
          <p:spPr>
            <a:xfrm>
              <a:off x="6873877" y="5718177"/>
              <a:ext cx="409575" cy="217488"/>
            </a:xfrm>
            <a:custGeom>
              <a:gdLst>
                <a:gd name="T0" fmla="*/ 0 w 140"/>
                <a:gd name="T1" fmla="*/ 31 h 74"/>
                <a:gd name="T2" fmla="*/ 140 w 140"/>
                <a:gd name="T3" fmla="*/ 74 h 74"/>
              </a:gdLst>
              <a:cxnLst>
                <a:cxn ang="0">
                  <a:pos x="T0" y="T1"/>
                </a:cxn>
                <a:cxn ang="0">
                  <a:pos x="T2" y="T3"/>
                </a:cxn>
              </a:cxnLst>
              <a:rect l="0" t="0" r="r" b="b"/>
              <a:pathLst>
                <a:path w="140" h="74">
                  <a:moveTo>
                    <a:pt x="0" y="31"/>
                  </a:moveTo>
                  <a:cubicBezTo>
                    <a:pt x="0" y="31"/>
                    <a:pt x="87" y="0"/>
                    <a:pt x="140" y="74"/>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grpSp>
      <p:sp>
        <p:nvSpPr>
          <p:cNvPr id="26" name="文本框 25"/>
          <p:cNvSpPr txBox="1"/>
          <p:nvPr>
            <p:custDataLst>
              <p:tags r:id="rId21"/>
            </p:custDataLst>
          </p:nvPr>
        </p:nvSpPr>
        <p:spPr>
          <a:xfrm>
            <a:off x="1094740" y="756920"/>
            <a:ext cx="2092325" cy="557530"/>
          </a:xfrm>
          <a:prstGeom prst="rect"/>
          <a:noFill/>
        </p:spPr>
        <p:txBody>
          <a:bodyPr wrap="square" rtlCol="0">
            <a:spAutoFit/>
          </a:bodyPr>
          <a:lstStyle/>
          <a:p>
            <a:r>
              <a:rPr lang="zh-CN" altLang="en-US" sz="3025" dirty="1">
                <a:solidFill>
                  <a:schemeClr val="accent5">
                    <a:lumMod val="50000"/>
                  </a:schemeClr>
                </a:solidFill>
                <a:latin typeface="微软雅黑" panose="020b0503020204020204" pitchFamily="34" charset="-122"/>
                <a:ea typeface="微软雅黑" panose="020b0503020204020204" pitchFamily="34" charset="-122"/>
              </a:rPr>
              <a:t>作者简介</a:t>
            </a:r>
            <a:endParaRPr lang="zh-CN" altLang="en-US" sz="3025">
              <a:solidFill>
                <a:schemeClr val="accent5">
                  <a:lumMod val="50000"/>
                </a:schemeClr>
              </a:solidFill>
              <a:latin typeface="微软雅黑" panose="020b0503020204020204" pitchFamily="34" charset="-122"/>
              <a:ea typeface="微软雅黑" panose="020b0503020204020204" pitchFamily="34" charset="-122"/>
            </a:endParaRPr>
          </a:p>
        </p:txBody>
      </p:sp>
      <p:sp>
        <p:nvSpPr>
          <p:cNvPr id="65638" name="TextBox 4"/>
          <p:cNvSpPr txBox="1"/>
          <p:nvPr>
            <p:custDataLst>
              <p:tags r:id="rId22"/>
            </p:custDataLst>
          </p:nvPr>
        </p:nvSpPr>
        <p:spPr>
          <a:xfrm>
            <a:off x="481330" y="1557655"/>
            <a:ext cx="10802620" cy="4019550"/>
          </a:xfrm>
          <a:prstGeom prst="rect"/>
          <a:noFill/>
          <a:ln>
            <a:noFill/>
            <a:miter lim="800000"/>
          </a:ln>
        </p:spPr>
        <p:txBody>
          <a:bodyPr wrap="square" lIns="68580" tIns="34290" rIns="68580" bIns="34290">
            <a:noAutofit/>
          </a:bodyPr>
          <a:lstStyle>
            <a:defPPr>
              <a:defRPr lang="zh-CN"/>
            </a:defPPr>
            <a:lvl1pPr marL="0" indent="0" algn="l" defTabSz="914400" fontAlgn="base" rtl="0" eaLnBrk="0" hangingPunct="0">
              <a:lnSpc>
                <a:spcPct val="100000"/>
              </a:lnSpc>
              <a:spcBef>
                <a:spcPct val="0"/>
              </a:spcBef>
              <a:spcAft>
                <a:spcPct val="0"/>
              </a:spcAft>
              <a:buClrTx/>
              <a:buSzTx/>
              <a:buFont typeface="Arial" panose="020b0604020202020204" pitchFamily="34" charset="0"/>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fontAlgn="base" rtl="0" eaLnBrk="0" hangingPunct="0">
              <a:lnSpc>
                <a:spcPct val="100000"/>
              </a:lnSpc>
              <a:spcBef>
                <a:spcPct val="0"/>
              </a:spcBef>
              <a:spcAft>
                <a:spcPct val="0"/>
              </a:spcAft>
              <a:buClrTx/>
              <a:buSzTx/>
              <a:buFont typeface="Arial" panose="020b0604020202020204" pitchFamily="34" charset="0"/>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fontAlgn="base" rtl="0" eaLnBrk="0" hangingPunct="0">
              <a:lnSpc>
                <a:spcPct val="100000"/>
              </a:lnSpc>
              <a:spcBef>
                <a:spcPct val="0"/>
              </a:spcBef>
              <a:spcAft>
                <a:spcPct val="0"/>
              </a:spcAft>
              <a:buClrTx/>
              <a:buSzTx/>
              <a:buFont typeface="Arial" panose="020b0604020202020204" pitchFamily="34" charset="0"/>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fontAlgn="base" rtl="0" eaLnBrk="0" hangingPunct="0">
              <a:lnSpc>
                <a:spcPct val="100000"/>
              </a:lnSpc>
              <a:spcBef>
                <a:spcPct val="0"/>
              </a:spcBef>
              <a:spcAft>
                <a:spcPct val="0"/>
              </a:spcAft>
              <a:buClrTx/>
              <a:buSzTx/>
              <a:buFont typeface="Arial" panose="020b0604020202020204" pitchFamily="34" charset="0"/>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fontAlgn="base" rtl="0" eaLnBrk="0" hangingPunct="0">
              <a:lnSpc>
                <a:spcPct val="100000"/>
              </a:lnSpc>
              <a:spcBef>
                <a:spcPct val="0"/>
              </a:spcBef>
              <a:spcAft>
                <a:spcPct val="0"/>
              </a:spcAft>
              <a:buClrTx/>
              <a:buSzTx/>
              <a:buFont typeface="Arial" panose="020b0604020202020204" pitchFamily="34" charset="0"/>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eaLnBrk="1" hangingPunct="1">
              <a:lnSpc>
                <a:spcPct val="150000"/>
              </a:lnSpc>
            </a:pPr>
            <a:r>
              <a:rPr lang="zh-CN" altLang="en-US" sz="2800" b="1" i="0" dirty="1">
                <a:solidFill>
                  <a:srgbClr val="FF0000"/>
                </a:solidFill>
                <a:latin typeface="楷体" panose="02010609060101010101" pitchFamily="49" charset="-122"/>
                <a:ea typeface="楷体" panose="02010609060101010101" pitchFamily="49" charset="-122"/>
              </a:rPr>
              <a:t>    </a:t>
            </a:r>
            <a:r>
              <a:rPr sz="2800" b="1" i="0" dirty="1">
                <a:solidFill>
                  <a:srgbClr val="FF0000"/>
                </a:solidFill>
                <a:latin typeface="宋体" panose="02010600030101010101" pitchFamily="2" charset="-122"/>
                <a:cs typeface="宋体" panose="02010600030101010101" pitchFamily="2" charset="-122"/>
                <a:sym typeface="+mn-ea"/>
              </a:rPr>
              <a:t>陶行知</a:t>
            </a:r>
            <a:r>
              <a:rPr lang="en-US" altLang="zh-CN" sz="2800" b="1" i="0" dirty="1">
                <a:latin typeface="宋体" panose="02010600030101010101" pitchFamily="2" charset="-122"/>
                <a:cs typeface="宋体" panose="02010600030101010101" pitchFamily="2" charset="-122"/>
                <a:sym typeface="+mn-ea"/>
              </a:rPr>
              <a:t>(1891—1946)</a:t>
            </a:r>
            <a:r>
              <a:rPr sz="2800" b="1" i="0" dirty="1">
                <a:latin typeface="宋体" panose="02010600030101010101" pitchFamily="2" charset="-122"/>
                <a:cs typeface="宋体" panose="02010600030101010101" pitchFamily="2" charset="-122"/>
                <a:sym typeface="+mn-ea"/>
              </a:rPr>
              <a:t>，安徽歙县人，教育家。他终身致力于中国教育的改造，探索中国人民教育的新路。他在实践中创立了“生活即教育”“教学做合一”“社会即学校”为中心的教育理论，被誉为“人民教育家”。</a:t>
            </a:r>
            <a:endParaRPr lang="en-US" altLang="zh-CN" sz="2800" b="1" i="0">
              <a:latin typeface="宋体" panose="02010600030101010101" pitchFamily="2" charset="-122"/>
              <a:cs typeface="宋体" panose="02010600030101010101" pitchFamily="2" charset="-122"/>
            </a:endParaRPr>
          </a:p>
          <a:p>
            <a:pPr eaLnBrk="1" hangingPunct="1">
              <a:lnSpc>
                <a:spcPct val="150000"/>
              </a:lnSpc>
            </a:pPr>
            <a:r>
              <a:rPr sz="2800" b="1" i="0" dirty="1">
                <a:latin typeface="宋体" panose="02010600030101010101" pitchFamily="2" charset="-122"/>
                <a:cs typeface="宋体" panose="02010600030101010101" pitchFamily="2" charset="-122"/>
                <a:sym typeface="+mn-ea"/>
              </a:rPr>
              <a:t>    </a:t>
            </a:r>
            <a:r>
              <a:rPr sz="2800" b="1" i="0" dirty="1">
                <a:solidFill>
                  <a:srgbClr val="FF0000"/>
                </a:solidFill>
                <a:latin typeface="宋体" panose="02010600030101010101" pitchFamily="2" charset="-122"/>
                <a:cs typeface="宋体" panose="02010600030101010101" pitchFamily="2" charset="-122"/>
                <a:sym typeface="+mn-ea"/>
              </a:rPr>
              <a:t>主要作品</a:t>
            </a:r>
            <a:r>
              <a:rPr sz="2800" b="1" i="0" dirty="1">
                <a:latin typeface="宋体" panose="02010600030101010101" pitchFamily="2" charset="-122"/>
                <a:cs typeface="宋体" panose="02010600030101010101" pitchFamily="2" charset="-122"/>
                <a:sym typeface="+mn-ea"/>
              </a:rPr>
              <a:t>有</a:t>
            </a:r>
            <a:r>
              <a:rPr lang="en-US" altLang="zh-CN" sz="2800" b="1" i="0" dirty="1">
                <a:latin typeface="宋体" panose="02010600030101010101" pitchFamily="2" charset="-122"/>
                <a:cs typeface="宋体" panose="02010600030101010101" pitchFamily="2" charset="-122"/>
                <a:sym typeface="+mn-ea"/>
              </a:rPr>
              <a:t>《</a:t>
            </a:r>
            <a:r>
              <a:rPr sz="2800" b="1" i="0" dirty="1">
                <a:latin typeface="宋体" panose="02010600030101010101" pitchFamily="2" charset="-122"/>
                <a:cs typeface="宋体" panose="02010600030101010101" pitchFamily="2" charset="-122"/>
                <a:sym typeface="+mn-ea"/>
              </a:rPr>
              <a:t>中国教育改造</a:t>
            </a:r>
            <a:r>
              <a:rPr lang="en-US" altLang="zh-CN" sz="2800" b="1" i="0" dirty="1">
                <a:latin typeface="宋体" panose="02010600030101010101" pitchFamily="2" charset="-122"/>
                <a:cs typeface="宋体" panose="02010600030101010101" pitchFamily="2" charset="-122"/>
                <a:sym typeface="+mn-ea"/>
              </a:rPr>
              <a:t>》《</a:t>
            </a:r>
            <a:r>
              <a:rPr sz="2800" b="1" i="0" dirty="1">
                <a:latin typeface="宋体" panose="02010600030101010101" pitchFamily="2" charset="-122"/>
                <a:cs typeface="宋体" panose="02010600030101010101" pitchFamily="2" charset="-122"/>
                <a:sym typeface="+mn-ea"/>
              </a:rPr>
              <a:t>中国大众教育问题</a:t>
            </a:r>
            <a:r>
              <a:rPr lang="en-US" altLang="zh-CN" sz="2800" b="1" i="0" dirty="1">
                <a:latin typeface="宋体" panose="02010600030101010101" pitchFamily="2" charset="-122"/>
                <a:cs typeface="宋体" panose="02010600030101010101" pitchFamily="2" charset="-122"/>
                <a:sym typeface="+mn-ea"/>
              </a:rPr>
              <a:t>》</a:t>
            </a:r>
            <a:r>
              <a:rPr sz="2800" b="1" i="0" dirty="1">
                <a:latin typeface="宋体" panose="02010600030101010101" pitchFamily="2" charset="-122"/>
                <a:cs typeface="宋体" panose="02010600030101010101" pitchFamily="2" charset="-122"/>
                <a:sym typeface="+mn-ea"/>
              </a:rPr>
              <a:t>等。</a:t>
            </a:r>
            <a:endParaRPr lang="zh-CN" altLang="en-US" sz="2800" b="1" i="0">
              <a:latin typeface="宋体" panose="02010600030101010101" pitchFamily="2" charset="-122"/>
              <a:cs typeface="宋体" panose="02010600030101010101" pitchFamily="2" charset="-122"/>
              <a:sym typeface="+mn-ea"/>
            </a:endParaRPr>
          </a:p>
        </p:txBody>
      </p:sp>
      <p:sp>
        <p:nvSpPr>
          <p:cNvPr id="4" name="梯形 3"/>
          <p:cNvSpPr/>
          <p:nvPr>
            <p:custDataLst>
              <p:tags r:id="rId23"/>
            </p:custDataLst>
          </p:nvPr>
        </p:nvSpPr>
        <p:spPr>
          <a:xfrm flipV="1">
            <a:off x="769689" y="-22716"/>
            <a:ext cx="3329521" cy="789332"/>
          </a:xfrm>
          <a:prstGeom prst="trapezoid">
            <a:avLst>
              <a:gd name="adj" fmla="val 1987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2" name="文本框 1"/>
          <p:cNvSpPr txBox="1"/>
          <p:nvPr>
            <p:custDataLst>
              <p:tags r:id="rId24"/>
            </p:custDataLst>
          </p:nvPr>
        </p:nvSpPr>
        <p:spPr>
          <a:xfrm>
            <a:off x="911246" y="67362"/>
            <a:ext cx="3041650" cy="368300"/>
          </a:xfrm>
          <a:prstGeom prst="rect"/>
          <a:noFill/>
        </p:spPr>
        <p:txBody>
          <a:bodyPr wrap="square">
            <a:spAutoFit/>
          </a:bodyPr>
          <a:lstStyle/>
          <a:p>
            <a:pPr algn="ctr" defTabSz="866775" fontAlgn="base">
              <a:spcBef>
                <a:spcPct val="0"/>
              </a:spcBef>
              <a:spcAft>
                <a:spcPct val="0"/>
              </a:spcAft>
              <a:defRPr/>
            </a:pPr>
            <a:r>
              <a:rPr 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21 </a:t>
            </a:r>
            <a:r>
              <a:rPr lang="zh-CN" alt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创造宣言</a:t>
            </a:r>
            <a:endParaRPr lang="zh-CN" altLang="en-US" sz="1800">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ransition spd="fast"/>
  <p:timing>
    <p:tnLst>
      <p:par>
        <p:cTn id="1" restart="never" nodeType="tmRoot"/>
      </p:par>
    </p:tn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42" name="矩形 41"/>
          <p:cNvSpPr/>
          <p:nvPr>
            <p:custDataLst>
              <p:tags r:id="rId3"/>
            </p:custDataLst>
          </p:nvPr>
        </p:nvSpPr>
        <p:spPr>
          <a:xfrm>
            <a:off x="724" y="356522"/>
            <a:ext cx="11520311" cy="766525"/>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3" name="任意多边形: 形状 2"/>
          <p:cNvSpPr/>
          <p:nvPr userDrawn="1">
            <p:custDataLst>
              <p:tags r:id="rId4"/>
            </p:custDataLst>
          </p:nvPr>
        </p:nvSpPr>
        <p:spPr>
          <a:xfrm>
            <a:off x="968375" y="1143635"/>
            <a:ext cx="476885" cy="543560"/>
          </a:xfrm>
          <a:custGeom>
            <a:gdLst>
              <a:gd name="T0" fmla="*/ 62 w 268"/>
              <a:gd name="T1" fmla="*/ 45 h 305"/>
              <a:gd name="T2" fmla="*/ 268 w 268"/>
              <a:gd name="T3" fmla="*/ 109 h 305"/>
              <a:gd name="T4" fmla="*/ 206 w 268"/>
              <a:gd name="T5" fmla="*/ 305 h 305"/>
              <a:gd name="T6" fmla="*/ 0 w 268"/>
              <a:gd name="T7" fmla="*/ 240 h 305"/>
              <a:gd name="T8" fmla="*/ 62 w 268"/>
              <a:gd name="T9" fmla="*/ 45 h 305"/>
            </a:gdLst>
            <a:cxnLst>
              <a:cxn ang="0">
                <a:pos x="T0" y="T1"/>
              </a:cxn>
              <a:cxn ang="0">
                <a:pos x="T2" y="T3"/>
              </a:cxn>
              <a:cxn ang="0">
                <a:pos x="T4" y="T5"/>
              </a:cxn>
              <a:cxn ang="0">
                <a:pos x="T6" y="T7"/>
              </a:cxn>
              <a:cxn ang="0">
                <a:pos x="T8" y="T9"/>
              </a:cxn>
            </a:cxnLst>
            <a:rect l="0" t="0" r="r" b="b"/>
            <a:pathLst>
              <a:path w="268" h="305">
                <a:moveTo>
                  <a:pt x="62" y="45"/>
                </a:moveTo>
                <a:cubicBezTo>
                  <a:pt x="189" y="0"/>
                  <a:pt x="268" y="109"/>
                  <a:pt x="268" y="109"/>
                </a:cubicBezTo>
                <a:cubicBezTo>
                  <a:pt x="206" y="305"/>
                  <a:pt x="206" y="305"/>
                  <a:pt x="206" y="305"/>
                </a:cubicBezTo>
                <a:cubicBezTo>
                  <a:pt x="206" y="305"/>
                  <a:pt x="127" y="195"/>
                  <a:pt x="0" y="240"/>
                </a:cubicBezTo>
                <a:lnTo>
                  <a:pt x="62" y="45"/>
                </a:lnTo>
                <a:close/>
              </a:path>
            </a:pathLst>
          </a:custGeom>
          <a:solidFill>
            <a:srgbClr val="FFFFFF"/>
          </a:solidFill>
          <a:ln w="30163" cap="rnd">
            <a:solidFill>
              <a:srgbClr val="2B2B2B"/>
            </a:solidFill>
            <a:prstDash val="solid"/>
            <a:round/>
          </a:ln>
        </p:spPr>
        <p:txBody>
          <a:bodyPr vert="horz" wrap="square" lIns="86401" tIns="43200" rIns="86401" bIns="43200" numCol="1" anchor="t" anchorCtr="0" compatLnSpc="1"/>
          <a:lstStyle/>
          <a:p>
            <a:endParaRPr lang="zh-CN" altLang="en-US" sz="1275"/>
          </a:p>
        </p:txBody>
      </p:sp>
      <p:sp>
        <p:nvSpPr>
          <p:cNvPr id="4" name="任意多边形: 形状 3"/>
          <p:cNvSpPr/>
          <p:nvPr userDrawn="1">
            <p:custDataLst>
              <p:tags r:id="rId5"/>
            </p:custDataLst>
          </p:nvPr>
        </p:nvSpPr>
        <p:spPr>
          <a:xfrm>
            <a:off x="601345" y="1030605"/>
            <a:ext cx="476885" cy="541020"/>
          </a:xfrm>
          <a:custGeom>
            <a:gdLst>
              <a:gd name="T0" fmla="*/ 268 w 268"/>
              <a:gd name="T1" fmla="*/ 108 h 303"/>
              <a:gd name="T2" fmla="*/ 62 w 268"/>
              <a:gd name="T3" fmla="*/ 46 h 303"/>
              <a:gd name="T4" fmla="*/ 0 w 268"/>
              <a:gd name="T5" fmla="*/ 241 h 303"/>
              <a:gd name="T6" fmla="*/ 206 w 268"/>
              <a:gd name="T7" fmla="*/ 303 h 303"/>
              <a:gd name="T8" fmla="*/ 268 w 268"/>
              <a:gd name="T9" fmla="*/ 108 h 303"/>
            </a:gdLst>
            <a:cxnLst>
              <a:cxn ang="0">
                <a:pos x="T0" y="T1"/>
              </a:cxn>
              <a:cxn ang="0">
                <a:pos x="T2" y="T3"/>
              </a:cxn>
              <a:cxn ang="0">
                <a:pos x="T4" y="T5"/>
              </a:cxn>
              <a:cxn ang="0">
                <a:pos x="T6" y="T7"/>
              </a:cxn>
              <a:cxn ang="0">
                <a:pos x="T8" y="T9"/>
              </a:cxn>
            </a:cxnLst>
            <a:rect l="0" t="0" r="r" b="b"/>
            <a:pathLst>
              <a:path w="268" h="303">
                <a:moveTo>
                  <a:pt x="268" y="108"/>
                </a:moveTo>
                <a:cubicBezTo>
                  <a:pt x="190" y="0"/>
                  <a:pt x="62" y="46"/>
                  <a:pt x="62" y="46"/>
                </a:cubicBezTo>
                <a:cubicBezTo>
                  <a:pt x="0" y="241"/>
                  <a:pt x="0" y="241"/>
                  <a:pt x="0" y="241"/>
                </a:cubicBezTo>
                <a:cubicBezTo>
                  <a:pt x="0" y="241"/>
                  <a:pt x="128" y="195"/>
                  <a:pt x="206" y="303"/>
                </a:cubicBezTo>
                <a:lnTo>
                  <a:pt x="268" y="108"/>
                </a:lnTo>
                <a:close/>
              </a:path>
            </a:pathLst>
          </a:custGeom>
          <a:solidFill>
            <a:srgbClr val="FFFFFF"/>
          </a:solidFill>
          <a:ln w="30163" cap="rnd">
            <a:solidFill>
              <a:srgbClr val="2B2B2B"/>
            </a:solidFill>
            <a:prstDash val="solid"/>
            <a:round/>
          </a:ln>
        </p:spPr>
        <p:txBody>
          <a:bodyPr vert="horz" wrap="square" lIns="86401" tIns="43200" rIns="86401" bIns="43200" numCol="1" anchor="t" anchorCtr="0" compatLnSpc="1"/>
          <a:lstStyle/>
          <a:p>
            <a:endParaRPr lang="zh-CN" altLang="en-US" sz="1275"/>
          </a:p>
        </p:txBody>
      </p:sp>
      <p:sp>
        <p:nvSpPr>
          <p:cNvPr id="5" name="任意多边形: 形状 4"/>
          <p:cNvSpPr/>
          <p:nvPr userDrawn="1">
            <p:custDataLst>
              <p:tags r:id="rId6"/>
            </p:custDataLst>
          </p:nvPr>
        </p:nvSpPr>
        <p:spPr>
          <a:xfrm>
            <a:off x="818515" y="1017270"/>
            <a:ext cx="95885" cy="83185"/>
          </a:xfrm>
          <a:custGeom>
            <a:gdLst>
              <a:gd name="T0" fmla="*/ 0 w 99"/>
              <a:gd name="T1" fmla="*/ 73 h 86"/>
              <a:gd name="T2" fmla="*/ 22 w 99"/>
              <a:gd name="T3" fmla="*/ 0 h 86"/>
              <a:gd name="T4" fmla="*/ 53 w 99"/>
              <a:gd name="T5" fmla="*/ 35 h 86"/>
              <a:gd name="T6" fmla="*/ 99 w 99"/>
              <a:gd name="T7" fmla="*/ 24 h 86"/>
              <a:gd name="T8" fmla="*/ 79 w 99"/>
              <a:gd name="T9" fmla="*/ 86 h 86"/>
              <a:gd name="T10" fmla="*/ 0 w 99"/>
              <a:gd name="T11" fmla="*/ 73 h 86"/>
            </a:gdLst>
            <a:cxnLst>
              <a:cxn ang="0">
                <a:pos x="T0" y="T1"/>
              </a:cxn>
              <a:cxn ang="0">
                <a:pos x="T2" y="T3"/>
              </a:cxn>
              <a:cxn ang="0">
                <a:pos x="T4" y="T5"/>
              </a:cxn>
              <a:cxn ang="0">
                <a:pos x="T6" y="T7"/>
              </a:cxn>
              <a:cxn ang="0">
                <a:pos x="T8" y="T9"/>
              </a:cxn>
              <a:cxn ang="0">
                <a:pos x="T10" y="T11"/>
              </a:cxn>
            </a:cxnLst>
            <a:rect l="0" t="0" r="r" b="b"/>
            <a:pathLst>
              <a:path w="99" h="86">
                <a:moveTo>
                  <a:pt x="0" y="73"/>
                </a:moveTo>
                <a:lnTo>
                  <a:pt x="22" y="0"/>
                </a:lnTo>
                <a:lnTo>
                  <a:pt x="53" y="35"/>
                </a:lnTo>
                <a:lnTo>
                  <a:pt x="99" y="24"/>
                </a:lnTo>
                <a:lnTo>
                  <a:pt x="79" y="86"/>
                </a:lnTo>
                <a:lnTo>
                  <a:pt x="0" y="73"/>
                </a:lnTo>
                <a:close/>
              </a:path>
            </a:pathLst>
          </a:custGeom>
          <a:solidFill>
            <a:srgbClr val="E75F37"/>
          </a:solidFill>
          <a:ln>
            <a:noFill/>
          </a:ln>
          <a:extLs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6" name="任意多边形: 形状 5"/>
          <p:cNvSpPr/>
          <p:nvPr userDrawn="1">
            <p:custDataLst>
              <p:tags r:id="rId7"/>
            </p:custDataLst>
          </p:nvPr>
        </p:nvSpPr>
        <p:spPr>
          <a:xfrm>
            <a:off x="818515" y="1017270"/>
            <a:ext cx="95885" cy="83185"/>
          </a:xfrm>
          <a:custGeom>
            <a:gdLst>
              <a:gd name="T0" fmla="*/ 0 w 99"/>
              <a:gd name="T1" fmla="*/ 73 h 86"/>
              <a:gd name="T2" fmla="*/ 22 w 99"/>
              <a:gd name="T3" fmla="*/ 0 h 86"/>
              <a:gd name="T4" fmla="*/ 53 w 99"/>
              <a:gd name="T5" fmla="*/ 35 h 86"/>
              <a:gd name="T6" fmla="*/ 99 w 99"/>
              <a:gd name="T7" fmla="*/ 24 h 86"/>
              <a:gd name="T8" fmla="*/ 79 w 99"/>
              <a:gd name="T9" fmla="*/ 86 h 86"/>
            </a:gdLst>
            <a:cxnLst>
              <a:cxn ang="0">
                <a:pos x="T0" y="T1"/>
              </a:cxn>
              <a:cxn ang="0">
                <a:pos x="T2" y="T3"/>
              </a:cxn>
              <a:cxn ang="0">
                <a:pos x="T4" y="T5"/>
              </a:cxn>
              <a:cxn ang="0">
                <a:pos x="T6" y="T7"/>
              </a:cxn>
              <a:cxn ang="0">
                <a:pos x="T8" y="T9"/>
              </a:cxn>
            </a:cxnLst>
            <a:rect l="0" t="0" r="r" b="b"/>
            <a:pathLst>
              <a:path w="99" h="86">
                <a:moveTo>
                  <a:pt x="0" y="73"/>
                </a:moveTo>
                <a:lnTo>
                  <a:pt x="22" y="0"/>
                </a:lnTo>
                <a:lnTo>
                  <a:pt x="53" y="35"/>
                </a:lnTo>
                <a:lnTo>
                  <a:pt x="99" y="24"/>
                </a:lnTo>
                <a:lnTo>
                  <a:pt x="79" y="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7" name="任意多边形: 形状 6"/>
          <p:cNvSpPr/>
          <p:nvPr userDrawn="1">
            <p:custDataLst>
              <p:tags r:id="rId8"/>
            </p:custDataLst>
          </p:nvPr>
        </p:nvSpPr>
        <p:spPr>
          <a:xfrm>
            <a:off x="843280" y="1026160"/>
            <a:ext cx="95885" cy="81915"/>
          </a:xfrm>
          <a:custGeom>
            <a:gdLst>
              <a:gd name="T0" fmla="*/ 0 w 99"/>
              <a:gd name="T1" fmla="*/ 72 h 85"/>
              <a:gd name="T2" fmla="*/ 22 w 99"/>
              <a:gd name="T3" fmla="*/ 0 h 85"/>
              <a:gd name="T4" fmla="*/ 53 w 99"/>
              <a:gd name="T5" fmla="*/ 33 h 85"/>
              <a:gd name="T6" fmla="*/ 99 w 99"/>
              <a:gd name="T7" fmla="*/ 24 h 85"/>
              <a:gd name="T8" fmla="*/ 79 w 99"/>
              <a:gd name="T9" fmla="*/ 85 h 85"/>
            </a:gdLst>
            <a:cxnLst>
              <a:cxn ang="0">
                <a:pos x="T0" y="T1"/>
              </a:cxn>
              <a:cxn ang="0">
                <a:pos x="T2" y="T3"/>
              </a:cxn>
              <a:cxn ang="0">
                <a:pos x="T4" y="T5"/>
              </a:cxn>
              <a:cxn ang="0">
                <a:pos x="T6" y="T7"/>
              </a:cxn>
              <a:cxn ang="0">
                <a:pos x="T8" y="T9"/>
              </a:cxn>
            </a:cxnLst>
            <a:rect l="0" t="0" r="r" b="b"/>
            <a:pathLst>
              <a:path w="99" h="85">
                <a:moveTo>
                  <a:pt x="0" y="72"/>
                </a:moveTo>
                <a:lnTo>
                  <a:pt x="22" y="0"/>
                </a:lnTo>
                <a:lnTo>
                  <a:pt x="53" y="33"/>
                </a:lnTo>
                <a:lnTo>
                  <a:pt x="99" y="24"/>
                </a:lnTo>
                <a:lnTo>
                  <a:pt x="79" y="85"/>
                </a:ln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8" name="任意多边形: 形状 7"/>
          <p:cNvSpPr/>
          <p:nvPr userDrawn="1">
            <p:custDataLst>
              <p:tags r:id="rId9"/>
            </p:custDataLst>
          </p:nvPr>
        </p:nvSpPr>
        <p:spPr>
          <a:xfrm>
            <a:off x="949960" y="1173480"/>
            <a:ext cx="476250" cy="543560"/>
          </a:xfrm>
          <a:custGeom>
            <a:gdLst>
              <a:gd name="T0" fmla="*/ 62 w 267"/>
              <a:gd name="T1" fmla="*/ 45 h 305"/>
              <a:gd name="T2" fmla="*/ 267 w 267"/>
              <a:gd name="T3" fmla="*/ 109 h 305"/>
              <a:gd name="T4" fmla="*/ 205 w 267"/>
              <a:gd name="T5" fmla="*/ 305 h 305"/>
              <a:gd name="T6" fmla="*/ 0 w 267"/>
              <a:gd name="T7" fmla="*/ 240 h 305"/>
              <a:gd name="T8" fmla="*/ 62 w 267"/>
              <a:gd name="T9" fmla="*/ 45 h 305"/>
            </a:gdLst>
            <a:cxnLst>
              <a:cxn ang="0">
                <a:pos x="T0" y="T1"/>
              </a:cxn>
              <a:cxn ang="0">
                <a:pos x="T2" y="T3"/>
              </a:cxn>
              <a:cxn ang="0">
                <a:pos x="T4" y="T5"/>
              </a:cxn>
              <a:cxn ang="0">
                <a:pos x="T6" y="T7"/>
              </a:cxn>
              <a:cxn ang="0">
                <a:pos x="T8" y="T9"/>
              </a:cxn>
            </a:cxnLst>
            <a:rect l="0" t="0" r="r" b="b"/>
            <a:pathLst>
              <a:path w="267" h="305">
                <a:moveTo>
                  <a:pt x="62" y="45"/>
                </a:moveTo>
                <a:cubicBezTo>
                  <a:pt x="188" y="0"/>
                  <a:pt x="267" y="109"/>
                  <a:pt x="267" y="109"/>
                </a:cubicBezTo>
                <a:cubicBezTo>
                  <a:pt x="205" y="305"/>
                  <a:pt x="205" y="305"/>
                  <a:pt x="205" y="305"/>
                </a:cubicBezTo>
                <a:cubicBezTo>
                  <a:pt x="205" y="305"/>
                  <a:pt x="126" y="195"/>
                  <a:pt x="0" y="240"/>
                </a:cubicBezTo>
                <a:lnTo>
                  <a:pt x="62" y="45"/>
                </a:lnTo>
                <a:close/>
              </a:path>
            </a:pathLst>
          </a:custGeom>
          <a:solidFill>
            <a:srgbClr val="F5AB4E"/>
          </a:solidFill>
          <a:ln>
            <a:noFill/>
          </a:ln>
          <a:extLs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9" name="任意多边形: 形状 8"/>
          <p:cNvSpPr/>
          <p:nvPr userDrawn="1">
            <p:custDataLst>
              <p:tags r:id="rId10"/>
            </p:custDataLst>
          </p:nvPr>
        </p:nvSpPr>
        <p:spPr>
          <a:xfrm>
            <a:off x="567055" y="1056005"/>
            <a:ext cx="476885" cy="541020"/>
          </a:xfrm>
          <a:custGeom>
            <a:gdLst>
              <a:gd name="T0" fmla="*/ 268 w 268"/>
              <a:gd name="T1" fmla="*/ 108 h 303"/>
              <a:gd name="T2" fmla="*/ 61 w 268"/>
              <a:gd name="T3" fmla="*/ 45 h 303"/>
              <a:gd name="T4" fmla="*/ 0 w 268"/>
              <a:gd name="T5" fmla="*/ 241 h 303"/>
              <a:gd name="T6" fmla="*/ 206 w 268"/>
              <a:gd name="T7" fmla="*/ 303 h 303"/>
              <a:gd name="T8" fmla="*/ 268 w 268"/>
              <a:gd name="T9" fmla="*/ 108 h 303"/>
            </a:gdLst>
            <a:cxnLst>
              <a:cxn ang="0">
                <a:pos x="T0" y="T1"/>
              </a:cxn>
              <a:cxn ang="0">
                <a:pos x="T2" y="T3"/>
              </a:cxn>
              <a:cxn ang="0">
                <a:pos x="T4" y="T5"/>
              </a:cxn>
              <a:cxn ang="0">
                <a:pos x="T6" y="T7"/>
              </a:cxn>
              <a:cxn ang="0">
                <a:pos x="T8" y="T9"/>
              </a:cxn>
            </a:cxnLst>
            <a:rect l="0" t="0" r="r" b="b"/>
            <a:pathLst>
              <a:path w="268" h="303">
                <a:moveTo>
                  <a:pt x="268" y="108"/>
                </a:moveTo>
                <a:cubicBezTo>
                  <a:pt x="189" y="0"/>
                  <a:pt x="61" y="45"/>
                  <a:pt x="61" y="45"/>
                </a:cubicBezTo>
                <a:cubicBezTo>
                  <a:pt x="0" y="241"/>
                  <a:pt x="0" y="241"/>
                  <a:pt x="0" y="241"/>
                </a:cubicBezTo>
                <a:cubicBezTo>
                  <a:pt x="0" y="241"/>
                  <a:pt x="128" y="195"/>
                  <a:pt x="206" y="303"/>
                </a:cubicBezTo>
                <a:lnTo>
                  <a:pt x="268" y="108"/>
                </a:lnTo>
                <a:close/>
              </a:path>
            </a:pathLst>
          </a:custGeom>
          <a:solidFill>
            <a:srgbClr val="F5AB4E"/>
          </a:solidFill>
          <a:ln>
            <a:noFill/>
          </a:ln>
          <a:extLs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10" name="任意多边形: 形状 9"/>
          <p:cNvSpPr/>
          <p:nvPr userDrawn="1">
            <p:custDataLst>
              <p:tags r:id="rId11"/>
            </p:custDataLst>
          </p:nvPr>
        </p:nvSpPr>
        <p:spPr>
          <a:xfrm>
            <a:off x="949960" y="1571625"/>
            <a:ext cx="328295" cy="133350"/>
          </a:xfrm>
          <a:custGeom>
            <a:gdLst>
              <a:gd name="T0" fmla="*/ 184 w 184"/>
              <a:gd name="T1" fmla="*/ 75 h 75"/>
              <a:gd name="T2" fmla="*/ 0 w 184"/>
              <a:gd name="T3" fmla="*/ 34 h 75"/>
              <a:gd name="T4" fmla="*/ 10 w 184"/>
              <a:gd name="T5" fmla="*/ 0 h 75"/>
            </a:gdLst>
            <a:cxnLst>
              <a:cxn ang="0">
                <a:pos x="T0" y="T1"/>
              </a:cxn>
              <a:cxn ang="0">
                <a:pos x="T2" y="T3"/>
              </a:cxn>
              <a:cxn ang="0">
                <a:pos x="T4" y="T5"/>
              </a:cxn>
            </a:cxnLst>
            <a:rect l="0" t="0" r="r" b="b"/>
            <a:pathLst>
              <a:path w="184" h="75">
                <a:moveTo>
                  <a:pt x="184" y="75"/>
                </a:moveTo>
                <a:cubicBezTo>
                  <a:pt x="153" y="46"/>
                  <a:pt x="88" y="2"/>
                  <a:pt x="0" y="34"/>
                </a:cubicBezTo>
                <a:cubicBezTo>
                  <a:pt x="10" y="0"/>
                  <a:pt x="10" y="0"/>
                  <a:pt x="10" y="0"/>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1" name="任意多边形: 形状 10"/>
          <p:cNvSpPr/>
          <p:nvPr userDrawn="1">
            <p:custDataLst>
              <p:tags r:id="rId12"/>
            </p:custDataLst>
          </p:nvPr>
        </p:nvSpPr>
        <p:spPr>
          <a:xfrm>
            <a:off x="635635" y="1496060"/>
            <a:ext cx="332105" cy="135255"/>
          </a:xfrm>
          <a:custGeom>
            <a:gdLst>
              <a:gd name="T0" fmla="*/ 0 w 186"/>
              <a:gd name="T1" fmla="*/ 6 h 76"/>
              <a:gd name="T2" fmla="*/ 176 w 186"/>
              <a:gd name="T3" fmla="*/ 76 h 76"/>
              <a:gd name="T4" fmla="*/ 186 w 186"/>
              <a:gd name="T5" fmla="*/ 42 h 76"/>
            </a:gdLst>
            <a:cxnLst>
              <a:cxn ang="0">
                <a:pos x="T0" y="T1"/>
              </a:cxn>
              <a:cxn ang="0">
                <a:pos x="T2" y="T3"/>
              </a:cxn>
              <a:cxn ang="0">
                <a:pos x="T4" y="T5"/>
              </a:cxn>
            </a:cxnLst>
            <a:rect l="0" t="0" r="r" b="b"/>
            <a:pathLst>
              <a:path w="186" h="76">
                <a:moveTo>
                  <a:pt x="0" y="6"/>
                </a:moveTo>
                <a:cubicBezTo>
                  <a:pt x="43" y="0"/>
                  <a:pt x="121" y="0"/>
                  <a:pt x="176" y="76"/>
                </a:cubicBezTo>
                <a:cubicBezTo>
                  <a:pt x="186" y="42"/>
                  <a:pt x="186" y="42"/>
                  <a:pt x="186" y="42"/>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2" name="任意多边形: 形状 11"/>
          <p:cNvSpPr/>
          <p:nvPr userDrawn="1">
            <p:custDataLst>
              <p:tags r:id="rId13"/>
            </p:custDataLst>
          </p:nvPr>
        </p:nvSpPr>
        <p:spPr>
          <a:xfrm>
            <a:off x="1065530" y="1395095"/>
            <a:ext cx="250190" cy="133350"/>
          </a:xfrm>
          <a:custGeom>
            <a:gdLst>
              <a:gd name="T0" fmla="*/ 140 w 140"/>
              <a:gd name="T1" fmla="*/ 75 h 75"/>
              <a:gd name="T2" fmla="*/ 0 w 140"/>
              <a:gd name="T3" fmla="*/ 31 h 75"/>
            </a:gdLst>
            <a:cxnLst>
              <a:cxn ang="0">
                <a:pos x="T0" y="T1"/>
              </a:cxn>
              <a:cxn ang="0">
                <a:pos x="T2" y="T3"/>
              </a:cxn>
            </a:cxnLst>
            <a:rect l="0" t="0" r="r" b="b"/>
            <a:pathLst>
              <a:path w="140" h="75">
                <a:moveTo>
                  <a:pt x="140" y="75"/>
                </a:moveTo>
                <a:cubicBezTo>
                  <a:pt x="140" y="75"/>
                  <a:pt x="86" y="0"/>
                  <a:pt x="0" y="31"/>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3" name="任意多边形: 形状 12"/>
          <p:cNvSpPr/>
          <p:nvPr userDrawn="1">
            <p:custDataLst>
              <p:tags r:id="rId14"/>
            </p:custDataLst>
          </p:nvPr>
        </p:nvSpPr>
        <p:spPr>
          <a:xfrm>
            <a:off x="1105535" y="1273175"/>
            <a:ext cx="248920" cy="132080"/>
          </a:xfrm>
          <a:custGeom>
            <a:gdLst>
              <a:gd name="T0" fmla="*/ 140 w 140"/>
              <a:gd name="T1" fmla="*/ 74 h 74"/>
              <a:gd name="T2" fmla="*/ 0 w 140"/>
              <a:gd name="T3" fmla="*/ 30 h 74"/>
            </a:gdLst>
            <a:cxnLst>
              <a:cxn ang="0">
                <a:pos x="T0" y="T1"/>
              </a:cxn>
              <a:cxn ang="0">
                <a:pos x="T2" y="T3"/>
              </a:cxn>
            </a:cxnLst>
            <a:rect l="0" t="0" r="r" b="b"/>
            <a:pathLst>
              <a:path w="140" h="74">
                <a:moveTo>
                  <a:pt x="140" y="74"/>
                </a:moveTo>
                <a:cubicBezTo>
                  <a:pt x="140" y="74"/>
                  <a:pt x="86" y="0"/>
                  <a:pt x="0" y="30"/>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4" name="任意多边形: 形状 13"/>
          <p:cNvSpPr/>
          <p:nvPr userDrawn="1">
            <p:custDataLst>
              <p:tags r:id="rId15"/>
            </p:custDataLst>
          </p:nvPr>
        </p:nvSpPr>
        <p:spPr>
          <a:xfrm>
            <a:off x="968375" y="1143635"/>
            <a:ext cx="476885" cy="543560"/>
          </a:xfrm>
          <a:custGeom>
            <a:gdLst>
              <a:gd name="T0" fmla="*/ 62 w 268"/>
              <a:gd name="T1" fmla="*/ 45 h 305"/>
              <a:gd name="T2" fmla="*/ 268 w 268"/>
              <a:gd name="T3" fmla="*/ 109 h 305"/>
              <a:gd name="T4" fmla="*/ 206 w 268"/>
              <a:gd name="T5" fmla="*/ 305 h 305"/>
              <a:gd name="T6" fmla="*/ 0 w 268"/>
              <a:gd name="T7" fmla="*/ 240 h 305"/>
              <a:gd name="T8" fmla="*/ 62 w 268"/>
              <a:gd name="T9" fmla="*/ 45 h 305"/>
            </a:gdLst>
            <a:cxnLst>
              <a:cxn ang="0">
                <a:pos x="T0" y="T1"/>
              </a:cxn>
              <a:cxn ang="0">
                <a:pos x="T2" y="T3"/>
              </a:cxn>
              <a:cxn ang="0">
                <a:pos x="T4" y="T5"/>
              </a:cxn>
              <a:cxn ang="0">
                <a:pos x="T6" y="T7"/>
              </a:cxn>
              <a:cxn ang="0">
                <a:pos x="T8" y="T9"/>
              </a:cxn>
            </a:cxnLst>
            <a:rect l="0" t="0" r="r" b="b"/>
            <a:pathLst>
              <a:path w="268" h="305">
                <a:moveTo>
                  <a:pt x="62" y="45"/>
                </a:moveTo>
                <a:cubicBezTo>
                  <a:pt x="189" y="0"/>
                  <a:pt x="268" y="109"/>
                  <a:pt x="268" y="109"/>
                </a:cubicBezTo>
                <a:cubicBezTo>
                  <a:pt x="206" y="305"/>
                  <a:pt x="206" y="305"/>
                  <a:pt x="206" y="305"/>
                </a:cubicBezTo>
                <a:cubicBezTo>
                  <a:pt x="206" y="305"/>
                  <a:pt x="127" y="195"/>
                  <a:pt x="0" y="240"/>
                </a:cubicBezTo>
                <a:lnTo>
                  <a:pt x="62" y="45"/>
                </a:lnTo>
                <a:close/>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5" name="任意多边形: 形状 14"/>
          <p:cNvSpPr/>
          <p:nvPr userDrawn="1">
            <p:custDataLst>
              <p:tags r:id="rId16"/>
            </p:custDataLst>
          </p:nvPr>
        </p:nvSpPr>
        <p:spPr>
          <a:xfrm>
            <a:off x="601345" y="1030605"/>
            <a:ext cx="476885" cy="541020"/>
          </a:xfrm>
          <a:custGeom>
            <a:gdLst>
              <a:gd name="T0" fmla="*/ 268 w 268"/>
              <a:gd name="T1" fmla="*/ 108 h 303"/>
              <a:gd name="T2" fmla="*/ 62 w 268"/>
              <a:gd name="T3" fmla="*/ 46 h 303"/>
              <a:gd name="T4" fmla="*/ 0 w 268"/>
              <a:gd name="T5" fmla="*/ 241 h 303"/>
              <a:gd name="T6" fmla="*/ 206 w 268"/>
              <a:gd name="T7" fmla="*/ 303 h 303"/>
              <a:gd name="T8" fmla="*/ 268 w 268"/>
              <a:gd name="T9" fmla="*/ 108 h 303"/>
            </a:gdLst>
            <a:cxnLst>
              <a:cxn ang="0">
                <a:pos x="T0" y="T1"/>
              </a:cxn>
              <a:cxn ang="0">
                <a:pos x="T2" y="T3"/>
              </a:cxn>
              <a:cxn ang="0">
                <a:pos x="T4" y="T5"/>
              </a:cxn>
              <a:cxn ang="0">
                <a:pos x="T6" y="T7"/>
              </a:cxn>
              <a:cxn ang="0">
                <a:pos x="T8" y="T9"/>
              </a:cxn>
            </a:cxnLst>
            <a:rect l="0" t="0" r="r" b="b"/>
            <a:pathLst>
              <a:path w="268" h="303">
                <a:moveTo>
                  <a:pt x="268" y="108"/>
                </a:moveTo>
                <a:cubicBezTo>
                  <a:pt x="190" y="0"/>
                  <a:pt x="62" y="46"/>
                  <a:pt x="62" y="46"/>
                </a:cubicBezTo>
                <a:cubicBezTo>
                  <a:pt x="0" y="241"/>
                  <a:pt x="0" y="241"/>
                  <a:pt x="0" y="241"/>
                </a:cubicBezTo>
                <a:cubicBezTo>
                  <a:pt x="0" y="241"/>
                  <a:pt x="128" y="195"/>
                  <a:pt x="206" y="303"/>
                </a:cubicBezTo>
                <a:lnTo>
                  <a:pt x="268" y="108"/>
                </a:lnTo>
                <a:close/>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6" name="任意多边形: 形状 15"/>
          <p:cNvSpPr/>
          <p:nvPr userDrawn="1">
            <p:custDataLst>
              <p:tags r:id="rId17"/>
            </p:custDataLst>
          </p:nvPr>
        </p:nvSpPr>
        <p:spPr>
          <a:xfrm>
            <a:off x="707390" y="1285875"/>
            <a:ext cx="250825" cy="130175"/>
          </a:xfrm>
          <a:custGeom>
            <a:gdLst>
              <a:gd name="T0" fmla="*/ 0 w 141"/>
              <a:gd name="T1" fmla="*/ 31 h 73"/>
              <a:gd name="T2" fmla="*/ 141 w 141"/>
              <a:gd name="T3" fmla="*/ 73 h 73"/>
            </a:gdLst>
            <a:cxnLst>
              <a:cxn ang="0">
                <a:pos x="T0" y="T1"/>
              </a:cxn>
              <a:cxn ang="0">
                <a:pos x="T2" y="T3"/>
              </a:cxn>
            </a:cxnLst>
            <a:rect l="0" t="0" r="r" b="b"/>
            <a:pathLst>
              <a:path w="141" h="73">
                <a:moveTo>
                  <a:pt x="0" y="31"/>
                </a:moveTo>
                <a:cubicBezTo>
                  <a:pt x="0" y="31"/>
                  <a:pt x="88" y="0"/>
                  <a:pt x="141" y="73"/>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7" name="任意多边形: 形状 16"/>
          <p:cNvSpPr/>
          <p:nvPr userDrawn="1">
            <p:custDataLst>
              <p:tags r:id="rId18"/>
            </p:custDataLst>
          </p:nvPr>
        </p:nvSpPr>
        <p:spPr>
          <a:xfrm>
            <a:off x="746760" y="1163320"/>
            <a:ext cx="248920" cy="132080"/>
          </a:xfrm>
          <a:custGeom>
            <a:gdLst>
              <a:gd name="T0" fmla="*/ 0 w 140"/>
              <a:gd name="T1" fmla="*/ 31 h 74"/>
              <a:gd name="T2" fmla="*/ 140 w 140"/>
              <a:gd name="T3" fmla="*/ 74 h 74"/>
            </a:gdLst>
            <a:cxnLst>
              <a:cxn ang="0">
                <a:pos x="T0" y="T1"/>
              </a:cxn>
              <a:cxn ang="0">
                <a:pos x="T2" y="T3"/>
              </a:cxn>
            </a:cxnLst>
            <a:rect l="0" t="0" r="r" b="b"/>
            <a:pathLst>
              <a:path w="140" h="74">
                <a:moveTo>
                  <a:pt x="0" y="31"/>
                </a:moveTo>
                <a:cubicBezTo>
                  <a:pt x="0" y="31"/>
                  <a:pt x="87" y="0"/>
                  <a:pt x="140" y="74"/>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8" name="文本框 17"/>
          <p:cNvSpPr txBox="1"/>
          <p:nvPr>
            <p:custDataLst>
              <p:tags r:id="rId19"/>
            </p:custDataLst>
          </p:nvPr>
        </p:nvSpPr>
        <p:spPr>
          <a:xfrm>
            <a:off x="1501775" y="1108075"/>
            <a:ext cx="2101850" cy="557530"/>
          </a:xfrm>
          <a:prstGeom prst="rect"/>
          <a:noFill/>
        </p:spPr>
        <p:txBody>
          <a:bodyPr wrap="square" rtlCol="0">
            <a:spAutoFit/>
          </a:bodyPr>
          <a:lstStyle/>
          <a:p>
            <a:r>
              <a:rPr lang="zh-CN" altLang="en-US" sz="3025" dirty="1">
                <a:solidFill>
                  <a:schemeClr val="accent5">
                    <a:lumMod val="50000"/>
                  </a:schemeClr>
                </a:solidFill>
                <a:latin typeface="微软雅黑" panose="020b0503020204020204" pitchFamily="34" charset="-122"/>
                <a:ea typeface="微软雅黑" panose="020b0503020204020204" pitchFamily="34" charset="-122"/>
              </a:rPr>
              <a:t>字词检测</a:t>
            </a:r>
            <a:endParaRPr lang="zh-CN" altLang="en-US" sz="3025">
              <a:solidFill>
                <a:schemeClr val="accent5">
                  <a:lumMod val="50000"/>
                </a:schemeClr>
              </a:solidFill>
              <a:latin typeface="微软雅黑" panose="020b0503020204020204" pitchFamily="34" charset="-122"/>
              <a:ea typeface="微软雅黑" panose="020b0503020204020204" pitchFamily="34" charset="-122"/>
            </a:endParaRPr>
          </a:p>
        </p:txBody>
      </p:sp>
      <p:sp>
        <p:nvSpPr>
          <p:cNvPr id="41" name="标题 1"/>
          <p:cNvSpPr txBox="1"/>
          <p:nvPr>
            <p:custDataLst>
              <p:tags r:id="rId20"/>
            </p:custDataLst>
          </p:nvPr>
        </p:nvSpPr>
        <p:spPr>
          <a:xfrm>
            <a:off x="635" y="401320"/>
            <a:ext cx="11520805" cy="691515"/>
          </a:xfrm>
          <a:prstGeom prst="rect"/>
        </p:spPr>
        <p:txBody>
          <a:bodyPr vert="horz" lIns="91414" tIns="45707" rIns="91414" bIns="45707"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3765" fontAlgn="base" rtl="0" eaLnBrk="1" latinLnBrk="0" hangingPunct="1">
              <a:lnSpc>
                <a:spcPct val="90000"/>
              </a:lnSpc>
              <a:spcBef>
                <a:spcPct val="0"/>
              </a:spcBef>
              <a:spcAft>
                <a:spcPct val="0"/>
              </a:spcAft>
              <a:buClrTx/>
              <a:buSzTx/>
              <a:buFontTx/>
              <a:buNone/>
              <a:defRPr/>
            </a:pP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预习检查</a:t>
            </a:r>
            <a:endParaRPr kumimoji="0" lang="zh-CN" altLang="en-US" sz="36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j-cs"/>
            </a:endParaRPr>
          </a:p>
        </p:txBody>
      </p:sp>
      <p:sp>
        <p:nvSpPr>
          <p:cNvPr id="44" name="文本框 43"/>
          <p:cNvSpPr txBox="1"/>
          <p:nvPr>
            <p:custDataLst>
              <p:tags r:id="rId21"/>
            </p:custDataLst>
          </p:nvPr>
        </p:nvSpPr>
        <p:spPr>
          <a:xfrm>
            <a:off x="9607601" y="60852"/>
            <a:ext cx="1912887" cy="337185"/>
          </a:xfrm>
          <a:prstGeom prst="rect"/>
          <a:noFill/>
        </p:spPr>
        <p:txBody>
          <a:bodyPr wrap="square" rtlCol="0">
            <a:spAutoFit/>
          </a:bodyPr>
          <a:lstStyle/>
          <a:p>
            <a:pPr algn="ctr"/>
            <a:endParaRPr lang="zh-CN" altLang="en-US" sz="1600">
              <a:solidFill>
                <a:srgbClr val="FF0000"/>
              </a:solidFill>
              <a:latin typeface="微软雅黑" panose="020b0503020204020204" pitchFamily="34" charset="-122"/>
              <a:ea typeface="微软雅黑" panose="020b0503020204020204" pitchFamily="34" charset="-122"/>
            </a:endParaRPr>
          </a:p>
        </p:txBody>
      </p:sp>
      <p:sp>
        <p:nvSpPr>
          <p:cNvPr id="55299" name="TextBox 5"/>
          <p:cNvSpPr txBox="1"/>
          <p:nvPr>
            <p:custDataLst>
              <p:tags r:id="rId22"/>
            </p:custDataLst>
          </p:nvPr>
        </p:nvSpPr>
        <p:spPr>
          <a:xfrm>
            <a:off x="1426210" y="2156143"/>
            <a:ext cx="8420100" cy="2676525"/>
          </a:xfrm>
          <a:prstGeom prst="rect"/>
          <a:noFill/>
          <a:ln w="9525">
            <a:noFill/>
          </a:ln>
        </p:spPr>
        <p:txBody>
          <a:bodyPr>
            <a:spAutoFit/>
          </a:bodyPr>
          <a:lstStyle/>
          <a:p>
            <a:pPr eaLnBrk="1" hangingPunct="1">
              <a:lnSpc>
                <a:spcPct val="200000"/>
              </a:lnSpc>
            </a:pPr>
            <a:r>
              <a:rPr lang="zh-CN" altLang="en-US" sz="2800" b="1" dirty="1">
                <a:solidFill>
                  <a:srgbClr val="FF00FF"/>
                </a:solidFill>
                <a:latin typeface="宋体" panose="02010600030101010101" pitchFamily="2" charset="-122"/>
                <a:ea typeface="宋体" panose="02010600030101010101" pitchFamily="2" charset="-122"/>
                <a:cs typeface="宋体" panose="02010600030101010101" pitchFamily="2" charset="-122"/>
              </a:rPr>
              <a:t>中</a:t>
            </a:r>
            <a:r>
              <a:rPr lang="zh-CN" altLang="en-US" sz="2800" b="1" dirty="1">
                <a:latin typeface="宋体" panose="02010600030101010101" pitchFamily="2" charset="-122"/>
                <a:ea typeface="宋体" panose="02010600030101010101" pitchFamily="2" charset="-122"/>
                <a:cs typeface="宋体" panose="02010600030101010101" pitchFamily="2" charset="-122"/>
              </a:rPr>
              <a:t>伤（      ）   懒</a:t>
            </a:r>
            <a:r>
              <a:rPr lang="zh-CN" altLang="en-US" sz="2800" b="1" dirty="1">
                <a:solidFill>
                  <a:srgbClr val="FF00FF"/>
                </a:solidFill>
                <a:latin typeface="宋体" panose="02010600030101010101" pitchFamily="2" charset="-122"/>
                <a:ea typeface="宋体" panose="02010600030101010101" pitchFamily="2" charset="-122"/>
                <a:cs typeface="宋体" panose="02010600030101010101" pitchFamily="2" charset="-122"/>
              </a:rPr>
              <a:t>惰</a:t>
            </a:r>
            <a:r>
              <a:rPr lang="zh-CN" altLang="en-US" sz="2800" b="1" dirty="1">
                <a:latin typeface="宋体" panose="02010600030101010101" pitchFamily="2" charset="-122"/>
                <a:ea typeface="宋体" panose="02010600030101010101" pitchFamily="2" charset="-122"/>
                <a:cs typeface="宋体" panose="02010600030101010101" pitchFamily="2" charset="-122"/>
              </a:rPr>
              <a:t>（    ）  </a:t>
            </a:r>
            <a:r>
              <a:rPr lang="zh-CN" altLang="en-US" sz="2800" b="1" dirty="1">
                <a:solidFill>
                  <a:srgbClr val="FF00FF"/>
                </a:solidFill>
                <a:latin typeface="宋体" panose="02010600030101010101" pitchFamily="2" charset="-122"/>
                <a:ea typeface="宋体" panose="02010600030101010101" pitchFamily="2" charset="-122"/>
                <a:cs typeface="宋体" panose="02010600030101010101" pitchFamily="2" charset="-122"/>
              </a:rPr>
              <a:t>遁</a:t>
            </a:r>
            <a:r>
              <a:rPr lang="zh-CN" altLang="en-US" sz="2800" b="1" dirty="1">
                <a:latin typeface="宋体" panose="02010600030101010101" pitchFamily="2" charset="-122"/>
                <a:ea typeface="宋体" panose="02010600030101010101" pitchFamily="2" charset="-122"/>
                <a:cs typeface="宋体" panose="02010600030101010101" pitchFamily="2" charset="-122"/>
              </a:rPr>
              <a:t>词（    ）</a:t>
            </a:r>
            <a:endParaRPr lang="en-US" altLang="zh-CN" sz="2800" b="1">
              <a:latin typeface="宋体" panose="02010600030101010101" pitchFamily="2" charset="-122"/>
              <a:ea typeface="宋体" panose="02010600030101010101" pitchFamily="2" charset="-122"/>
              <a:cs typeface="宋体" panose="02010600030101010101" pitchFamily="2" charset="-122"/>
            </a:endParaRPr>
          </a:p>
          <a:p>
            <a:pPr eaLnBrk="1" hangingPunct="1">
              <a:lnSpc>
                <a:spcPct val="200000"/>
              </a:lnSpc>
            </a:pPr>
            <a:r>
              <a:rPr lang="zh-CN" altLang="en-US" sz="2800" b="1" dirty="1">
                <a:latin typeface="宋体" panose="02010600030101010101" pitchFamily="2" charset="-122"/>
                <a:ea typeface="宋体" panose="02010600030101010101" pitchFamily="2" charset="-122"/>
                <a:cs typeface="宋体" panose="02010600030101010101" pitchFamily="2" charset="-122"/>
              </a:rPr>
              <a:t>鲁</a:t>
            </a:r>
            <a:r>
              <a:rPr lang="zh-CN" altLang="en-US" sz="2800" b="1" dirty="1">
                <a:solidFill>
                  <a:srgbClr val="FF00FF"/>
                </a:solidFill>
                <a:latin typeface="宋体" panose="02010600030101010101" pitchFamily="2" charset="-122"/>
                <a:ea typeface="宋体" panose="02010600030101010101" pitchFamily="2" charset="-122"/>
                <a:cs typeface="宋体" panose="02010600030101010101" pitchFamily="2" charset="-122"/>
              </a:rPr>
              <a:t>钝</a:t>
            </a:r>
            <a:r>
              <a:rPr lang="zh-CN" altLang="en-US" sz="2800" b="1" dirty="1">
                <a:latin typeface="宋体" panose="02010600030101010101" pitchFamily="2" charset="-122"/>
                <a:ea typeface="宋体" panose="02010600030101010101" pitchFamily="2" charset="-122"/>
                <a:cs typeface="宋体" panose="02010600030101010101" pitchFamily="2" charset="-122"/>
              </a:rPr>
              <a:t>（    ）     </a:t>
            </a:r>
            <a:r>
              <a:rPr lang="zh-CN" altLang="en-US" sz="2800" b="1" dirty="1">
                <a:solidFill>
                  <a:srgbClr val="FF00FF"/>
                </a:solidFill>
                <a:latin typeface="宋体" panose="02010600030101010101" pitchFamily="2" charset="-122"/>
                <a:ea typeface="宋体" panose="02010600030101010101" pitchFamily="2" charset="-122"/>
                <a:cs typeface="宋体" panose="02010600030101010101" pitchFamily="2" charset="-122"/>
              </a:rPr>
              <a:t>懦</a:t>
            </a:r>
            <a:r>
              <a:rPr lang="zh-CN" altLang="en-US" sz="2800" b="1" dirty="1">
                <a:latin typeface="宋体" panose="02010600030101010101" pitchFamily="2" charset="-122"/>
                <a:ea typeface="宋体" panose="02010600030101010101" pitchFamily="2" charset="-122"/>
                <a:cs typeface="宋体" panose="02010600030101010101" pitchFamily="2" charset="-122"/>
              </a:rPr>
              <a:t>夫（    ）  </a:t>
            </a:r>
            <a:r>
              <a:rPr lang="zh-CN" altLang="en-US" sz="2800" b="1" dirty="1">
                <a:solidFill>
                  <a:srgbClr val="FF00FF"/>
                </a:solidFill>
                <a:latin typeface="宋体" panose="02010600030101010101" pitchFamily="2" charset="-122"/>
                <a:ea typeface="宋体" panose="02010600030101010101" pitchFamily="2" charset="-122"/>
                <a:cs typeface="宋体" panose="02010600030101010101" pitchFamily="2" charset="-122"/>
              </a:rPr>
              <a:t>豢</a:t>
            </a:r>
            <a:r>
              <a:rPr lang="zh-CN" altLang="en-US" sz="2800" b="1" dirty="1">
                <a:latin typeface="宋体" panose="02010600030101010101" pitchFamily="2" charset="-122"/>
                <a:ea typeface="宋体" panose="02010600030101010101" pitchFamily="2" charset="-122"/>
                <a:cs typeface="宋体" panose="02010600030101010101" pitchFamily="2" charset="-122"/>
              </a:rPr>
              <a:t>养（     ）</a:t>
            </a:r>
            <a:endParaRPr lang="en-US" altLang="zh-CN" sz="2800" b="1">
              <a:latin typeface="宋体" panose="02010600030101010101" pitchFamily="2" charset="-122"/>
              <a:ea typeface="宋体" panose="02010600030101010101" pitchFamily="2" charset="-122"/>
              <a:cs typeface="宋体" panose="02010600030101010101" pitchFamily="2" charset="-122"/>
            </a:endParaRPr>
          </a:p>
          <a:p>
            <a:pPr eaLnBrk="1" hangingPunct="1">
              <a:lnSpc>
                <a:spcPct val="200000"/>
              </a:lnSpc>
            </a:pPr>
            <a:r>
              <a:rPr lang="zh-CN" altLang="en-US" sz="2800" b="1" dirty="1">
                <a:solidFill>
                  <a:srgbClr val="FF00FF"/>
                </a:solidFill>
                <a:latin typeface="宋体" panose="02010600030101010101" pitchFamily="2" charset="-122"/>
                <a:ea typeface="宋体" panose="02010600030101010101" pitchFamily="2" charset="-122"/>
                <a:cs typeface="宋体" panose="02010600030101010101" pitchFamily="2" charset="-122"/>
              </a:rPr>
              <a:t>灌溉</a:t>
            </a:r>
            <a:r>
              <a:rPr lang="zh-CN" altLang="en-US" sz="2800" b="1" dirty="1">
                <a:latin typeface="宋体" panose="02010600030101010101" pitchFamily="2" charset="-122"/>
                <a:ea typeface="宋体" panose="02010600030101010101" pitchFamily="2" charset="-122"/>
                <a:cs typeface="宋体" panose="02010600030101010101" pitchFamily="2" charset="-122"/>
              </a:rPr>
              <a:t>（        ） 繁</a:t>
            </a:r>
            <a:r>
              <a:rPr lang="zh-CN" altLang="en-US" sz="2800" b="1" dirty="1">
                <a:solidFill>
                  <a:srgbClr val="FF00FF"/>
                </a:solidFill>
                <a:latin typeface="宋体" panose="02010600030101010101" pitchFamily="2" charset="-122"/>
                <a:ea typeface="宋体" panose="02010600030101010101" pitchFamily="2" charset="-122"/>
                <a:cs typeface="宋体" panose="02010600030101010101" pitchFamily="2" charset="-122"/>
              </a:rPr>
              <a:t>殖</a:t>
            </a:r>
            <a:r>
              <a:rPr lang="zh-CN" altLang="en-US" sz="2800" b="1" dirty="1">
                <a:latin typeface="宋体" panose="02010600030101010101" pitchFamily="2" charset="-122"/>
                <a:ea typeface="宋体" panose="02010600030101010101" pitchFamily="2" charset="-122"/>
                <a:cs typeface="宋体" panose="02010600030101010101" pitchFamily="2" charset="-122"/>
              </a:rPr>
              <a:t>（    ）  自</a:t>
            </a:r>
            <a:r>
              <a:rPr lang="zh-CN" altLang="en-US" sz="2800" b="1" dirty="1">
                <a:solidFill>
                  <a:srgbClr val="FF00FF"/>
                </a:solidFill>
                <a:latin typeface="宋体" panose="02010600030101010101" pitchFamily="2" charset="-122"/>
                <a:ea typeface="宋体" panose="02010600030101010101" pitchFamily="2" charset="-122"/>
                <a:cs typeface="宋体" panose="02010600030101010101" pitchFamily="2" charset="-122"/>
              </a:rPr>
              <a:t>暴</a:t>
            </a:r>
            <a:r>
              <a:rPr lang="zh-CN" altLang="en-US" sz="2800" b="1" dirty="1">
                <a:latin typeface="宋体" panose="02010600030101010101" pitchFamily="2" charset="-122"/>
                <a:ea typeface="宋体" panose="02010600030101010101" pitchFamily="2" charset="-122"/>
                <a:cs typeface="宋体" panose="02010600030101010101" pitchFamily="2" charset="-122"/>
              </a:rPr>
              <a:t>自弃（    ）</a:t>
            </a:r>
            <a:endParaRPr lang="zh-CN" altLang="en-US" sz="2800" b="1">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custDataLst>
              <p:tags r:id="rId23"/>
            </p:custDataLst>
          </p:nvPr>
        </p:nvSpPr>
        <p:spPr>
          <a:xfrm>
            <a:off x="2631440" y="2606675"/>
            <a:ext cx="1304290" cy="521970"/>
          </a:xfrm>
          <a:prstGeom prst="rect"/>
        </p:spPr>
        <p:txBody>
          <a:bodyPr wrap="square">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dirty="1">
                <a:ln>
                  <a:noFill/>
                </a:ln>
                <a:solidFill>
                  <a:srgbClr val="0000FF"/>
                </a:solidFill>
                <a:effectLst/>
                <a:uLnTx/>
                <a:uFillTx/>
                <a:latin typeface="+mn-ea"/>
                <a:ea typeface="+mn-ea"/>
                <a:cs typeface="+mn-cs"/>
              </a:rPr>
              <a:t>zhònɡ</a:t>
            </a:r>
            <a:endParaRPr kumimoji="0" lang="zh-CN" altLang="en-US" sz="2800" b="0" i="0" u="none" strike="noStrike" kern="1200" cap="none" spc="0" normalizeH="0" baseline="0" noProof="0">
              <a:ln>
                <a:noFill/>
              </a:ln>
              <a:solidFill>
                <a:srgbClr val="0000FF"/>
              </a:solidFill>
              <a:effectLst/>
              <a:uLnTx/>
              <a:uFillTx/>
              <a:latin typeface="+mn-ea"/>
              <a:ea typeface="+mn-ea"/>
              <a:cs typeface="+mn-cs"/>
            </a:endParaRPr>
          </a:p>
        </p:txBody>
      </p:sp>
      <p:sp>
        <p:nvSpPr>
          <p:cNvPr id="19" name="矩形 18"/>
          <p:cNvSpPr/>
          <p:nvPr>
            <p:custDataLst>
              <p:tags r:id="rId24"/>
            </p:custDataLst>
          </p:nvPr>
        </p:nvSpPr>
        <p:spPr>
          <a:xfrm>
            <a:off x="5635625" y="2587625"/>
            <a:ext cx="944880" cy="521970"/>
          </a:xfrm>
          <a:prstGeom prst="rect"/>
        </p:spPr>
        <p:txBody>
          <a:bodyPr wrap="square">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dirty="1">
                <a:ln>
                  <a:noFill/>
                </a:ln>
                <a:solidFill>
                  <a:srgbClr val="0000FF"/>
                </a:solidFill>
                <a:effectLst/>
                <a:uLnTx/>
                <a:uFillTx/>
                <a:latin typeface="+mn-ea"/>
                <a:ea typeface="+mn-ea"/>
                <a:cs typeface="+mn-cs"/>
              </a:rPr>
              <a:t>duò</a:t>
            </a:r>
            <a:endParaRPr kumimoji="0" lang="zh-CN" altLang="en-US" sz="2800" b="0" i="0" u="none" strike="noStrike" kern="1200" cap="none" spc="0" normalizeH="0" baseline="0" noProof="0">
              <a:ln>
                <a:noFill/>
              </a:ln>
              <a:solidFill>
                <a:srgbClr val="0000FF"/>
              </a:solidFill>
              <a:effectLst/>
              <a:uLnTx/>
              <a:uFillTx/>
              <a:latin typeface="+mn-ea"/>
              <a:ea typeface="+mn-ea"/>
              <a:cs typeface="+mn-cs"/>
            </a:endParaRPr>
          </a:p>
        </p:txBody>
      </p:sp>
      <p:sp>
        <p:nvSpPr>
          <p:cNvPr id="36" name="矩形 35"/>
          <p:cNvSpPr/>
          <p:nvPr>
            <p:custDataLst>
              <p:tags r:id="rId25"/>
            </p:custDataLst>
          </p:nvPr>
        </p:nvSpPr>
        <p:spPr>
          <a:xfrm>
            <a:off x="8145780" y="2606675"/>
            <a:ext cx="944880" cy="521970"/>
          </a:xfrm>
          <a:prstGeom prst="rect"/>
        </p:spPr>
        <p:txBody>
          <a:bodyPr wrap="square">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dirty="1">
                <a:ln>
                  <a:noFill/>
                </a:ln>
                <a:solidFill>
                  <a:srgbClr val="0000FF"/>
                </a:solidFill>
                <a:effectLst/>
                <a:uLnTx/>
                <a:uFillTx/>
                <a:latin typeface="+mn-ea"/>
                <a:ea typeface="+mn-ea"/>
                <a:cs typeface="+mn-cs"/>
              </a:rPr>
              <a:t>dùn</a:t>
            </a:r>
            <a:endParaRPr kumimoji="0" lang="zh-CN" altLang="en-US" sz="2800" b="0" i="0" u="none" strike="noStrike" kern="1200" cap="none" spc="0" normalizeH="0" baseline="0" noProof="0">
              <a:ln>
                <a:noFill/>
              </a:ln>
              <a:solidFill>
                <a:srgbClr val="0000FF"/>
              </a:solidFill>
              <a:effectLst/>
              <a:uLnTx/>
              <a:uFillTx/>
              <a:latin typeface="+mn-ea"/>
              <a:ea typeface="+mn-ea"/>
              <a:cs typeface="+mn-cs"/>
            </a:endParaRPr>
          </a:p>
        </p:txBody>
      </p:sp>
      <p:sp>
        <p:nvSpPr>
          <p:cNvPr id="37" name="矩形 36"/>
          <p:cNvSpPr/>
          <p:nvPr>
            <p:custDataLst>
              <p:tags r:id="rId26"/>
            </p:custDataLst>
          </p:nvPr>
        </p:nvSpPr>
        <p:spPr>
          <a:xfrm>
            <a:off x="2631440" y="3479800"/>
            <a:ext cx="902970" cy="521970"/>
          </a:xfrm>
          <a:prstGeom prst="rect"/>
        </p:spPr>
        <p:txBody>
          <a:bodyPr wrap="square">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dirty="1">
                <a:ln>
                  <a:noFill/>
                </a:ln>
                <a:solidFill>
                  <a:srgbClr val="0000FF"/>
                </a:solidFill>
                <a:effectLst/>
                <a:uLnTx/>
                <a:uFillTx/>
                <a:latin typeface="+mn-ea"/>
                <a:ea typeface="+mn-ea"/>
                <a:cs typeface="+mn-cs"/>
              </a:rPr>
              <a:t>dùn</a:t>
            </a:r>
            <a:endParaRPr kumimoji="0" lang="zh-CN" altLang="en-US" sz="2800" b="0" i="0" u="none" strike="noStrike" kern="1200" cap="none" spc="0" normalizeH="0" baseline="0" noProof="0">
              <a:ln>
                <a:noFill/>
              </a:ln>
              <a:solidFill>
                <a:srgbClr val="0000FF"/>
              </a:solidFill>
              <a:effectLst/>
              <a:uLnTx/>
              <a:uFillTx/>
              <a:latin typeface="+mn-ea"/>
              <a:ea typeface="+mn-ea"/>
              <a:cs typeface="+mn-cs"/>
            </a:endParaRPr>
          </a:p>
        </p:txBody>
      </p:sp>
      <p:sp>
        <p:nvSpPr>
          <p:cNvPr id="38" name="矩形 37"/>
          <p:cNvSpPr/>
          <p:nvPr>
            <p:custDataLst>
              <p:tags r:id="rId27"/>
            </p:custDataLst>
          </p:nvPr>
        </p:nvSpPr>
        <p:spPr>
          <a:xfrm>
            <a:off x="5559425" y="3479800"/>
            <a:ext cx="1021080" cy="521970"/>
          </a:xfrm>
          <a:prstGeom prst="rect"/>
        </p:spPr>
        <p:txBody>
          <a:bodyPr wrap="square">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dirty="1">
                <a:ln>
                  <a:noFill/>
                </a:ln>
                <a:solidFill>
                  <a:srgbClr val="0000FF"/>
                </a:solidFill>
                <a:effectLst/>
                <a:uLnTx/>
                <a:uFillTx/>
                <a:latin typeface="+mn-ea"/>
                <a:ea typeface="+mn-ea"/>
                <a:cs typeface="+mn-cs"/>
              </a:rPr>
              <a:t>nuò</a:t>
            </a:r>
            <a:endParaRPr kumimoji="0" lang="zh-CN" altLang="en-US" sz="2800" b="0" i="0" u="none" strike="noStrike" kern="1200" cap="none" spc="0" normalizeH="0" baseline="0" noProof="0">
              <a:ln>
                <a:noFill/>
              </a:ln>
              <a:solidFill>
                <a:srgbClr val="0000FF"/>
              </a:solidFill>
              <a:effectLst/>
              <a:uLnTx/>
              <a:uFillTx/>
              <a:latin typeface="+mn-ea"/>
              <a:ea typeface="+mn-ea"/>
              <a:cs typeface="+mn-cs"/>
            </a:endParaRPr>
          </a:p>
        </p:txBody>
      </p:sp>
      <p:sp>
        <p:nvSpPr>
          <p:cNvPr id="39" name="矩形 38"/>
          <p:cNvSpPr/>
          <p:nvPr>
            <p:custDataLst>
              <p:tags r:id="rId28"/>
            </p:custDataLst>
          </p:nvPr>
        </p:nvSpPr>
        <p:spPr>
          <a:xfrm>
            <a:off x="8145145" y="3479800"/>
            <a:ext cx="1140460" cy="521970"/>
          </a:xfrm>
          <a:prstGeom prst="rect"/>
        </p:spPr>
        <p:txBody>
          <a:bodyPr wrap="square">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dirty="1">
                <a:ln>
                  <a:noFill/>
                </a:ln>
                <a:solidFill>
                  <a:srgbClr val="0000FF"/>
                </a:solidFill>
                <a:effectLst/>
                <a:uLnTx/>
                <a:uFillTx/>
                <a:latin typeface="+mn-ea"/>
                <a:ea typeface="+mn-ea"/>
                <a:cs typeface="+mn-cs"/>
              </a:rPr>
              <a:t>huàn</a:t>
            </a:r>
            <a:endParaRPr kumimoji="0" lang="zh-CN" altLang="en-US" sz="2800" b="0" i="0" u="none" strike="noStrike" kern="1200" cap="none" spc="0" normalizeH="0" baseline="0" noProof="0">
              <a:ln>
                <a:noFill/>
              </a:ln>
              <a:solidFill>
                <a:srgbClr val="0000FF"/>
              </a:solidFill>
              <a:effectLst/>
              <a:uLnTx/>
              <a:uFillTx/>
              <a:latin typeface="+mn-ea"/>
              <a:ea typeface="+mn-ea"/>
              <a:cs typeface="+mn-cs"/>
            </a:endParaRPr>
          </a:p>
        </p:txBody>
      </p:sp>
      <p:sp>
        <p:nvSpPr>
          <p:cNvPr id="40" name="矩形 39"/>
          <p:cNvSpPr/>
          <p:nvPr>
            <p:custDataLst>
              <p:tags r:id="rId29"/>
            </p:custDataLst>
          </p:nvPr>
        </p:nvSpPr>
        <p:spPr>
          <a:xfrm>
            <a:off x="2566035" y="4310380"/>
            <a:ext cx="1824990" cy="521970"/>
          </a:xfrm>
          <a:prstGeom prst="rect"/>
        </p:spPr>
        <p:txBody>
          <a:bodyPr wrap="square">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dirty="1">
                <a:ln>
                  <a:noFill/>
                </a:ln>
                <a:solidFill>
                  <a:srgbClr val="0000FF"/>
                </a:solidFill>
                <a:effectLst/>
                <a:uLnTx/>
                <a:uFillTx/>
                <a:latin typeface="+mn-ea"/>
                <a:ea typeface="+mn-ea"/>
                <a:cs typeface="+mn-cs"/>
              </a:rPr>
              <a:t>ɡuàn ɡài</a:t>
            </a:r>
            <a:endParaRPr kumimoji="0" lang="zh-CN" altLang="en-US" sz="2800" b="1" i="0" u="none" strike="noStrike" kern="1200" cap="none" spc="0" normalizeH="0" baseline="0" noProof="0">
              <a:ln>
                <a:noFill/>
              </a:ln>
              <a:solidFill>
                <a:srgbClr val="0000FF"/>
              </a:solidFill>
              <a:effectLst/>
              <a:uLnTx/>
              <a:uFillTx/>
              <a:latin typeface="+mn-ea"/>
              <a:ea typeface="+mn-ea"/>
              <a:cs typeface="+mn-cs"/>
            </a:endParaRPr>
          </a:p>
        </p:txBody>
      </p:sp>
      <p:sp>
        <p:nvSpPr>
          <p:cNvPr id="20" name="矩形 19"/>
          <p:cNvSpPr/>
          <p:nvPr>
            <p:custDataLst>
              <p:tags r:id="rId30"/>
            </p:custDataLst>
          </p:nvPr>
        </p:nvSpPr>
        <p:spPr>
          <a:xfrm>
            <a:off x="5760720" y="4310380"/>
            <a:ext cx="819785" cy="521970"/>
          </a:xfrm>
          <a:prstGeom prst="rect"/>
        </p:spPr>
        <p:txBody>
          <a:bodyPr wrap="square">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dirty="1">
                <a:ln>
                  <a:noFill/>
                </a:ln>
                <a:solidFill>
                  <a:srgbClr val="0000FF"/>
                </a:solidFill>
                <a:effectLst/>
                <a:uLnTx/>
                <a:uFillTx/>
                <a:latin typeface="+mn-ea"/>
                <a:ea typeface="+mn-ea"/>
                <a:cs typeface="+mn-cs"/>
              </a:rPr>
              <a:t>zhí</a:t>
            </a:r>
            <a:endParaRPr kumimoji="0" lang="zh-CN" altLang="en-US" sz="2800" b="0" i="0" u="none" strike="noStrike" kern="1200" cap="none" spc="0" normalizeH="0" baseline="0" noProof="0">
              <a:ln>
                <a:noFill/>
              </a:ln>
              <a:solidFill>
                <a:srgbClr val="0000FF"/>
              </a:solidFill>
              <a:effectLst/>
              <a:uLnTx/>
              <a:uFillTx/>
              <a:latin typeface="+mn-ea"/>
              <a:ea typeface="+mn-ea"/>
              <a:cs typeface="+mn-cs"/>
            </a:endParaRPr>
          </a:p>
        </p:txBody>
      </p:sp>
      <p:sp>
        <p:nvSpPr>
          <p:cNvPr id="21" name="矩形 20"/>
          <p:cNvSpPr/>
          <p:nvPr>
            <p:custDataLst>
              <p:tags r:id="rId31"/>
            </p:custDataLst>
          </p:nvPr>
        </p:nvSpPr>
        <p:spPr>
          <a:xfrm>
            <a:off x="8845550" y="4310380"/>
            <a:ext cx="954405" cy="521970"/>
          </a:xfrm>
          <a:prstGeom prst="rect"/>
        </p:spPr>
        <p:txBody>
          <a:bodyPr wrap="square">
            <a:spAutoFit/>
          </a:bodyPr>
          <a:lstStyle/>
          <a:p>
            <a:pPr marL="0" marR="0" lvl="0" indent="0" algn="l" defTabSz="914400" fontAlgn="base" rtl="0" eaLnBrk="0" latinLnBrk="0" hangingPunct="0">
              <a:lnSpc>
                <a:spcPct val="100000"/>
              </a:lnSpc>
              <a:spcBef>
                <a:spcPct val="0"/>
              </a:spcBef>
              <a:spcAft>
                <a:spcPct val="0"/>
              </a:spcAft>
              <a:buClrTx/>
              <a:buSzTx/>
              <a:buFontTx/>
              <a:buNone/>
              <a:defRPr/>
            </a:pPr>
            <a:r>
              <a:rPr kumimoji="0" lang="en-US" altLang="zh-CN" sz="2800" b="1" i="0" u="none" strike="noStrike" kern="1200" cap="none" spc="0" normalizeH="0" baseline="0" noProof="0" dirty="1">
                <a:ln>
                  <a:noFill/>
                </a:ln>
                <a:solidFill>
                  <a:srgbClr val="0000FF"/>
                </a:solidFill>
                <a:effectLst/>
                <a:uLnTx/>
                <a:uFillTx/>
                <a:latin typeface="+mn-ea"/>
                <a:ea typeface="+mn-ea"/>
                <a:cs typeface="+mn-cs"/>
              </a:rPr>
              <a:t>bào</a:t>
            </a:r>
            <a:endParaRPr kumimoji="0" lang="zh-CN" altLang="en-US" sz="2800" b="0" i="0" u="none" strike="noStrike" kern="1200" cap="none" spc="0" normalizeH="0" baseline="0" noProof="0">
              <a:ln>
                <a:noFill/>
              </a:ln>
              <a:solidFill>
                <a:srgbClr val="0000FF"/>
              </a:solidFill>
              <a:effectLst/>
              <a:uLnTx/>
              <a:uFillTx/>
              <a:latin typeface="+mn-ea"/>
              <a:ea typeface="+mn-ea"/>
              <a:cs typeface="+mn-cs"/>
            </a:endParaRPr>
          </a:p>
        </p:txBody>
      </p:sp>
      <p:sp>
        <p:nvSpPr>
          <p:cNvPr id="22" name="梯形 21"/>
          <p:cNvSpPr/>
          <p:nvPr>
            <p:custDataLst>
              <p:tags r:id="rId32"/>
            </p:custDataLst>
          </p:nvPr>
        </p:nvSpPr>
        <p:spPr>
          <a:xfrm flipV="1">
            <a:off x="698569" y="93489"/>
            <a:ext cx="3329521" cy="789332"/>
          </a:xfrm>
          <a:prstGeom prst="trapezoid">
            <a:avLst>
              <a:gd name="adj" fmla="val 1987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23" name="文本框 22"/>
          <p:cNvSpPr txBox="1"/>
          <p:nvPr>
            <p:custDataLst>
              <p:tags r:id="rId33"/>
            </p:custDataLst>
          </p:nvPr>
        </p:nvSpPr>
        <p:spPr>
          <a:xfrm>
            <a:off x="840126" y="183567"/>
            <a:ext cx="3041650" cy="368300"/>
          </a:xfrm>
          <a:prstGeom prst="rect"/>
          <a:noFill/>
        </p:spPr>
        <p:txBody>
          <a:bodyPr wrap="square">
            <a:spAutoFit/>
          </a:bodyPr>
          <a:lstStyle/>
          <a:p>
            <a:pPr algn="ctr" defTabSz="866775" fontAlgn="base">
              <a:spcBef>
                <a:spcPct val="0"/>
              </a:spcBef>
              <a:spcAft>
                <a:spcPct val="0"/>
              </a:spcAft>
              <a:defRPr/>
            </a:pPr>
            <a:r>
              <a:rPr 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21 </a:t>
            </a:r>
            <a:r>
              <a:rPr lang="zh-CN" alt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创造宣言</a:t>
            </a:r>
            <a:endParaRPr lang="zh-CN" altLang="en-US" sz="1800">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rLs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rLst="">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2"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rLst="">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3"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rLst="">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4"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rLst="">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5"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rLst="">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6"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rLst="">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7"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rLst="">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8"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rLst="">
                                      <p:cBhvr>
                                        <p:cTn id="4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0" advAuto="indefinite" build="whole"/>
      <p:bldP spid="19" grpId="1" uiExpand="0" advAuto="indefinite" build="whole"/>
      <p:bldP spid="36" grpId="2" uiExpand="0" advAuto="indefinite" build="whole"/>
      <p:bldP spid="37" grpId="3" uiExpand="0" advAuto="indefinite" build="whole"/>
      <p:bldP spid="38" grpId="4" uiExpand="0" advAuto="indefinite" build="whole"/>
      <p:bldP spid="39" grpId="5" uiExpand="0" advAuto="indefinite" build="whole"/>
      <p:bldP spid="40" grpId="6" uiExpand="0" advAuto="indefinite" build="whole"/>
      <p:bldP spid="20" grpId="7" uiExpand="0" advAuto="indefinite" build="whole"/>
      <p:bldP spid="21" grpId="8" uiExpand="0" advAuto="indefinite" build="whole"/>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42" name="矩形 41"/>
          <p:cNvSpPr/>
          <p:nvPr>
            <p:custDataLst>
              <p:tags r:id="rId3"/>
            </p:custDataLst>
          </p:nvPr>
        </p:nvSpPr>
        <p:spPr>
          <a:xfrm>
            <a:off x="724" y="356522"/>
            <a:ext cx="11520311" cy="766525"/>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3" name="任意多边形: 形状 2"/>
          <p:cNvSpPr/>
          <p:nvPr userDrawn="1">
            <p:custDataLst>
              <p:tags r:id="rId4"/>
            </p:custDataLst>
          </p:nvPr>
        </p:nvSpPr>
        <p:spPr>
          <a:xfrm>
            <a:off x="968375" y="1143635"/>
            <a:ext cx="476885" cy="543560"/>
          </a:xfrm>
          <a:custGeom>
            <a:gdLst>
              <a:gd name="T0" fmla="*/ 62 w 268"/>
              <a:gd name="T1" fmla="*/ 45 h 305"/>
              <a:gd name="T2" fmla="*/ 268 w 268"/>
              <a:gd name="T3" fmla="*/ 109 h 305"/>
              <a:gd name="T4" fmla="*/ 206 w 268"/>
              <a:gd name="T5" fmla="*/ 305 h 305"/>
              <a:gd name="T6" fmla="*/ 0 w 268"/>
              <a:gd name="T7" fmla="*/ 240 h 305"/>
              <a:gd name="T8" fmla="*/ 62 w 268"/>
              <a:gd name="T9" fmla="*/ 45 h 305"/>
            </a:gdLst>
            <a:cxnLst>
              <a:cxn ang="0">
                <a:pos x="T0" y="T1"/>
              </a:cxn>
              <a:cxn ang="0">
                <a:pos x="T2" y="T3"/>
              </a:cxn>
              <a:cxn ang="0">
                <a:pos x="T4" y="T5"/>
              </a:cxn>
              <a:cxn ang="0">
                <a:pos x="T6" y="T7"/>
              </a:cxn>
              <a:cxn ang="0">
                <a:pos x="T8" y="T9"/>
              </a:cxn>
            </a:cxnLst>
            <a:rect l="0" t="0" r="r" b="b"/>
            <a:pathLst>
              <a:path w="268" h="305">
                <a:moveTo>
                  <a:pt x="62" y="45"/>
                </a:moveTo>
                <a:cubicBezTo>
                  <a:pt x="189" y="0"/>
                  <a:pt x="268" y="109"/>
                  <a:pt x="268" y="109"/>
                </a:cubicBezTo>
                <a:cubicBezTo>
                  <a:pt x="206" y="305"/>
                  <a:pt x="206" y="305"/>
                  <a:pt x="206" y="305"/>
                </a:cubicBezTo>
                <a:cubicBezTo>
                  <a:pt x="206" y="305"/>
                  <a:pt x="127" y="195"/>
                  <a:pt x="0" y="240"/>
                </a:cubicBezTo>
                <a:lnTo>
                  <a:pt x="62" y="45"/>
                </a:lnTo>
                <a:close/>
              </a:path>
            </a:pathLst>
          </a:custGeom>
          <a:solidFill>
            <a:srgbClr val="FFFFFF"/>
          </a:solidFill>
          <a:ln w="30163" cap="rnd">
            <a:solidFill>
              <a:srgbClr val="2B2B2B"/>
            </a:solidFill>
            <a:prstDash val="solid"/>
            <a:round/>
          </a:ln>
        </p:spPr>
        <p:txBody>
          <a:bodyPr vert="horz" wrap="square" lIns="86401" tIns="43200" rIns="86401" bIns="43200" numCol="1" anchor="t" anchorCtr="0" compatLnSpc="1"/>
          <a:lstStyle/>
          <a:p>
            <a:endParaRPr lang="zh-CN" altLang="en-US" sz="1275"/>
          </a:p>
        </p:txBody>
      </p:sp>
      <p:sp>
        <p:nvSpPr>
          <p:cNvPr id="4" name="任意多边形: 形状 3"/>
          <p:cNvSpPr/>
          <p:nvPr userDrawn="1">
            <p:custDataLst>
              <p:tags r:id="rId5"/>
            </p:custDataLst>
          </p:nvPr>
        </p:nvSpPr>
        <p:spPr>
          <a:xfrm>
            <a:off x="601345" y="1030605"/>
            <a:ext cx="476885" cy="541020"/>
          </a:xfrm>
          <a:custGeom>
            <a:gdLst>
              <a:gd name="T0" fmla="*/ 268 w 268"/>
              <a:gd name="T1" fmla="*/ 108 h 303"/>
              <a:gd name="T2" fmla="*/ 62 w 268"/>
              <a:gd name="T3" fmla="*/ 46 h 303"/>
              <a:gd name="T4" fmla="*/ 0 w 268"/>
              <a:gd name="T5" fmla="*/ 241 h 303"/>
              <a:gd name="T6" fmla="*/ 206 w 268"/>
              <a:gd name="T7" fmla="*/ 303 h 303"/>
              <a:gd name="T8" fmla="*/ 268 w 268"/>
              <a:gd name="T9" fmla="*/ 108 h 303"/>
            </a:gdLst>
            <a:cxnLst>
              <a:cxn ang="0">
                <a:pos x="T0" y="T1"/>
              </a:cxn>
              <a:cxn ang="0">
                <a:pos x="T2" y="T3"/>
              </a:cxn>
              <a:cxn ang="0">
                <a:pos x="T4" y="T5"/>
              </a:cxn>
              <a:cxn ang="0">
                <a:pos x="T6" y="T7"/>
              </a:cxn>
              <a:cxn ang="0">
                <a:pos x="T8" y="T9"/>
              </a:cxn>
            </a:cxnLst>
            <a:rect l="0" t="0" r="r" b="b"/>
            <a:pathLst>
              <a:path w="268" h="303">
                <a:moveTo>
                  <a:pt x="268" y="108"/>
                </a:moveTo>
                <a:cubicBezTo>
                  <a:pt x="190" y="0"/>
                  <a:pt x="62" y="46"/>
                  <a:pt x="62" y="46"/>
                </a:cubicBezTo>
                <a:cubicBezTo>
                  <a:pt x="0" y="241"/>
                  <a:pt x="0" y="241"/>
                  <a:pt x="0" y="241"/>
                </a:cubicBezTo>
                <a:cubicBezTo>
                  <a:pt x="0" y="241"/>
                  <a:pt x="128" y="195"/>
                  <a:pt x="206" y="303"/>
                </a:cubicBezTo>
                <a:lnTo>
                  <a:pt x="268" y="108"/>
                </a:lnTo>
                <a:close/>
              </a:path>
            </a:pathLst>
          </a:custGeom>
          <a:solidFill>
            <a:srgbClr val="FFFFFF"/>
          </a:solidFill>
          <a:ln w="30163" cap="rnd">
            <a:solidFill>
              <a:srgbClr val="2B2B2B"/>
            </a:solidFill>
            <a:prstDash val="solid"/>
            <a:round/>
          </a:ln>
        </p:spPr>
        <p:txBody>
          <a:bodyPr vert="horz" wrap="square" lIns="86401" tIns="43200" rIns="86401" bIns="43200" numCol="1" anchor="t" anchorCtr="0" compatLnSpc="1"/>
          <a:lstStyle/>
          <a:p>
            <a:endParaRPr lang="zh-CN" altLang="en-US" sz="1275"/>
          </a:p>
        </p:txBody>
      </p:sp>
      <p:sp>
        <p:nvSpPr>
          <p:cNvPr id="5" name="任意多边形: 形状 4"/>
          <p:cNvSpPr/>
          <p:nvPr userDrawn="1">
            <p:custDataLst>
              <p:tags r:id="rId6"/>
            </p:custDataLst>
          </p:nvPr>
        </p:nvSpPr>
        <p:spPr>
          <a:xfrm>
            <a:off x="818515" y="1017270"/>
            <a:ext cx="95885" cy="83185"/>
          </a:xfrm>
          <a:custGeom>
            <a:gdLst>
              <a:gd name="T0" fmla="*/ 0 w 99"/>
              <a:gd name="T1" fmla="*/ 73 h 86"/>
              <a:gd name="T2" fmla="*/ 22 w 99"/>
              <a:gd name="T3" fmla="*/ 0 h 86"/>
              <a:gd name="T4" fmla="*/ 53 w 99"/>
              <a:gd name="T5" fmla="*/ 35 h 86"/>
              <a:gd name="T6" fmla="*/ 99 w 99"/>
              <a:gd name="T7" fmla="*/ 24 h 86"/>
              <a:gd name="T8" fmla="*/ 79 w 99"/>
              <a:gd name="T9" fmla="*/ 86 h 86"/>
              <a:gd name="T10" fmla="*/ 0 w 99"/>
              <a:gd name="T11" fmla="*/ 73 h 86"/>
            </a:gdLst>
            <a:cxnLst>
              <a:cxn ang="0">
                <a:pos x="T0" y="T1"/>
              </a:cxn>
              <a:cxn ang="0">
                <a:pos x="T2" y="T3"/>
              </a:cxn>
              <a:cxn ang="0">
                <a:pos x="T4" y="T5"/>
              </a:cxn>
              <a:cxn ang="0">
                <a:pos x="T6" y="T7"/>
              </a:cxn>
              <a:cxn ang="0">
                <a:pos x="T8" y="T9"/>
              </a:cxn>
              <a:cxn ang="0">
                <a:pos x="T10" y="T11"/>
              </a:cxn>
            </a:cxnLst>
            <a:rect l="0" t="0" r="r" b="b"/>
            <a:pathLst>
              <a:path w="99" h="86">
                <a:moveTo>
                  <a:pt x="0" y="73"/>
                </a:moveTo>
                <a:lnTo>
                  <a:pt x="22" y="0"/>
                </a:lnTo>
                <a:lnTo>
                  <a:pt x="53" y="35"/>
                </a:lnTo>
                <a:lnTo>
                  <a:pt x="99" y="24"/>
                </a:lnTo>
                <a:lnTo>
                  <a:pt x="79" y="86"/>
                </a:lnTo>
                <a:lnTo>
                  <a:pt x="0" y="73"/>
                </a:lnTo>
                <a:close/>
              </a:path>
            </a:pathLst>
          </a:custGeom>
          <a:solidFill>
            <a:srgbClr val="E75F37"/>
          </a:solidFill>
          <a:ln>
            <a:noFill/>
          </a:ln>
          <a:extLs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6" name="任意多边形: 形状 5"/>
          <p:cNvSpPr/>
          <p:nvPr userDrawn="1">
            <p:custDataLst>
              <p:tags r:id="rId7"/>
            </p:custDataLst>
          </p:nvPr>
        </p:nvSpPr>
        <p:spPr>
          <a:xfrm>
            <a:off x="818515" y="1017270"/>
            <a:ext cx="95885" cy="83185"/>
          </a:xfrm>
          <a:custGeom>
            <a:gdLst>
              <a:gd name="T0" fmla="*/ 0 w 99"/>
              <a:gd name="T1" fmla="*/ 73 h 86"/>
              <a:gd name="T2" fmla="*/ 22 w 99"/>
              <a:gd name="T3" fmla="*/ 0 h 86"/>
              <a:gd name="T4" fmla="*/ 53 w 99"/>
              <a:gd name="T5" fmla="*/ 35 h 86"/>
              <a:gd name="T6" fmla="*/ 99 w 99"/>
              <a:gd name="T7" fmla="*/ 24 h 86"/>
              <a:gd name="T8" fmla="*/ 79 w 99"/>
              <a:gd name="T9" fmla="*/ 86 h 86"/>
            </a:gdLst>
            <a:cxnLst>
              <a:cxn ang="0">
                <a:pos x="T0" y="T1"/>
              </a:cxn>
              <a:cxn ang="0">
                <a:pos x="T2" y="T3"/>
              </a:cxn>
              <a:cxn ang="0">
                <a:pos x="T4" y="T5"/>
              </a:cxn>
              <a:cxn ang="0">
                <a:pos x="T6" y="T7"/>
              </a:cxn>
              <a:cxn ang="0">
                <a:pos x="T8" y="T9"/>
              </a:cxn>
            </a:cxnLst>
            <a:rect l="0" t="0" r="r" b="b"/>
            <a:pathLst>
              <a:path w="99" h="86">
                <a:moveTo>
                  <a:pt x="0" y="73"/>
                </a:moveTo>
                <a:lnTo>
                  <a:pt x="22" y="0"/>
                </a:lnTo>
                <a:lnTo>
                  <a:pt x="53" y="35"/>
                </a:lnTo>
                <a:lnTo>
                  <a:pt x="99" y="24"/>
                </a:lnTo>
                <a:lnTo>
                  <a:pt x="79" y="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7" name="任意多边形: 形状 6"/>
          <p:cNvSpPr/>
          <p:nvPr userDrawn="1">
            <p:custDataLst>
              <p:tags r:id="rId8"/>
            </p:custDataLst>
          </p:nvPr>
        </p:nvSpPr>
        <p:spPr>
          <a:xfrm>
            <a:off x="843280" y="1026160"/>
            <a:ext cx="95885" cy="81915"/>
          </a:xfrm>
          <a:custGeom>
            <a:gdLst>
              <a:gd name="T0" fmla="*/ 0 w 99"/>
              <a:gd name="T1" fmla="*/ 72 h 85"/>
              <a:gd name="T2" fmla="*/ 22 w 99"/>
              <a:gd name="T3" fmla="*/ 0 h 85"/>
              <a:gd name="T4" fmla="*/ 53 w 99"/>
              <a:gd name="T5" fmla="*/ 33 h 85"/>
              <a:gd name="T6" fmla="*/ 99 w 99"/>
              <a:gd name="T7" fmla="*/ 24 h 85"/>
              <a:gd name="T8" fmla="*/ 79 w 99"/>
              <a:gd name="T9" fmla="*/ 85 h 85"/>
            </a:gdLst>
            <a:cxnLst>
              <a:cxn ang="0">
                <a:pos x="T0" y="T1"/>
              </a:cxn>
              <a:cxn ang="0">
                <a:pos x="T2" y="T3"/>
              </a:cxn>
              <a:cxn ang="0">
                <a:pos x="T4" y="T5"/>
              </a:cxn>
              <a:cxn ang="0">
                <a:pos x="T6" y="T7"/>
              </a:cxn>
              <a:cxn ang="0">
                <a:pos x="T8" y="T9"/>
              </a:cxn>
            </a:cxnLst>
            <a:rect l="0" t="0" r="r" b="b"/>
            <a:pathLst>
              <a:path w="99" h="85">
                <a:moveTo>
                  <a:pt x="0" y="72"/>
                </a:moveTo>
                <a:lnTo>
                  <a:pt x="22" y="0"/>
                </a:lnTo>
                <a:lnTo>
                  <a:pt x="53" y="33"/>
                </a:lnTo>
                <a:lnTo>
                  <a:pt x="99" y="24"/>
                </a:lnTo>
                <a:lnTo>
                  <a:pt x="79" y="85"/>
                </a:ln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8" name="任意多边形: 形状 7"/>
          <p:cNvSpPr/>
          <p:nvPr userDrawn="1">
            <p:custDataLst>
              <p:tags r:id="rId9"/>
            </p:custDataLst>
          </p:nvPr>
        </p:nvSpPr>
        <p:spPr>
          <a:xfrm>
            <a:off x="949960" y="1173480"/>
            <a:ext cx="476250" cy="543560"/>
          </a:xfrm>
          <a:custGeom>
            <a:gdLst>
              <a:gd name="T0" fmla="*/ 62 w 267"/>
              <a:gd name="T1" fmla="*/ 45 h 305"/>
              <a:gd name="T2" fmla="*/ 267 w 267"/>
              <a:gd name="T3" fmla="*/ 109 h 305"/>
              <a:gd name="T4" fmla="*/ 205 w 267"/>
              <a:gd name="T5" fmla="*/ 305 h 305"/>
              <a:gd name="T6" fmla="*/ 0 w 267"/>
              <a:gd name="T7" fmla="*/ 240 h 305"/>
              <a:gd name="T8" fmla="*/ 62 w 267"/>
              <a:gd name="T9" fmla="*/ 45 h 305"/>
            </a:gdLst>
            <a:cxnLst>
              <a:cxn ang="0">
                <a:pos x="T0" y="T1"/>
              </a:cxn>
              <a:cxn ang="0">
                <a:pos x="T2" y="T3"/>
              </a:cxn>
              <a:cxn ang="0">
                <a:pos x="T4" y="T5"/>
              </a:cxn>
              <a:cxn ang="0">
                <a:pos x="T6" y="T7"/>
              </a:cxn>
              <a:cxn ang="0">
                <a:pos x="T8" y="T9"/>
              </a:cxn>
            </a:cxnLst>
            <a:rect l="0" t="0" r="r" b="b"/>
            <a:pathLst>
              <a:path w="267" h="305">
                <a:moveTo>
                  <a:pt x="62" y="45"/>
                </a:moveTo>
                <a:cubicBezTo>
                  <a:pt x="188" y="0"/>
                  <a:pt x="267" y="109"/>
                  <a:pt x="267" y="109"/>
                </a:cubicBezTo>
                <a:cubicBezTo>
                  <a:pt x="205" y="305"/>
                  <a:pt x="205" y="305"/>
                  <a:pt x="205" y="305"/>
                </a:cubicBezTo>
                <a:cubicBezTo>
                  <a:pt x="205" y="305"/>
                  <a:pt x="126" y="195"/>
                  <a:pt x="0" y="240"/>
                </a:cubicBezTo>
                <a:lnTo>
                  <a:pt x="62" y="45"/>
                </a:lnTo>
                <a:close/>
              </a:path>
            </a:pathLst>
          </a:custGeom>
          <a:solidFill>
            <a:srgbClr val="F5AB4E"/>
          </a:solidFill>
          <a:ln>
            <a:noFill/>
          </a:ln>
          <a:extLs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9" name="任意多边形: 形状 8"/>
          <p:cNvSpPr/>
          <p:nvPr userDrawn="1">
            <p:custDataLst>
              <p:tags r:id="rId10"/>
            </p:custDataLst>
          </p:nvPr>
        </p:nvSpPr>
        <p:spPr>
          <a:xfrm>
            <a:off x="567055" y="1056005"/>
            <a:ext cx="476885" cy="541020"/>
          </a:xfrm>
          <a:custGeom>
            <a:gdLst>
              <a:gd name="T0" fmla="*/ 268 w 268"/>
              <a:gd name="T1" fmla="*/ 108 h 303"/>
              <a:gd name="T2" fmla="*/ 61 w 268"/>
              <a:gd name="T3" fmla="*/ 45 h 303"/>
              <a:gd name="T4" fmla="*/ 0 w 268"/>
              <a:gd name="T5" fmla="*/ 241 h 303"/>
              <a:gd name="T6" fmla="*/ 206 w 268"/>
              <a:gd name="T7" fmla="*/ 303 h 303"/>
              <a:gd name="T8" fmla="*/ 268 w 268"/>
              <a:gd name="T9" fmla="*/ 108 h 303"/>
            </a:gdLst>
            <a:cxnLst>
              <a:cxn ang="0">
                <a:pos x="T0" y="T1"/>
              </a:cxn>
              <a:cxn ang="0">
                <a:pos x="T2" y="T3"/>
              </a:cxn>
              <a:cxn ang="0">
                <a:pos x="T4" y="T5"/>
              </a:cxn>
              <a:cxn ang="0">
                <a:pos x="T6" y="T7"/>
              </a:cxn>
              <a:cxn ang="0">
                <a:pos x="T8" y="T9"/>
              </a:cxn>
            </a:cxnLst>
            <a:rect l="0" t="0" r="r" b="b"/>
            <a:pathLst>
              <a:path w="268" h="303">
                <a:moveTo>
                  <a:pt x="268" y="108"/>
                </a:moveTo>
                <a:cubicBezTo>
                  <a:pt x="189" y="0"/>
                  <a:pt x="61" y="45"/>
                  <a:pt x="61" y="45"/>
                </a:cubicBezTo>
                <a:cubicBezTo>
                  <a:pt x="0" y="241"/>
                  <a:pt x="0" y="241"/>
                  <a:pt x="0" y="241"/>
                </a:cubicBezTo>
                <a:cubicBezTo>
                  <a:pt x="0" y="241"/>
                  <a:pt x="128" y="195"/>
                  <a:pt x="206" y="303"/>
                </a:cubicBezTo>
                <a:lnTo>
                  <a:pt x="268" y="108"/>
                </a:lnTo>
                <a:close/>
              </a:path>
            </a:pathLst>
          </a:custGeom>
          <a:solidFill>
            <a:srgbClr val="F5AB4E"/>
          </a:solidFill>
          <a:ln>
            <a:noFill/>
          </a:ln>
          <a:extLst>
            <a:ext uri="{91240B29-F687-4F45-9708-019B960494DF}">
              <a14:hiddenLine xmlns:a14="http://schemas.microsoft.com/office/drawing/2010/main" w="9525">
                <a:solidFill>
                  <a:srgbClr val="000000"/>
                </a:solidFill>
                <a:round/>
              </a14:hiddenLine>
            </a:ext>
          </a:extLst>
        </p:spPr>
        <p:txBody>
          <a:bodyPr vert="horz" wrap="square" lIns="86401" tIns="43200" rIns="86401" bIns="43200" numCol="1" anchor="t" anchorCtr="0" compatLnSpc="1"/>
          <a:lstStyle/>
          <a:p>
            <a:endParaRPr lang="zh-CN" altLang="en-US" sz="1275"/>
          </a:p>
        </p:txBody>
      </p:sp>
      <p:sp>
        <p:nvSpPr>
          <p:cNvPr id="10" name="任意多边形: 形状 9"/>
          <p:cNvSpPr/>
          <p:nvPr userDrawn="1">
            <p:custDataLst>
              <p:tags r:id="rId11"/>
            </p:custDataLst>
          </p:nvPr>
        </p:nvSpPr>
        <p:spPr>
          <a:xfrm>
            <a:off x="949960" y="1571625"/>
            <a:ext cx="328295" cy="133350"/>
          </a:xfrm>
          <a:custGeom>
            <a:gdLst>
              <a:gd name="T0" fmla="*/ 184 w 184"/>
              <a:gd name="T1" fmla="*/ 75 h 75"/>
              <a:gd name="T2" fmla="*/ 0 w 184"/>
              <a:gd name="T3" fmla="*/ 34 h 75"/>
              <a:gd name="T4" fmla="*/ 10 w 184"/>
              <a:gd name="T5" fmla="*/ 0 h 75"/>
            </a:gdLst>
            <a:cxnLst>
              <a:cxn ang="0">
                <a:pos x="T0" y="T1"/>
              </a:cxn>
              <a:cxn ang="0">
                <a:pos x="T2" y="T3"/>
              </a:cxn>
              <a:cxn ang="0">
                <a:pos x="T4" y="T5"/>
              </a:cxn>
            </a:cxnLst>
            <a:rect l="0" t="0" r="r" b="b"/>
            <a:pathLst>
              <a:path w="184" h="75">
                <a:moveTo>
                  <a:pt x="184" y="75"/>
                </a:moveTo>
                <a:cubicBezTo>
                  <a:pt x="153" y="46"/>
                  <a:pt x="88" y="2"/>
                  <a:pt x="0" y="34"/>
                </a:cubicBezTo>
                <a:cubicBezTo>
                  <a:pt x="10" y="0"/>
                  <a:pt x="10" y="0"/>
                  <a:pt x="10" y="0"/>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1" name="任意多边形: 形状 10"/>
          <p:cNvSpPr/>
          <p:nvPr userDrawn="1">
            <p:custDataLst>
              <p:tags r:id="rId12"/>
            </p:custDataLst>
          </p:nvPr>
        </p:nvSpPr>
        <p:spPr>
          <a:xfrm>
            <a:off x="635635" y="1496060"/>
            <a:ext cx="332105" cy="135255"/>
          </a:xfrm>
          <a:custGeom>
            <a:gdLst>
              <a:gd name="T0" fmla="*/ 0 w 186"/>
              <a:gd name="T1" fmla="*/ 6 h 76"/>
              <a:gd name="T2" fmla="*/ 176 w 186"/>
              <a:gd name="T3" fmla="*/ 76 h 76"/>
              <a:gd name="T4" fmla="*/ 186 w 186"/>
              <a:gd name="T5" fmla="*/ 42 h 76"/>
            </a:gdLst>
            <a:cxnLst>
              <a:cxn ang="0">
                <a:pos x="T0" y="T1"/>
              </a:cxn>
              <a:cxn ang="0">
                <a:pos x="T2" y="T3"/>
              </a:cxn>
              <a:cxn ang="0">
                <a:pos x="T4" y="T5"/>
              </a:cxn>
            </a:cxnLst>
            <a:rect l="0" t="0" r="r" b="b"/>
            <a:pathLst>
              <a:path w="186" h="76">
                <a:moveTo>
                  <a:pt x="0" y="6"/>
                </a:moveTo>
                <a:cubicBezTo>
                  <a:pt x="43" y="0"/>
                  <a:pt x="121" y="0"/>
                  <a:pt x="176" y="76"/>
                </a:cubicBezTo>
                <a:cubicBezTo>
                  <a:pt x="186" y="42"/>
                  <a:pt x="186" y="42"/>
                  <a:pt x="186" y="42"/>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2" name="任意多边形: 形状 11"/>
          <p:cNvSpPr/>
          <p:nvPr userDrawn="1">
            <p:custDataLst>
              <p:tags r:id="rId13"/>
            </p:custDataLst>
          </p:nvPr>
        </p:nvSpPr>
        <p:spPr>
          <a:xfrm>
            <a:off x="1065530" y="1395095"/>
            <a:ext cx="250190" cy="133350"/>
          </a:xfrm>
          <a:custGeom>
            <a:gdLst>
              <a:gd name="T0" fmla="*/ 140 w 140"/>
              <a:gd name="T1" fmla="*/ 75 h 75"/>
              <a:gd name="T2" fmla="*/ 0 w 140"/>
              <a:gd name="T3" fmla="*/ 31 h 75"/>
            </a:gdLst>
            <a:cxnLst>
              <a:cxn ang="0">
                <a:pos x="T0" y="T1"/>
              </a:cxn>
              <a:cxn ang="0">
                <a:pos x="T2" y="T3"/>
              </a:cxn>
            </a:cxnLst>
            <a:rect l="0" t="0" r="r" b="b"/>
            <a:pathLst>
              <a:path w="140" h="75">
                <a:moveTo>
                  <a:pt x="140" y="75"/>
                </a:moveTo>
                <a:cubicBezTo>
                  <a:pt x="140" y="75"/>
                  <a:pt x="86" y="0"/>
                  <a:pt x="0" y="31"/>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3" name="任意多边形: 形状 12"/>
          <p:cNvSpPr/>
          <p:nvPr userDrawn="1">
            <p:custDataLst>
              <p:tags r:id="rId14"/>
            </p:custDataLst>
          </p:nvPr>
        </p:nvSpPr>
        <p:spPr>
          <a:xfrm>
            <a:off x="1105535" y="1273175"/>
            <a:ext cx="248920" cy="132080"/>
          </a:xfrm>
          <a:custGeom>
            <a:gdLst>
              <a:gd name="T0" fmla="*/ 140 w 140"/>
              <a:gd name="T1" fmla="*/ 74 h 74"/>
              <a:gd name="T2" fmla="*/ 0 w 140"/>
              <a:gd name="T3" fmla="*/ 30 h 74"/>
            </a:gdLst>
            <a:cxnLst>
              <a:cxn ang="0">
                <a:pos x="T0" y="T1"/>
              </a:cxn>
              <a:cxn ang="0">
                <a:pos x="T2" y="T3"/>
              </a:cxn>
            </a:cxnLst>
            <a:rect l="0" t="0" r="r" b="b"/>
            <a:pathLst>
              <a:path w="140" h="74">
                <a:moveTo>
                  <a:pt x="140" y="74"/>
                </a:moveTo>
                <a:cubicBezTo>
                  <a:pt x="140" y="74"/>
                  <a:pt x="86" y="0"/>
                  <a:pt x="0" y="30"/>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4" name="任意多边形: 形状 13"/>
          <p:cNvSpPr/>
          <p:nvPr userDrawn="1">
            <p:custDataLst>
              <p:tags r:id="rId15"/>
            </p:custDataLst>
          </p:nvPr>
        </p:nvSpPr>
        <p:spPr>
          <a:xfrm>
            <a:off x="968375" y="1143635"/>
            <a:ext cx="476885" cy="543560"/>
          </a:xfrm>
          <a:custGeom>
            <a:gdLst>
              <a:gd name="T0" fmla="*/ 62 w 268"/>
              <a:gd name="T1" fmla="*/ 45 h 305"/>
              <a:gd name="T2" fmla="*/ 268 w 268"/>
              <a:gd name="T3" fmla="*/ 109 h 305"/>
              <a:gd name="T4" fmla="*/ 206 w 268"/>
              <a:gd name="T5" fmla="*/ 305 h 305"/>
              <a:gd name="T6" fmla="*/ 0 w 268"/>
              <a:gd name="T7" fmla="*/ 240 h 305"/>
              <a:gd name="T8" fmla="*/ 62 w 268"/>
              <a:gd name="T9" fmla="*/ 45 h 305"/>
            </a:gdLst>
            <a:cxnLst>
              <a:cxn ang="0">
                <a:pos x="T0" y="T1"/>
              </a:cxn>
              <a:cxn ang="0">
                <a:pos x="T2" y="T3"/>
              </a:cxn>
              <a:cxn ang="0">
                <a:pos x="T4" y="T5"/>
              </a:cxn>
              <a:cxn ang="0">
                <a:pos x="T6" y="T7"/>
              </a:cxn>
              <a:cxn ang="0">
                <a:pos x="T8" y="T9"/>
              </a:cxn>
            </a:cxnLst>
            <a:rect l="0" t="0" r="r" b="b"/>
            <a:pathLst>
              <a:path w="268" h="305">
                <a:moveTo>
                  <a:pt x="62" y="45"/>
                </a:moveTo>
                <a:cubicBezTo>
                  <a:pt x="189" y="0"/>
                  <a:pt x="268" y="109"/>
                  <a:pt x="268" y="109"/>
                </a:cubicBezTo>
                <a:cubicBezTo>
                  <a:pt x="206" y="305"/>
                  <a:pt x="206" y="305"/>
                  <a:pt x="206" y="305"/>
                </a:cubicBezTo>
                <a:cubicBezTo>
                  <a:pt x="206" y="305"/>
                  <a:pt x="127" y="195"/>
                  <a:pt x="0" y="240"/>
                </a:cubicBezTo>
                <a:lnTo>
                  <a:pt x="62" y="45"/>
                </a:lnTo>
                <a:close/>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5" name="任意多边形: 形状 14"/>
          <p:cNvSpPr/>
          <p:nvPr userDrawn="1">
            <p:custDataLst>
              <p:tags r:id="rId16"/>
            </p:custDataLst>
          </p:nvPr>
        </p:nvSpPr>
        <p:spPr>
          <a:xfrm>
            <a:off x="601345" y="1030605"/>
            <a:ext cx="476885" cy="541020"/>
          </a:xfrm>
          <a:custGeom>
            <a:gdLst>
              <a:gd name="T0" fmla="*/ 268 w 268"/>
              <a:gd name="T1" fmla="*/ 108 h 303"/>
              <a:gd name="T2" fmla="*/ 62 w 268"/>
              <a:gd name="T3" fmla="*/ 46 h 303"/>
              <a:gd name="T4" fmla="*/ 0 w 268"/>
              <a:gd name="T5" fmla="*/ 241 h 303"/>
              <a:gd name="T6" fmla="*/ 206 w 268"/>
              <a:gd name="T7" fmla="*/ 303 h 303"/>
              <a:gd name="T8" fmla="*/ 268 w 268"/>
              <a:gd name="T9" fmla="*/ 108 h 303"/>
            </a:gdLst>
            <a:cxnLst>
              <a:cxn ang="0">
                <a:pos x="T0" y="T1"/>
              </a:cxn>
              <a:cxn ang="0">
                <a:pos x="T2" y="T3"/>
              </a:cxn>
              <a:cxn ang="0">
                <a:pos x="T4" y="T5"/>
              </a:cxn>
              <a:cxn ang="0">
                <a:pos x="T6" y="T7"/>
              </a:cxn>
              <a:cxn ang="0">
                <a:pos x="T8" y="T9"/>
              </a:cxn>
            </a:cxnLst>
            <a:rect l="0" t="0" r="r" b="b"/>
            <a:pathLst>
              <a:path w="268" h="303">
                <a:moveTo>
                  <a:pt x="268" y="108"/>
                </a:moveTo>
                <a:cubicBezTo>
                  <a:pt x="190" y="0"/>
                  <a:pt x="62" y="46"/>
                  <a:pt x="62" y="46"/>
                </a:cubicBezTo>
                <a:cubicBezTo>
                  <a:pt x="0" y="241"/>
                  <a:pt x="0" y="241"/>
                  <a:pt x="0" y="241"/>
                </a:cubicBezTo>
                <a:cubicBezTo>
                  <a:pt x="0" y="241"/>
                  <a:pt x="128" y="195"/>
                  <a:pt x="206" y="303"/>
                </a:cubicBezTo>
                <a:lnTo>
                  <a:pt x="268" y="108"/>
                </a:lnTo>
                <a:close/>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6" name="任意多边形: 形状 15"/>
          <p:cNvSpPr/>
          <p:nvPr userDrawn="1">
            <p:custDataLst>
              <p:tags r:id="rId17"/>
            </p:custDataLst>
          </p:nvPr>
        </p:nvSpPr>
        <p:spPr>
          <a:xfrm>
            <a:off x="707390" y="1285875"/>
            <a:ext cx="250825" cy="130175"/>
          </a:xfrm>
          <a:custGeom>
            <a:gdLst>
              <a:gd name="T0" fmla="*/ 0 w 141"/>
              <a:gd name="T1" fmla="*/ 31 h 73"/>
              <a:gd name="T2" fmla="*/ 141 w 141"/>
              <a:gd name="T3" fmla="*/ 73 h 73"/>
            </a:gdLst>
            <a:cxnLst>
              <a:cxn ang="0">
                <a:pos x="T0" y="T1"/>
              </a:cxn>
              <a:cxn ang="0">
                <a:pos x="T2" y="T3"/>
              </a:cxn>
            </a:cxnLst>
            <a:rect l="0" t="0" r="r" b="b"/>
            <a:pathLst>
              <a:path w="141" h="73">
                <a:moveTo>
                  <a:pt x="0" y="31"/>
                </a:moveTo>
                <a:cubicBezTo>
                  <a:pt x="0" y="31"/>
                  <a:pt x="88" y="0"/>
                  <a:pt x="141" y="73"/>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7" name="任意多边形: 形状 16"/>
          <p:cNvSpPr/>
          <p:nvPr userDrawn="1">
            <p:custDataLst>
              <p:tags r:id="rId18"/>
            </p:custDataLst>
          </p:nvPr>
        </p:nvSpPr>
        <p:spPr>
          <a:xfrm>
            <a:off x="746760" y="1163320"/>
            <a:ext cx="248920" cy="132080"/>
          </a:xfrm>
          <a:custGeom>
            <a:gdLst>
              <a:gd name="T0" fmla="*/ 0 w 140"/>
              <a:gd name="T1" fmla="*/ 31 h 74"/>
              <a:gd name="T2" fmla="*/ 140 w 140"/>
              <a:gd name="T3" fmla="*/ 74 h 74"/>
            </a:gdLst>
            <a:cxnLst>
              <a:cxn ang="0">
                <a:pos x="T0" y="T1"/>
              </a:cxn>
              <a:cxn ang="0">
                <a:pos x="T2" y="T3"/>
              </a:cxn>
            </a:cxnLst>
            <a:rect l="0" t="0" r="r" b="b"/>
            <a:pathLst>
              <a:path w="140" h="74">
                <a:moveTo>
                  <a:pt x="0" y="31"/>
                </a:moveTo>
                <a:cubicBezTo>
                  <a:pt x="0" y="31"/>
                  <a:pt x="87" y="0"/>
                  <a:pt x="140" y="74"/>
                </a:cubicBezTo>
              </a:path>
            </a:pathLst>
          </a:custGeom>
          <a:noFill/>
          <a:ln w="30163" cap="rnd">
            <a:solidFill>
              <a:srgbClr val="2B2B2B"/>
            </a:solidFill>
            <a:prstDash val="solid"/>
            <a:round/>
          </a:ln>
          <a:extLst>
            <a:ext uri="{909E8E84-426E-40DD-AFC4-6F175D3DCCD1}">
              <a14:hiddenFill xmlns:a14="http://schemas.microsoft.com/office/drawing/2010/main">
                <a:solidFill>
                  <a:srgbClr val="FFFFFF"/>
                </a:solidFill>
              </a14:hiddenFill>
            </a:ext>
          </a:extLst>
        </p:spPr>
        <p:txBody>
          <a:bodyPr vert="horz" wrap="square" lIns="86401" tIns="43200" rIns="86401" bIns="43200" numCol="1" anchor="t" anchorCtr="0" compatLnSpc="1"/>
          <a:lstStyle/>
          <a:p>
            <a:endParaRPr lang="zh-CN" altLang="en-US" sz="1275"/>
          </a:p>
        </p:txBody>
      </p:sp>
      <p:sp>
        <p:nvSpPr>
          <p:cNvPr id="18" name="文本框 17"/>
          <p:cNvSpPr txBox="1"/>
          <p:nvPr>
            <p:custDataLst>
              <p:tags r:id="rId19"/>
            </p:custDataLst>
          </p:nvPr>
        </p:nvSpPr>
        <p:spPr>
          <a:xfrm>
            <a:off x="1501775" y="1108075"/>
            <a:ext cx="2101850" cy="557530"/>
          </a:xfrm>
          <a:prstGeom prst="rect"/>
          <a:noFill/>
        </p:spPr>
        <p:txBody>
          <a:bodyPr wrap="square" rtlCol="0">
            <a:spAutoFit/>
          </a:bodyPr>
          <a:lstStyle/>
          <a:p>
            <a:r>
              <a:rPr lang="zh-CN" altLang="en-US" sz="3025" dirty="1">
                <a:solidFill>
                  <a:schemeClr val="accent5">
                    <a:lumMod val="50000"/>
                  </a:schemeClr>
                </a:solidFill>
                <a:latin typeface="微软雅黑" panose="020b0503020204020204" pitchFamily="34" charset="-122"/>
                <a:ea typeface="微软雅黑" panose="020b0503020204020204" pitchFamily="34" charset="-122"/>
              </a:rPr>
              <a:t>词语解释</a:t>
            </a:r>
            <a:endParaRPr lang="zh-CN" altLang="en-US" sz="3025">
              <a:solidFill>
                <a:schemeClr val="accent5">
                  <a:lumMod val="50000"/>
                </a:schemeClr>
              </a:solidFill>
              <a:latin typeface="微软雅黑" panose="020b0503020204020204" pitchFamily="34" charset="-122"/>
              <a:ea typeface="微软雅黑" panose="020b0503020204020204" pitchFamily="34" charset="-122"/>
            </a:endParaRPr>
          </a:p>
        </p:txBody>
      </p:sp>
      <p:sp>
        <p:nvSpPr>
          <p:cNvPr id="41" name="标题 1"/>
          <p:cNvSpPr txBox="1"/>
          <p:nvPr>
            <p:custDataLst>
              <p:tags r:id="rId20"/>
            </p:custDataLst>
          </p:nvPr>
        </p:nvSpPr>
        <p:spPr>
          <a:xfrm>
            <a:off x="635" y="401320"/>
            <a:ext cx="11520805" cy="691515"/>
          </a:xfrm>
          <a:prstGeom prst="rect"/>
        </p:spPr>
        <p:txBody>
          <a:bodyPr vert="horz" lIns="91414" tIns="45707" rIns="91414" bIns="45707"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3765" fontAlgn="base" rtl="0" eaLnBrk="1" latinLnBrk="0" hangingPunct="1">
              <a:lnSpc>
                <a:spcPct val="90000"/>
              </a:lnSpc>
              <a:spcBef>
                <a:spcPct val="0"/>
              </a:spcBef>
              <a:spcAft>
                <a:spcPct val="0"/>
              </a:spcAft>
              <a:buClrTx/>
              <a:buSzTx/>
              <a:buFontTx/>
              <a:buNone/>
              <a:defRPr/>
            </a:pP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预习检查</a:t>
            </a:r>
            <a:endParaRPr kumimoji="0" lang="zh-CN" altLang="en-US" sz="36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j-cs"/>
            </a:endParaRPr>
          </a:p>
        </p:txBody>
      </p:sp>
      <p:sp>
        <p:nvSpPr>
          <p:cNvPr id="44" name="文本框 43"/>
          <p:cNvSpPr txBox="1"/>
          <p:nvPr>
            <p:custDataLst>
              <p:tags r:id="rId21"/>
            </p:custDataLst>
          </p:nvPr>
        </p:nvSpPr>
        <p:spPr>
          <a:xfrm>
            <a:off x="9607601" y="60852"/>
            <a:ext cx="1912887" cy="337185"/>
          </a:xfrm>
          <a:prstGeom prst="rect"/>
          <a:noFill/>
        </p:spPr>
        <p:txBody>
          <a:bodyPr wrap="square" rtlCol="0">
            <a:spAutoFit/>
          </a:bodyPr>
          <a:lstStyle/>
          <a:p>
            <a:pPr algn="ctr"/>
            <a:endParaRPr lang="zh-CN" altLang="en-US" sz="1600">
              <a:solidFill>
                <a:srgbClr val="FF0000"/>
              </a:solidFill>
              <a:latin typeface="微软雅黑" panose="020b0503020204020204" pitchFamily="34" charset="-122"/>
              <a:ea typeface="微软雅黑" panose="020b0503020204020204" pitchFamily="34" charset="-122"/>
            </a:endParaRPr>
          </a:p>
        </p:txBody>
      </p:sp>
      <p:sp>
        <p:nvSpPr>
          <p:cNvPr id="56324" name="矩形 5"/>
          <p:cNvSpPr/>
          <p:nvPr>
            <p:custDataLst>
              <p:tags r:id="rId22"/>
            </p:custDataLst>
          </p:nvPr>
        </p:nvSpPr>
        <p:spPr>
          <a:xfrm>
            <a:off x="843280" y="1871345"/>
            <a:ext cx="5962650" cy="521970"/>
          </a:xfrm>
          <a:prstGeom prst="rect"/>
          <a:noFill/>
          <a:ln w="9525">
            <a:noFill/>
          </a:ln>
        </p:spPr>
        <p:txBody>
          <a:bodyPr>
            <a:spAutoFit/>
          </a:bodyPr>
          <a:lstStyle/>
          <a:p>
            <a:r>
              <a:rPr lang="zh-CN" altLang="en-US" sz="2800" b="1" dirty="1">
                <a:effectLst/>
                <a:latin typeface="宋体" panose="02010600030101010101" pitchFamily="2" charset="-122"/>
                <a:ea typeface="宋体" panose="02010600030101010101" pitchFamily="2" charset="-122"/>
                <a:cs typeface="宋体" panose="02010600030101010101" pitchFamily="2" charset="-122"/>
              </a:rPr>
              <a:t>根据词语的意思写出课文中的词语。</a:t>
            </a:r>
            <a:endParaRPr lang="zh-CN" altLang="en-US" sz="2800" b="1">
              <a:solidFill>
                <a:srgbClr val="0000FF"/>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56323" name="矩形 4"/>
          <p:cNvSpPr/>
          <p:nvPr>
            <p:custDataLst>
              <p:tags r:id="rId23"/>
            </p:custDataLst>
          </p:nvPr>
        </p:nvSpPr>
        <p:spPr>
          <a:xfrm>
            <a:off x="818515" y="2599055"/>
            <a:ext cx="10290175" cy="3192145"/>
          </a:xfrm>
          <a:prstGeom prst="rect"/>
          <a:noFill/>
          <a:ln w="9525">
            <a:noFill/>
          </a:ln>
        </p:spPr>
        <p:txBody>
          <a:bodyPr wrap="square">
            <a:spAutoFit/>
          </a:bodyPr>
          <a:lstStyle/>
          <a:p>
            <a:pPr>
              <a:lnSpc>
                <a:spcPct val="120000"/>
              </a:lnSpc>
            </a:pPr>
            <a:r>
              <a:rPr lang="zh-CN" altLang="en-US" sz="2800" b="1" dirty="1">
                <a:latin typeface="宋体" panose="02010600030101010101" pitchFamily="2" charset="-122"/>
                <a:ea typeface="宋体" panose="02010600030101010101" pitchFamily="2" charset="-122"/>
              </a:rPr>
              <a:t>（</a:t>
            </a:r>
            <a:r>
              <a:rPr lang="en-US" altLang="zh-CN" sz="2800" b="1" dirty="1">
                <a:latin typeface="宋体" panose="02010600030101010101" pitchFamily="2" charset="-122"/>
                <a:ea typeface="宋体" panose="02010600030101010101" pitchFamily="2" charset="-122"/>
              </a:rPr>
              <a:t>1</a:t>
            </a:r>
            <a:r>
              <a:rPr lang="zh-CN" altLang="en-US" sz="2800" b="1" dirty="1">
                <a:latin typeface="宋体" panose="02010600030101010101" pitchFamily="2" charset="-122"/>
                <a:ea typeface="宋体" panose="02010600030101010101" pitchFamily="2" charset="-122"/>
              </a:rPr>
              <a:t>）诬陷别人使受损害。</a:t>
            </a:r>
            <a:endParaRPr lang="en-US" altLang="zh-CN" sz="2800" b="1">
              <a:latin typeface="宋体" panose="02010600030101010101" pitchFamily="2" charset="-122"/>
              <a:ea typeface="宋体" panose="02010600030101010101" pitchFamily="2" charset="-122"/>
            </a:endParaRPr>
          </a:p>
          <a:p>
            <a:pPr>
              <a:lnSpc>
                <a:spcPct val="120000"/>
              </a:lnSpc>
            </a:pPr>
            <a:r>
              <a:rPr lang="zh-CN" altLang="en-US" sz="2800" b="1" dirty="1">
                <a:latin typeface="宋体" panose="02010600030101010101" pitchFamily="2" charset="-122"/>
                <a:ea typeface="宋体" panose="02010600030101010101" pitchFamily="2" charset="-122"/>
              </a:rPr>
              <a:t>（</a:t>
            </a:r>
            <a:r>
              <a:rPr lang="en-US" altLang="zh-CN" sz="2800" b="1" dirty="1">
                <a:latin typeface="宋体" panose="02010600030101010101" pitchFamily="2" charset="-122"/>
                <a:ea typeface="宋体" panose="02010600030101010101" pitchFamily="2" charset="-122"/>
              </a:rPr>
              <a:t>2</a:t>
            </a:r>
            <a:r>
              <a:rPr lang="zh-CN" altLang="en-US" sz="2800" b="1" dirty="1">
                <a:latin typeface="宋体" panose="02010600030101010101" pitchFamily="2" charset="-122"/>
                <a:ea typeface="宋体" panose="02010600030101010101" pitchFamily="2" charset="-122"/>
              </a:rPr>
              <a:t>）比喻作文或说话时在关键地方加上精辟的语句，使内容更加生动传神。</a:t>
            </a:r>
            <a:endParaRPr lang="en-US" altLang="zh-CN" sz="2800" b="1">
              <a:latin typeface="宋体" panose="02010600030101010101" pitchFamily="2" charset="-122"/>
              <a:ea typeface="宋体" panose="02010600030101010101" pitchFamily="2" charset="-122"/>
            </a:endParaRPr>
          </a:p>
          <a:p>
            <a:pPr>
              <a:lnSpc>
                <a:spcPct val="120000"/>
              </a:lnSpc>
            </a:pPr>
            <a:r>
              <a:rPr lang="zh-CN" altLang="en-US" sz="2800" b="1" dirty="1">
                <a:latin typeface="宋体" panose="02010600030101010101" pitchFamily="2" charset="-122"/>
                <a:ea typeface="宋体" panose="02010600030101010101" pitchFamily="2" charset="-122"/>
              </a:rPr>
              <a:t>（</a:t>
            </a:r>
            <a:r>
              <a:rPr lang="en-US" altLang="zh-CN" sz="2800" b="1" dirty="1">
                <a:latin typeface="宋体" panose="02010600030101010101" pitchFamily="2" charset="-122"/>
                <a:ea typeface="宋体" panose="02010600030101010101" pitchFamily="2" charset="-122"/>
              </a:rPr>
              <a:t>3</a:t>
            </a:r>
            <a:r>
              <a:rPr lang="zh-CN" altLang="en-US" sz="2800" b="1" dirty="1">
                <a:latin typeface="宋体" panose="02010600030101010101" pitchFamily="2" charset="-122"/>
                <a:ea typeface="宋体" panose="02010600030101010101" pitchFamily="2" charset="-122"/>
              </a:rPr>
              <a:t>）因为理屈词穷而故意避开正题的话。</a:t>
            </a:r>
            <a:endParaRPr lang="en-US" altLang="en-US" sz="2800" b="1">
              <a:latin typeface="宋体" panose="02010600030101010101" pitchFamily="2" charset="-122"/>
              <a:ea typeface="宋体" panose="02010600030101010101" pitchFamily="2" charset="-122"/>
            </a:endParaRPr>
          </a:p>
          <a:p>
            <a:pPr>
              <a:lnSpc>
                <a:spcPct val="120000"/>
              </a:lnSpc>
            </a:pPr>
            <a:r>
              <a:rPr lang="zh-CN" altLang="en-US" sz="2800" b="1" dirty="1">
                <a:latin typeface="宋体" panose="02010600030101010101" pitchFamily="2" charset="-122"/>
                <a:ea typeface="宋体" panose="02010600030101010101" pitchFamily="2" charset="-122"/>
              </a:rPr>
              <a:t>（</a:t>
            </a:r>
            <a:r>
              <a:rPr lang="en-US" altLang="zh-CN" sz="2800" b="1" dirty="1">
                <a:latin typeface="宋体" panose="02010600030101010101" pitchFamily="2" charset="-122"/>
                <a:ea typeface="宋体" panose="02010600030101010101" pitchFamily="2" charset="-122"/>
              </a:rPr>
              <a:t>4</a:t>
            </a:r>
            <a:r>
              <a:rPr lang="zh-CN" altLang="en-US" sz="2800" b="1" dirty="1">
                <a:latin typeface="宋体" panose="02010600030101010101" pitchFamily="2" charset="-122"/>
                <a:ea typeface="宋体" panose="02010600030101010101" pitchFamily="2" charset="-122"/>
              </a:rPr>
              <a:t>）自己甘心落后，不求上进。</a:t>
            </a:r>
            <a:endParaRPr lang="en-US" altLang="zh-CN" sz="2800" b="1">
              <a:latin typeface="宋体" panose="02010600030101010101" pitchFamily="2" charset="-122"/>
              <a:ea typeface="宋体" panose="02010600030101010101" pitchFamily="2" charset="-122"/>
            </a:endParaRPr>
          </a:p>
          <a:p>
            <a:pPr>
              <a:lnSpc>
                <a:spcPct val="120000"/>
              </a:lnSpc>
            </a:pPr>
            <a:r>
              <a:rPr lang="zh-CN" altLang="en-US" sz="2800" b="1" dirty="1">
                <a:latin typeface="宋体" panose="02010600030101010101" pitchFamily="2" charset="-122"/>
                <a:ea typeface="宋体" panose="02010600030101010101" pitchFamily="2" charset="-122"/>
              </a:rPr>
              <a:t>（</a:t>
            </a:r>
            <a:r>
              <a:rPr lang="en-US" altLang="zh-CN" sz="2800" b="1" dirty="1">
                <a:latin typeface="宋体" panose="02010600030101010101" pitchFamily="2" charset="-122"/>
                <a:ea typeface="宋体" panose="02010600030101010101" pitchFamily="2" charset="-122"/>
              </a:rPr>
              <a:t>5</a:t>
            </a:r>
            <a:r>
              <a:rPr lang="zh-CN" altLang="en-US" sz="2800" b="1" dirty="1">
                <a:latin typeface="宋体" panose="02010600030101010101" pitchFamily="2" charset="-122"/>
                <a:ea typeface="宋体" panose="02010600030101010101" pitchFamily="2" charset="-122"/>
              </a:rPr>
              <a:t>）山和水都到了尽头，前面再没有路可走</a:t>
            </a:r>
            <a:r>
              <a:rPr lang="en-US" altLang="zh-CN" sz="2800" b="1" dirty="1">
                <a:latin typeface="宋体" panose="02010600030101010101" pitchFamily="2" charset="-122"/>
                <a:ea typeface="宋体" panose="02010600030101010101" pitchFamily="2" charset="-122"/>
              </a:rPr>
              <a:t>,</a:t>
            </a:r>
            <a:r>
              <a:rPr lang="zh-CN" altLang="en-US" sz="2800" b="1" dirty="1">
                <a:latin typeface="宋体" panose="02010600030101010101" pitchFamily="2" charset="-122"/>
                <a:ea typeface="宋体" panose="02010600030101010101" pitchFamily="2" charset="-122"/>
              </a:rPr>
              <a:t>比喻陷入绝境。</a:t>
            </a:r>
            <a:endParaRPr lang="zh-CN" altLang="en-US" sz="2800" b="1">
              <a:latin typeface="宋体" panose="02010600030101010101" pitchFamily="2" charset="-122"/>
              <a:ea typeface="宋体" panose="02010600030101010101" pitchFamily="2" charset="-122"/>
            </a:endParaRPr>
          </a:p>
        </p:txBody>
      </p:sp>
      <p:sp>
        <p:nvSpPr>
          <p:cNvPr id="23" name="矩形 22"/>
          <p:cNvSpPr/>
          <p:nvPr>
            <p:custDataLst>
              <p:tags r:id="rId24"/>
            </p:custDataLst>
          </p:nvPr>
        </p:nvSpPr>
        <p:spPr>
          <a:xfrm>
            <a:off x="6883083" y="2489835"/>
            <a:ext cx="1627187" cy="523875"/>
          </a:xfrm>
          <a:prstGeom prst="rect"/>
          <a:noFill/>
          <a:ln w="9525">
            <a:noFill/>
          </a:ln>
        </p:spPr>
        <p:txBody>
          <a:bodyPr wrap="none">
            <a:spAutoFit/>
          </a:bodyPr>
          <a:lstStyle/>
          <a:p>
            <a:pPr algn="ctr"/>
            <a:r>
              <a:rPr lang="en-US" altLang="zh-CN" sz="2800" b="1" dirty="1">
                <a:solidFill>
                  <a:srgbClr val="FF00FF"/>
                </a:solidFill>
                <a:latin typeface="楷体" panose="02010609060101010101" pitchFamily="49" charset="-122"/>
                <a:ea typeface="楷体" panose="02010609060101010101" pitchFamily="49" charset="-122"/>
              </a:rPr>
              <a:t>【</a:t>
            </a:r>
            <a:r>
              <a:rPr lang="zh-CN" altLang="en-US" sz="2800" b="1" dirty="1">
                <a:solidFill>
                  <a:srgbClr val="FF00FF"/>
                </a:solidFill>
                <a:latin typeface="楷体" panose="02010609060101010101" pitchFamily="49" charset="-122"/>
                <a:ea typeface="楷体" panose="02010609060101010101" pitchFamily="49" charset="-122"/>
              </a:rPr>
              <a:t>中伤</a:t>
            </a:r>
            <a:r>
              <a:rPr lang="en-US" altLang="zh-CN" sz="2800" b="1" dirty="1">
                <a:solidFill>
                  <a:srgbClr val="FF00FF"/>
                </a:solidFill>
                <a:latin typeface="楷体" panose="02010609060101010101" pitchFamily="49" charset="-122"/>
                <a:ea typeface="楷体" panose="02010609060101010101" pitchFamily="49" charset="-122"/>
              </a:rPr>
              <a:t>】</a:t>
            </a:r>
            <a:endParaRPr lang="en-US" altLang="zh-CN" sz="2800" b="1">
              <a:solidFill>
                <a:srgbClr val="FF00FF"/>
              </a:solidFill>
              <a:latin typeface="楷体" panose="02010609060101010101" pitchFamily="49" charset="-122"/>
              <a:ea typeface="楷体" panose="02010609060101010101" pitchFamily="49" charset="-122"/>
            </a:endParaRPr>
          </a:p>
        </p:txBody>
      </p:sp>
      <p:sp>
        <p:nvSpPr>
          <p:cNvPr id="24" name="矩形 23"/>
          <p:cNvSpPr/>
          <p:nvPr>
            <p:custDataLst>
              <p:tags r:id="rId25"/>
            </p:custDataLst>
          </p:nvPr>
        </p:nvSpPr>
        <p:spPr>
          <a:xfrm>
            <a:off x="6749733" y="3521710"/>
            <a:ext cx="2347912" cy="522288"/>
          </a:xfrm>
          <a:prstGeom prst="rect"/>
          <a:noFill/>
          <a:ln w="9525">
            <a:noFill/>
          </a:ln>
        </p:spPr>
        <p:txBody>
          <a:bodyPr wrap="none">
            <a:spAutoFit/>
          </a:bodyPr>
          <a:lstStyle/>
          <a:p>
            <a:pPr algn="ctr"/>
            <a:r>
              <a:rPr lang="en-US" altLang="zh-CN" sz="2800" b="1" dirty="1">
                <a:solidFill>
                  <a:srgbClr val="FF00FF"/>
                </a:solidFill>
                <a:latin typeface="楷体" panose="02010609060101010101" pitchFamily="49" charset="-122"/>
                <a:ea typeface="楷体" panose="02010609060101010101" pitchFamily="49" charset="-122"/>
              </a:rPr>
              <a:t>【</a:t>
            </a:r>
            <a:r>
              <a:rPr lang="zh-CN" altLang="en-US" sz="2800" b="1" dirty="1">
                <a:solidFill>
                  <a:srgbClr val="FF00FF"/>
                </a:solidFill>
                <a:latin typeface="楷体" panose="02010609060101010101" pitchFamily="49" charset="-122"/>
                <a:ea typeface="楷体" panose="02010609060101010101" pitchFamily="49" charset="-122"/>
              </a:rPr>
              <a:t>画龙点睛</a:t>
            </a:r>
            <a:r>
              <a:rPr lang="en-US" altLang="zh-CN" sz="2800" b="1" dirty="1">
                <a:solidFill>
                  <a:srgbClr val="FF00FF"/>
                </a:solidFill>
                <a:latin typeface="楷体" panose="02010609060101010101" pitchFamily="49" charset="-122"/>
                <a:ea typeface="楷体" panose="02010609060101010101" pitchFamily="49" charset="-122"/>
              </a:rPr>
              <a:t>】</a:t>
            </a:r>
            <a:endParaRPr lang="en-US" altLang="zh-CN" sz="2800" b="1">
              <a:solidFill>
                <a:srgbClr val="FF00FF"/>
              </a:solidFill>
              <a:latin typeface="楷体" panose="02010609060101010101" pitchFamily="49" charset="-122"/>
              <a:ea typeface="楷体" panose="02010609060101010101" pitchFamily="49" charset="-122"/>
            </a:endParaRPr>
          </a:p>
        </p:txBody>
      </p:sp>
      <p:sp>
        <p:nvSpPr>
          <p:cNvPr id="25" name="矩形 24"/>
          <p:cNvSpPr/>
          <p:nvPr>
            <p:custDataLst>
              <p:tags r:id="rId26"/>
            </p:custDataLst>
          </p:nvPr>
        </p:nvSpPr>
        <p:spPr>
          <a:xfrm>
            <a:off x="9302433" y="4101148"/>
            <a:ext cx="1627187" cy="523875"/>
          </a:xfrm>
          <a:prstGeom prst="rect"/>
          <a:noFill/>
          <a:ln w="9525">
            <a:noFill/>
          </a:ln>
        </p:spPr>
        <p:txBody>
          <a:bodyPr wrap="none">
            <a:spAutoFit/>
          </a:bodyPr>
          <a:lstStyle/>
          <a:p>
            <a:pPr algn="ctr"/>
            <a:r>
              <a:rPr lang="en-US" altLang="zh-CN" sz="2800" b="1" dirty="1">
                <a:solidFill>
                  <a:srgbClr val="FF00FF"/>
                </a:solidFill>
                <a:latin typeface="楷体" panose="02010609060101010101" pitchFamily="49" charset="-122"/>
                <a:ea typeface="楷体" panose="02010609060101010101" pitchFamily="49" charset="-122"/>
              </a:rPr>
              <a:t>【</a:t>
            </a:r>
            <a:r>
              <a:rPr lang="zh-CN" altLang="en-US" sz="2800" b="1" dirty="1">
                <a:solidFill>
                  <a:srgbClr val="FF00FF"/>
                </a:solidFill>
                <a:latin typeface="楷体" panose="02010609060101010101" pitchFamily="49" charset="-122"/>
                <a:ea typeface="楷体" panose="02010609060101010101" pitchFamily="49" charset="-122"/>
              </a:rPr>
              <a:t>遁词</a:t>
            </a:r>
            <a:r>
              <a:rPr lang="en-US" altLang="zh-CN" sz="2800" b="1" dirty="1">
                <a:solidFill>
                  <a:srgbClr val="FF00FF"/>
                </a:solidFill>
                <a:latin typeface="楷体" panose="02010609060101010101" pitchFamily="49" charset="-122"/>
                <a:ea typeface="楷体" panose="02010609060101010101" pitchFamily="49" charset="-122"/>
              </a:rPr>
              <a:t>】</a:t>
            </a:r>
            <a:endParaRPr lang="en-US" altLang="zh-CN" sz="2800" b="1">
              <a:solidFill>
                <a:srgbClr val="FF00FF"/>
              </a:solidFill>
              <a:latin typeface="楷体" panose="02010609060101010101" pitchFamily="49" charset="-122"/>
              <a:ea typeface="楷体" panose="02010609060101010101" pitchFamily="49" charset="-122"/>
            </a:endParaRPr>
          </a:p>
        </p:txBody>
      </p:sp>
      <p:sp>
        <p:nvSpPr>
          <p:cNvPr id="26" name="矩形 25"/>
          <p:cNvSpPr/>
          <p:nvPr>
            <p:custDataLst>
              <p:tags r:id="rId27"/>
            </p:custDataLst>
          </p:nvPr>
        </p:nvSpPr>
        <p:spPr>
          <a:xfrm>
            <a:off x="7911783" y="4545648"/>
            <a:ext cx="2349500" cy="523875"/>
          </a:xfrm>
          <a:prstGeom prst="rect"/>
          <a:noFill/>
          <a:ln w="9525">
            <a:noFill/>
          </a:ln>
        </p:spPr>
        <p:txBody>
          <a:bodyPr wrap="none">
            <a:spAutoFit/>
          </a:bodyPr>
          <a:lstStyle/>
          <a:p>
            <a:pPr algn="ctr"/>
            <a:r>
              <a:rPr lang="en-US" altLang="zh-CN" sz="2800" b="1" dirty="1">
                <a:solidFill>
                  <a:srgbClr val="FF00FF"/>
                </a:solidFill>
                <a:latin typeface="楷体" panose="02010609060101010101" pitchFamily="49" charset="-122"/>
                <a:ea typeface="楷体" panose="02010609060101010101" pitchFamily="49" charset="-122"/>
              </a:rPr>
              <a:t>【</a:t>
            </a:r>
            <a:r>
              <a:rPr lang="zh-CN" altLang="en-US" sz="2800" b="1" dirty="1">
                <a:solidFill>
                  <a:srgbClr val="FF00FF"/>
                </a:solidFill>
                <a:latin typeface="楷体" panose="02010609060101010101" pitchFamily="49" charset="-122"/>
                <a:ea typeface="楷体" panose="02010609060101010101" pitchFamily="49" charset="-122"/>
              </a:rPr>
              <a:t>自暴自弃</a:t>
            </a:r>
            <a:r>
              <a:rPr lang="en-US" altLang="zh-CN" sz="2800" b="1" dirty="1">
                <a:solidFill>
                  <a:srgbClr val="FF00FF"/>
                </a:solidFill>
                <a:latin typeface="楷体" panose="02010609060101010101" pitchFamily="49" charset="-122"/>
                <a:ea typeface="楷体" panose="02010609060101010101" pitchFamily="49" charset="-122"/>
              </a:rPr>
              <a:t>】</a:t>
            </a:r>
            <a:endParaRPr lang="en-US" altLang="zh-CN" sz="2800" b="1">
              <a:solidFill>
                <a:srgbClr val="FF00FF"/>
              </a:solidFill>
              <a:latin typeface="楷体" panose="02010609060101010101" pitchFamily="49" charset="-122"/>
              <a:ea typeface="楷体" panose="02010609060101010101" pitchFamily="49" charset="-122"/>
            </a:endParaRPr>
          </a:p>
        </p:txBody>
      </p:sp>
      <p:sp>
        <p:nvSpPr>
          <p:cNvPr id="34" name="矩形 33"/>
          <p:cNvSpPr/>
          <p:nvPr>
            <p:custDataLst>
              <p:tags r:id="rId28"/>
            </p:custDataLst>
          </p:nvPr>
        </p:nvSpPr>
        <p:spPr>
          <a:xfrm>
            <a:off x="8941435" y="5797233"/>
            <a:ext cx="2349500" cy="522287"/>
          </a:xfrm>
          <a:prstGeom prst="rect"/>
          <a:noFill/>
          <a:ln w="9525">
            <a:noFill/>
          </a:ln>
        </p:spPr>
        <p:txBody>
          <a:bodyPr wrap="none">
            <a:spAutoFit/>
          </a:bodyPr>
          <a:lstStyle/>
          <a:p>
            <a:pPr algn="ctr"/>
            <a:r>
              <a:rPr lang="en-US" altLang="zh-CN" sz="2800" b="1" dirty="1">
                <a:solidFill>
                  <a:srgbClr val="FF00FF"/>
                </a:solidFill>
                <a:latin typeface="楷体" panose="02010609060101010101" pitchFamily="49" charset="-122"/>
                <a:ea typeface="楷体" panose="02010609060101010101" pitchFamily="49" charset="-122"/>
              </a:rPr>
              <a:t>【</a:t>
            </a:r>
            <a:r>
              <a:rPr lang="zh-CN" altLang="en-US" sz="2800" b="1" dirty="1">
                <a:solidFill>
                  <a:srgbClr val="FF00FF"/>
                </a:solidFill>
                <a:latin typeface="楷体" panose="02010609060101010101" pitchFamily="49" charset="-122"/>
                <a:ea typeface="楷体" panose="02010609060101010101" pitchFamily="49" charset="-122"/>
              </a:rPr>
              <a:t>山穷水尽</a:t>
            </a:r>
            <a:r>
              <a:rPr lang="en-US" altLang="zh-CN" sz="2800" b="1" dirty="1">
                <a:solidFill>
                  <a:srgbClr val="FF00FF"/>
                </a:solidFill>
                <a:latin typeface="楷体" panose="02010609060101010101" pitchFamily="49" charset="-122"/>
                <a:ea typeface="楷体" panose="02010609060101010101" pitchFamily="49" charset="-122"/>
              </a:rPr>
              <a:t>】</a:t>
            </a:r>
            <a:endParaRPr lang="en-US" altLang="zh-CN" sz="2800" b="1">
              <a:solidFill>
                <a:srgbClr val="FF00FF"/>
              </a:solidFill>
              <a:latin typeface="楷体" panose="02010609060101010101" pitchFamily="49" charset="-122"/>
              <a:ea typeface="楷体" panose="02010609060101010101" pitchFamily="49" charset="-122"/>
            </a:endParaRPr>
          </a:p>
        </p:txBody>
      </p:sp>
      <p:sp>
        <p:nvSpPr>
          <p:cNvPr id="2" name="梯形 1"/>
          <p:cNvSpPr/>
          <p:nvPr>
            <p:custDataLst>
              <p:tags r:id="rId29"/>
            </p:custDataLst>
          </p:nvPr>
        </p:nvSpPr>
        <p:spPr>
          <a:xfrm flipV="1">
            <a:off x="698569" y="93489"/>
            <a:ext cx="3329521" cy="789332"/>
          </a:xfrm>
          <a:prstGeom prst="trapezoid">
            <a:avLst>
              <a:gd name="adj" fmla="val 1987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19" name="文本框 18"/>
          <p:cNvSpPr txBox="1"/>
          <p:nvPr>
            <p:custDataLst>
              <p:tags r:id="rId30"/>
            </p:custDataLst>
          </p:nvPr>
        </p:nvSpPr>
        <p:spPr>
          <a:xfrm>
            <a:off x="840126" y="183567"/>
            <a:ext cx="3041650" cy="368300"/>
          </a:xfrm>
          <a:prstGeom prst="rect"/>
          <a:noFill/>
        </p:spPr>
        <p:txBody>
          <a:bodyPr wrap="square">
            <a:spAutoFit/>
          </a:bodyPr>
          <a:lstStyle/>
          <a:p>
            <a:pPr algn="ctr" defTabSz="866775" fontAlgn="base">
              <a:spcBef>
                <a:spcPct val="0"/>
              </a:spcBef>
              <a:spcAft>
                <a:spcPct val="0"/>
              </a:spcAft>
              <a:defRPr/>
            </a:pPr>
            <a:r>
              <a:rPr 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21 </a:t>
            </a:r>
            <a:r>
              <a:rPr lang="zh-CN" alt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rPr>
              <a:t>创造宣言</a:t>
            </a:r>
            <a:endParaRPr lang="zh-CN" altLang="en-US" sz="1800">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randombar(horizontal)" prLs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1"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randombar(horizontal)" prLs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2"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randombar(horizontal)" prLst="">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3"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randombar(horizontal)" prLst="">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4"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randombar(horizontal)" prLst="">
                                      <p:cBhvr>
                                        <p:cTn id="2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uiExpand="0" advAuto="indefinite" build="whole"/>
      <p:bldP spid="24" grpId="1" uiExpand="0" advAuto="indefinite" build="whole"/>
      <p:bldP spid="25" grpId="2" uiExpand="0" advAuto="indefinite" build="whole"/>
      <p:bldP spid="26" grpId="3" uiExpand="0" advAuto="indefinite" build="whole"/>
      <p:bldP spid="34" grpId="4" uiExpand="0" advAuto="indefinite" build="whole"/>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2" name="梯形 1"/>
          <p:cNvSpPr/>
          <p:nvPr>
            <p:custDataLst>
              <p:tags r:id="rId3"/>
            </p:custDataLst>
          </p:nvPr>
        </p:nvSpPr>
        <p:spPr>
          <a:xfrm>
            <a:off x="554448" y="93488"/>
            <a:ext cx="3618671" cy="560781"/>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3" name="矩形 2"/>
          <p:cNvSpPr/>
          <p:nvPr>
            <p:custDataLst>
              <p:tags r:id="rId4"/>
            </p:custDataLst>
          </p:nvPr>
        </p:nvSpPr>
        <p:spPr>
          <a:xfrm>
            <a:off x="89" y="418117"/>
            <a:ext cx="11520311" cy="766525"/>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4" name="梯形 3"/>
          <p:cNvSpPr/>
          <p:nvPr>
            <p:custDataLst>
              <p:tags r:id="rId5"/>
            </p:custDataLst>
          </p:nvPr>
        </p:nvSpPr>
        <p:spPr>
          <a:xfrm flipV="1">
            <a:off x="698569" y="93489"/>
            <a:ext cx="3329521" cy="789332"/>
          </a:xfrm>
          <a:prstGeom prst="trapezoid">
            <a:avLst>
              <a:gd name="adj" fmla="val 1987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64235" fontAlgn="auto" rtl="0" eaLnBrk="1" latinLnBrk="0" hangingPunct="1">
              <a:lnSpc>
                <a:spcPct val="100000"/>
              </a:lnSpc>
              <a:spcBef>
                <a:spcPct val="0"/>
              </a:spcBef>
              <a:spcAft>
                <a:spcPct val="0"/>
              </a:spcAft>
              <a:buClrTx/>
              <a:buSzTx/>
              <a:buFontTx/>
              <a:buNone/>
              <a:defRPr/>
            </a:pPr>
            <a:endParaRPr kumimoji="0" lang="zh-CN" altLang="en-US" sz="1605" b="0" i="0" u="none" strike="noStrike" kern="1200" cap="none" spc="0" normalizeH="0" baseline="0" noProof="0">
              <a:ln>
                <a:noFill/>
              </a:ln>
              <a:solidFill>
                <a:prstClr val="white"/>
              </a:solidFill>
              <a:effectLst/>
              <a:uLnTx/>
              <a:uFillTx/>
              <a:latin typeface="Calibri"/>
              <a:ea typeface="等线"/>
              <a:cs typeface="+mn-cs"/>
            </a:endParaRPr>
          </a:p>
        </p:txBody>
      </p:sp>
      <p:sp>
        <p:nvSpPr>
          <p:cNvPr id="9" name="标题 1"/>
          <p:cNvSpPr txBox="1"/>
          <p:nvPr>
            <p:custDataLst>
              <p:tags r:id="rId6"/>
            </p:custDataLst>
          </p:nvPr>
        </p:nvSpPr>
        <p:spPr>
          <a:xfrm>
            <a:off x="839743" y="513203"/>
            <a:ext cx="11520311" cy="605747"/>
          </a:xfrm>
          <a:prstGeom prst="rect"/>
        </p:spPr>
        <p:txBody>
          <a:bodyPr vert="horz" lIns="91414" tIns="45707" rIns="91414" bIns="45707"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3765" fontAlgn="base" rtl="0" eaLnBrk="1" latinLnBrk="0" hangingPunct="1">
              <a:lnSpc>
                <a:spcPct val="90000"/>
              </a:lnSpc>
              <a:spcBef>
                <a:spcPct val="0"/>
              </a:spcBef>
              <a:spcAft>
                <a:spcPct val="0"/>
              </a:spcAft>
              <a:buClrTx/>
              <a:buSzTx/>
              <a:buFontTx/>
              <a:buNone/>
              <a:defRPr/>
            </a:pP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新</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课</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探</a:t>
            </a:r>
            <a:r>
              <a:rPr kumimoji="0" lang="en-US" altLang="zh-CN"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 </a:t>
            </a:r>
            <a:r>
              <a:rPr kumimoji="0" lang="zh-CN" altLang="en-US" sz="3600" b="1" i="0" u="none" strike="noStrike" kern="1200" cap="none" spc="0" normalizeH="0" baseline="0" noProof="0" dirty="1">
                <a:ln>
                  <a:noFill/>
                </a:ln>
                <a:solidFill>
                  <a:prstClr val="white"/>
                </a:solidFill>
                <a:effectLst/>
                <a:uLnTx/>
                <a:uFillTx/>
                <a:latin typeface="微软雅黑" panose="020b0503020204020204" pitchFamily="34" charset="-122"/>
                <a:ea typeface="微软雅黑" panose="020b0503020204020204" pitchFamily="34" charset="-122"/>
                <a:cs typeface="+mj-cs"/>
              </a:rPr>
              <a:t>究</a:t>
            </a:r>
            <a:endParaRPr kumimoji="0" lang="zh-CN" altLang="en-US" sz="3600" b="1"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j-cs"/>
            </a:endParaRPr>
          </a:p>
        </p:txBody>
      </p:sp>
      <p:grpSp>
        <p:nvGrpSpPr>
          <p:cNvPr id="7" name="组合 6"/>
          <p:cNvGrpSpPr/>
          <p:nvPr>
            <p:custDataLst>
              <p:tags r:id="rId7"/>
            </p:custDataLst>
          </p:nvPr>
        </p:nvGrpSpPr>
        <p:grpSpPr>
          <a:xfrm>
            <a:off x="1633563" y="167058"/>
            <a:ext cx="2467042" cy="582273"/>
            <a:chOff x="1854649" y="3596641"/>
            <a:chExt cx="4088951" cy="308396"/>
          </a:xfrm>
          <a:noFill/>
        </p:grpSpPr>
        <p:sp>
          <p:nvSpPr>
            <p:cNvPr id="8" name="圆角矩形 7"/>
            <p:cNvSpPr/>
            <p:nvPr>
              <p:custDataLst>
                <p:tags r:id="rId8"/>
              </p:custDataLst>
            </p:nvPr>
          </p:nvSpPr>
          <p:spPr>
            <a:xfrm>
              <a:off x="3078163" y="3596641"/>
              <a:ext cx="2865437" cy="308396"/>
            </a:xfrm>
            <a:prstGeom prst="roundRect">
              <a:avLst>
                <a:gd name="adj" fmla="val 0"/>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66775" fontAlgn="base" rtl="0" eaLnBrk="1"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prstClr val="white"/>
                </a:solidFill>
                <a:effectLst/>
                <a:uLnTx/>
                <a:uFillTx/>
                <a:latin typeface="等线"/>
                <a:ea typeface="等线"/>
                <a:cs typeface="+mn-cs"/>
              </a:endParaRPr>
            </a:p>
          </p:txBody>
        </p:sp>
        <p:sp>
          <p:nvSpPr>
            <p:cNvPr id="11" name="文本框 10"/>
            <p:cNvSpPr txBox="1"/>
            <p:nvPr>
              <p:custDataLst>
                <p:tags r:id="rId9"/>
              </p:custDataLst>
            </p:nvPr>
          </p:nvSpPr>
          <p:spPr>
            <a:xfrm>
              <a:off x="1854649" y="3605414"/>
              <a:ext cx="2375422" cy="195067"/>
            </a:xfrm>
            <a:prstGeom prst="rect"/>
            <a:grpFill/>
          </p:spPr>
          <p:txBody>
            <a:bodyPr wrap="none">
              <a:spAutoFit/>
            </a:bodyPr>
            <a:lstStyle/>
            <a:p>
              <a:pPr marL="0" marR="0" lvl="0" indent="0" algn="ctr" defTabSz="866775" fontAlgn="base" rtl="0" eaLnBrk="1" latinLnBrk="0" hangingPunct="1">
                <a:lnSpc>
                  <a:spcPct val="100000"/>
                </a:lnSpc>
                <a:spcBef>
                  <a:spcPct val="0"/>
                </a:spcBef>
                <a:spcAft>
                  <a:spcPct val="0"/>
                </a:spcAft>
                <a:buClrTx/>
                <a:buSzTx/>
                <a:buFontTx/>
                <a:buNone/>
                <a:defRPr/>
              </a:pPr>
              <a:r>
                <a:rPr 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sym typeface="+mn-ea"/>
                </a:rPr>
                <a:t>21 </a:t>
              </a:r>
              <a:r>
                <a:rPr lang="zh-CN" altLang="en-US" sz="1800" dirty="1">
                  <a:ln w="38100">
                    <a:noFill/>
                  </a:ln>
                  <a:solidFill>
                    <a:prstClr val="white"/>
                  </a:solidFill>
                  <a:latin typeface="微软雅黑" panose="020b0503020204020204" pitchFamily="34" charset="-122"/>
                  <a:ea typeface="微软雅黑" panose="020b0503020204020204" pitchFamily="34" charset="-122"/>
                  <a:cs typeface="Arial" panose="020b0604020202020204" pitchFamily="34" charset="0"/>
                  <a:sym typeface="+mn-ea"/>
                </a:rPr>
                <a:t>创造宣言</a:t>
              </a:r>
              <a:endParaRPr kumimoji="0" lang="zh-CN" altLang="en-US" sz="1800" b="0" i="0" u="none" strike="noStrike" kern="1200" cap="none" spc="0" normalizeH="0" baseline="0" noProof="0">
                <a:ln w="38100">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sym typeface="+mn-ea"/>
              </a:endParaRPr>
            </a:p>
          </p:txBody>
        </p:sp>
      </p:grpSp>
      <p:sp>
        <p:nvSpPr>
          <p:cNvPr id="10" name="文本框 9"/>
          <p:cNvSpPr txBox="1"/>
          <p:nvPr>
            <p:custDataLst>
              <p:tags r:id="rId10"/>
            </p:custDataLst>
          </p:nvPr>
        </p:nvSpPr>
        <p:spPr>
          <a:xfrm>
            <a:off x="9607601" y="60852"/>
            <a:ext cx="1912887" cy="337185"/>
          </a:xfrm>
          <a:prstGeom prst="rect"/>
          <a:noFill/>
        </p:spPr>
        <p:txBody>
          <a:bodyPr wrap="square" rtlCol="0">
            <a:spAutoFit/>
          </a:bodyPr>
          <a:lstStyle/>
          <a:p>
            <a:pPr algn="ctr"/>
            <a:endParaRPr lang="zh-CN" altLang="en-US" sz="1600">
              <a:solidFill>
                <a:srgbClr val="FF0000"/>
              </a:solidFill>
              <a:latin typeface="微软雅黑" panose="020b0503020204020204" pitchFamily="34" charset="-122"/>
              <a:ea typeface="微软雅黑" panose="020b0503020204020204" pitchFamily="34" charset="-122"/>
            </a:endParaRPr>
          </a:p>
        </p:txBody>
      </p:sp>
      <p:sp>
        <p:nvSpPr>
          <p:cNvPr id="12290" name="矩形 1"/>
          <p:cNvSpPr>
            <a:spLocks noChangeArrowheads="1"/>
          </p:cNvSpPr>
          <p:nvPr>
            <p:custDataLst>
              <p:tags r:id="rId11"/>
            </p:custDataLst>
          </p:nvPr>
        </p:nvSpPr>
        <p:spPr>
          <a:xfrm>
            <a:off x="554990" y="1379220"/>
            <a:ext cx="10720705" cy="82042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indent="0" fontAlgn="auto">
              <a:lnSpc>
                <a:spcPct val="150000"/>
              </a:lnSpc>
              <a:buFont typeface="Wingdings" panose="05000000000000000000" pitchFamily="2" charset="2"/>
              <a:buNone/>
            </a:pPr>
            <a:r>
              <a:rPr lang="en-US" altLang="zh-CN" sz="2800" b="1" dirty="1">
                <a:latin typeface="宋体" panose="02010600030101010101" pitchFamily="2" charset="-122"/>
                <a:sym typeface="+mn-ea"/>
              </a:rPr>
              <a:t>1.</a:t>
            </a:r>
            <a:r>
              <a:rPr lang="zh-CN" sz="2800" b="1" dirty="1">
                <a:latin typeface="宋体" panose="02010600030101010101" pitchFamily="2" charset="-122"/>
                <a:sym typeface="+mn-ea"/>
              </a:rPr>
              <a:t>请根据相关提示，梳理文章的论证思路。</a:t>
            </a:r>
            <a:endParaRPr lang="en-US" altLang="zh-CN" sz="2800" b="1">
              <a:latin typeface="宋体" panose="02010600030101010101" pitchFamily="2" charset="-122"/>
            </a:endParaRPr>
          </a:p>
          <a:p>
            <a:pPr marL="0" indent="0" fontAlgn="auto">
              <a:lnSpc>
                <a:spcPct val="150000"/>
              </a:lnSpc>
              <a:buFont typeface="Wingdings" panose="05000000000000000000" pitchFamily="2" charset="2"/>
              <a:buNone/>
            </a:pPr>
            <a:endParaRPr lang="zh-CN" altLang="en-US" sz="2800" b="1">
              <a:latin typeface="宋体" panose="02010600030101010101" pitchFamily="2" charset="-122"/>
            </a:endParaRPr>
          </a:p>
        </p:txBody>
      </p:sp>
      <p:grpSp>
        <p:nvGrpSpPr>
          <p:cNvPr id="26" name="组合 25"/>
          <p:cNvGrpSpPr/>
          <p:nvPr>
            <p:custDataLst>
              <p:tags r:id="rId12"/>
            </p:custDataLst>
          </p:nvPr>
        </p:nvGrpSpPr>
        <p:grpSpPr>
          <a:xfrm>
            <a:off x="698464" y="2200874"/>
            <a:ext cx="10020300" cy="1526877"/>
            <a:chOff x="3337524" y="1294094"/>
            <a:chExt cx="10020300" cy="1526877"/>
          </a:xfrm>
        </p:grpSpPr>
        <p:grpSp>
          <p:nvGrpSpPr>
            <p:cNvPr id="62" name="组合 61"/>
            <p:cNvGrpSpPr/>
            <p:nvPr>
              <p:custDataLst>
                <p:tags r:id="rId13"/>
              </p:custDataLst>
            </p:nvPr>
          </p:nvGrpSpPr>
          <p:grpSpPr>
            <a:xfrm>
              <a:off x="3337524" y="1294094"/>
              <a:ext cx="2257705" cy="1526877"/>
              <a:chOff x="4521916" y="124079"/>
              <a:chExt cx="2257705" cy="1526877"/>
            </a:xfrm>
          </p:grpSpPr>
          <p:pic>
            <p:nvPicPr>
              <p:cNvPr id="63" name="Picture 2" descr="https://gimg2.baidu.com/image_search/src=http%3A%2F%2Fpic.616pic.com%2Fys_bnew_img%2F00%2F53%2F32%2FkDqdjptW4M.jpg&amp;refer=http%3A%2F%2Fpic.616pic.com&amp;app=2002&amp;size=f9999,10000&amp;q=a80&amp;n=0&amp;g=0n&amp;fmt=jpeg?sec=1637981594&amp;t=cae765130fbd0bb14419cde65865cada"/>
              <p:cNvPicPr>
                <a:picLocks noChangeAspect="1" noChangeArrowheads="1"/>
              </p:cNvPicPr>
              <p:nvPr>
                <p:custDataLst>
                  <p:tags r:id="rId15"/>
                </p:custDataLst>
              </p:nvPr>
            </p:nvPicPr>
            <p:blipFill>
              <a:blip xmlns:r="http://schemas.openxmlformats.org/officeDocument/2006/relationships" r:embed="rId14">
                <a:clrChange>
                  <a:clrFrom>
                    <a:srgbClr val="F6F6F6"/>
                  </a:clrFrom>
                  <a:clrTo>
                    <a:srgbClr val="F6F6F6">
                      <a:alpha val="0"/>
                    </a:srgbClr>
                  </a:clrTo>
                </a:clrChange>
                <a:duotone>
                  <a:schemeClr val="accent3">
                    <a:shade val="45000"/>
                    <a:satMod val="135000"/>
                  </a:schemeClr>
                  <a:prstClr val="white"/>
                </a:duotone>
              </a:blip>
              <a:srcRect/>
              <a:stretch>
                <a:fillRect/>
              </a:stretch>
            </p:blipFill>
            <p:spPr>
              <a:xfrm>
                <a:off x="4521916" y="124079"/>
                <a:ext cx="867170" cy="1526877"/>
              </a:xfrm>
              <a:prstGeom prst="rect"/>
              <a:noFill/>
              <a:extLst>
                <a:ext uri="{909E8E84-426E-40DD-AFC4-6F175D3DCCD1}">
                  <a14:hiddenFill xmlns:a14="http://schemas.microsoft.com/office/drawing/2010/main">
                    <a:solidFill>
                      <a:srgbClr val="FFFFFF"/>
                    </a:solidFill>
                  </a14:hiddenFill>
                </a:ext>
              </a:extLst>
            </p:spPr>
          </p:pic>
          <p:sp>
            <p:nvSpPr>
              <p:cNvPr id="65" name="文本框 64"/>
              <p:cNvSpPr txBox="1"/>
              <p:nvPr>
                <p:custDataLst>
                  <p:tags r:id="rId16"/>
                </p:custDataLst>
              </p:nvPr>
            </p:nvSpPr>
            <p:spPr>
              <a:xfrm>
                <a:off x="4521916" y="462960"/>
                <a:ext cx="2257705" cy="430887"/>
              </a:xfrm>
              <a:prstGeom prst="rect"/>
              <a:noFill/>
            </p:spPr>
            <p:txBody>
              <a:bodyPr wrap="square" rtlCol="0">
                <a:spAutoFit/>
              </a:bodyPr>
              <a:lstStyle/>
              <a:p>
                <a:r>
                  <a:rPr lang="zh-CN" altLang="en-US" sz="2200" dirty="1">
                    <a:highlight>
                      <a:srgbClr val="FFFF00"/>
                    </a:highlight>
                    <a:latin typeface="黑体" panose="02010609060101010101" charset="-122"/>
                    <a:ea typeface="黑体" panose="02010609060101010101" charset="-122"/>
                  </a:rPr>
                  <a:t>首先</a:t>
                </a:r>
                <a:endParaRPr lang="zh-CN" altLang="en-US" sz="2200">
                  <a:highlight>
                    <a:srgbClr val="FFFF00"/>
                  </a:highlight>
                  <a:latin typeface="黑体" panose="02010609060101010101" charset="-122"/>
                  <a:ea typeface="黑体" panose="02010609060101010101" charset="-122"/>
                </a:endParaRPr>
              </a:p>
            </p:txBody>
          </p:sp>
        </p:grpSp>
        <p:sp>
          <p:nvSpPr>
            <p:cNvPr id="27" name="矩形 26"/>
            <p:cNvSpPr/>
            <p:nvPr>
              <p:custDataLst>
                <p:tags r:id="rId17"/>
              </p:custDataLst>
            </p:nvPr>
          </p:nvSpPr>
          <p:spPr>
            <a:xfrm>
              <a:off x="4481794" y="1387439"/>
              <a:ext cx="8876030" cy="1433195"/>
            </a:xfrm>
            <a:prstGeom prst="rect"/>
          </p:spPr>
          <p:txBody>
            <a:bodyPr wrap="square">
              <a:noAutofit/>
            </a:bodyPr>
            <a:lstStyle/>
            <a:p>
              <a:pPr indent="0" algn="l" fontAlgn="auto">
                <a:lnSpc>
                  <a:spcPct val="150000"/>
                </a:lnSpc>
                <a:buClrTx/>
                <a:buSzTx/>
                <a:buNone/>
              </a:pPr>
              <a:r>
                <a:rPr lang="zh-CN" altLang="en-US" sz="2800" b="1" dirty="1">
                  <a:solidFill>
                    <a:srgbClr val="0000FF"/>
                  </a:solidFill>
                  <a:latin typeface="楷体" panose="02010609060101010101" pitchFamily="49" charset="-122"/>
                  <a:ea typeface="楷体" panose="02010609060101010101" pitchFamily="49" charset="-122"/>
                  <a:sym typeface="+mn-ea"/>
                </a:rPr>
                <a:t>文章开篇开宗明义，总领全文，提出“___________”这一总论点。</a:t>
              </a:r>
              <a:endParaRPr lang="zh-CN" altLang="en-US" sz="2800" b="1">
                <a:solidFill>
                  <a:srgbClr val="0000FF"/>
                </a:solidFill>
                <a:latin typeface="楷体" panose="02010609060101010101" pitchFamily="49" charset="-122"/>
                <a:ea typeface="楷体" panose="02010609060101010101" pitchFamily="49" charset="-122"/>
              </a:endParaRPr>
            </a:p>
            <a:p>
              <a:pPr algn="l">
                <a:lnSpc>
                  <a:spcPct val="100000"/>
                </a:lnSpc>
                <a:buClrTx/>
                <a:buSzTx/>
                <a:buNone/>
              </a:pPr>
              <a:endParaRPr lang="zh-CN" altLang="en-US" sz="2800" b="1">
                <a:solidFill>
                  <a:srgbClr val="0033CC"/>
                </a:solidFill>
                <a:latin typeface="楷体" panose="02010609060101010101" pitchFamily="49" charset="-122"/>
                <a:ea typeface="楷体" panose="02010609060101010101" pitchFamily="49" charset="-122"/>
              </a:endParaRPr>
            </a:p>
          </p:txBody>
        </p:sp>
      </p:grpSp>
      <p:grpSp>
        <p:nvGrpSpPr>
          <p:cNvPr id="28" name="组合 27"/>
          <p:cNvGrpSpPr/>
          <p:nvPr>
            <p:custDataLst>
              <p:tags r:id="rId18"/>
            </p:custDataLst>
          </p:nvPr>
        </p:nvGrpSpPr>
        <p:grpSpPr>
          <a:xfrm>
            <a:off x="698500" y="3886835"/>
            <a:ext cx="9800590" cy="1962150"/>
            <a:chOff x="3337524" y="2771078"/>
            <a:chExt cx="9800590" cy="1752600"/>
          </a:xfrm>
        </p:grpSpPr>
        <p:grpSp>
          <p:nvGrpSpPr>
            <p:cNvPr id="66" name="组合 65"/>
            <p:cNvGrpSpPr/>
            <p:nvPr>
              <p:custDataLst>
                <p:tags r:id="rId19"/>
              </p:custDataLst>
            </p:nvPr>
          </p:nvGrpSpPr>
          <p:grpSpPr>
            <a:xfrm>
              <a:off x="3337524" y="2958131"/>
              <a:ext cx="2257705" cy="1526877"/>
              <a:chOff x="4521916" y="124079"/>
              <a:chExt cx="2257705" cy="1526877"/>
            </a:xfrm>
          </p:grpSpPr>
          <p:pic>
            <p:nvPicPr>
              <p:cNvPr id="72" name="Picture 2" descr="https://gimg2.baidu.com/image_search/src=http%3A%2F%2Fpic.616pic.com%2Fys_bnew_img%2F00%2F53%2F32%2FkDqdjptW4M.jpg&amp;refer=http%3A%2F%2Fpic.616pic.com&amp;app=2002&amp;size=f9999,10000&amp;q=a80&amp;n=0&amp;g=0n&amp;fmt=jpeg?sec=1637981594&amp;t=cae765130fbd0bb14419cde65865cada"/>
              <p:cNvPicPr>
                <a:picLocks noChangeAspect="1" noChangeArrowheads="1"/>
              </p:cNvPicPr>
              <p:nvPr>
                <p:custDataLst>
                  <p:tags r:id="rId20"/>
                </p:custDataLst>
              </p:nvPr>
            </p:nvPicPr>
            <p:blipFill>
              <a:blip xmlns:r="http://schemas.openxmlformats.org/officeDocument/2006/relationships" r:embed="rId14">
                <a:clrChange>
                  <a:clrFrom>
                    <a:srgbClr val="F6F6F6"/>
                  </a:clrFrom>
                  <a:clrTo>
                    <a:srgbClr val="F6F6F6">
                      <a:alpha val="0"/>
                    </a:srgbClr>
                  </a:clrTo>
                </a:clrChange>
                <a:duotone>
                  <a:schemeClr val="accent3">
                    <a:shade val="45000"/>
                    <a:satMod val="135000"/>
                  </a:schemeClr>
                  <a:prstClr val="white"/>
                </a:duotone>
              </a:blip>
              <a:srcRect/>
              <a:stretch>
                <a:fillRect/>
              </a:stretch>
            </p:blipFill>
            <p:spPr>
              <a:xfrm>
                <a:off x="4521916" y="124079"/>
                <a:ext cx="867170" cy="1526877"/>
              </a:xfrm>
              <a:prstGeom prst="rect"/>
              <a:noFill/>
              <a:extLst>
                <a:ext uri="{909E8E84-426E-40DD-AFC4-6F175D3DCCD1}">
                  <a14:hiddenFill xmlns:a14="http://schemas.microsoft.com/office/drawing/2010/main">
                    <a:solidFill>
                      <a:srgbClr val="FFFFFF"/>
                    </a:solidFill>
                  </a14:hiddenFill>
                </a:ext>
              </a:extLst>
            </p:spPr>
          </p:pic>
          <p:sp>
            <p:nvSpPr>
              <p:cNvPr id="78" name="文本框 77"/>
              <p:cNvSpPr txBox="1"/>
              <p:nvPr>
                <p:custDataLst>
                  <p:tags r:id="rId21"/>
                </p:custDataLst>
              </p:nvPr>
            </p:nvSpPr>
            <p:spPr>
              <a:xfrm>
                <a:off x="4521916" y="462960"/>
                <a:ext cx="2257705" cy="383984"/>
              </a:xfrm>
              <a:prstGeom prst="rect"/>
              <a:noFill/>
            </p:spPr>
            <p:txBody>
              <a:bodyPr wrap="square" rtlCol="0">
                <a:spAutoFit/>
              </a:bodyPr>
              <a:lstStyle/>
              <a:p>
                <a:r>
                  <a:rPr lang="zh-CN" altLang="en-US" sz="2200" dirty="1" smtClean="0">
                    <a:highlight>
                      <a:srgbClr val="FFFF00"/>
                    </a:highlight>
                    <a:latin typeface="黑体" panose="02010609060101010101" charset="-122"/>
                    <a:ea typeface="黑体" panose="02010609060101010101" charset="-122"/>
                  </a:rPr>
                  <a:t>接着</a:t>
                </a:r>
                <a:endParaRPr lang="zh-CN" altLang="en-US" sz="2200" smtClean="0">
                  <a:highlight>
                    <a:srgbClr val="FFFF00"/>
                  </a:highlight>
                  <a:latin typeface="黑体" panose="02010609060101010101" charset="-122"/>
                  <a:ea typeface="黑体" panose="02010609060101010101" charset="-122"/>
                </a:endParaRPr>
              </a:p>
            </p:txBody>
          </p:sp>
        </p:grpSp>
        <p:sp>
          <p:nvSpPr>
            <p:cNvPr id="93" name="矩形 92"/>
            <p:cNvSpPr/>
            <p:nvPr>
              <p:custDataLst>
                <p:tags r:id="rId22"/>
              </p:custDataLst>
            </p:nvPr>
          </p:nvSpPr>
          <p:spPr>
            <a:xfrm>
              <a:off x="4558629" y="2771078"/>
              <a:ext cx="8579485" cy="1752600"/>
            </a:xfrm>
            <a:prstGeom prst="rect"/>
          </p:spPr>
          <p:txBody>
            <a:bodyPr wrap="square">
              <a:noAutofit/>
            </a:bodyPr>
            <a:lstStyle/>
            <a:p>
              <a:pPr indent="0" algn="l" fontAlgn="auto">
                <a:lnSpc>
                  <a:spcPct val="150000"/>
                </a:lnSpc>
                <a:buClrTx/>
                <a:buSzTx/>
                <a:buNone/>
              </a:pPr>
              <a:r>
                <a:rPr lang="zh-CN" altLang="en-US" sz="2800" b="1" dirty="1">
                  <a:solidFill>
                    <a:srgbClr val="0000FF"/>
                  </a:solidFill>
                  <a:latin typeface="楷体" panose="02010609060101010101" pitchFamily="49" charset="-122"/>
                  <a:ea typeface="楷体" panose="02010609060101010101" pitchFamily="49" charset="-122"/>
                  <a:sym typeface="+mn-ea"/>
                </a:rPr>
                <a:t>文章第</a:t>
              </a:r>
              <a:r>
                <a:rPr lang="zh-CN" altLang="en-US" sz="2800" b="1" u="sng" dirty="1">
                  <a:solidFill>
                    <a:srgbClr val="0000FF"/>
                  </a:solidFill>
                  <a:latin typeface="楷体" panose="02010609060101010101" pitchFamily="49" charset="-122"/>
                  <a:ea typeface="楷体" panose="02010609060101010101" pitchFamily="49" charset="-122"/>
                  <a:sym typeface="+mn-ea"/>
                </a:rPr>
                <a:t> </a:t>
              </a:r>
              <a:r>
                <a:rPr lang="en-US" altLang="zh-CN" sz="2800" b="1" u="sng" dirty="1">
                  <a:solidFill>
                    <a:srgbClr val="0000FF"/>
                  </a:solidFill>
                  <a:latin typeface="楷体" panose="02010609060101010101" pitchFamily="49" charset="-122"/>
                  <a:ea typeface="楷体" panose="02010609060101010101" pitchFamily="49" charset="-122"/>
                  <a:sym typeface="+mn-ea"/>
                </a:rPr>
                <a:t>       </a:t>
              </a:r>
              <a:r>
                <a:rPr lang="zh-CN" altLang="en-US" sz="2800" b="1" dirty="1">
                  <a:solidFill>
                    <a:srgbClr val="0000FF"/>
                  </a:solidFill>
                  <a:latin typeface="楷体" panose="02010609060101010101" pitchFamily="49" charset="-122"/>
                  <a:ea typeface="楷体" panose="02010609060101010101" pitchFamily="49" charset="-122"/>
                  <a:sym typeface="+mn-ea"/>
                </a:rPr>
                <a:t>段阐释</a:t>
              </a:r>
              <a:r>
                <a:rPr lang="en-US" altLang="zh-CN" sz="2800" b="1" dirty="1">
                  <a:solidFill>
                    <a:srgbClr val="0000FF"/>
                  </a:solidFill>
                  <a:latin typeface="楷体" panose="02010609060101010101" pitchFamily="49" charset="-122"/>
                  <a:ea typeface="楷体" panose="02010609060101010101" pitchFamily="49" charset="-122"/>
                  <a:sym typeface="+mn-ea"/>
                </a:rPr>
                <a:t>“</a:t>
              </a:r>
              <a:r>
                <a:rPr lang="zh-CN" altLang="en-US" sz="2800" b="1" dirty="1">
                  <a:solidFill>
                    <a:srgbClr val="0000FF"/>
                  </a:solidFill>
                  <a:latin typeface="楷体" panose="02010609060101010101" pitchFamily="49" charset="-122"/>
                  <a:ea typeface="楷体" panose="02010609060101010101" pitchFamily="49" charset="-122"/>
                  <a:sym typeface="+mn-ea"/>
                </a:rPr>
                <a:t>教育者要创造出值得自己崇拜的人，以及值得自己崇拜的创造理论和创造技术</a:t>
              </a:r>
              <a:r>
                <a:rPr lang="en-US" altLang="zh-CN" sz="2800" b="1" dirty="1">
                  <a:solidFill>
                    <a:srgbClr val="0000FF"/>
                  </a:solidFill>
                  <a:latin typeface="楷体" panose="02010609060101010101" pitchFamily="49" charset="-122"/>
                  <a:ea typeface="楷体" panose="02010609060101010101" pitchFamily="49" charset="-122"/>
                  <a:sym typeface="+mn-ea"/>
                </a:rPr>
                <a:t>”</a:t>
              </a:r>
              <a:r>
                <a:rPr lang="zh-CN" altLang="en-US" sz="2800" b="1" dirty="1">
                  <a:solidFill>
                    <a:srgbClr val="0000FF"/>
                  </a:solidFill>
                  <a:latin typeface="楷体" panose="02010609060101010101" pitchFamily="49" charset="-122"/>
                  <a:ea typeface="楷体" panose="02010609060101010101" pitchFamily="49" charset="-122"/>
                  <a:sym typeface="+mn-ea"/>
                </a:rPr>
                <a:t>这一分论点。</a:t>
              </a:r>
              <a:endParaRPr lang="zh-CN" altLang="en-US" sz="2800" b="1">
                <a:solidFill>
                  <a:srgbClr val="0000FF"/>
                </a:solidFill>
                <a:latin typeface="楷体" panose="02010609060101010101" pitchFamily="49" charset="-122"/>
                <a:ea typeface="楷体" panose="02010609060101010101" pitchFamily="49" charset="-122"/>
              </a:endParaRPr>
            </a:p>
          </p:txBody>
        </p:sp>
      </p:grpSp>
      <p:sp>
        <p:nvSpPr>
          <p:cNvPr id="6" name="矩形 5"/>
          <p:cNvSpPr>
            <a:spLocks noChangeArrowheads="1"/>
          </p:cNvSpPr>
          <p:nvPr>
            <p:custDataLst>
              <p:tags r:id="rId23"/>
            </p:custDataLst>
          </p:nvPr>
        </p:nvSpPr>
        <p:spPr>
          <a:xfrm>
            <a:off x="7958455" y="2299335"/>
            <a:ext cx="2244725" cy="607695"/>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ts val="600"/>
              </a:spcBef>
            </a:pPr>
            <a:r>
              <a:rPr lang="zh-CN" altLang="en-US" sz="2800" b="1" dirty="1">
                <a:solidFill>
                  <a:srgbClr val="FF0000"/>
                </a:solidFill>
                <a:latin typeface="楷体" panose="02010609060101010101" pitchFamily="49" charset="-122"/>
                <a:ea typeface="楷体" panose="02010609060101010101" pitchFamily="49" charset="-122"/>
              </a:rPr>
              <a:t>我们要创造</a:t>
            </a:r>
            <a:endParaRPr lang="zh-CN" altLang="en-US" sz="2800" b="1">
              <a:solidFill>
                <a:srgbClr val="FF0000"/>
              </a:solidFill>
              <a:latin typeface="楷体" panose="02010609060101010101" pitchFamily="49" charset="-122"/>
              <a:ea typeface="楷体" panose="02010609060101010101" pitchFamily="49" charset="-122"/>
            </a:endParaRPr>
          </a:p>
        </p:txBody>
      </p:sp>
      <p:sp>
        <p:nvSpPr>
          <p:cNvPr id="14" name="矩形 13"/>
          <p:cNvSpPr/>
          <p:nvPr>
            <p:custDataLst>
              <p:tags r:id="rId24"/>
            </p:custDataLst>
          </p:nvPr>
        </p:nvSpPr>
        <p:spPr>
          <a:xfrm>
            <a:off x="3313430" y="3886835"/>
            <a:ext cx="1009650" cy="607695"/>
          </a:xfrm>
          <a:prstGeom prst="rect"/>
          <a:noFill/>
          <a:ln>
            <a:noFill/>
          </a:ln>
        </p:spPr>
        <p:txBody>
          <a:bodyPr>
            <a:spAutoFit/>
          </a:bodyPr>
          <a:lstStyle/>
          <a:p>
            <a:pPr eaLnBrk="1" hangingPunct="1">
              <a:lnSpc>
                <a:spcPct val="120000"/>
              </a:lnSpc>
              <a:spcBef>
                <a:spcPts val="600"/>
              </a:spcBef>
              <a:defRPr/>
            </a:pPr>
            <a:r>
              <a:rPr lang="zh-CN" altLang="en-US" sz="2800" dirty="1">
                <a:solidFill>
                  <a:srgbClr val="FF0000"/>
                </a:solidFill>
                <a:latin typeface="楷体" panose="02010609060101010101" pitchFamily="49" charset="-122"/>
                <a:ea typeface="楷体" panose="02010609060101010101" pitchFamily="49" charset="-122"/>
              </a:rPr>
              <a:t>2—4</a:t>
            </a:r>
            <a:endParaRPr lang="zh-CN" altLang="en-US" sz="2800">
              <a:solidFill>
                <a:srgbClr val="FF0000"/>
              </a:solidFill>
              <a:latin typeface="楷体" panose="02010609060101010101" pitchFamily="49" charset="-122"/>
              <a:ea typeface="楷体" panose="02010609060101010101" pitchFamily="49" charset="-122"/>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rLst="">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left)" prLst="">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rLs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1"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rLst="">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0" advAuto="indefinite" build="whole"/>
      <p:bldP spid="14" grpId="1" uiExpand="0" advAuto="indefinite" build="whole"/>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custDataLst>
            <p:tags r:id="rId2"/>
          </p:custDataLst>
        </p:nvPr>
      </p:nvGrpSpPr>
      <p:grpSpPr>
        <a:xfrm>
          <a:off x="0" y="0"/>
          <a:ext cx="0" cy="0"/>
          <a:chOff x="0" y="0"/>
          <a:chExt cx="0" cy="0"/>
        </a:xfrm>
      </p:grpSpPr>
      <p:sp>
        <p:nvSpPr>
          <p:cNvPr id="11" name="梯形 10"/>
          <p:cNvSpPr/>
          <p:nvPr>
            <p:custDataLst>
              <p:tags r:id="rId3"/>
            </p:custDataLst>
          </p:nvPr>
        </p:nvSpPr>
        <p:spPr>
          <a:xfrm>
            <a:off x="2160608" y="93905"/>
            <a:ext cx="1533457" cy="328879"/>
          </a:xfrm>
          <a:prstGeom prst="trapezoid">
            <a:avLst/>
          </a:prstGeom>
          <a:solidFill>
            <a:srgbClr val="CC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6" name="TextBox 17"/>
          <p:cNvSpPr txBox="1"/>
          <p:nvPr>
            <p:custDataLst>
              <p:tags r:id="rId4"/>
            </p:custDataLst>
          </p:nvPr>
        </p:nvSpPr>
        <p:spPr>
          <a:xfrm>
            <a:off x="2227183" y="317969"/>
            <a:ext cx="3571735" cy="814337"/>
          </a:xfrm>
          <a:prstGeom prst="rect"/>
          <a:noFill/>
        </p:spPr>
        <p:txBody>
          <a:bodyPr wrap="square" lIns="115200" tIns="57600" rIns="115200" bIns="57600" rtlCol="0">
            <a:spAutoFit/>
          </a:bodyPr>
          <a:lstStyle/>
          <a:p>
            <a:r>
              <a:rPr lang="zh-CN" altLang="en-US" sz="2270" dirty="1">
                <a:solidFill>
                  <a:schemeClr val="bg1"/>
                </a:solidFill>
              </a:rPr>
              <a:t>单击此处添加标题文本内容</a:t>
            </a:r>
            <a:endParaRPr lang="en-US" sz="2270">
              <a:solidFill>
                <a:schemeClr val="bg1"/>
              </a:solidFill>
            </a:endParaRPr>
          </a:p>
        </p:txBody>
      </p:sp>
      <p:sp>
        <p:nvSpPr>
          <p:cNvPr id="20" name="矩形 19"/>
          <p:cNvSpPr/>
          <p:nvPr>
            <p:custDataLst>
              <p:tags r:id="rId5"/>
            </p:custDataLst>
          </p:nvPr>
        </p:nvSpPr>
        <p:spPr>
          <a:xfrm>
            <a:off x="0" y="201491"/>
            <a:ext cx="11524398" cy="268730"/>
          </a:xfrm>
          <a:prstGeom prst="rect"/>
          <a:solidFill>
            <a:srgbClr val="1F48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梯形 11"/>
          <p:cNvSpPr/>
          <p:nvPr>
            <p:custDataLst>
              <p:tags r:id="rId6"/>
            </p:custDataLst>
          </p:nvPr>
        </p:nvSpPr>
        <p:spPr>
          <a:xfrm flipV="1">
            <a:off x="2236345" y="93904"/>
            <a:ext cx="1372063" cy="328879"/>
          </a:xfrm>
          <a:prstGeom prst="trapezoid">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4" name="梯形 13"/>
          <p:cNvSpPr/>
          <p:nvPr>
            <p:custDataLst>
              <p:tags r:id="rId7"/>
            </p:custDataLst>
          </p:nvPr>
        </p:nvSpPr>
        <p:spPr>
          <a:xfrm flipV="1">
            <a:off x="528447" y="209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5" name="文本框 14"/>
          <p:cNvSpPr txBox="1"/>
          <p:nvPr>
            <p:custDataLst>
              <p:tags r:id="rId8"/>
            </p:custDataLst>
          </p:nvPr>
        </p:nvSpPr>
        <p:spPr>
          <a:xfrm>
            <a:off x="2362482" y="104454"/>
            <a:ext cx="111978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新课探究</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custDataLst>
              <p:tags r:id="rId9"/>
            </p:custDataLst>
          </p:nvPr>
        </p:nvSpPr>
        <p:spPr>
          <a:xfrm>
            <a:off x="623195" y="186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情境导入</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9" name="梯形 8"/>
          <p:cNvSpPr/>
          <p:nvPr>
            <p:custDataLst>
              <p:tags r:id="rId10"/>
            </p:custDataLst>
          </p:nvPr>
        </p:nvSpPr>
        <p:spPr>
          <a:xfrm flipV="1">
            <a:off x="3929887" y="193373"/>
            <a:ext cx="1436963" cy="261686"/>
          </a:xfrm>
          <a:prstGeom prst="trapezoid">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5"/>
          </a:p>
        </p:txBody>
      </p:sp>
      <p:sp>
        <p:nvSpPr>
          <p:cNvPr id="10" name="文本框 9"/>
          <p:cNvSpPr txBox="1"/>
          <p:nvPr>
            <p:custDataLst>
              <p:tags r:id="rId11"/>
            </p:custDataLst>
          </p:nvPr>
        </p:nvSpPr>
        <p:spPr>
          <a:xfrm>
            <a:off x="4064050" y="170327"/>
            <a:ext cx="1232158" cy="307777"/>
          </a:xfrm>
          <a:prstGeom prst="rect"/>
          <a:noFill/>
        </p:spPr>
        <p:txBody>
          <a:bodyPr wrap="square" rtlCol="0">
            <a:spAutoFit/>
          </a:bodyPr>
          <a:lstStyle/>
          <a:p>
            <a:pPr algn="ctr"/>
            <a:r>
              <a:rPr lang="zh-CN" altLang="en-US" sz="1400" dirty="1" smtClean="0">
                <a:solidFill>
                  <a:schemeClr val="bg1"/>
                </a:solidFill>
                <a:latin typeface="微软雅黑" panose="020b0503020204020204" pitchFamily="34" charset="-122"/>
                <a:ea typeface="微软雅黑" panose="020b0503020204020204" pitchFamily="34" charset="-122"/>
              </a:rPr>
              <a:t>课堂小结</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custDataLst>
              <p:tags r:id="rId12"/>
            </p:custDataLst>
          </p:nvPr>
        </p:nvSpPr>
        <p:spPr>
          <a:xfrm>
            <a:off x="9520298" y="178444"/>
            <a:ext cx="1744164" cy="306705"/>
          </a:xfrm>
          <a:prstGeom prst="rect"/>
          <a:noFill/>
        </p:spPr>
        <p:txBody>
          <a:bodyPr wrap="square" rtlCol="0">
            <a:spAutoFit/>
          </a:bodyPr>
          <a:lstStyle/>
          <a:p>
            <a:pPr algn="ctr"/>
            <a:endParaRPr lang="zh-CN" altLang="en-US" sz="1400">
              <a:solidFill>
                <a:srgbClr val="FFFF00"/>
              </a:solidFill>
              <a:latin typeface="微软雅黑" panose="020b0503020204020204" pitchFamily="34" charset="-122"/>
              <a:ea typeface="微软雅黑" panose="020b0503020204020204" pitchFamily="34" charset="-122"/>
            </a:endParaRPr>
          </a:p>
        </p:txBody>
      </p:sp>
      <p:grpSp>
        <p:nvGrpSpPr>
          <p:cNvPr id="36" name="组合 35"/>
          <p:cNvGrpSpPr/>
          <p:nvPr>
            <p:custDataLst>
              <p:tags r:id="rId13"/>
            </p:custDataLst>
          </p:nvPr>
        </p:nvGrpSpPr>
        <p:grpSpPr>
          <a:xfrm>
            <a:off x="862294" y="1450913"/>
            <a:ext cx="10068560" cy="2030095"/>
            <a:chOff x="3337524" y="2771078"/>
            <a:chExt cx="10068560" cy="2030095"/>
          </a:xfrm>
        </p:grpSpPr>
        <p:grpSp>
          <p:nvGrpSpPr>
            <p:cNvPr id="66" name="组合 65"/>
            <p:cNvGrpSpPr/>
            <p:nvPr>
              <p:custDataLst>
                <p:tags r:id="rId14"/>
              </p:custDataLst>
            </p:nvPr>
          </p:nvGrpSpPr>
          <p:grpSpPr>
            <a:xfrm>
              <a:off x="3337524" y="2958131"/>
              <a:ext cx="2257705" cy="1526877"/>
              <a:chOff x="4521916" y="124079"/>
              <a:chExt cx="2257705" cy="1526877"/>
            </a:xfrm>
          </p:grpSpPr>
          <p:pic>
            <p:nvPicPr>
              <p:cNvPr id="72" name="Picture 2" descr="https://gimg2.baidu.com/image_search/src=http%3A%2F%2Fpic.616pic.com%2Fys_bnew_img%2F00%2F53%2F32%2FkDqdjptW4M.jpg&amp;refer=http%3A%2F%2Fpic.616pic.com&amp;app=2002&amp;size=f9999,10000&amp;q=a80&amp;n=0&amp;g=0n&amp;fmt=jpeg?sec=1637981594&amp;t=cae765130fbd0bb14419cde65865cada"/>
              <p:cNvPicPr>
                <a:picLocks noChangeAspect="1" noChangeArrowheads="1"/>
              </p:cNvPicPr>
              <p:nvPr>
                <p:custDataLst>
                  <p:tags r:id="rId16"/>
                </p:custDataLst>
              </p:nvPr>
            </p:nvPicPr>
            <p:blipFill>
              <a:blip xmlns:r="http://schemas.openxmlformats.org/officeDocument/2006/relationships" r:embed="rId15">
                <a:clrChange>
                  <a:clrFrom>
                    <a:srgbClr val="F6F6F6"/>
                  </a:clrFrom>
                  <a:clrTo>
                    <a:srgbClr val="F6F6F6">
                      <a:alpha val="0"/>
                    </a:srgbClr>
                  </a:clrTo>
                </a:clrChange>
                <a:duotone>
                  <a:schemeClr val="accent3">
                    <a:shade val="45000"/>
                    <a:satMod val="135000"/>
                  </a:schemeClr>
                  <a:prstClr val="white"/>
                </a:duotone>
              </a:blip>
              <a:srcRect/>
              <a:stretch>
                <a:fillRect/>
              </a:stretch>
            </p:blipFill>
            <p:spPr>
              <a:xfrm>
                <a:off x="4521916" y="124079"/>
                <a:ext cx="867170" cy="1526877"/>
              </a:xfrm>
              <a:prstGeom prst="rect"/>
              <a:noFill/>
              <a:extLst>
                <a:ext uri="{909E8E84-426E-40DD-AFC4-6F175D3DCCD1}">
                  <a14:hiddenFill xmlns:a14="http://schemas.microsoft.com/office/drawing/2010/main">
                    <a:solidFill>
                      <a:srgbClr val="FFFFFF"/>
                    </a:solidFill>
                  </a14:hiddenFill>
                </a:ext>
              </a:extLst>
            </p:spPr>
          </p:pic>
          <p:sp>
            <p:nvSpPr>
              <p:cNvPr id="78" name="文本框 77"/>
              <p:cNvSpPr txBox="1"/>
              <p:nvPr>
                <p:custDataLst>
                  <p:tags r:id="rId17"/>
                </p:custDataLst>
              </p:nvPr>
            </p:nvSpPr>
            <p:spPr>
              <a:xfrm>
                <a:off x="4521916" y="462960"/>
                <a:ext cx="2257705" cy="429895"/>
              </a:xfrm>
              <a:prstGeom prst="rect"/>
              <a:noFill/>
            </p:spPr>
            <p:txBody>
              <a:bodyPr wrap="square" rtlCol="0">
                <a:spAutoFit/>
              </a:bodyPr>
              <a:lstStyle/>
              <a:p>
                <a:r>
                  <a:rPr lang="zh-CN" altLang="en-US" sz="2200" dirty="1" smtClean="0">
                    <a:highlight>
                      <a:srgbClr val="FFFF00"/>
                    </a:highlight>
                    <a:latin typeface="黑体" panose="02010609060101010101" charset="-122"/>
                    <a:ea typeface="黑体" panose="02010609060101010101" charset="-122"/>
                  </a:rPr>
                  <a:t>然后</a:t>
                </a:r>
                <a:endParaRPr lang="zh-CN" altLang="en-US" sz="2200" smtClean="0">
                  <a:highlight>
                    <a:srgbClr val="FFFF00"/>
                  </a:highlight>
                  <a:latin typeface="黑体" panose="02010609060101010101" charset="-122"/>
                  <a:ea typeface="黑体" panose="02010609060101010101" charset="-122"/>
                </a:endParaRPr>
              </a:p>
            </p:txBody>
          </p:sp>
        </p:grpSp>
        <p:sp>
          <p:nvSpPr>
            <p:cNvPr id="93" name="矩形 92"/>
            <p:cNvSpPr/>
            <p:nvPr>
              <p:custDataLst>
                <p:tags r:id="rId18"/>
              </p:custDataLst>
            </p:nvPr>
          </p:nvSpPr>
          <p:spPr>
            <a:xfrm>
              <a:off x="4558629" y="2771078"/>
              <a:ext cx="8847455" cy="2030095"/>
            </a:xfrm>
            <a:prstGeom prst="rect"/>
          </p:spPr>
          <p:txBody>
            <a:bodyPr wrap="square">
              <a:spAutoFit/>
            </a:bodyPr>
            <a:lstStyle/>
            <a:p>
              <a:pPr indent="0" algn="l" fontAlgn="auto">
                <a:lnSpc>
                  <a:spcPct val="150000"/>
                </a:lnSpc>
                <a:buClrTx/>
                <a:buSzTx/>
                <a:buFontTx/>
              </a:pPr>
              <a:r>
                <a:rPr lang="zh-CN" altLang="en-US" sz="2800" b="1" dirty="1">
                  <a:solidFill>
                    <a:srgbClr val="0033CC"/>
                  </a:solidFill>
                  <a:latin typeface="楷体" panose="02010609060101010101" pitchFamily="49" charset="-122"/>
                  <a:ea typeface="楷体" panose="02010609060101010101" pitchFamily="49" charset="-122"/>
                  <a:sym typeface="+mn-ea"/>
                </a:rPr>
                <a:t>第</a:t>
              </a:r>
              <a:r>
                <a:rPr lang="en-US" altLang="zh-CN" sz="2800" b="1" dirty="1">
                  <a:solidFill>
                    <a:srgbClr val="0033CC"/>
                  </a:solidFill>
                  <a:latin typeface="楷体" panose="02010609060101010101" pitchFamily="49" charset="-122"/>
                  <a:ea typeface="楷体" panose="02010609060101010101" pitchFamily="49" charset="-122"/>
                  <a:sym typeface="+mn-ea"/>
                </a:rPr>
                <a:t>5-11</a:t>
              </a:r>
              <a:r>
                <a:rPr lang="zh-CN" altLang="en-US" sz="2800" b="1" dirty="1">
                  <a:solidFill>
                    <a:srgbClr val="0033CC"/>
                  </a:solidFill>
                  <a:latin typeface="楷体" panose="02010609060101010101" pitchFamily="49" charset="-122"/>
                  <a:ea typeface="楷体" panose="02010609060101010101" pitchFamily="49" charset="-122"/>
                  <a:sym typeface="+mn-ea"/>
                </a:rPr>
                <a:t>段，先批驳了人们常说的五种</a:t>
              </a:r>
              <a:r>
                <a:rPr lang="en-US" altLang="zh-CN" sz="2800" b="1" dirty="1">
                  <a:solidFill>
                    <a:srgbClr val="0033CC"/>
                  </a:solidFill>
                  <a:latin typeface="楷体" panose="02010609060101010101" pitchFamily="49" charset="-122"/>
                  <a:ea typeface="楷体" panose="02010609060101010101" pitchFamily="49" charset="-122"/>
                  <a:sym typeface="+mn-ea"/>
                </a:rPr>
                <a:t>“</a:t>
              </a:r>
              <a:r>
                <a:rPr lang="zh-CN" altLang="en-US" sz="2800" b="1" dirty="1">
                  <a:solidFill>
                    <a:srgbClr val="0033CC"/>
                  </a:solidFill>
                  <a:latin typeface="楷体" panose="02010609060101010101" pitchFamily="49" charset="-122"/>
                  <a:ea typeface="楷体" panose="02010609060101010101" pitchFamily="49" charset="-122"/>
                  <a:sym typeface="+mn-ea"/>
                </a:rPr>
                <a:t>不能创造</a:t>
              </a:r>
              <a:r>
                <a:rPr lang="en-US" altLang="zh-CN" sz="2800" b="1" dirty="1">
                  <a:solidFill>
                    <a:srgbClr val="0033CC"/>
                  </a:solidFill>
                  <a:latin typeface="楷体" panose="02010609060101010101" pitchFamily="49" charset="-122"/>
                  <a:ea typeface="楷体" panose="02010609060101010101" pitchFamily="49" charset="-122"/>
                  <a:sym typeface="+mn-ea"/>
                </a:rPr>
                <a:t>”</a:t>
              </a:r>
              <a:r>
                <a:rPr lang="zh-CN" altLang="en-US" sz="2800" b="1" dirty="1">
                  <a:solidFill>
                    <a:srgbClr val="0033CC"/>
                  </a:solidFill>
                  <a:latin typeface="楷体" panose="02010609060101010101" pitchFamily="49" charset="-122"/>
                  <a:ea typeface="楷体" panose="02010609060101010101" pitchFamily="49" charset="-122"/>
                  <a:sym typeface="+mn-ea"/>
                </a:rPr>
                <a:t>的观点</a:t>
              </a:r>
              <a:r>
                <a:rPr lang="zh-CN" altLang="en-US" sz="2800" b="1" dirty="1">
                  <a:solidFill>
                    <a:srgbClr val="0033CC"/>
                  </a:solidFill>
                  <a:latin typeface="楷体" panose="02010609060101010101" pitchFamily="49" charset="-122"/>
                  <a:ea typeface="楷体" panose="02010609060101010101" pitchFamily="49" charset="-122"/>
                </a:rPr>
                <a:t>，然后论述了</a:t>
              </a:r>
              <a:r>
                <a:rPr lang="zh-CN" sz="2800" b="1" dirty="1">
                  <a:solidFill>
                    <a:srgbClr val="0033CC"/>
                  </a:solidFill>
                  <a:latin typeface="楷体" panose="02010609060101010101" pitchFamily="49" charset="-122"/>
                  <a:ea typeface="楷体" panose="02010609060101010101" pitchFamily="49" charset="-122"/>
                </a:rPr>
                <a:t>自己关于</a:t>
              </a:r>
              <a:r>
                <a:rPr lang="en-US" altLang="zh-CN" sz="2800" b="1" dirty="1">
                  <a:solidFill>
                    <a:srgbClr val="0033CC"/>
                  </a:solidFill>
                  <a:latin typeface="楷体" panose="02010609060101010101" pitchFamily="49" charset="-122"/>
                  <a:ea typeface="楷体" panose="02010609060101010101" pitchFamily="49" charset="-122"/>
                </a:rPr>
                <a:t>“</a:t>
              </a:r>
              <a:r>
                <a:rPr lang="zh-CN" sz="2800" b="1" dirty="1">
                  <a:solidFill>
                    <a:srgbClr val="0033CC"/>
                  </a:solidFill>
                  <a:latin typeface="楷体" panose="02010609060101010101" pitchFamily="49" charset="-122"/>
                  <a:ea typeface="楷体" panose="02010609060101010101" pitchFamily="49" charset="-122"/>
                </a:rPr>
                <a:t>创造</a:t>
              </a:r>
              <a:r>
                <a:rPr lang="en-US" altLang="zh-CN" sz="2800" b="1" dirty="1">
                  <a:solidFill>
                    <a:srgbClr val="0033CC"/>
                  </a:solidFill>
                  <a:latin typeface="楷体" panose="02010609060101010101" pitchFamily="49" charset="-122"/>
                  <a:ea typeface="楷体" panose="02010609060101010101" pitchFamily="49" charset="-122"/>
                </a:rPr>
                <a:t>”</a:t>
              </a:r>
              <a:r>
                <a:rPr lang="zh-CN" altLang="en-US" sz="2800" b="1" dirty="1">
                  <a:solidFill>
                    <a:srgbClr val="0033CC"/>
                  </a:solidFill>
                  <a:latin typeface="楷体" panose="02010609060101010101" pitchFamily="49" charset="-122"/>
                  <a:ea typeface="楷体" panose="02010609060101010101" pitchFamily="49" charset="-122"/>
                </a:rPr>
                <a:t>的观点：</a:t>
              </a:r>
              <a:endParaRPr lang="zh-CN" altLang="en-US" sz="2800" b="1">
                <a:solidFill>
                  <a:srgbClr val="0033CC"/>
                </a:solidFill>
                <a:latin typeface="楷体" panose="02010609060101010101" pitchFamily="49" charset="-122"/>
                <a:ea typeface="楷体" panose="02010609060101010101" pitchFamily="49" charset="-122"/>
              </a:endParaRPr>
            </a:p>
            <a:p>
              <a:pPr indent="0" algn="l" fontAlgn="auto">
                <a:lnSpc>
                  <a:spcPct val="150000"/>
                </a:lnSpc>
                <a:buClrTx/>
                <a:buSzTx/>
                <a:buFontTx/>
              </a:pPr>
              <a:r>
                <a:rPr lang="zh-CN" altLang="en-US" sz="2800" b="1" u="sng" dirty="1">
                  <a:solidFill>
                    <a:srgbClr val="0033CC"/>
                  </a:solidFill>
                  <a:latin typeface="楷体" panose="02010609060101010101" pitchFamily="49" charset="-122"/>
                  <a:ea typeface="楷体" panose="02010609060101010101" pitchFamily="49" charset="-122"/>
                </a:rPr>
                <a:t> </a:t>
              </a:r>
              <a:r>
                <a:rPr lang="en-US" altLang="zh-CN" sz="2800" b="1" u="sng" dirty="1">
                  <a:solidFill>
                    <a:srgbClr val="0033CC"/>
                  </a:solidFill>
                  <a:latin typeface="楷体" panose="02010609060101010101" pitchFamily="49" charset="-122"/>
                  <a:ea typeface="楷体" panose="02010609060101010101" pitchFamily="49" charset="-122"/>
                </a:rPr>
                <a:t>   </a:t>
              </a:r>
              <a:r>
                <a:rPr lang="zh-CN" altLang="en-US" sz="2800" b="1" u="sng" dirty="1">
                  <a:solidFill>
                    <a:srgbClr val="0033CC"/>
                  </a:solidFill>
                  <a:latin typeface="楷体" panose="02010609060101010101" pitchFamily="49" charset="-122"/>
                  <a:ea typeface="楷体" panose="02010609060101010101" pitchFamily="49" charset="-122"/>
                </a:rPr>
                <a:t>。</a:t>
              </a:r>
              <a:endParaRPr lang="zh-CN" altLang="en-US" sz="2800" b="1" u="sng">
                <a:solidFill>
                  <a:srgbClr val="0033CC"/>
                </a:solidFill>
                <a:latin typeface="楷体" panose="02010609060101010101" pitchFamily="49" charset="-122"/>
                <a:ea typeface="楷体" panose="02010609060101010101" pitchFamily="49" charset="-122"/>
              </a:endParaRPr>
            </a:p>
          </p:txBody>
        </p:sp>
      </p:grpSp>
      <p:grpSp>
        <p:nvGrpSpPr>
          <p:cNvPr id="37" name="组合 36"/>
          <p:cNvGrpSpPr/>
          <p:nvPr>
            <p:custDataLst>
              <p:tags r:id="rId19"/>
            </p:custDataLst>
          </p:nvPr>
        </p:nvGrpSpPr>
        <p:grpSpPr>
          <a:xfrm>
            <a:off x="785470" y="3763440"/>
            <a:ext cx="10211435" cy="2073275"/>
            <a:chOff x="3261335" y="4644820"/>
            <a:chExt cx="10211435" cy="2073275"/>
          </a:xfrm>
        </p:grpSpPr>
        <p:grpSp>
          <p:nvGrpSpPr>
            <p:cNvPr id="87" name="组合 86"/>
            <p:cNvGrpSpPr/>
            <p:nvPr>
              <p:custDataLst>
                <p:tags r:id="rId20"/>
              </p:custDataLst>
            </p:nvPr>
          </p:nvGrpSpPr>
          <p:grpSpPr>
            <a:xfrm>
              <a:off x="3261335" y="4644820"/>
              <a:ext cx="2257705" cy="1526877"/>
              <a:chOff x="4521916" y="124079"/>
              <a:chExt cx="2257705" cy="1526877"/>
            </a:xfrm>
          </p:grpSpPr>
          <p:pic>
            <p:nvPicPr>
              <p:cNvPr id="88" name="Picture 2" descr="https://gimg2.baidu.com/image_search/src=http%3A%2F%2Fpic.616pic.com%2Fys_bnew_img%2F00%2F53%2F32%2FkDqdjptW4M.jpg&amp;refer=http%3A%2F%2Fpic.616pic.com&amp;app=2002&amp;size=f9999,10000&amp;q=a80&amp;n=0&amp;g=0n&amp;fmt=jpeg?sec=1637981594&amp;t=cae765130fbd0bb14419cde65865cada"/>
              <p:cNvPicPr>
                <a:picLocks noChangeAspect="1" noChangeArrowheads="1"/>
              </p:cNvPicPr>
              <p:nvPr>
                <p:custDataLst>
                  <p:tags r:id="rId21"/>
                </p:custDataLst>
              </p:nvPr>
            </p:nvPicPr>
            <p:blipFill>
              <a:blip xmlns:r="http://schemas.openxmlformats.org/officeDocument/2006/relationships" r:embed="rId15">
                <a:clrChange>
                  <a:clrFrom>
                    <a:srgbClr val="F6F6F6"/>
                  </a:clrFrom>
                  <a:clrTo>
                    <a:srgbClr val="F6F6F6">
                      <a:alpha val="0"/>
                    </a:srgbClr>
                  </a:clrTo>
                </a:clrChange>
                <a:duotone>
                  <a:schemeClr val="accent3">
                    <a:shade val="45000"/>
                    <a:satMod val="135000"/>
                  </a:schemeClr>
                  <a:prstClr val="white"/>
                </a:duotone>
              </a:blip>
              <a:srcRect/>
              <a:stretch>
                <a:fillRect/>
              </a:stretch>
            </p:blipFill>
            <p:spPr>
              <a:xfrm>
                <a:off x="4521916" y="124079"/>
                <a:ext cx="867170" cy="1526877"/>
              </a:xfrm>
              <a:prstGeom prst="rect"/>
              <a:noFill/>
              <a:extLst>
                <a:ext uri="{909E8E84-426E-40DD-AFC4-6F175D3DCCD1}">
                  <a14:hiddenFill xmlns:a14="http://schemas.microsoft.com/office/drawing/2010/main">
                    <a:solidFill>
                      <a:srgbClr val="FFFFFF"/>
                    </a:solidFill>
                  </a14:hiddenFill>
                </a:ext>
              </a:extLst>
            </p:spPr>
          </p:pic>
          <p:sp>
            <p:nvSpPr>
              <p:cNvPr id="89" name="文本框 88"/>
              <p:cNvSpPr txBox="1"/>
              <p:nvPr>
                <p:custDataLst>
                  <p:tags r:id="rId22"/>
                </p:custDataLst>
              </p:nvPr>
            </p:nvSpPr>
            <p:spPr>
              <a:xfrm>
                <a:off x="4521916" y="462960"/>
                <a:ext cx="2257705" cy="430887"/>
              </a:xfrm>
              <a:prstGeom prst="rect"/>
              <a:noFill/>
            </p:spPr>
            <p:txBody>
              <a:bodyPr wrap="square" rtlCol="0">
                <a:spAutoFit/>
              </a:bodyPr>
              <a:lstStyle/>
              <a:p>
                <a:r>
                  <a:rPr lang="zh-CN" altLang="en-US" sz="2200" dirty="1" smtClean="0">
                    <a:highlight>
                      <a:srgbClr val="FFFF00"/>
                    </a:highlight>
                    <a:latin typeface="黑体" panose="02010609060101010101" charset="-122"/>
                    <a:ea typeface="黑体" panose="02010609060101010101" charset="-122"/>
                  </a:rPr>
                  <a:t>最后</a:t>
                </a:r>
                <a:endParaRPr lang="zh-CN" altLang="en-US" sz="2200" smtClean="0">
                  <a:highlight>
                    <a:srgbClr val="FFFF00"/>
                  </a:highlight>
                  <a:latin typeface="黑体" panose="02010609060101010101" charset="-122"/>
                  <a:ea typeface="黑体" panose="02010609060101010101" charset="-122"/>
                </a:endParaRPr>
              </a:p>
            </p:txBody>
          </p:sp>
        </p:grpSp>
        <p:sp>
          <p:nvSpPr>
            <p:cNvPr id="94" name="矩形 93"/>
            <p:cNvSpPr/>
            <p:nvPr>
              <p:custDataLst>
                <p:tags r:id="rId23"/>
              </p:custDataLst>
            </p:nvPr>
          </p:nvSpPr>
          <p:spPr>
            <a:xfrm>
              <a:off x="4559275" y="4688000"/>
              <a:ext cx="8913495" cy="2030095"/>
            </a:xfrm>
            <a:prstGeom prst="rect"/>
          </p:spPr>
          <p:txBody>
            <a:bodyPr wrap="square">
              <a:spAutoFit/>
            </a:bodyPr>
            <a:lstStyle/>
            <a:p>
              <a:pPr indent="0" algn="l" fontAlgn="auto">
                <a:lnSpc>
                  <a:spcPct val="150000"/>
                </a:lnSpc>
                <a:buClrTx/>
                <a:buSzTx/>
                <a:buFontTx/>
              </a:pPr>
              <a:r>
                <a:rPr lang="zh-CN" altLang="en-US" sz="2800" b="1" dirty="1">
                  <a:solidFill>
                    <a:srgbClr val="0033CC"/>
                  </a:solidFill>
                  <a:latin typeface="楷体" panose="02010609060101010101" pitchFamily="49" charset="-122"/>
                  <a:ea typeface="楷体" panose="02010609060101010101" pitchFamily="49" charset="-122"/>
                  <a:sym typeface="+mn-ea"/>
                </a:rPr>
                <a:t>第</a:t>
              </a:r>
              <a:r>
                <a:rPr lang="en-US" altLang="zh-CN" sz="2800" b="1" dirty="1">
                  <a:solidFill>
                    <a:srgbClr val="0033CC"/>
                  </a:solidFill>
                  <a:latin typeface="楷体" panose="02010609060101010101" pitchFamily="49" charset="-122"/>
                  <a:ea typeface="楷体" panose="02010609060101010101" pitchFamily="49" charset="-122"/>
                  <a:sym typeface="+mn-ea"/>
                </a:rPr>
                <a:t>12-16</a:t>
              </a:r>
              <a:r>
                <a:rPr lang="zh-CN" altLang="en-US" sz="2800" b="1" dirty="1">
                  <a:solidFill>
                    <a:srgbClr val="0033CC"/>
                  </a:solidFill>
                  <a:latin typeface="楷体" panose="02010609060101010101" pitchFamily="49" charset="-122"/>
                  <a:ea typeface="楷体" panose="02010609060101010101" pitchFamily="49" charset="-122"/>
                  <a:sym typeface="+mn-ea"/>
                </a:rPr>
                <a:t>段以</a:t>
              </a:r>
              <a:r>
                <a:rPr lang="zh-CN" altLang="en-US" sz="2800" b="1" u="sng" dirty="1">
                  <a:solidFill>
                    <a:srgbClr val="0033CC"/>
                  </a:solidFill>
                  <a:latin typeface="楷体" panose="02010609060101010101" pitchFamily="49" charset="-122"/>
                  <a:ea typeface="楷体" panose="02010609060101010101" pitchFamily="49" charset="-122"/>
                  <a:sym typeface="+mn-ea"/>
                </a:rPr>
                <a:t> </a:t>
              </a:r>
              <a:r>
                <a:rPr lang="en-US" altLang="zh-CN" sz="2800" b="1" u="sng" dirty="1">
                  <a:solidFill>
                    <a:srgbClr val="0033CC"/>
                  </a:solidFill>
                  <a:latin typeface="楷体" panose="02010609060101010101" pitchFamily="49" charset="-122"/>
                  <a:ea typeface="楷体" panose="02010609060101010101" pitchFamily="49" charset="-122"/>
                  <a:sym typeface="+mn-ea"/>
                </a:rPr>
                <a:t>               </a:t>
              </a:r>
              <a:r>
                <a:rPr lang="zh-CN" altLang="en-US" sz="2800" b="1" dirty="1">
                  <a:solidFill>
                    <a:srgbClr val="0033CC"/>
                  </a:solidFill>
                  <a:latin typeface="楷体" panose="02010609060101010101" pitchFamily="49" charset="-122"/>
                  <a:ea typeface="楷体" panose="02010609060101010101" pitchFamily="49" charset="-122"/>
                  <a:sym typeface="+mn-ea"/>
                </a:rPr>
                <a:t>为喻，揭示了失去创造力的可怕之处，鼓励：</a:t>
              </a:r>
              <a:r>
                <a:rPr lang="zh-CN" altLang="en-US" sz="2800" b="1" u="sng" dirty="1">
                  <a:solidFill>
                    <a:srgbClr val="0033CC"/>
                  </a:solidFill>
                  <a:latin typeface="楷体" panose="02010609060101010101" pitchFamily="49" charset="-122"/>
                  <a:ea typeface="楷体" panose="02010609060101010101" pitchFamily="49" charset="-122"/>
                  <a:sym typeface="+mn-ea"/>
                </a:rPr>
                <a:t> </a:t>
              </a:r>
              <a:r>
                <a:rPr lang="en-US" altLang="zh-CN" sz="2800" b="1" u="sng" dirty="1">
                  <a:solidFill>
                    <a:srgbClr val="0033CC"/>
                  </a:solidFill>
                  <a:latin typeface="楷体" panose="02010609060101010101" pitchFamily="49" charset="-122"/>
                  <a:ea typeface="楷体" panose="02010609060101010101" pitchFamily="49" charset="-122"/>
                  <a:sym typeface="+mn-ea"/>
                </a:rPr>
                <a:t>                                   </a:t>
              </a:r>
              <a:r>
                <a:rPr lang="zh-CN" altLang="en-US" sz="2800" b="1" dirty="1">
                  <a:solidFill>
                    <a:srgbClr val="0033CC"/>
                  </a:solidFill>
                  <a:latin typeface="楷体" panose="02010609060101010101" pitchFamily="49" charset="-122"/>
                  <a:ea typeface="楷体" panose="02010609060101010101" pitchFamily="49" charset="-122"/>
                </a:rPr>
                <a:t>。</a:t>
              </a:r>
              <a:endParaRPr lang="zh-CN" altLang="en-US" sz="2800" b="1">
                <a:solidFill>
                  <a:srgbClr val="0033CC"/>
                </a:solidFill>
                <a:latin typeface="楷体" panose="02010609060101010101" pitchFamily="49" charset="-122"/>
                <a:ea typeface="楷体" panose="02010609060101010101" pitchFamily="49" charset="-122"/>
              </a:endParaRPr>
            </a:p>
          </p:txBody>
        </p:sp>
      </p:grpSp>
      <p:sp>
        <p:nvSpPr>
          <p:cNvPr id="38" name="矩形 37"/>
          <p:cNvSpPr>
            <a:spLocks noChangeArrowheads="1"/>
          </p:cNvSpPr>
          <p:nvPr>
            <p:custDataLst>
              <p:tags r:id="rId24"/>
            </p:custDataLst>
          </p:nvPr>
        </p:nvSpPr>
        <p:spPr>
          <a:xfrm>
            <a:off x="1939290" y="2765425"/>
            <a:ext cx="8723630" cy="681990"/>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ts val="600"/>
              </a:spcBef>
            </a:pPr>
            <a:r>
              <a:rPr lang="zh-CN" altLang="en-US" sz="3200" b="1" dirty="1">
                <a:solidFill>
                  <a:srgbClr val="0000FF"/>
                </a:solidFill>
                <a:latin typeface="楷体" panose="02010609060101010101" pitchFamily="49" charset="-122"/>
                <a:ea typeface="楷体" panose="02010609060101010101" pitchFamily="49" charset="-122"/>
              </a:rPr>
              <a:t> </a:t>
            </a:r>
            <a:r>
              <a:rPr lang="zh-CN" altLang="en-US" sz="2800" b="1" dirty="1">
                <a:solidFill>
                  <a:srgbClr val="C00000"/>
                </a:solidFill>
                <a:latin typeface="楷体" panose="02010609060101010101" pitchFamily="49" charset="-122"/>
                <a:ea typeface="楷体" panose="02010609060101010101" pitchFamily="49" charset="-122"/>
              </a:rPr>
              <a:t>处处是创造之地，天天是创造之时，人人是创造之人。</a:t>
            </a:r>
            <a:endParaRPr lang="zh-CN" altLang="en-US" sz="2800" b="1">
              <a:solidFill>
                <a:srgbClr val="C00000"/>
              </a:solidFill>
              <a:latin typeface="楷体" panose="02010609060101010101" pitchFamily="49" charset="-122"/>
              <a:ea typeface="楷体" panose="02010609060101010101" pitchFamily="49" charset="-122"/>
            </a:endParaRPr>
          </a:p>
        </p:txBody>
      </p:sp>
      <p:sp>
        <p:nvSpPr>
          <p:cNvPr id="39" name="文本框 38"/>
          <p:cNvSpPr txBox="1"/>
          <p:nvPr>
            <p:custDataLst>
              <p:tags r:id="rId25"/>
            </p:custDataLst>
          </p:nvPr>
        </p:nvSpPr>
        <p:spPr>
          <a:xfrm>
            <a:off x="4064000" y="3898900"/>
            <a:ext cx="3250565" cy="521970"/>
          </a:xfrm>
          <a:prstGeom prst="rect"/>
          <a:noFill/>
        </p:spPr>
        <p:txBody>
          <a:bodyPr wrap="square" rtlCol="0">
            <a:spAutoFit/>
          </a:bodyPr>
          <a:lstStyle/>
          <a:p>
            <a:r>
              <a:rPr lang="zh-CN" altLang="en-US" sz="2800" b="1" dirty="1">
                <a:solidFill>
                  <a:srgbClr val="FF0000"/>
                </a:solidFill>
                <a:latin typeface="楷体" panose="02010609060101010101" pitchFamily="49" charset="-122"/>
                <a:ea typeface="楷体" panose="02010609060101010101" pitchFamily="49" charset="-122"/>
                <a:sym typeface="+mn-ea"/>
              </a:rPr>
              <a:t>“东山樵夫”砍树</a:t>
            </a:r>
            <a:endParaRPr lang="zh-CN" altLang="en-US" sz="2800" b="1">
              <a:solidFill>
                <a:srgbClr val="FF0000"/>
              </a:solidFill>
              <a:latin typeface="楷体" panose="02010609060101010101" pitchFamily="49" charset="-122"/>
              <a:ea typeface="楷体" panose="02010609060101010101" pitchFamily="49" charset="-122"/>
              <a:sym typeface="+mn-ea"/>
            </a:endParaRPr>
          </a:p>
        </p:txBody>
      </p:sp>
      <p:sp>
        <p:nvSpPr>
          <p:cNvPr id="40" name="矩形 39"/>
          <p:cNvSpPr>
            <a:spLocks noChangeArrowheads="1"/>
          </p:cNvSpPr>
          <p:nvPr>
            <p:custDataLst>
              <p:tags r:id="rId26"/>
            </p:custDataLst>
          </p:nvPr>
        </p:nvSpPr>
        <p:spPr>
          <a:xfrm>
            <a:off x="3289935" y="5080635"/>
            <a:ext cx="5570220" cy="607695"/>
          </a:xfrm>
          <a:prstGeom prst="rect"/>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eaLnBrk="0"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ts val="600"/>
              </a:spcBef>
            </a:pPr>
            <a:r>
              <a:rPr lang="zh-CN" altLang="en-US" sz="2800" b="1" dirty="1">
                <a:solidFill>
                  <a:srgbClr val="C00000"/>
                </a:solidFill>
                <a:latin typeface="楷体" panose="02010609060101010101" pitchFamily="49" charset="-122"/>
                <a:ea typeface="楷体" panose="02010609060101010101" pitchFamily="49" charset="-122"/>
              </a:rPr>
              <a:t>教育者要保护和培育学生</a:t>
            </a:r>
            <a:r>
              <a:rPr lang="zh-CN" altLang="en-US" sz="2800" b="1" dirty="1">
                <a:solidFill>
                  <a:srgbClr val="C00000"/>
                </a:solidFill>
                <a:latin typeface="楷体" panose="02010609060101010101" pitchFamily="49" charset="-122"/>
                <a:ea typeface="楷体" panose="02010609060101010101" pitchFamily="49" charset="-122"/>
                <a:sym typeface="+mn-ea"/>
              </a:rPr>
              <a:t>的创造力</a:t>
            </a:r>
            <a:endParaRPr lang="zh-CN" altLang="en-US" sz="2800" b="1">
              <a:solidFill>
                <a:srgbClr val="C00000"/>
              </a:solidFill>
              <a:latin typeface="楷体" panose="02010609060101010101" pitchFamily="49" charset="-122"/>
              <a:ea typeface="楷体" panose="02010609060101010101" pitchFamily="49" charset="-122"/>
              <a:sym typeface="+mn-ea"/>
            </a:endParaRPr>
          </a:p>
        </p:txBody>
      </p:sp>
    </p:spTree>
  </p:cSld>
  <p:clrMapOvr>
    <a:masterClrMapping/>
  </p:clrMapOvr>
  <p:transition spd="fast"/>
  <p:timing>
    <p:tnLst>
      <p:par>
        <p:cTn id="1"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rLst="">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barn(inVertical)" prLst="">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box(in)" prLst="">
                                      <p:cBhvr>
                                        <p:cTn id="17" dur="20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additive="base">
                                        <p:cTn id="22" dur="500" fill="hold"/>
                                        <p:tgtEl>
                                          <p:spTgt spid="39"/>
                                        </p:tgtEl>
                                        <p:attrNameLst>
                                          <p:attrName>ppt_x</p:attrName>
                                        </p:attrNameLst>
                                      </p:cBhvr>
                                      <p:tavLst>
                                        <p:tav tm="0">
                                          <p:val>
                                            <p:strVal val="#ppt_x"/>
                                          </p:val>
                                        </p:tav>
                                        <p:tav tm="100000">
                                          <p:val>
                                            <p:strVal val="#ppt_x"/>
                                          </p:val>
                                        </p:tav>
                                      </p:tavLst>
                                    </p:anim>
                                    <p:anim calcmode="lin" valueType="num">
                                      <p:cBhvr additive="base">
                                        <p:cTn id="23"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2" nodeType="click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rLst="">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uiExpand="0" advAuto="indefinite" build="whole"/>
      <p:bldP spid="39" grpId="1" uiExpand="0" advAuto="indefinite" build="whole"/>
      <p:bldP spid="40" grpId="2" uiExpand="0" advAuto="indefinite" build="whole"/>
    </p:bldLst>
  </p:timing>
</p:sld>
</file>

<file path=ppt/tags/tag1.xml><?xml version="1.0" encoding="utf-8"?>
<p:tagLst xmlns:p="http://schemas.openxmlformats.org/presentationml/2006/main">
  <p:tag name="AS_UNIQUEID" val="626"/>
  <p:tag name="KSO_WM_BEAUTIFY_FLAG" val=""/>
</p:tagLst>
</file>

<file path=ppt/tags/tag10.xml><?xml version="1.0" encoding="utf-8"?>
<p:tagLst xmlns:p="http://schemas.openxmlformats.org/presentationml/2006/main">
  <p:tag name="AS_UNIQUEID" val="690"/>
</p:tagLst>
</file>

<file path=ppt/tags/tag100.xml><?xml version="1.0" encoding="utf-8"?>
<p:tagLst xmlns:p="http://schemas.openxmlformats.org/presentationml/2006/main">
  <p:tag name="AS_UNIQUEID" val="910"/>
</p:tagLst>
</file>

<file path=ppt/tags/tag101.xml><?xml version="1.0" encoding="utf-8"?>
<p:tagLst xmlns:p="http://schemas.openxmlformats.org/presentationml/2006/main">
  <p:tag name="AS_UNIQUEID" val="520"/>
</p:tagLst>
</file>

<file path=ppt/tags/tag102.xml><?xml version="1.0" encoding="utf-8"?>
<p:tagLst xmlns:p="http://schemas.openxmlformats.org/presentationml/2006/main">
  <p:tag name="AS_UNIQUEID" val="820"/>
</p:tagLst>
</file>

<file path=ppt/tags/tag103.xml><?xml version="1.0" encoding="utf-8"?>
<p:tagLst xmlns:p="http://schemas.openxmlformats.org/presentationml/2006/main">
  <p:tag name="AS_UNIQUEID" val="734"/>
</p:tagLst>
</file>

<file path=ppt/tags/tag104.xml><?xml version="1.0" encoding="utf-8"?>
<p:tagLst xmlns:p="http://schemas.openxmlformats.org/presentationml/2006/main">
  <p:tag name="AS_UNIQUEID" val="733"/>
</p:tagLst>
</file>

<file path=ppt/tags/tag105.xml><?xml version="1.0" encoding="utf-8"?>
<p:tagLst xmlns:p="http://schemas.openxmlformats.org/presentationml/2006/main">
  <p:tag name="AS_UNIQUEID" val="683"/>
</p:tagLst>
</file>

<file path=ppt/tags/tag106.xml><?xml version="1.0" encoding="utf-8"?>
<p:tagLst xmlns:p="http://schemas.openxmlformats.org/presentationml/2006/main">
  <p:tag name="AS_UNIQUEID" val="668"/>
</p:tagLst>
</file>

<file path=ppt/tags/tag107.xml><?xml version="1.0" encoding="utf-8"?>
<p:tagLst xmlns:p="http://schemas.openxmlformats.org/presentationml/2006/main">
  <p:tag name="AS_UNIQUEID" val="894"/>
</p:tagLst>
</file>

<file path=ppt/tags/tag108.xml><?xml version="1.0" encoding="utf-8"?>
<p:tagLst xmlns:p="http://schemas.openxmlformats.org/presentationml/2006/main">
  <p:tag name="AS_UNIQUEID" val="565"/>
</p:tagLst>
</file>

<file path=ppt/tags/tag109.xml><?xml version="1.0" encoding="utf-8"?>
<p:tagLst xmlns:p="http://schemas.openxmlformats.org/presentationml/2006/main">
  <p:tag name="AS_UNIQUEID" val="867"/>
</p:tagLst>
</file>

<file path=ppt/tags/tag11.xml><?xml version="1.0" encoding="utf-8"?>
<p:tagLst xmlns:p="http://schemas.openxmlformats.org/presentationml/2006/main">
  <p:tag name="AS_UNIQUEID" val="900"/>
</p:tagLst>
</file>

<file path=ppt/tags/tag110.xml><?xml version="1.0" encoding="utf-8"?>
<p:tagLst xmlns:p="http://schemas.openxmlformats.org/presentationml/2006/main">
  <p:tag name="AS_UNIQUEID" val="682"/>
</p:tagLst>
</file>

<file path=ppt/tags/tag111.xml><?xml version="1.0" encoding="utf-8"?>
<p:tagLst xmlns:p="http://schemas.openxmlformats.org/presentationml/2006/main">
  <p:tag name="AS_UNIQUEID" val="603"/>
</p:tagLst>
</file>

<file path=ppt/tags/tag112.xml><?xml version="1.0" encoding="utf-8"?>
<p:tagLst xmlns:p="http://schemas.openxmlformats.org/presentationml/2006/main">
  <p:tag name="AS_UNIQUEID" val="617"/>
</p:tagLst>
</file>

<file path=ppt/tags/tag113.xml><?xml version="1.0" encoding="utf-8"?>
<p:tagLst xmlns:p="http://schemas.openxmlformats.org/presentationml/2006/main">
  <p:tag name="AS_UNIQUEID" val="786"/>
</p:tagLst>
</file>

<file path=ppt/tags/tag114.xml><?xml version="1.0" encoding="utf-8"?>
<p:tagLst xmlns:p="http://schemas.openxmlformats.org/presentationml/2006/main">
  <p:tag name="AS_UNIQUEID" val="715"/>
</p:tagLst>
</file>

<file path=ppt/tags/tag115.xml><?xml version="1.0" encoding="utf-8"?>
<p:tagLst xmlns:p="http://schemas.openxmlformats.org/presentationml/2006/main">
  <p:tag name="AS_UNIQUEID" val="545"/>
</p:tagLst>
</file>

<file path=ppt/tags/tag116.xml><?xml version="1.0" encoding="utf-8"?>
<p:tagLst xmlns:p="http://schemas.openxmlformats.org/presentationml/2006/main">
  <p:tag name="AS_UNIQUEID" val="801"/>
</p:tagLst>
</file>

<file path=ppt/tags/tag117.xml><?xml version="1.0" encoding="utf-8"?>
<p:tagLst xmlns:p="http://schemas.openxmlformats.org/presentationml/2006/main">
  <p:tag name="AS_UNIQUEID" val="877"/>
</p:tagLst>
</file>

<file path=ppt/tags/tag118.xml><?xml version="1.0" encoding="utf-8"?>
<p:tagLst xmlns:p="http://schemas.openxmlformats.org/presentationml/2006/main">
  <p:tag name="AS_UNIQUEID" val="720"/>
</p:tagLst>
</file>

<file path=ppt/tags/tag119.xml><?xml version="1.0" encoding="utf-8"?>
<p:tagLst xmlns:p="http://schemas.openxmlformats.org/presentationml/2006/main">
  <p:tag name="AS_UNIQUEID" val="595"/>
</p:tagLst>
</file>

<file path=ppt/tags/tag12.xml><?xml version="1.0" encoding="utf-8"?>
<p:tagLst xmlns:p="http://schemas.openxmlformats.org/presentationml/2006/main">
  <p:tag name="AS_UNIQUEID" val="635"/>
</p:tagLst>
</file>

<file path=ppt/tags/tag120.xml><?xml version="1.0" encoding="utf-8"?>
<p:tagLst xmlns:p="http://schemas.openxmlformats.org/presentationml/2006/main">
  <p:tag name="AS_UNIQUEID" val="806"/>
</p:tagLst>
</file>

<file path=ppt/tags/tag121.xml><?xml version="1.0" encoding="utf-8"?>
<p:tagLst xmlns:p="http://schemas.openxmlformats.org/presentationml/2006/main">
  <p:tag name="AS_UNIQUEID" val="747"/>
</p:tagLst>
</file>

<file path=ppt/tags/tag122.xml><?xml version="1.0" encoding="utf-8"?>
<p:tagLst xmlns:p="http://schemas.openxmlformats.org/presentationml/2006/main">
  <p:tag name="AS_UNIQUEID" val="655"/>
</p:tagLst>
</file>

<file path=ppt/tags/tag123.xml><?xml version="1.0" encoding="utf-8"?>
<p:tagLst xmlns:p="http://schemas.openxmlformats.org/presentationml/2006/main">
  <p:tag name="AS_UNIQUEID" val="538"/>
</p:tagLst>
</file>

<file path=ppt/tags/tag124.xml><?xml version="1.0" encoding="utf-8"?>
<p:tagLst xmlns:p="http://schemas.openxmlformats.org/presentationml/2006/main">
  <p:tag name="AS_UNIQUEID" val="701"/>
</p:tagLst>
</file>

<file path=ppt/tags/tag125.xml><?xml version="1.0" encoding="utf-8"?>
<p:tagLst xmlns:p="http://schemas.openxmlformats.org/presentationml/2006/main">
  <p:tag name="AS_UNIQUEID" val="525"/>
</p:tagLst>
</file>

<file path=ppt/tags/tag126.xml><?xml version="1.0" encoding="utf-8"?>
<p:tagLst xmlns:p="http://schemas.openxmlformats.org/presentationml/2006/main">
  <p:tag name="AS_UNIQUEID" val="602"/>
</p:tagLst>
</file>

<file path=ppt/tags/tag127.xml><?xml version="1.0" encoding="utf-8"?>
<p:tagLst xmlns:p="http://schemas.openxmlformats.org/presentationml/2006/main">
  <p:tag name="AS_UNIQUEID" val="724"/>
</p:tagLst>
</file>

<file path=ppt/tags/tag128.xml><?xml version="1.0" encoding="utf-8"?>
<p:tagLst xmlns:p="http://schemas.openxmlformats.org/presentationml/2006/main">
  <p:tag name="AS_UNIQUEID" val="869"/>
</p:tagLst>
</file>

<file path=ppt/tags/tag129.xml><?xml version="1.0" encoding="utf-8"?>
<p:tagLst xmlns:p="http://schemas.openxmlformats.org/presentationml/2006/main">
  <p:tag name="AS_UNIQUEID" val="605"/>
</p:tagLst>
</file>

<file path=ppt/tags/tag13.xml><?xml version="1.0" encoding="utf-8"?>
<p:tagLst xmlns:p="http://schemas.openxmlformats.org/presentationml/2006/main">
  <p:tag name="AS_UNIQUEID" val="705"/>
</p:tagLst>
</file>

<file path=ppt/tags/tag130.xml><?xml version="1.0" encoding="utf-8"?>
<p:tagLst xmlns:p="http://schemas.openxmlformats.org/presentationml/2006/main">
  <p:tag name="AS_UNIQUEID" val="586"/>
</p:tagLst>
</file>

<file path=ppt/tags/tag131.xml><?xml version="1.0" encoding="utf-8"?>
<p:tagLst xmlns:p="http://schemas.openxmlformats.org/presentationml/2006/main">
  <p:tag name="AS_UNIQUEID" val="665"/>
</p:tagLst>
</file>

<file path=ppt/tags/tag132.xml><?xml version="1.0" encoding="utf-8"?>
<p:tagLst xmlns:p="http://schemas.openxmlformats.org/presentationml/2006/main">
  <p:tag name="AS_UNIQUEID" val="921"/>
</p:tagLst>
</file>

<file path=ppt/tags/tag133.xml><?xml version="1.0" encoding="utf-8"?>
<p:tagLst xmlns:p="http://schemas.openxmlformats.org/presentationml/2006/main">
  <p:tag name="AS_UNIQUEID" val="502"/>
</p:tagLst>
</file>

<file path=ppt/tags/tag134.xml><?xml version="1.0" encoding="utf-8"?>
<p:tagLst xmlns:p="http://schemas.openxmlformats.org/presentationml/2006/main">
  <p:tag name="AS_UNIQUEID" val="759"/>
</p:tagLst>
</file>

<file path=ppt/tags/tag135.xml><?xml version="1.0" encoding="utf-8"?>
<p:tagLst xmlns:p="http://schemas.openxmlformats.org/presentationml/2006/main">
  <p:tag name="AS_UNIQUEID" val="836"/>
</p:tagLst>
</file>

<file path=ppt/tags/tag136.xml><?xml version="1.0" encoding="utf-8"?>
<p:tagLst xmlns:p="http://schemas.openxmlformats.org/presentationml/2006/main">
  <p:tag name="AS_UNIQUEID" val="681"/>
</p:tagLst>
</file>

<file path=ppt/tags/tag137.xml><?xml version="1.0" encoding="utf-8"?>
<p:tagLst xmlns:p="http://schemas.openxmlformats.org/presentationml/2006/main">
  <p:tag name="AS_UNIQUEID" val="601"/>
</p:tagLst>
</file>

<file path=ppt/tags/tag138.xml><?xml version="1.0" encoding="utf-8"?>
<p:tagLst xmlns:p="http://schemas.openxmlformats.org/presentationml/2006/main">
  <p:tag name="AS_UNIQUEID" val="738"/>
</p:tagLst>
</file>

<file path=ppt/tags/tag139.xml><?xml version="1.0" encoding="utf-8"?>
<p:tagLst xmlns:p="http://schemas.openxmlformats.org/presentationml/2006/main">
  <p:tag name="AS_UNIQUEID" val="819"/>
  <p:tag name="KSO_WM_BEAUTIFY_FLAG" val=""/>
</p:tagLst>
</file>

<file path=ppt/tags/tag14.xml><?xml version="1.0" encoding="utf-8"?>
<p:tagLst xmlns:p="http://schemas.openxmlformats.org/presentationml/2006/main">
  <p:tag name="AS_UNIQUEID" val="692"/>
</p:tagLst>
</file>

<file path=ppt/tags/tag140.xml><?xml version="1.0" encoding="utf-8"?>
<p:tagLst xmlns:p="http://schemas.openxmlformats.org/presentationml/2006/main">
  <p:tag name="AS_UNIQUEID" val="572"/>
</p:tagLst>
</file>

<file path=ppt/tags/tag141.xml><?xml version="1.0" encoding="utf-8"?>
<p:tagLst xmlns:p="http://schemas.openxmlformats.org/presentationml/2006/main">
  <p:tag name="AS_UNIQUEID" val="842"/>
</p:tagLst>
</file>

<file path=ppt/tags/tag142.xml><?xml version="1.0" encoding="utf-8"?>
<p:tagLst xmlns:p="http://schemas.openxmlformats.org/presentationml/2006/main">
  <p:tag name="AS_UNIQUEID" val="838"/>
</p:tagLst>
</file>

<file path=ppt/tags/tag143.xml><?xml version="1.0" encoding="utf-8"?>
<p:tagLst xmlns:p="http://schemas.openxmlformats.org/presentationml/2006/main">
  <p:tag name="AS_UNIQUEID" val="907"/>
</p:tagLst>
</file>

<file path=ppt/tags/tag144.xml><?xml version="1.0" encoding="utf-8"?>
<p:tagLst xmlns:p="http://schemas.openxmlformats.org/presentationml/2006/main">
  <p:tag name="AS_UNIQUEID" val="912"/>
</p:tagLst>
</file>

<file path=ppt/tags/tag145.xml><?xml version="1.0" encoding="utf-8"?>
<p:tagLst xmlns:p="http://schemas.openxmlformats.org/presentationml/2006/main">
  <p:tag name="AS_UNIQUEID" val="731"/>
</p:tagLst>
</file>

<file path=ppt/tags/tag146.xml><?xml version="1.0" encoding="utf-8"?>
<p:tagLst xmlns:p="http://schemas.openxmlformats.org/presentationml/2006/main">
  <p:tag name="AS_UNIQUEID" val="794"/>
</p:tagLst>
</file>

<file path=ppt/tags/tag147.xml><?xml version="1.0" encoding="utf-8"?>
<p:tagLst xmlns:p="http://schemas.openxmlformats.org/presentationml/2006/main">
  <p:tag name="AS_UNIQUEID" val="821"/>
</p:tagLst>
</file>

<file path=ppt/tags/tag148.xml><?xml version="1.0" encoding="utf-8"?>
<p:tagLst xmlns:p="http://schemas.openxmlformats.org/presentationml/2006/main">
  <p:tag name="AS_UNIQUEID" val="755"/>
</p:tagLst>
</file>

<file path=ppt/tags/tag149.xml><?xml version="1.0" encoding="utf-8"?>
<p:tagLst xmlns:p="http://schemas.openxmlformats.org/presentationml/2006/main">
  <p:tag name="AS_UNIQUEID" val="678"/>
</p:tagLst>
</file>

<file path=ppt/tags/tag15.xml><?xml version="1.0" encoding="utf-8"?>
<p:tagLst xmlns:p="http://schemas.openxmlformats.org/presentationml/2006/main">
  <p:tag name="AS_UNIQUEID" val="628"/>
</p:tagLst>
</file>

<file path=ppt/tags/tag150.xml><?xml version="1.0" encoding="utf-8"?>
<p:tagLst xmlns:p="http://schemas.openxmlformats.org/presentationml/2006/main">
  <p:tag name="AS_UNIQUEID" val="849"/>
</p:tagLst>
</file>

<file path=ppt/tags/tag151.xml><?xml version="1.0" encoding="utf-8"?>
<p:tagLst xmlns:p="http://schemas.openxmlformats.org/presentationml/2006/main">
  <p:tag name="AS_UNIQUEID" val="558"/>
</p:tagLst>
</file>

<file path=ppt/tags/tag152.xml><?xml version="1.0" encoding="utf-8"?>
<p:tagLst xmlns:p="http://schemas.openxmlformats.org/presentationml/2006/main">
  <p:tag name="AS_UNIQUEID" val="798"/>
</p:tagLst>
</file>

<file path=ppt/tags/tag153.xml><?xml version="1.0" encoding="utf-8"?>
<p:tagLst xmlns:p="http://schemas.openxmlformats.org/presentationml/2006/main">
  <p:tag name="AS_UNIQUEID" val="633"/>
</p:tagLst>
</file>

<file path=ppt/tags/tag154.xml><?xml version="1.0" encoding="utf-8"?>
<p:tagLst xmlns:p="http://schemas.openxmlformats.org/presentationml/2006/main">
  <p:tag name="AS_NET" val="4.0.30319.42000"/>
  <p:tag name="AS_OS" val="Microsoft Windows NT 6.2.9200.0"/>
  <p:tag name="AS_RELEASE_DATE" val="2013.12.17"/>
  <p:tag name="AS_TITLE" val="Spire.Presentation for .NET "/>
  <p:tag name="AS_VERSION" val="2.1.0.0"/>
  <p:tag name="COMMONDATA" val="eyJoZGlkIjoiNWFjMTIzYTc5YmVhOTUyNDE1NDkzY2E0MmE3YTE3MTYifQ=="/>
</p:tagLst>
</file>

<file path=ppt/tags/tag155.xml><?xml version="1.0" encoding="utf-8"?>
<p:tagLst xmlns:p="http://schemas.openxmlformats.org/presentationml/2006/main">
  <p:tag name="AS_UNIQUEID" val="841"/>
</p:tagLst>
</file>

<file path=ppt/tags/tag156.xml><?xml version="1.0" encoding="utf-8"?>
<p:tagLst xmlns:p="http://schemas.openxmlformats.org/presentationml/2006/main">
  <p:tag name="AS_UNIQUEID" val="570"/>
</p:tagLst>
</file>

<file path=ppt/tags/tag157.xml><?xml version="1.0" encoding="utf-8"?>
<p:tagLst xmlns:p="http://schemas.openxmlformats.org/presentationml/2006/main">
  <p:tag name="AS_UNIQUEID" val="727"/>
</p:tagLst>
</file>

<file path=ppt/tags/tag158.xml><?xml version="1.0" encoding="utf-8"?>
<p:tagLst xmlns:p="http://schemas.openxmlformats.org/presentationml/2006/main">
  <p:tag name="AS_UNIQUEID" val="596"/>
</p:tagLst>
</file>

<file path=ppt/tags/tag159.xml><?xml version="1.0" encoding="utf-8"?>
<p:tagLst xmlns:p="http://schemas.openxmlformats.org/presentationml/2006/main">
  <p:tag name="AS_UNIQUEID" val="584"/>
</p:tagLst>
</file>

<file path=ppt/tags/tag16.xml><?xml version="1.0" encoding="utf-8"?>
<p:tagLst xmlns:p="http://schemas.openxmlformats.org/presentationml/2006/main">
  <p:tag name="AS_UNIQUEID" val="559"/>
</p:tagLst>
</file>

<file path=ppt/tags/tag160.xml><?xml version="1.0" encoding="utf-8"?>
<p:tagLst xmlns:p="http://schemas.openxmlformats.org/presentationml/2006/main">
  <p:tag name="AS_UNIQUEID" val="502"/>
</p:tagLst>
</file>

<file path=ppt/tags/tag161.xml><?xml version="1.0" encoding="utf-8"?>
<p:tagLst xmlns:p="http://schemas.openxmlformats.org/presentationml/2006/main">
  <p:tag name="AS_UNIQUEID" val="550"/>
</p:tagLst>
</file>

<file path=ppt/tags/tag162.xml><?xml version="1.0" encoding="utf-8"?>
<p:tagLst xmlns:p="http://schemas.openxmlformats.org/presentationml/2006/main">
  <p:tag name="AS_UNIQUEID" val="613"/>
</p:tagLst>
</file>

<file path=ppt/tags/tag163.xml><?xml version="1.0" encoding="utf-8"?>
<p:tagLst xmlns:p="http://schemas.openxmlformats.org/presentationml/2006/main">
  <p:tag name="AS_UNIQUEID" val="825"/>
</p:tagLst>
</file>

<file path=ppt/tags/tag164.xml><?xml version="1.0" encoding="utf-8"?>
<p:tagLst xmlns:p="http://schemas.openxmlformats.org/presentationml/2006/main">
  <p:tag name="AS_UNIQUEID" val="783"/>
</p:tagLst>
</file>

<file path=ppt/tags/tag165.xml><?xml version="1.0" encoding="utf-8"?>
<p:tagLst xmlns:p="http://schemas.openxmlformats.org/presentationml/2006/main">
  <p:tag name="AS_UNIQUEID" val="804"/>
</p:tagLst>
</file>

<file path=ppt/tags/tag166.xml><?xml version="1.0" encoding="utf-8"?>
<p:tagLst xmlns:p="http://schemas.openxmlformats.org/presentationml/2006/main">
  <p:tag name="AS_UNIQUEID" val="661"/>
</p:tagLst>
</file>

<file path=ppt/tags/tag167.xml><?xml version="1.0" encoding="utf-8"?>
<p:tagLst xmlns:p="http://schemas.openxmlformats.org/presentationml/2006/main">
  <p:tag name="AS_UNIQUEID" val="689"/>
</p:tagLst>
</file>

<file path=ppt/tags/tag168.xml><?xml version="1.0" encoding="utf-8"?>
<p:tagLst xmlns:p="http://schemas.openxmlformats.org/presentationml/2006/main">
  <p:tag name="AS_UNIQUEID" val="781"/>
</p:tagLst>
</file>

<file path=ppt/tags/tag169.xml><?xml version="1.0" encoding="utf-8"?>
<p:tagLst xmlns:p="http://schemas.openxmlformats.org/presentationml/2006/main">
  <p:tag name="AS_UNIQUEID" val="875"/>
  <p:tag name="KSO_WM_BEAUTIFY_FLAG" val=""/>
</p:tagLst>
</file>

<file path=ppt/tags/tag17.xml><?xml version="1.0" encoding="utf-8"?>
<p:tagLst xmlns:p="http://schemas.openxmlformats.org/presentationml/2006/main">
  <p:tag name="AS_UNIQUEID" val="501"/>
</p:tagLst>
</file>

<file path=ppt/tags/tag170.xml><?xml version="1.0" encoding="utf-8"?>
<p:tagLst xmlns:p="http://schemas.openxmlformats.org/presentationml/2006/main">
  <p:tag name="AS_UNIQUEID" val="561"/>
</p:tagLst>
</file>

<file path=ppt/tags/tag171.xml><?xml version="1.0" encoding="utf-8"?>
<p:tagLst xmlns:p="http://schemas.openxmlformats.org/presentationml/2006/main">
  <p:tag name="AS_UNIQUEID" val="772"/>
  <p:tag name="KSO_WM_BEAUTIFY_FLAG" val=""/>
</p:tagLst>
</file>

<file path=ppt/tags/tag172.xml><?xml version="1.0" encoding="utf-8"?>
<p:tagLst xmlns:p="http://schemas.openxmlformats.org/presentationml/2006/main">
  <p:tag name="AS_UNIQUEID" val="677"/>
</p:tagLst>
</file>

<file path=ppt/tags/tag173.xml><?xml version="1.0" encoding="utf-8"?>
<p:tagLst xmlns:p="http://schemas.openxmlformats.org/presentationml/2006/main">
  <p:tag name="AS_UNIQUEID" val="886"/>
</p:tagLst>
</file>

<file path=ppt/tags/tag174.xml><?xml version="1.0" encoding="utf-8"?>
<p:tagLst xmlns:p="http://schemas.openxmlformats.org/presentationml/2006/main">
  <p:tag name="AS_UNIQUEID" val="785"/>
</p:tagLst>
</file>

<file path=ppt/tags/tag175.xml><?xml version="1.0" encoding="utf-8"?>
<p:tagLst xmlns:p="http://schemas.openxmlformats.org/presentationml/2006/main">
  <p:tag name="AS_UNIQUEID" val="864"/>
</p:tagLst>
</file>

<file path=ppt/tags/tag176.xml><?xml version="1.0" encoding="utf-8"?>
<p:tagLst xmlns:p="http://schemas.openxmlformats.org/presentationml/2006/main">
  <p:tag name="AS_UNIQUEID" val="542"/>
</p:tagLst>
</file>

<file path=ppt/tags/tag177.xml><?xml version="1.0" encoding="utf-8"?>
<p:tagLst xmlns:p="http://schemas.openxmlformats.org/presentationml/2006/main">
  <p:tag name="AS_UNIQUEID" val="666"/>
</p:tagLst>
</file>

<file path=ppt/tags/tag178.xml><?xml version="1.0" encoding="utf-8"?>
<p:tagLst xmlns:p="http://schemas.openxmlformats.org/presentationml/2006/main">
  <p:tag name="AS_UNIQUEID" val="597"/>
</p:tagLst>
</file>

<file path=ppt/tags/tag179.xml><?xml version="1.0" encoding="utf-8"?>
<p:tagLst xmlns:p="http://schemas.openxmlformats.org/presentationml/2006/main">
  <p:tag name="AS_UNIQUEID" val="716"/>
</p:tagLst>
</file>

<file path=ppt/tags/tag18.xml><?xml version="1.0" encoding="utf-8"?>
<p:tagLst xmlns:p="http://schemas.openxmlformats.org/presentationml/2006/main">
  <p:tag name="AS_UNIQUEID" val="834"/>
</p:tagLst>
</file>

<file path=ppt/tags/tag180.xml><?xml version="1.0" encoding="utf-8"?>
<p:tagLst xmlns:p="http://schemas.openxmlformats.org/presentationml/2006/main">
  <p:tag name="AS_UNIQUEID" val="764"/>
</p:tagLst>
</file>

<file path=ppt/tags/tag181.xml><?xml version="1.0" encoding="utf-8"?>
<p:tagLst xmlns:p="http://schemas.openxmlformats.org/presentationml/2006/main">
  <p:tag name="AS_UNIQUEID" val="654"/>
</p:tagLst>
</file>

<file path=ppt/tags/tag182.xml><?xml version="1.0" encoding="utf-8"?>
<p:tagLst xmlns:p="http://schemas.openxmlformats.org/presentationml/2006/main">
  <p:tag name="AS_UNIQUEID" val="726"/>
  <p:tag name="KSO_WM_BEAUTIFY_FLAG" val=""/>
</p:tagLst>
</file>

<file path=ppt/tags/tag183.xml><?xml version="1.0" encoding="utf-8"?>
<p:tagLst xmlns:p="http://schemas.openxmlformats.org/presentationml/2006/main">
  <p:tag name="AS_UNIQUEID" val="908"/>
</p:tagLst>
</file>

<file path=ppt/tags/tag184.xml><?xml version="1.0" encoding="utf-8"?>
<p:tagLst xmlns:p="http://schemas.openxmlformats.org/presentationml/2006/main">
  <p:tag name="AS_UNIQUEID" val="615"/>
</p:tagLst>
</file>

<file path=ppt/tags/tag185.xml><?xml version="1.0" encoding="utf-8"?>
<p:tagLst xmlns:p="http://schemas.openxmlformats.org/presentationml/2006/main">
  <p:tag name="AS_UNIQUEID" val="497"/>
</p:tagLst>
</file>

<file path=ppt/tags/tag186.xml><?xml version="1.0" encoding="utf-8"?>
<p:tagLst xmlns:p="http://schemas.openxmlformats.org/presentationml/2006/main">
  <p:tag name="AS_UNIQUEID" val="687"/>
</p:tagLst>
</file>

<file path=ppt/tags/tag187.xml><?xml version="1.0" encoding="utf-8"?>
<p:tagLst xmlns:p="http://schemas.openxmlformats.org/presentationml/2006/main">
  <p:tag name="AS_UNIQUEID" val="531"/>
</p:tagLst>
</file>

<file path=ppt/tags/tag188.xml><?xml version="1.0" encoding="utf-8"?>
<p:tagLst xmlns:p="http://schemas.openxmlformats.org/presentationml/2006/main">
  <p:tag name="AS_UNIQUEID" val="510"/>
</p:tagLst>
</file>

<file path=ppt/tags/tag189.xml><?xml version="1.0" encoding="utf-8"?>
<p:tagLst xmlns:p="http://schemas.openxmlformats.org/presentationml/2006/main">
  <p:tag name="AS_UNIQUEID" val="685"/>
</p:tagLst>
</file>

<file path=ppt/tags/tag19.xml><?xml version="1.0" encoding="utf-8"?>
<p:tagLst xmlns:p="http://schemas.openxmlformats.org/presentationml/2006/main">
  <p:tag name="AS_UNIQUEID" val="504"/>
</p:tagLst>
</file>

<file path=ppt/tags/tag190.xml><?xml version="1.0" encoding="utf-8"?>
<p:tagLst xmlns:p="http://schemas.openxmlformats.org/presentationml/2006/main">
  <p:tag name="AS_UNIQUEID" val="656"/>
</p:tagLst>
</file>

<file path=ppt/tags/tag191.xml><?xml version="1.0" encoding="utf-8"?>
<p:tagLst xmlns:p="http://schemas.openxmlformats.org/presentationml/2006/main">
  <p:tag name="AS_UNIQUEID" val="818"/>
</p:tagLst>
</file>

<file path=ppt/tags/tag192.xml><?xml version="1.0" encoding="utf-8"?>
<p:tagLst xmlns:p="http://schemas.openxmlformats.org/presentationml/2006/main">
  <p:tag name="AS_UNIQUEID" val="876"/>
</p:tagLst>
</file>

<file path=ppt/tags/tag193.xml><?xml version="1.0" encoding="utf-8"?>
<p:tagLst xmlns:p="http://schemas.openxmlformats.org/presentationml/2006/main">
  <p:tag name="AS_UNIQUEID" val="788"/>
</p:tagLst>
</file>

<file path=ppt/tags/tag194.xml><?xml version="1.0" encoding="utf-8"?>
<p:tagLst xmlns:p="http://schemas.openxmlformats.org/presentationml/2006/main">
  <p:tag name="AS_UNIQUEID" val="916"/>
</p:tagLst>
</file>

<file path=ppt/tags/tag195.xml><?xml version="1.0" encoding="utf-8"?>
<p:tagLst xmlns:p="http://schemas.openxmlformats.org/presentationml/2006/main">
  <p:tag name="AS_UNIQUEID" val="843"/>
</p:tagLst>
</file>

<file path=ppt/tags/tag196.xml><?xml version="1.0" encoding="utf-8"?>
<p:tagLst xmlns:p="http://schemas.openxmlformats.org/presentationml/2006/main">
  <p:tag name="AS_UNIQUEID" val="927"/>
</p:tagLst>
</file>

<file path=ppt/tags/tag197.xml><?xml version="1.0" encoding="utf-8"?>
<p:tagLst xmlns:p="http://schemas.openxmlformats.org/presentationml/2006/main">
  <p:tag name="AS_UNIQUEID" val="896"/>
</p:tagLst>
</file>

<file path=ppt/tags/tag198.xml><?xml version="1.0" encoding="utf-8"?>
<p:tagLst xmlns:p="http://schemas.openxmlformats.org/presentationml/2006/main">
  <p:tag name="AS_UNIQUEID" val="935"/>
</p:tagLst>
</file>

<file path=ppt/tags/tag199.xml><?xml version="1.0" encoding="utf-8"?>
<p:tagLst xmlns:p="http://schemas.openxmlformats.org/presentationml/2006/main">
  <p:tag name="AS_UNIQUEID" val="708"/>
</p:tagLst>
</file>

<file path=ppt/tags/tag2.xml><?xml version="1.0" encoding="utf-8"?>
<p:tagLst xmlns:p="http://schemas.openxmlformats.org/presentationml/2006/main">
  <p:tag name="AS_UNIQUEID" val="748"/>
</p:tagLst>
</file>

<file path=ppt/tags/tag20.xml><?xml version="1.0" encoding="utf-8"?>
<p:tagLst xmlns:p="http://schemas.openxmlformats.org/presentationml/2006/main">
  <p:tag name="AS_UNIQUEID" val="590"/>
</p:tagLst>
</file>

<file path=ppt/tags/tag200.xml><?xml version="1.0" encoding="utf-8"?>
<p:tagLst xmlns:p="http://schemas.openxmlformats.org/presentationml/2006/main">
  <p:tag name="AS_UNIQUEID" val="902"/>
</p:tagLst>
</file>

<file path=ppt/tags/tag201.xml><?xml version="1.0" encoding="utf-8"?>
<p:tagLst xmlns:p="http://schemas.openxmlformats.org/presentationml/2006/main">
  <p:tag name="AS_UNIQUEID" val="807"/>
</p:tagLst>
</file>

<file path=ppt/tags/tag202.xml><?xml version="1.0" encoding="utf-8"?>
<p:tagLst xmlns:p="http://schemas.openxmlformats.org/presentationml/2006/main">
  <p:tag name="AS_UNIQUEID" val="835"/>
</p:tagLst>
</file>

<file path=ppt/tags/tag203.xml><?xml version="1.0" encoding="utf-8"?>
<p:tagLst xmlns:p="http://schemas.openxmlformats.org/presentationml/2006/main">
  <p:tag name="AS_UNIQUEID" val="883"/>
</p:tagLst>
</file>

<file path=ppt/tags/tag204.xml><?xml version="1.0" encoding="utf-8"?>
<p:tagLst xmlns:p="http://schemas.openxmlformats.org/presentationml/2006/main">
  <p:tag name="AS_UNIQUEID" val="750"/>
</p:tagLst>
</file>

<file path=ppt/tags/tag205.xml><?xml version="1.0" encoding="utf-8"?>
<p:tagLst xmlns:p="http://schemas.openxmlformats.org/presentationml/2006/main">
  <p:tag name="AS_UNIQUEID" val="507"/>
</p:tagLst>
</file>

<file path=ppt/tags/tag206.xml><?xml version="1.0" encoding="utf-8"?>
<p:tagLst xmlns:p="http://schemas.openxmlformats.org/presentationml/2006/main">
  <p:tag name="AS_UNIQUEID" val="670"/>
</p:tagLst>
</file>

<file path=ppt/tags/tag207.xml><?xml version="1.0" encoding="utf-8"?>
<p:tagLst xmlns:p="http://schemas.openxmlformats.org/presentationml/2006/main">
  <p:tag name="AS_UNIQUEID" val="622"/>
</p:tagLst>
</file>

<file path=ppt/tags/tag208.xml><?xml version="1.0" encoding="utf-8"?>
<p:tagLst xmlns:p="http://schemas.openxmlformats.org/presentationml/2006/main">
  <p:tag name="AS_UNIQUEID" val="623"/>
</p:tagLst>
</file>

<file path=ppt/tags/tag209.xml><?xml version="1.0" encoding="utf-8"?>
<p:tagLst xmlns:p="http://schemas.openxmlformats.org/presentationml/2006/main">
  <p:tag name="AS_UNIQUEID" val="588"/>
</p:tagLst>
</file>

<file path=ppt/tags/tag21.xml><?xml version="1.0" encoding="utf-8"?>
<p:tagLst xmlns:p="http://schemas.openxmlformats.org/presentationml/2006/main">
  <p:tag name="AS_UNIQUEID" val="810"/>
</p:tagLst>
</file>

<file path=ppt/tags/tag210.xml><?xml version="1.0" encoding="utf-8"?>
<p:tagLst xmlns:p="http://schemas.openxmlformats.org/presentationml/2006/main">
  <p:tag name="AS_UNIQUEID" val="765"/>
</p:tagLst>
</file>

<file path=ppt/tags/tag211.xml><?xml version="1.0" encoding="utf-8"?>
<p:tagLst xmlns:p="http://schemas.openxmlformats.org/presentationml/2006/main">
  <p:tag name="AS_UNIQUEID" val="905"/>
</p:tagLst>
</file>

<file path=ppt/tags/tag212.xml><?xml version="1.0" encoding="utf-8"?>
<p:tagLst xmlns:p="http://schemas.openxmlformats.org/presentationml/2006/main">
  <p:tag name="AS_UNIQUEID" val="901"/>
  <p:tag name="KSO_WM_BEAUTIFY_FLAG" val=""/>
</p:tagLst>
</file>

<file path=ppt/tags/tag213.xml><?xml version="1.0" encoding="utf-8"?>
<p:tagLst xmlns:p="http://schemas.openxmlformats.org/presentationml/2006/main">
  <p:tag name="AS_UNIQUEID" val="812"/>
</p:tagLst>
</file>

<file path=ppt/tags/tag214.xml><?xml version="1.0" encoding="utf-8"?>
<p:tagLst xmlns:p="http://schemas.openxmlformats.org/presentationml/2006/main">
  <p:tag name="AS_UNIQUEID" val="859"/>
</p:tagLst>
</file>

<file path=ppt/tags/tag215.xml><?xml version="1.0" encoding="utf-8"?>
<p:tagLst xmlns:p="http://schemas.openxmlformats.org/presentationml/2006/main">
  <p:tag name="AS_UNIQUEID" val="760"/>
</p:tagLst>
</file>

<file path=ppt/tags/tag216.xml><?xml version="1.0" encoding="utf-8"?>
<p:tagLst xmlns:p="http://schemas.openxmlformats.org/presentationml/2006/main">
  <p:tag name="AS_UNIQUEID" val="873"/>
</p:tagLst>
</file>

<file path=ppt/tags/tag217.xml><?xml version="1.0" encoding="utf-8"?>
<p:tagLst xmlns:p="http://schemas.openxmlformats.org/presentationml/2006/main">
  <p:tag name="AS_UNIQUEID" val="800"/>
</p:tagLst>
</file>

<file path=ppt/tags/tag218.xml><?xml version="1.0" encoding="utf-8"?>
<p:tagLst xmlns:p="http://schemas.openxmlformats.org/presentationml/2006/main">
  <p:tag name="AS_UNIQUEID" val="793"/>
  <p:tag name="KSO_WM_BEAUTIFY_FLAG" val=""/>
</p:tagLst>
</file>

<file path=ppt/tags/tag219.xml><?xml version="1.0" encoding="utf-8"?>
<p:tagLst xmlns:p="http://schemas.openxmlformats.org/presentationml/2006/main">
  <p:tag name="AS_UNIQUEID" val="580"/>
</p:tagLst>
</file>

<file path=ppt/tags/tag22.xml><?xml version="1.0" encoding="utf-8"?>
<p:tagLst xmlns:p="http://schemas.openxmlformats.org/presentationml/2006/main">
  <p:tag name="AS_UNIQUEID" val="860"/>
</p:tagLst>
</file>

<file path=ppt/tags/tag220.xml><?xml version="1.0" encoding="utf-8"?>
<p:tagLst xmlns:p="http://schemas.openxmlformats.org/presentationml/2006/main">
  <p:tag name="AS_UNIQUEID" val="746"/>
</p:tagLst>
</file>

<file path=ppt/tags/tag221.xml><?xml version="1.0" encoding="utf-8"?>
<p:tagLst xmlns:p="http://schemas.openxmlformats.org/presentationml/2006/main">
  <p:tag name="AS_UNIQUEID" val="534"/>
</p:tagLst>
</file>

<file path=ppt/tags/tag222.xml><?xml version="1.0" encoding="utf-8"?>
<p:tagLst xmlns:p="http://schemas.openxmlformats.org/presentationml/2006/main">
  <p:tag name="AS_UNIQUEID" val="719"/>
</p:tagLst>
</file>

<file path=ppt/tags/tag223.xml><?xml version="1.0" encoding="utf-8"?>
<p:tagLst xmlns:p="http://schemas.openxmlformats.org/presentationml/2006/main">
  <p:tag name="AS_UNIQUEID" val="895"/>
</p:tagLst>
</file>

<file path=ppt/tags/tag224.xml><?xml version="1.0" encoding="utf-8"?>
<p:tagLst xmlns:p="http://schemas.openxmlformats.org/presentationml/2006/main">
  <p:tag name="AS_UNIQUEID" val="914"/>
</p:tagLst>
</file>

<file path=ppt/tags/tag225.xml><?xml version="1.0" encoding="utf-8"?>
<p:tagLst xmlns:p="http://schemas.openxmlformats.org/presentationml/2006/main">
  <p:tag name="AS_UNIQUEID" val="513"/>
</p:tagLst>
</file>

<file path=ppt/tags/tag226.xml><?xml version="1.0" encoding="utf-8"?>
<p:tagLst xmlns:p="http://schemas.openxmlformats.org/presentationml/2006/main">
  <p:tag name="AS_UNIQUEID" val="936"/>
</p:tagLst>
</file>

<file path=ppt/tags/tag227.xml><?xml version="1.0" encoding="utf-8"?>
<p:tagLst xmlns:p="http://schemas.openxmlformats.org/presentationml/2006/main">
  <p:tag name="AS_UNIQUEID" val="808"/>
</p:tagLst>
</file>

<file path=ppt/tags/tag228.xml><?xml version="1.0" encoding="utf-8"?>
<p:tagLst xmlns:p="http://schemas.openxmlformats.org/presentationml/2006/main">
  <p:tag name="AS_UNIQUEID" val="758"/>
  <p:tag name="KSO_WM_BEAUTIFY_FLAG" val=""/>
</p:tagLst>
</file>

<file path=ppt/tags/tag229.xml><?xml version="1.0" encoding="utf-8"?>
<p:tagLst xmlns:p="http://schemas.openxmlformats.org/presentationml/2006/main">
  <p:tag name="AS_UNIQUEID" val="753"/>
</p:tagLst>
</file>

<file path=ppt/tags/tag23.xml><?xml version="1.0" encoding="utf-8"?>
<p:tagLst xmlns:p="http://schemas.openxmlformats.org/presentationml/2006/main">
  <p:tag name="AS_UNIQUEID" val="639"/>
</p:tagLst>
</file>

<file path=ppt/tags/tag230.xml><?xml version="1.0" encoding="utf-8"?>
<p:tagLst xmlns:p="http://schemas.openxmlformats.org/presentationml/2006/main">
  <p:tag name="AS_UNIQUEID" val="646"/>
</p:tagLst>
</file>

<file path=ppt/tags/tag231.xml><?xml version="1.0" encoding="utf-8"?>
<p:tagLst xmlns:p="http://schemas.openxmlformats.org/presentationml/2006/main">
  <p:tag name="AS_UNIQUEID" val="892"/>
</p:tagLst>
</file>

<file path=ppt/tags/tag232.xml><?xml version="1.0" encoding="utf-8"?>
<p:tagLst xmlns:p="http://schemas.openxmlformats.org/presentationml/2006/main">
  <p:tag name="AS_UNIQUEID" val="647"/>
</p:tagLst>
</file>

<file path=ppt/tags/tag233.xml><?xml version="1.0" encoding="utf-8"?>
<p:tagLst xmlns:p="http://schemas.openxmlformats.org/presentationml/2006/main">
  <p:tag name="AS_UNIQUEID" val="533"/>
</p:tagLst>
</file>

<file path=ppt/tags/tag234.xml><?xml version="1.0" encoding="utf-8"?>
<p:tagLst xmlns:p="http://schemas.openxmlformats.org/presentationml/2006/main">
  <p:tag name="AS_UNIQUEID" val="532"/>
</p:tagLst>
</file>

<file path=ppt/tags/tag235.xml><?xml version="1.0" encoding="utf-8"?>
<p:tagLst xmlns:p="http://schemas.openxmlformats.org/presentationml/2006/main">
  <p:tag name="AS_UNIQUEID" val="581"/>
</p:tagLst>
</file>

<file path=ppt/tags/tag236.xml><?xml version="1.0" encoding="utf-8"?>
<p:tagLst xmlns:p="http://schemas.openxmlformats.org/presentationml/2006/main">
  <p:tag name="AS_UNIQUEID" val="913"/>
  <p:tag name="KSO_WM_BEAUTIFY_FLAG" val=""/>
</p:tagLst>
</file>

<file path=ppt/tags/tag237.xml><?xml version="1.0" encoding="utf-8"?>
<p:tagLst xmlns:p="http://schemas.openxmlformats.org/presentationml/2006/main">
  <p:tag name="AS_UNIQUEID" val="660"/>
</p:tagLst>
</file>

<file path=ppt/tags/tag238.xml><?xml version="1.0" encoding="utf-8"?>
<p:tagLst xmlns:p="http://schemas.openxmlformats.org/presentationml/2006/main">
  <p:tag name="AS_UNIQUEID" val="608"/>
</p:tagLst>
</file>

<file path=ppt/tags/tag239.xml><?xml version="1.0" encoding="utf-8"?>
<p:tagLst xmlns:p="http://schemas.openxmlformats.org/presentationml/2006/main">
  <p:tag name="AS_UNIQUEID" val="529"/>
</p:tagLst>
</file>

<file path=ppt/tags/tag24.xml><?xml version="1.0" encoding="utf-8"?>
<p:tagLst xmlns:p="http://schemas.openxmlformats.org/presentationml/2006/main">
  <p:tag name="AS_UNIQUEID" val="928"/>
</p:tagLst>
</file>

<file path=ppt/tags/tag240.xml><?xml version="1.0" encoding="utf-8"?>
<p:tagLst xmlns:p="http://schemas.openxmlformats.org/presentationml/2006/main">
  <p:tag name="AS_UNIQUEID" val="942"/>
  <p:tag name="KSO_WM_BEAUTIFY_FLAG" val=""/>
</p:tagLst>
</file>

<file path=ppt/tags/tag241.xml><?xml version="1.0" encoding="utf-8"?>
<p:tagLst xmlns:p="http://schemas.openxmlformats.org/presentationml/2006/main">
  <p:tag name="AS_UNIQUEID" val="850"/>
</p:tagLst>
</file>

<file path=ppt/tags/tag242.xml><?xml version="1.0" encoding="utf-8"?>
<p:tagLst xmlns:p="http://schemas.openxmlformats.org/presentationml/2006/main">
  <p:tag name="AS_UNIQUEID" val="933"/>
</p:tagLst>
</file>

<file path=ppt/tags/tag243.xml><?xml version="1.0" encoding="utf-8"?>
<p:tagLst xmlns:p="http://schemas.openxmlformats.org/presentationml/2006/main">
  <p:tag name="AS_UNIQUEID" val="827"/>
</p:tagLst>
</file>

<file path=ppt/tags/tag244.xml><?xml version="1.0" encoding="utf-8"?>
<p:tagLst xmlns:p="http://schemas.openxmlformats.org/presentationml/2006/main">
  <p:tag name="AS_UNIQUEID" val="837"/>
</p:tagLst>
</file>

<file path=ppt/tags/tag245.xml><?xml version="1.0" encoding="utf-8"?>
<p:tagLst xmlns:p="http://schemas.openxmlformats.org/presentationml/2006/main">
  <p:tag name="AS_UNIQUEID" val="698"/>
</p:tagLst>
</file>

<file path=ppt/tags/tag246.xml><?xml version="1.0" encoding="utf-8"?>
<p:tagLst xmlns:p="http://schemas.openxmlformats.org/presentationml/2006/main">
  <p:tag name="AS_UNIQUEID" val="847"/>
</p:tagLst>
</file>

<file path=ppt/tags/tag247.xml><?xml version="1.0" encoding="utf-8"?>
<p:tagLst xmlns:p="http://schemas.openxmlformats.org/presentationml/2006/main">
  <p:tag name="AS_UNIQUEID" val="555"/>
</p:tagLst>
</file>

<file path=ppt/tags/tag248.xml><?xml version="1.0" encoding="utf-8"?>
<p:tagLst xmlns:p="http://schemas.openxmlformats.org/presentationml/2006/main">
  <p:tag name="AS_UNIQUEID" val="652"/>
</p:tagLst>
</file>

<file path=ppt/tags/tag249.xml><?xml version="1.0" encoding="utf-8"?>
<p:tagLst xmlns:p="http://schemas.openxmlformats.org/presentationml/2006/main">
  <p:tag name="AS_UNIQUEID" val="906"/>
</p:tagLst>
</file>

<file path=ppt/tags/tag25.xml><?xml version="1.0" encoding="utf-8"?>
<p:tagLst xmlns:p="http://schemas.openxmlformats.org/presentationml/2006/main">
  <p:tag name="AS_UNIQUEID" val="749"/>
</p:tagLst>
</file>

<file path=ppt/tags/tag250.xml><?xml version="1.0" encoding="utf-8"?>
<p:tagLst xmlns:p="http://schemas.openxmlformats.org/presentationml/2006/main">
  <p:tag name="AS_UNIQUEID" val="526"/>
</p:tagLst>
</file>

<file path=ppt/tags/tag251.xml><?xml version="1.0" encoding="utf-8"?>
<p:tagLst xmlns:p="http://schemas.openxmlformats.org/presentationml/2006/main">
  <p:tag name="AS_UNIQUEID" val="592"/>
</p:tagLst>
</file>

<file path=ppt/tags/tag252.xml><?xml version="1.0" encoding="utf-8"?>
<p:tagLst xmlns:p="http://schemas.openxmlformats.org/presentationml/2006/main">
  <p:tag name="AS_UNIQUEID" val="589"/>
</p:tagLst>
</file>

<file path=ppt/tags/tag253.xml><?xml version="1.0" encoding="utf-8"?>
<p:tagLst xmlns:p="http://schemas.openxmlformats.org/presentationml/2006/main">
  <p:tag name="AS_UNIQUEID" val="653"/>
</p:tagLst>
</file>

<file path=ppt/tags/tag254.xml><?xml version="1.0" encoding="utf-8"?>
<p:tagLst xmlns:p="http://schemas.openxmlformats.org/presentationml/2006/main">
  <p:tag name="AS_UNIQUEID" val="679"/>
</p:tagLst>
</file>

<file path=ppt/tags/tag255.xml><?xml version="1.0" encoding="utf-8"?>
<p:tagLst xmlns:p="http://schemas.openxmlformats.org/presentationml/2006/main">
  <p:tag name="AS_UNIQUEID" val="769"/>
</p:tagLst>
</file>

<file path=ppt/tags/tag256.xml><?xml version="1.0" encoding="utf-8"?>
<p:tagLst xmlns:p="http://schemas.openxmlformats.org/presentationml/2006/main">
  <p:tag name="AS_UNIQUEID" val="700"/>
</p:tagLst>
</file>

<file path=ppt/tags/tag257.xml><?xml version="1.0" encoding="utf-8"?>
<p:tagLst xmlns:p="http://schemas.openxmlformats.org/presentationml/2006/main">
  <p:tag name="AS_UNIQUEID" val="930"/>
  <p:tag name="KSO_WM_BEAUTIFY_FLAG" val=""/>
</p:tagLst>
</file>

<file path=ppt/tags/tag258.xml><?xml version="1.0" encoding="utf-8"?>
<p:tagLst xmlns:p="http://schemas.openxmlformats.org/presentationml/2006/main">
  <p:tag name="AS_UNIQUEID" val="874"/>
</p:tagLst>
</file>

<file path=ppt/tags/tag259.xml><?xml version="1.0" encoding="utf-8"?>
<p:tagLst xmlns:p="http://schemas.openxmlformats.org/presentationml/2006/main">
  <p:tag name="AS_UNIQUEID" val="729"/>
</p:tagLst>
</file>

<file path=ppt/tags/tag26.xml><?xml version="1.0" encoding="utf-8"?>
<p:tagLst xmlns:p="http://schemas.openxmlformats.org/presentationml/2006/main">
  <p:tag name="AS_UNIQUEID" val="706"/>
</p:tagLst>
</file>

<file path=ppt/tags/tag260.xml><?xml version="1.0" encoding="utf-8"?>
<p:tagLst xmlns:p="http://schemas.openxmlformats.org/presentationml/2006/main">
  <p:tag name="AS_UNIQUEID" val="890"/>
</p:tagLst>
</file>

<file path=ppt/tags/tag261.xml><?xml version="1.0" encoding="utf-8"?>
<p:tagLst xmlns:p="http://schemas.openxmlformats.org/presentationml/2006/main">
  <p:tag name="AS_UNIQUEID" val="672"/>
</p:tagLst>
</file>

<file path=ppt/tags/tag262.xml><?xml version="1.0" encoding="utf-8"?>
<p:tagLst xmlns:p="http://schemas.openxmlformats.org/presentationml/2006/main">
  <p:tag name="AS_UNIQUEID" val="671"/>
</p:tagLst>
</file>

<file path=ppt/tags/tag263.xml><?xml version="1.0" encoding="utf-8"?>
<p:tagLst xmlns:p="http://schemas.openxmlformats.org/presentationml/2006/main">
  <p:tag name="AS_UNIQUEID" val="922"/>
</p:tagLst>
</file>

<file path=ppt/tags/tag264.xml><?xml version="1.0" encoding="utf-8"?>
<p:tagLst xmlns:p="http://schemas.openxmlformats.org/presentationml/2006/main">
  <p:tag name="AS_UNIQUEID" val="816"/>
</p:tagLst>
</file>

<file path=ppt/tags/tag265.xml><?xml version="1.0" encoding="utf-8"?>
<p:tagLst xmlns:p="http://schemas.openxmlformats.org/presentationml/2006/main">
  <p:tag name="AS_UNIQUEID" val="676"/>
</p:tagLst>
</file>

<file path=ppt/tags/tag266.xml><?xml version="1.0" encoding="utf-8"?>
<p:tagLst xmlns:p="http://schemas.openxmlformats.org/presentationml/2006/main">
  <p:tag name="AS_UNIQUEID" val="884"/>
</p:tagLst>
</file>

<file path=ppt/tags/tag267.xml><?xml version="1.0" encoding="utf-8"?>
<p:tagLst xmlns:p="http://schemas.openxmlformats.org/presentationml/2006/main">
  <p:tag name="AS_UNIQUEID" val="593"/>
</p:tagLst>
</file>

<file path=ppt/tags/tag268.xml><?xml version="1.0" encoding="utf-8"?>
<p:tagLst xmlns:p="http://schemas.openxmlformats.org/presentationml/2006/main">
  <p:tag name="AS_UNIQUEID" val="784"/>
</p:tagLst>
</file>

<file path=ppt/tags/tag269.xml><?xml version="1.0" encoding="utf-8"?>
<p:tagLst xmlns:p="http://schemas.openxmlformats.org/presentationml/2006/main">
  <p:tag name="AS_UNIQUEID" val="503"/>
</p:tagLst>
</file>

<file path=ppt/tags/tag27.xml><?xml version="1.0" encoding="utf-8"?>
<p:tagLst xmlns:p="http://schemas.openxmlformats.org/presentationml/2006/main">
  <p:tag name="AS_UNIQUEID" val="511"/>
</p:tagLst>
</file>

<file path=ppt/tags/tag270.xml><?xml version="1.0" encoding="utf-8"?>
<p:tagLst xmlns:p="http://schemas.openxmlformats.org/presentationml/2006/main">
  <p:tag name="AS_UNIQUEID" val="878"/>
</p:tagLst>
</file>

<file path=ppt/tags/tag271.xml><?xml version="1.0" encoding="utf-8"?>
<p:tagLst xmlns:p="http://schemas.openxmlformats.org/presentationml/2006/main">
  <p:tag name="AS_UNIQUEID" val="693"/>
</p:tagLst>
</file>

<file path=ppt/tags/tag272.xml><?xml version="1.0" encoding="utf-8"?>
<p:tagLst xmlns:p="http://schemas.openxmlformats.org/presentationml/2006/main">
  <p:tag name="AS_UNIQUEID" val="773"/>
</p:tagLst>
</file>

<file path=ppt/tags/tag273.xml><?xml version="1.0" encoding="utf-8"?>
<p:tagLst xmlns:p="http://schemas.openxmlformats.org/presentationml/2006/main">
  <p:tag name="AS_UNIQUEID" val="742"/>
</p:tagLst>
</file>

<file path=ppt/tags/tag274.xml><?xml version="1.0" encoding="utf-8"?>
<p:tagLst xmlns:p="http://schemas.openxmlformats.org/presentationml/2006/main">
  <p:tag name="AS_UNIQUEID" val="616"/>
</p:tagLst>
</file>

<file path=ppt/tags/tag275.xml><?xml version="1.0" encoding="utf-8"?>
<p:tagLst xmlns:p="http://schemas.openxmlformats.org/presentationml/2006/main">
  <p:tag name="AS_UNIQUEID" val="575"/>
</p:tagLst>
</file>

<file path=ppt/tags/tag276.xml><?xml version="1.0" encoding="utf-8"?>
<p:tagLst xmlns:p="http://schemas.openxmlformats.org/presentationml/2006/main">
  <p:tag name="AS_UNIQUEID" val="730"/>
</p:tagLst>
</file>

<file path=ppt/tags/tag277.xml><?xml version="1.0" encoding="utf-8"?>
<p:tagLst xmlns:p="http://schemas.openxmlformats.org/presentationml/2006/main">
  <p:tag name="AS_UNIQUEID" val="521"/>
</p:tagLst>
</file>

<file path=ppt/tags/tag278.xml><?xml version="1.0" encoding="utf-8"?>
<p:tagLst xmlns:p="http://schemas.openxmlformats.org/presentationml/2006/main">
  <p:tag name="AS_UNIQUEID" val="620"/>
</p:tagLst>
</file>

<file path=ppt/tags/tag279.xml><?xml version="1.0" encoding="utf-8"?>
<p:tagLst xmlns:p="http://schemas.openxmlformats.org/presentationml/2006/main">
  <p:tag name="AS_UNIQUEID" val="737"/>
</p:tagLst>
</file>

<file path=ppt/tags/tag28.xml><?xml version="1.0" encoding="utf-8"?>
<p:tagLst xmlns:p="http://schemas.openxmlformats.org/presentationml/2006/main">
  <p:tag name="AS_UNIQUEID" val="582"/>
</p:tagLst>
</file>

<file path=ppt/tags/tag280.xml><?xml version="1.0" encoding="utf-8"?>
<p:tagLst xmlns:p="http://schemas.openxmlformats.org/presentationml/2006/main">
  <p:tag name="AS_UNIQUEID" val="699"/>
</p:tagLst>
</file>

<file path=ppt/tags/tag281.xml><?xml version="1.0" encoding="utf-8"?>
<p:tagLst xmlns:p="http://schemas.openxmlformats.org/presentationml/2006/main">
  <p:tag name="AS_UNIQUEID" val="573"/>
</p:tagLst>
</file>

<file path=ppt/tags/tag282.xml><?xml version="1.0" encoding="utf-8"?>
<p:tagLst xmlns:p="http://schemas.openxmlformats.org/presentationml/2006/main">
  <p:tag name="AS_UNIQUEID" val="868"/>
</p:tagLst>
</file>

<file path=ppt/tags/tag283.xml><?xml version="1.0" encoding="utf-8"?>
<p:tagLst xmlns:p="http://schemas.openxmlformats.org/presentationml/2006/main">
  <p:tag name="AS_UNIQUEID" val="567"/>
</p:tagLst>
</file>

<file path=ppt/tags/tag284.xml><?xml version="1.0" encoding="utf-8"?>
<p:tagLst xmlns:p="http://schemas.openxmlformats.org/presentationml/2006/main">
  <p:tag name="AS_UNIQUEID" val="512"/>
</p:tagLst>
</file>

<file path=ppt/tags/tag285.xml><?xml version="1.0" encoding="utf-8"?>
<p:tagLst xmlns:p="http://schemas.openxmlformats.org/presentationml/2006/main">
  <p:tag name="AS_UNIQUEID" val="585"/>
</p:tagLst>
</file>

<file path=ppt/tags/tag286.xml><?xml version="1.0" encoding="utf-8"?>
<p:tagLst xmlns:p="http://schemas.openxmlformats.org/presentationml/2006/main">
  <p:tag name="AS_UNIQUEID" val="752"/>
</p:tagLst>
</file>

<file path=ppt/tags/tag287.xml><?xml version="1.0" encoding="utf-8"?>
<p:tagLst xmlns:p="http://schemas.openxmlformats.org/presentationml/2006/main">
  <p:tag name="AS_UNIQUEID" val="686"/>
</p:tagLst>
</file>

<file path=ppt/tags/tag288.xml><?xml version="1.0" encoding="utf-8"?>
<p:tagLst xmlns:p="http://schemas.openxmlformats.org/presentationml/2006/main">
  <p:tag name="AS_UNIQUEID" val="519"/>
</p:tagLst>
</file>

<file path=ppt/tags/tag289.xml><?xml version="1.0" encoding="utf-8"?>
<p:tagLst xmlns:p="http://schemas.openxmlformats.org/presentationml/2006/main">
  <p:tag name="AS_UNIQUEID" val="845"/>
</p:tagLst>
</file>

<file path=ppt/tags/tag29.xml><?xml version="1.0" encoding="utf-8"?>
<p:tagLst xmlns:p="http://schemas.openxmlformats.org/presentationml/2006/main">
  <p:tag name="AS_UNIQUEID" val="691"/>
</p:tagLst>
</file>

<file path=ppt/tags/tag290.xml><?xml version="1.0" encoding="utf-8"?>
<p:tagLst xmlns:p="http://schemas.openxmlformats.org/presentationml/2006/main">
  <p:tag name="AS_UNIQUEID" val="789"/>
</p:tagLst>
</file>

<file path=ppt/tags/tag291.xml><?xml version="1.0" encoding="utf-8"?>
<p:tagLst xmlns:p="http://schemas.openxmlformats.org/presentationml/2006/main">
  <p:tag name="AS_UNIQUEID" val="932"/>
</p:tagLst>
</file>

<file path=ppt/tags/tag292.xml><?xml version="1.0" encoding="utf-8"?>
<p:tagLst xmlns:p="http://schemas.openxmlformats.org/presentationml/2006/main">
  <p:tag name="AS_UNIQUEID" val="897"/>
</p:tagLst>
</file>

<file path=ppt/tags/tag293.xml><?xml version="1.0" encoding="utf-8"?>
<p:tagLst xmlns:p="http://schemas.openxmlformats.org/presentationml/2006/main">
  <p:tag name="AS_UNIQUEID" val="587"/>
</p:tagLst>
</file>

<file path=ppt/tags/tag294.xml><?xml version="1.0" encoding="utf-8"?>
<p:tagLst xmlns:p="http://schemas.openxmlformats.org/presentationml/2006/main">
  <p:tag name="AS_UNIQUEID" val="852"/>
</p:tagLst>
</file>

<file path=ppt/tags/tag295.xml><?xml version="1.0" encoding="utf-8"?>
<p:tagLst xmlns:p="http://schemas.openxmlformats.org/presentationml/2006/main">
  <p:tag name="AS_UNIQUEID" val="523"/>
</p:tagLst>
</file>

<file path=ppt/tags/tag296.xml><?xml version="1.0" encoding="utf-8"?>
<p:tagLst xmlns:p="http://schemas.openxmlformats.org/presentationml/2006/main">
  <p:tag name="AS_UNIQUEID" val="644"/>
</p:tagLst>
</file>

<file path=ppt/tags/tag297.xml><?xml version="1.0" encoding="utf-8"?>
<p:tagLst xmlns:p="http://schemas.openxmlformats.org/presentationml/2006/main">
  <p:tag name="AS_UNIQUEID" val="541"/>
</p:tagLst>
</file>

<file path=ppt/tags/tag298.xml><?xml version="1.0" encoding="utf-8"?>
<p:tagLst xmlns:p="http://schemas.openxmlformats.org/presentationml/2006/main">
  <p:tag name="AS_UNIQUEID" val="619"/>
</p:tagLst>
</file>

<file path=ppt/tags/tag299.xml><?xml version="1.0" encoding="utf-8"?>
<p:tagLst xmlns:p="http://schemas.openxmlformats.org/presentationml/2006/main">
  <p:tag name="AS_UNIQUEID" val="862"/>
  <p:tag name="KSO_WM_BEAUTIFY_FLAG" val=""/>
</p:tagLst>
</file>

<file path=ppt/tags/tag3.xml><?xml version="1.0" encoding="utf-8"?>
<p:tagLst xmlns:p="http://schemas.openxmlformats.org/presentationml/2006/main">
  <p:tag name="AS_UNIQUEID" val="917"/>
</p:tagLst>
</file>

<file path=ppt/tags/tag30.xml><?xml version="1.0" encoding="utf-8"?>
<p:tagLst xmlns:p="http://schemas.openxmlformats.org/presentationml/2006/main">
  <p:tag name="AS_UNIQUEID" val="518"/>
</p:tagLst>
</file>

<file path=ppt/tags/tag300.xml><?xml version="1.0" encoding="utf-8"?>
<p:tagLst xmlns:p="http://schemas.openxmlformats.org/presentationml/2006/main">
  <p:tag name="AS_UNIQUEID" val="688"/>
</p:tagLst>
</file>

<file path=ppt/tags/tag301.xml><?xml version="1.0" encoding="utf-8"?>
<p:tagLst xmlns:p="http://schemas.openxmlformats.org/presentationml/2006/main">
  <p:tag name="AS_UNIQUEID" val="795"/>
</p:tagLst>
</file>

<file path=ppt/tags/tag302.xml><?xml version="1.0" encoding="utf-8"?>
<p:tagLst xmlns:p="http://schemas.openxmlformats.org/presentationml/2006/main">
  <p:tag name="AS_UNIQUEID" val="858"/>
</p:tagLst>
</file>

<file path=ppt/tags/tag303.xml><?xml version="1.0" encoding="utf-8"?>
<p:tagLst xmlns:p="http://schemas.openxmlformats.org/presentationml/2006/main">
  <p:tag name="AS_UNIQUEID" val="634"/>
</p:tagLst>
</file>

<file path=ppt/tags/tag304.xml><?xml version="1.0" encoding="utf-8"?>
<p:tagLst xmlns:p="http://schemas.openxmlformats.org/presentationml/2006/main">
  <p:tag name="AS_UNIQUEID" val="506"/>
</p:tagLst>
</file>

<file path=ppt/tags/tag305.xml><?xml version="1.0" encoding="utf-8"?>
<p:tagLst xmlns:p="http://schemas.openxmlformats.org/presentationml/2006/main">
  <p:tag name="AS_UNIQUEID" val="829"/>
</p:tagLst>
</file>

<file path=ppt/tags/tag306.xml><?xml version="1.0" encoding="utf-8"?>
<p:tagLst xmlns:p="http://schemas.openxmlformats.org/presentationml/2006/main">
  <p:tag name="AS_UNIQUEID" val="833"/>
</p:tagLst>
</file>

<file path=ppt/tags/tag307.xml><?xml version="1.0" encoding="utf-8"?>
<p:tagLst xmlns:p="http://schemas.openxmlformats.org/presentationml/2006/main">
  <p:tag name="AS_UNIQUEID" val="614"/>
</p:tagLst>
</file>

<file path=ppt/tags/tag308.xml><?xml version="1.0" encoding="utf-8"?>
<p:tagLst xmlns:p="http://schemas.openxmlformats.org/presentationml/2006/main">
  <p:tag name="AS_UNIQUEID" val="714"/>
</p:tagLst>
</file>

<file path=ppt/tags/tag309.xml><?xml version="1.0" encoding="utf-8"?>
<p:tagLst xmlns:p="http://schemas.openxmlformats.org/presentationml/2006/main">
  <p:tag name="AS_UNIQUEID" val="797"/>
</p:tagLst>
</file>

<file path=ppt/tags/tag31.xml><?xml version="1.0" encoding="utf-8"?>
<p:tagLst xmlns:p="http://schemas.openxmlformats.org/presentationml/2006/main">
  <p:tag name="AS_UNIQUEID" val="517"/>
</p:tagLst>
</file>

<file path=ppt/tags/tag310.xml><?xml version="1.0" encoding="utf-8"?>
<p:tagLst xmlns:p="http://schemas.openxmlformats.org/presentationml/2006/main">
  <p:tag name="AS_UNIQUEID" val="505"/>
</p:tagLst>
</file>

<file path=ppt/tags/tag311.xml><?xml version="1.0" encoding="utf-8"?>
<p:tagLst xmlns:p="http://schemas.openxmlformats.org/presentationml/2006/main">
  <p:tag name="AS_UNIQUEID" val="696"/>
</p:tagLst>
</file>

<file path=ppt/tags/tag312.xml><?xml version="1.0" encoding="utf-8"?>
<p:tagLst xmlns:p="http://schemas.openxmlformats.org/presentationml/2006/main">
  <p:tag name="AS_UNIQUEID" val="645"/>
</p:tagLst>
</file>

<file path=ppt/tags/tag313.xml><?xml version="1.0" encoding="utf-8"?>
<p:tagLst xmlns:p="http://schemas.openxmlformats.org/presentationml/2006/main">
  <p:tag name="AS_UNIQUEID" val="650"/>
</p:tagLst>
</file>

<file path=ppt/tags/tag314.xml><?xml version="1.0" encoding="utf-8"?>
<p:tagLst xmlns:p="http://schemas.openxmlformats.org/presentationml/2006/main">
  <p:tag name="AS_UNIQUEID" val="775"/>
</p:tagLst>
</file>

<file path=ppt/tags/tag315.xml><?xml version="1.0" encoding="utf-8"?>
<p:tagLst xmlns:p="http://schemas.openxmlformats.org/presentationml/2006/main">
  <p:tag name="AS_UNIQUEID" val="739"/>
</p:tagLst>
</file>

<file path=ppt/tags/tag316.xml><?xml version="1.0" encoding="utf-8"?>
<p:tagLst xmlns:p="http://schemas.openxmlformats.org/presentationml/2006/main">
  <p:tag name="AS_UNIQUEID" val="740"/>
</p:tagLst>
</file>

<file path=ppt/tags/tag317.xml><?xml version="1.0" encoding="utf-8"?>
<p:tagLst xmlns:p="http://schemas.openxmlformats.org/presentationml/2006/main">
  <p:tag name="AS_UNIQUEID" val="659"/>
</p:tagLst>
</file>

<file path=ppt/tags/tag318.xml><?xml version="1.0" encoding="utf-8"?>
<p:tagLst xmlns:p="http://schemas.openxmlformats.org/presentationml/2006/main">
  <p:tag name="AS_UNIQUEID" val="577"/>
</p:tagLst>
</file>

<file path=ppt/tags/tag319.xml><?xml version="1.0" encoding="utf-8"?>
<p:tagLst xmlns:p="http://schemas.openxmlformats.org/presentationml/2006/main">
  <p:tag name="AS_UNIQUEID" val="926"/>
</p:tagLst>
</file>

<file path=ppt/tags/tag32.xml><?xml version="1.0" encoding="utf-8"?>
<p:tagLst xmlns:p="http://schemas.openxmlformats.org/presentationml/2006/main">
  <p:tag name="AS_UNIQUEID" val="865"/>
</p:tagLst>
</file>

<file path=ppt/tags/tag320.xml><?xml version="1.0" encoding="utf-8"?>
<p:tagLst xmlns:p="http://schemas.openxmlformats.org/presentationml/2006/main">
  <p:tag name="AS_UNIQUEID" val="768"/>
</p:tagLst>
</file>

<file path=ppt/tags/tag321.xml><?xml version="1.0" encoding="utf-8"?>
<p:tagLst xmlns:p="http://schemas.openxmlformats.org/presentationml/2006/main">
  <p:tag name="AS_UNIQUEID" val="707"/>
</p:tagLst>
</file>

<file path=ppt/tags/tag322.xml><?xml version="1.0" encoding="utf-8"?>
<p:tagLst xmlns:p="http://schemas.openxmlformats.org/presentationml/2006/main">
  <p:tag name="AS_UNIQUEID" val="503"/>
</p:tagLst>
</file>

<file path=ppt/tags/tag323.xml><?xml version="1.0" encoding="utf-8"?>
<p:tagLst xmlns:p="http://schemas.openxmlformats.org/presentationml/2006/main">
  <p:tag name="AS_UNIQUEID" val="642"/>
</p:tagLst>
</file>

<file path=ppt/tags/tag324.xml><?xml version="1.0" encoding="utf-8"?>
<p:tagLst xmlns:p="http://schemas.openxmlformats.org/presentationml/2006/main">
  <p:tag name="AS_UNIQUEID" val="770"/>
</p:tagLst>
</file>

<file path=ppt/tags/tag325.xml><?xml version="1.0" encoding="utf-8"?>
<p:tagLst xmlns:p="http://schemas.openxmlformats.org/presentationml/2006/main">
  <p:tag name="AS_UNIQUEID" val="879"/>
</p:tagLst>
</file>

<file path=ppt/tags/tag326.xml><?xml version="1.0" encoding="utf-8"?>
<p:tagLst xmlns:p="http://schemas.openxmlformats.org/presentationml/2006/main">
  <p:tag name="AS_UNIQUEID" val="762"/>
</p:tagLst>
</file>

<file path=ppt/tags/tag327.xml><?xml version="1.0" encoding="utf-8"?>
<p:tagLst xmlns:p="http://schemas.openxmlformats.org/presentationml/2006/main">
  <p:tag name="AS_UNIQUEID" val="832"/>
</p:tagLst>
</file>

<file path=ppt/tags/tag328.xml><?xml version="1.0" encoding="utf-8"?>
<p:tagLst xmlns:p="http://schemas.openxmlformats.org/presentationml/2006/main">
  <p:tag name="AS_UNIQUEID" val="779"/>
</p:tagLst>
</file>

<file path=ppt/tags/tag329.xml><?xml version="1.0" encoding="utf-8"?>
<p:tagLst xmlns:p="http://schemas.openxmlformats.org/presentationml/2006/main">
  <p:tag name="AS_UNIQUEID" val="802"/>
</p:tagLst>
</file>

<file path=ppt/tags/tag33.xml><?xml version="1.0" encoding="utf-8"?>
<p:tagLst xmlns:p="http://schemas.openxmlformats.org/presentationml/2006/main">
  <p:tag name="AS_UNIQUEID" val="627"/>
</p:tagLst>
</file>

<file path=ppt/tags/tag330.xml><?xml version="1.0" encoding="utf-8"?>
<p:tagLst xmlns:p="http://schemas.openxmlformats.org/presentationml/2006/main">
  <p:tag name="AS_UNIQUEID" val="566"/>
</p:tagLst>
</file>

<file path=ppt/tags/tag331.xml><?xml version="1.0" encoding="utf-8"?>
<p:tagLst xmlns:p="http://schemas.openxmlformats.org/presentationml/2006/main">
  <p:tag name="AS_UNIQUEID" val="766"/>
</p:tagLst>
</file>

<file path=ppt/tags/tag332.xml><?xml version="1.0" encoding="utf-8"?>
<p:tagLst xmlns:p="http://schemas.openxmlformats.org/presentationml/2006/main">
  <p:tag name="AS_UNIQUEID" val="669"/>
</p:tagLst>
</file>

<file path=ppt/tags/tag333.xml><?xml version="1.0" encoding="utf-8"?>
<p:tagLst xmlns:p="http://schemas.openxmlformats.org/presentationml/2006/main">
  <p:tag name="AS_UNIQUEID" val="909"/>
</p:tagLst>
</file>

<file path=ppt/tags/tag334.xml><?xml version="1.0" encoding="utf-8"?>
<p:tagLst xmlns:p="http://schemas.openxmlformats.org/presentationml/2006/main">
  <p:tag name="AS_UNIQUEID" val="851"/>
</p:tagLst>
</file>

<file path=ppt/tags/tag335.xml><?xml version="1.0" encoding="utf-8"?>
<p:tagLst xmlns:p="http://schemas.openxmlformats.org/presentationml/2006/main">
  <p:tag name="AS_UNIQUEID" val="920"/>
</p:tagLst>
</file>

<file path=ppt/tags/tag336.xml><?xml version="1.0" encoding="utf-8"?>
<p:tagLst xmlns:p="http://schemas.openxmlformats.org/presentationml/2006/main">
  <p:tag name="AS_UNIQUEID" val="552"/>
</p:tagLst>
</file>

<file path=ppt/tags/tag337.xml><?xml version="1.0" encoding="utf-8"?>
<p:tagLst xmlns:p="http://schemas.openxmlformats.org/presentationml/2006/main">
  <p:tag name="AS_UNIQUEID" val="583"/>
</p:tagLst>
</file>

<file path=ppt/tags/tag338.xml><?xml version="1.0" encoding="utf-8"?>
<p:tagLst xmlns:p="http://schemas.openxmlformats.org/presentationml/2006/main">
  <p:tag name="AS_UNIQUEID" val="564"/>
</p:tagLst>
</file>

<file path=ppt/tags/tag339.xml><?xml version="1.0" encoding="utf-8"?>
<p:tagLst xmlns:p="http://schemas.openxmlformats.org/presentationml/2006/main">
  <p:tag name="AS_UNIQUEID" val="796"/>
</p:tagLst>
</file>

<file path=ppt/tags/tag34.xml><?xml version="1.0" encoding="utf-8"?>
<p:tagLst xmlns:p="http://schemas.openxmlformats.org/presentationml/2006/main">
  <p:tag name="AS_UNIQUEID" val="560"/>
</p:tagLst>
</file>

<file path=ppt/tags/tag340.xml><?xml version="1.0" encoding="utf-8"?>
<p:tagLst xmlns:p="http://schemas.openxmlformats.org/presentationml/2006/main">
  <p:tag name="AS_UNIQUEID" val="776"/>
</p:tagLst>
</file>

<file path=ppt/tags/tag341.xml><?xml version="1.0" encoding="utf-8"?>
<p:tagLst xmlns:p="http://schemas.openxmlformats.org/presentationml/2006/main">
  <p:tag name="AS_UNIQUEID" val="674"/>
</p:tagLst>
</file>

<file path=ppt/tags/tag342.xml><?xml version="1.0" encoding="utf-8"?>
<p:tagLst xmlns:p="http://schemas.openxmlformats.org/presentationml/2006/main">
  <p:tag name="AS_UNIQUEID" val="722"/>
</p:tagLst>
</file>

<file path=ppt/tags/tag343.xml><?xml version="1.0" encoding="utf-8"?>
<p:tagLst xmlns:p="http://schemas.openxmlformats.org/presentationml/2006/main">
  <p:tag name="AS_UNIQUEID" val="824"/>
</p:tagLst>
</file>

<file path=ppt/tags/tag344.xml><?xml version="1.0" encoding="utf-8"?>
<p:tagLst xmlns:p="http://schemas.openxmlformats.org/presentationml/2006/main">
  <p:tag name="AS_UNIQUEID" val="871"/>
</p:tagLst>
</file>

<file path=ppt/tags/tag345.xml><?xml version="1.0" encoding="utf-8"?>
<p:tagLst xmlns:p="http://schemas.openxmlformats.org/presentationml/2006/main">
  <p:tag name="AS_UNIQUEID" val="853"/>
</p:tagLst>
</file>

<file path=ppt/tags/tag346.xml><?xml version="1.0" encoding="utf-8"?>
<p:tagLst xmlns:p="http://schemas.openxmlformats.org/presentationml/2006/main">
  <p:tag name="AS_UNIQUEID" val="636"/>
</p:tagLst>
</file>

<file path=ppt/tags/tag347.xml><?xml version="1.0" encoding="utf-8"?>
<p:tagLst xmlns:p="http://schemas.openxmlformats.org/presentationml/2006/main">
  <p:tag name="AS_UNIQUEID" val="938"/>
</p:tagLst>
</file>

<file path=ppt/tags/tag348.xml><?xml version="1.0" encoding="utf-8"?>
<p:tagLst xmlns:p="http://schemas.openxmlformats.org/presentationml/2006/main">
  <p:tag name="AS_UNIQUEID" val="544"/>
</p:tagLst>
</file>

<file path=ppt/tags/tag349.xml><?xml version="1.0" encoding="utf-8"?>
<p:tagLst xmlns:p="http://schemas.openxmlformats.org/presentationml/2006/main">
  <p:tag name="AS_UNIQUEID" val="709"/>
</p:tagLst>
</file>

<file path=ppt/tags/tag35.xml><?xml version="1.0" encoding="utf-8"?>
<p:tagLst xmlns:p="http://schemas.openxmlformats.org/presentationml/2006/main">
  <p:tag name="AS_UNIQUEID" val="499"/>
</p:tagLst>
</file>

<file path=ppt/tags/tag350.xml><?xml version="1.0" encoding="utf-8"?>
<p:tagLst xmlns:p="http://schemas.openxmlformats.org/presentationml/2006/main">
  <p:tag name="AS_UNIQUEID" val="774"/>
  <p:tag name="TABLE_ENDDRAG_ORIGIN_RECT" val="589*318"/>
  <p:tag name="TABLE_ENDDRAG_RECT" val="136*150*589*318"/>
</p:tagLst>
</file>

<file path=ppt/tags/tag351.xml><?xml version="1.0" encoding="utf-8"?>
<p:tagLst xmlns:p="http://schemas.openxmlformats.org/presentationml/2006/main">
  <p:tag name="AS_UNIQUEID" val="751"/>
</p:tagLst>
</file>

<file path=ppt/tags/tag352.xml><?xml version="1.0" encoding="utf-8"?>
<p:tagLst xmlns:p="http://schemas.openxmlformats.org/presentationml/2006/main">
  <p:tag name="AS_UNIQUEID" val="637"/>
</p:tagLst>
</file>

<file path=ppt/tags/tag353.xml><?xml version="1.0" encoding="utf-8"?>
<p:tagLst xmlns:p="http://schemas.openxmlformats.org/presentationml/2006/main">
  <p:tag name="AS_UNIQUEID" val="663"/>
</p:tagLst>
</file>

<file path=ppt/tags/tag354.xml><?xml version="1.0" encoding="utf-8"?>
<p:tagLst xmlns:p="http://schemas.openxmlformats.org/presentationml/2006/main">
  <p:tag name="AS_UNIQUEID" val="554"/>
</p:tagLst>
</file>

<file path=ppt/tags/tag355.xml><?xml version="1.0" encoding="utf-8"?>
<p:tagLst xmlns:p="http://schemas.openxmlformats.org/presentationml/2006/main">
  <p:tag name="AS_UNIQUEID" val="811"/>
</p:tagLst>
</file>

<file path=ppt/tags/tag356.xml><?xml version="1.0" encoding="utf-8"?>
<p:tagLst xmlns:p="http://schemas.openxmlformats.org/presentationml/2006/main">
  <p:tag name="AS_UNIQUEID" val="704"/>
</p:tagLst>
</file>

<file path=ppt/tags/tag357.xml><?xml version="1.0" encoding="utf-8"?>
<p:tagLst xmlns:p="http://schemas.openxmlformats.org/presentationml/2006/main">
  <p:tag name="AS_UNIQUEID" val="610"/>
</p:tagLst>
</file>

<file path=ppt/tags/tag358.xml><?xml version="1.0" encoding="utf-8"?>
<p:tagLst xmlns:p="http://schemas.openxmlformats.org/presentationml/2006/main">
  <p:tag name="AS_UNIQUEID" val="822"/>
</p:tagLst>
</file>

<file path=ppt/tags/tag359.xml><?xml version="1.0" encoding="utf-8"?>
<p:tagLst xmlns:p="http://schemas.openxmlformats.org/presentationml/2006/main">
  <p:tag name="AS_UNIQUEID" val="929"/>
</p:tagLst>
</file>

<file path=ppt/tags/tag36.xml><?xml version="1.0" encoding="utf-8"?>
<p:tagLst xmlns:p="http://schemas.openxmlformats.org/presentationml/2006/main">
  <p:tag name="AS_UNIQUEID" val="732"/>
</p:tagLst>
</file>

<file path=ppt/tags/tag360.xml><?xml version="1.0" encoding="utf-8"?>
<p:tagLst xmlns:p="http://schemas.openxmlformats.org/presentationml/2006/main">
  <p:tag name="AS_UNIQUEID" val="515"/>
</p:tagLst>
</file>

<file path=ppt/tags/tag361.xml><?xml version="1.0" encoding="utf-8"?>
<p:tagLst xmlns:p="http://schemas.openxmlformats.org/presentationml/2006/main">
  <p:tag name="AS_UNIQUEID" val="718"/>
</p:tagLst>
</file>

<file path=ppt/tags/tag362.xml><?xml version="1.0" encoding="utf-8"?>
<p:tagLst xmlns:p="http://schemas.openxmlformats.org/presentationml/2006/main">
  <p:tag name="AS_UNIQUEID" val="599"/>
</p:tagLst>
</file>

<file path=ppt/tags/tag363.xml><?xml version="1.0" encoding="utf-8"?>
<p:tagLst xmlns:p="http://schemas.openxmlformats.org/presentationml/2006/main">
  <p:tag name="AS_UNIQUEID" val="537"/>
</p:tagLst>
</file>

<file path=ppt/tags/tag364.xml><?xml version="1.0" encoding="utf-8"?>
<p:tagLst xmlns:p="http://schemas.openxmlformats.org/presentationml/2006/main">
  <p:tag name="AS_UNIQUEID" val="606"/>
</p:tagLst>
</file>

<file path=ppt/tags/tag365.xml><?xml version="1.0" encoding="utf-8"?>
<p:tagLst xmlns:p="http://schemas.openxmlformats.org/presentationml/2006/main">
  <p:tag name="AS_UNIQUEID" val="828"/>
</p:tagLst>
</file>

<file path=ppt/tags/tag366.xml><?xml version="1.0" encoding="utf-8"?>
<p:tagLst xmlns:p="http://schemas.openxmlformats.org/presentationml/2006/main">
  <p:tag name="AS_UNIQUEID" val="697"/>
</p:tagLst>
</file>

<file path=ppt/tags/tag367.xml><?xml version="1.0" encoding="utf-8"?>
<p:tagLst xmlns:p="http://schemas.openxmlformats.org/presentationml/2006/main">
  <p:tag name="AS_UNIQUEID" val="509"/>
</p:tagLst>
</file>

<file path=ppt/tags/tag368.xml><?xml version="1.0" encoding="utf-8"?>
<p:tagLst xmlns:p="http://schemas.openxmlformats.org/presentationml/2006/main">
  <p:tag name="AS_UNIQUEID" val="524"/>
</p:tagLst>
</file>

<file path=ppt/tags/tag369.xml><?xml version="1.0" encoding="utf-8"?>
<p:tagLst xmlns:p="http://schemas.openxmlformats.org/presentationml/2006/main">
  <p:tag name="AS_UNIQUEID" val="939"/>
</p:tagLst>
</file>

<file path=ppt/tags/tag37.xml><?xml version="1.0" encoding="utf-8"?>
<p:tagLst xmlns:p="http://schemas.openxmlformats.org/presentationml/2006/main">
  <p:tag name="AS_UNIQUEID" val="792"/>
</p:tagLst>
</file>

<file path=ppt/tags/tag370.xml><?xml version="1.0" encoding="utf-8"?>
<p:tagLst xmlns:p="http://schemas.openxmlformats.org/presentationml/2006/main">
  <p:tag name="AS_UNIQUEID" val="736"/>
</p:tagLst>
</file>

<file path=ppt/tags/tag371.xml><?xml version="1.0" encoding="utf-8"?>
<p:tagLst xmlns:p="http://schemas.openxmlformats.org/presentationml/2006/main">
  <p:tag name="AS_UNIQUEID" val="500"/>
</p:tagLst>
</file>

<file path=ppt/tags/tag372.xml><?xml version="1.0" encoding="utf-8"?>
<p:tagLst xmlns:p="http://schemas.openxmlformats.org/presentationml/2006/main">
  <p:tag name="AS_UNIQUEID" val="711"/>
</p:tagLst>
</file>

<file path=ppt/tags/tag373.xml><?xml version="1.0" encoding="utf-8"?>
<p:tagLst xmlns:p="http://schemas.openxmlformats.org/presentationml/2006/main">
  <p:tag name="AS_UNIQUEID" val="780"/>
</p:tagLst>
</file>

<file path=ppt/tags/tag374.xml><?xml version="1.0" encoding="utf-8"?>
<p:tagLst xmlns:p="http://schemas.openxmlformats.org/presentationml/2006/main">
  <p:tag name="AS_UNIQUEID" val="777"/>
</p:tagLst>
</file>

<file path=ppt/tags/tag375.xml><?xml version="1.0" encoding="utf-8"?>
<p:tagLst xmlns:p="http://schemas.openxmlformats.org/presentationml/2006/main">
  <p:tag name="AS_UNIQUEID" val="694"/>
  <p:tag name="KSO_WM_BEAUTIFY_FLAG" val=""/>
</p:tagLst>
</file>

<file path=ppt/tags/tag376.xml><?xml version="1.0" encoding="utf-8"?>
<p:tagLst xmlns:p="http://schemas.openxmlformats.org/presentationml/2006/main">
  <p:tag name="AS_UNIQUEID" val="546"/>
</p:tagLst>
</file>

<file path=ppt/tags/tag377.xml><?xml version="1.0" encoding="utf-8"?>
<p:tagLst xmlns:p="http://schemas.openxmlformats.org/presentationml/2006/main">
  <p:tag name="AS_UNIQUEID" val="931"/>
</p:tagLst>
</file>

<file path=ppt/tags/tag378.xml><?xml version="1.0" encoding="utf-8"?>
<p:tagLst xmlns:p="http://schemas.openxmlformats.org/presentationml/2006/main">
  <p:tag name="AS_UNIQUEID" val="857"/>
</p:tagLst>
</file>

<file path=ppt/tags/tag379.xml><?xml version="1.0" encoding="utf-8"?>
<p:tagLst xmlns:p="http://schemas.openxmlformats.org/presentationml/2006/main">
  <p:tag name="AS_UNIQUEID" val="556"/>
</p:tagLst>
</file>

<file path=ppt/tags/tag38.xml><?xml version="1.0" encoding="utf-8"?>
<p:tagLst xmlns:p="http://schemas.openxmlformats.org/presentationml/2006/main">
  <p:tag name="AS_UNIQUEID" val="889"/>
</p:tagLst>
</file>

<file path=ppt/tags/tag380.xml><?xml version="1.0" encoding="utf-8"?>
<p:tagLst xmlns:p="http://schemas.openxmlformats.org/presentationml/2006/main">
  <p:tag name="AS_UNIQUEID" val="763"/>
</p:tagLst>
</file>

<file path=ppt/tags/tag381.xml><?xml version="1.0" encoding="utf-8"?>
<p:tagLst xmlns:p="http://schemas.openxmlformats.org/presentationml/2006/main">
  <p:tag name="AS_UNIQUEID" val="754"/>
</p:tagLst>
</file>

<file path=ppt/tags/tag382.xml><?xml version="1.0" encoding="utf-8"?>
<p:tagLst xmlns:p="http://schemas.openxmlformats.org/presentationml/2006/main">
  <p:tag name="AS_UNIQUEID" val="598"/>
</p:tagLst>
</file>

<file path=ppt/tags/tag383.xml><?xml version="1.0" encoding="utf-8"?>
<p:tagLst xmlns:p="http://schemas.openxmlformats.org/presentationml/2006/main">
  <p:tag name="AS_UNIQUEID" val="591"/>
</p:tagLst>
</file>

<file path=ppt/tags/tag384.xml><?xml version="1.0" encoding="utf-8"?>
<p:tagLst xmlns:p="http://schemas.openxmlformats.org/presentationml/2006/main">
  <p:tag name="AS_UNIQUEID" val="684"/>
</p:tagLst>
</file>

<file path=ppt/tags/tag385.xml><?xml version="1.0" encoding="utf-8"?>
<p:tagLst xmlns:p="http://schemas.openxmlformats.org/presentationml/2006/main">
  <p:tag name="AS_UNIQUEID" val="675"/>
</p:tagLst>
</file>

<file path=ppt/tags/tag386.xml><?xml version="1.0" encoding="utf-8"?>
<p:tagLst xmlns:p="http://schemas.openxmlformats.org/presentationml/2006/main">
  <p:tag name="AS_UNIQUEID" val="576"/>
</p:tagLst>
</file>

<file path=ppt/tags/tag387.xml><?xml version="1.0" encoding="utf-8"?>
<p:tagLst xmlns:p="http://schemas.openxmlformats.org/presentationml/2006/main">
  <p:tag name="AS_UNIQUEID" val="496"/>
</p:tagLst>
</file>

<file path=ppt/tags/tag388.xml><?xml version="1.0" encoding="utf-8"?>
<p:tagLst xmlns:p="http://schemas.openxmlformats.org/presentationml/2006/main">
  <p:tag name="AS_UNIQUEID" val="918"/>
</p:tagLst>
</file>

<file path=ppt/tags/tag389.xml><?xml version="1.0" encoding="utf-8"?>
<p:tagLst xmlns:p="http://schemas.openxmlformats.org/presentationml/2006/main">
  <p:tag name="AS_UNIQUEID" val="854"/>
</p:tagLst>
</file>

<file path=ppt/tags/tag39.xml><?xml version="1.0" encoding="utf-8"?>
<p:tagLst xmlns:p="http://schemas.openxmlformats.org/presentationml/2006/main">
  <p:tag name="AS_UNIQUEID" val="604"/>
</p:tagLst>
</file>

<file path=ppt/tags/tag390.xml><?xml version="1.0" encoding="utf-8"?>
<p:tagLst xmlns:p="http://schemas.openxmlformats.org/presentationml/2006/main">
  <p:tag name="AS_UNIQUEID" val="855"/>
</p:tagLst>
</file>

<file path=ppt/tags/tag391.xml><?xml version="1.0" encoding="utf-8"?>
<p:tagLst xmlns:p="http://schemas.openxmlformats.org/presentationml/2006/main">
  <p:tag name="AS_UNIQUEID" val="791"/>
</p:tagLst>
</file>

<file path=ppt/tags/tag392.xml><?xml version="1.0" encoding="utf-8"?>
<p:tagLst xmlns:p="http://schemas.openxmlformats.org/presentationml/2006/main">
  <p:tag name="AS_UNIQUEID" val="667"/>
</p:tagLst>
</file>

<file path=ppt/tags/tag393.xml><?xml version="1.0" encoding="utf-8"?>
<p:tagLst xmlns:p="http://schemas.openxmlformats.org/presentationml/2006/main">
  <p:tag name="AS_UNIQUEID" val="640"/>
  <p:tag name="KSO_WM_BEAUTIFY_FLAG" val=""/>
</p:tagLst>
</file>

<file path=ppt/tags/tag394.xml><?xml version="1.0" encoding="utf-8"?>
<p:tagLst xmlns:p="http://schemas.openxmlformats.org/presentationml/2006/main">
  <p:tag name="AS_UNIQUEID" val="579"/>
</p:tagLst>
</file>

<file path=ppt/tags/tag395.xml><?xml version="1.0" encoding="utf-8"?>
<p:tagLst xmlns:p="http://schemas.openxmlformats.org/presentationml/2006/main">
  <p:tag name="AS_UNIQUEID" val="557"/>
</p:tagLst>
</file>

<file path=ppt/tags/tag396.xml><?xml version="1.0" encoding="utf-8"?>
<p:tagLst xmlns:p="http://schemas.openxmlformats.org/presentationml/2006/main">
  <p:tag name="AS_UNIQUEID" val="625"/>
</p:tagLst>
</file>

<file path=ppt/tags/tag397.xml><?xml version="1.0" encoding="utf-8"?>
<p:tagLst xmlns:p="http://schemas.openxmlformats.org/presentationml/2006/main">
  <p:tag name="AS_UNIQUEID" val="553"/>
</p:tagLst>
</file>

<file path=ppt/tags/tag398.xml><?xml version="1.0" encoding="utf-8"?>
<p:tagLst xmlns:p="http://schemas.openxmlformats.org/presentationml/2006/main">
  <p:tag name="AS_UNIQUEID" val="904"/>
</p:tagLst>
</file>

<file path=ppt/tags/tag399.xml><?xml version="1.0" encoding="utf-8"?>
<p:tagLst xmlns:p="http://schemas.openxmlformats.org/presentationml/2006/main">
  <p:tag name="AS_UNIQUEID" val="826"/>
</p:tagLst>
</file>

<file path=ppt/tags/tag4.xml><?xml version="1.0" encoding="utf-8"?>
<p:tagLst xmlns:p="http://schemas.openxmlformats.org/presentationml/2006/main">
  <p:tag name="AS_UNIQUEID" val="844"/>
  <p:tag name="KSO_WM_BEAUTIFY_FLAG" val=""/>
</p:tagLst>
</file>

<file path=ppt/tags/tag40.xml><?xml version="1.0" encoding="utf-8"?>
<p:tagLst xmlns:p="http://schemas.openxmlformats.org/presentationml/2006/main">
  <p:tag name="AS_UNIQUEID" val="744"/>
  <p:tag name="KSO_WM_BEAUTIFY_FLAG" val=""/>
</p:tagLst>
</file>

<file path=ppt/tags/tag400.xml><?xml version="1.0" encoding="utf-8"?>
<p:tagLst xmlns:p="http://schemas.openxmlformats.org/presentationml/2006/main">
  <p:tag name="AS_UNIQUEID" val="607"/>
</p:tagLst>
</file>

<file path=ppt/tags/tag401.xml><?xml version="1.0" encoding="utf-8"?>
<p:tagLst xmlns:p="http://schemas.openxmlformats.org/presentationml/2006/main">
  <p:tag name="AS_UNIQUEID" val="805"/>
</p:tagLst>
</file>

<file path=ppt/tags/tag402.xml><?xml version="1.0" encoding="utf-8"?>
<p:tagLst xmlns:p="http://schemas.openxmlformats.org/presentationml/2006/main">
  <p:tag name="AS_UNIQUEID" val="813"/>
</p:tagLst>
</file>

<file path=ppt/tags/tag403.xml><?xml version="1.0" encoding="utf-8"?>
<p:tagLst xmlns:p="http://schemas.openxmlformats.org/presentationml/2006/main">
  <p:tag name="AS_UNIQUEID" val="848"/>
</p:tagLst>
</file>

<file path=ppt/tags/tag404.xml><?xml version="1.0" encoding="utf-8"?>
<p:tagLst xmlns:p="http://schemas.openxmlformats.org/presentationml/2006/main">
  <p:tag name="AS_UNIQUEID" val="839"/>
</p:tagLst>
</file>

<file path=ppt/tags/tag405.xml><?xml version="1.0" encoding="utf-8"?>
<p:tagLst xmlns:p="http://schemas.openxmlformats.org/presentationml/2006/main">
  <p:tag name="AS_UNIQUEID" val="915"/>
</p:tagLst>
</file>

<file path=ppt/tags/tag406.xml><?xml version="1.0" encoding="utf-8"?>
<p:tagLst xmlns:p="http://schemas.openxmlformats.org/presentationml/2006/main">
  <p:tag name="AS_UNIQUEID" val="937"/>
</p:tagLst>
</file>

<file path=ppt/tags/tag407.xml><?xml version="1.0" encoding="utf-8"?>
<p:tagLst xmlns:p="http://schemas.openxmlformats.org/presentationml/2006/main">
  <p:tag name="AS_UNIQUEID" val="629"/>
</p:tagLst>
</file>

<file path=ppt/tags/tag408.xml><?xml version="1.0" encoding="utf-8"?>
<p:tagLst xmlns:p="http://schemas.openxmlformats.org/presentationml/2006/main">
  <p:tag name="AS_UNIQUEID" val="717"/>
</p:tagLst>
</file>

<file path=ppt/tags/tag409.xml><?xml version="1.0" encoding="utf-8"?>
<p:tagLst xmlns:p="http://schemas.openxmlformats.org/presentationml/2006/main">
  <p:tag name="AS_UNIQUEID" val="578"/>
</p:tagLst>
</file>

<file path=ppt/tags/tag41.xml><?xml version="1.0" encoding="utf-8"?>
<p:tagLst xmlns:p="http://schemas.openxmlformats.org/presentationml/2006/main">
  <p:tag name="AS_UNIQUEID" val="609"/>
</p:tagLst>
</file>

<file path=ppt/tags/tag410.xml><?xml version="1.0" encoding="utf-8"?>
<p:tagLst xmlns:p="http://schemas.openxmlformats.org/presentationml/2006/main">
  <p:tag name="AS_UNIQUEID" val="925"/>
</p:tagLst>
</file>

<file path=ppt/tags/tag411.xml><?xml version="1.0" encoding="utf-8"?>
<p:tagLst xmlns:p="http://schemas.openxmlformats.org/presentationml/2006/main">
  <p:tag name="AS_UNIQUEID" val="911"/>
</p:tagLst>
</file>

<file path=ppt/tags/tag412.xml><?xml version="1.0" encoding="utf-8"?>
<p:tagLst xmlns:p="http://schemas.openxmlformats.org/presentationml/2006/main">
  <p:tag name="AS_UNIQUEID" val="743"/>
</p:tagLst>
</file>

<file path=ppt/tags/tag413.xml><?xml version="1.0" encoding="utf-8"?>
<p:tagLst xmlns:p="http://schemas.openxmlformats.org/presentationml/2006/main">
  <p:tag name="AS_UNIQUEID" val="501"/>
</p:tagLst>
</file>

<file path=ppt/tags/tag414.xml><?xml version="1.0" encoding="utf-8"?>
<p:tagLst xmlns:p="http://schemas.openxmlformats.org/presentationml/2006/main">
  <p:tag name="AS_UNIQUEID" val="831"/>
</p:tagLst>
</file>

<file path=ppt/tags/tag415.xml><?xml version="1.0" encoding="utf-8"?>
<p:tagLst xmlns:p="http://schemas.openxmlformats.org/presentationml/2006/main">
  <p:tag name="AS_UNIQUEID" val="941"/>
</p:tagLst>
</file>

<file path=ppt/tags/tag416.xml><?xml version="1.0" encoding="utf-8"?>
<p:tagLst xmlns:p="http://schemas.openxmlformats.org/presentationml/2006/main">
  <p:tag name="AS_UNIQUEID" val="885"/>
</p:tagLst>
</file>

<file path=ppt/tags/tag417.xml><?xml version="1.0" encoding="utf-8"?>
<p:tagLst xmlns:p="http://schemas.openxmlformats.org/presentationml/2006/main">
  <p:tag name="AS_UNIQUEID" val="641"/>
</p:tagLst>
</file>

<file path=ppt/tags/tag418.xml><?xml version="1.0" encoding="utf-8"?>
<p:tagLst xmlns:p="http://schemas.openxmlformats.org/presentationml/2006/main">
  <p:tag name="AS_UNIQUEID" val="662"/>
</p:tagLst>
</file>

<file path=ppt/tags/tag419.xml><?xml version="1.0" encoding="utf-8"?>
<p:tagLst xmlns:p="http://schemas.openxmlformats.org/presentationml/2006/main">
  <p:tag name="AS_UNIQUEID" val="757"/>
</p:tagLst>
</file>

<file path=ppt/tags/tag42.xml><?xml version="1.0" encoding="utf-8"?>
<p:tagLst xmlns:p="http://schemas.openxmlformats.org/presentationml/2006/main">
  <p:tag name="AS_UNIQUEID" val="771"/>
</p:tagLst>
</file>

<file path=ppt/tags/tag420.xml><?xml version="1.0" encoding="utf-8"?>
<p:tagLst xmlns:p="http://schemas.openxmlformats.org/presentationml/2006/main">
  <p:tag name="AS_UNIQUEID" val="725"/>
</p:tagLst>
</file>

<file path=ppt/tags/tag421.xml><?xml version="1.0" encoding="utf-8"?>
<p:tagLst xmlns:p="http://schemas.openxmlformats.org/presentationml/2006/main">
  <p:tag name="AS_UNIQUEID" val="721"/>
</p:tagLst>
</file>

<file path=ppt/tags/tag422.xml><?xml version="1.0" encoding="utf-8"?>
<p:tagLst xmlns:p="http://schemas.openxmlformats.org/presentationml/2006/main">
  <p:tag name="AS_UNIQUEID" val="631"/>
</p:tagLst>
</file>

<file path=ppt/tags/tag423.xml><?xml version="1.0" encoding="utf-8"?>
<p:tagLst xmlns:p="http://schemas.openxmlformats.org/presentationml/2006/main">
  <p:tag name="AS_UNIQUEID" val="778"/>
</p:tagLst>
</file>

<file path=ppt/tags/tag424.xml><?xml version="1.0" encoding="utf-8"?>
<p:tagLst xmlns:p="http://schemas.openxmlformats.org/presentationml/2006/main">
  <p:tag name="AS_UNIQUEID" val="872"/>
</p:tagLst>
</file>

<file path=ppt/tags/tag425.xml><?xml version="1.0" encoding="utf-8"?>
<p:tagLst xmlns:p="http://schemas.openxmlformats.org/presentationml/2006/main">
  <p:tag name="AS_UNIQUEID" val="710"/>
</p:tagLst>
</file>

<file path=ppt/tags/tag426.xml><?xml version="1.0" encoding="utf-8"?>
<p:tagLst xmlns:p="http://schemas.openxmlformats.org/presentationml/2006/main">
  <p:tag name="AS_UNIQUEID" val="568"/>
</p:tagLst>
</file>

<file path=ppt/tags/tag427.xml><?xml version="1.0" encoding="utf-8"?>
<p:tagLst xmlns:p="http://schemas.openxmlformats.org/presentationml/2006/main">
  <p:tag name="AS_UNIQUEID" val="516"/>
</p:tagLst>
</file>

<file path=ppt/tags/tag428.xml><?xml version="1.0" encoding="utf-8"?>
<p:tagLst xmlns:p="http://schemas.openxmlformats.org/presentationml/2006/main">
  <p:tag name="AS_UNIQUEID" val="887"/>
</p:tagLst>
</file>

<file path=ppt/tags/tag429.xml><?xml version="1.0" encoding="utf-8"?>
<p:tagLst xmlns:p="http://schemas.openxmlformats.org/presentationml/2006/main">
  <p:tag name="AS_UNIQUEID" val="863"/>
</p:tagLst>
</file>

<file path=ppt/tags/tag43.xml><?xml version="1.0" encoding="utf-8"?>
<p:tagLst xmlns:p="http://schemas.openxmlformats.org/presentationml/2006/main">
  <p:tag name="AS_UNIQUEID" val="924"/>
</p:tagLst>
</file>

<file path=ppt/tags/tag430.xml><?xml version="1.0" encoding="utf-8"?>
<p:tagLst xmlns:p="http://schemas.openxmlformats.org/presentationml/2006/main">
  <p:tag name="AS_UNIQUEID" val="514"/>
</p:tagLst>
</file>

<file path=ppt/tags/tag431.xml><?xml version="1.0" encoding="utf-8"?>
<p:tagLst xmlns:p="http://schemas.openxmlformats.org/presentationml/2006/main">
  <p:tag name="AS_UNIQUEID" val="624"/>
</p:tagLst>
</file>

<file path=ppt/tags/tag432.xml><?xml version="1.0" encoding="utf-8"?>
<p:tagLst xmlns:p="http://schemas.openxmlformats.org/presentationml/2006/main">
  <p:tag name="AS_UNIQUEID" val="618"/>
</p:tagLst>
</file>

<file path=ppt/tags/tag433.xml><?xml version="1.0" encoding="utf-8"?>
<p:tagLst xmlns:p="http://schemas.openxmlformats.org/presentationml/2006/main">
  <p:tag name="AS_UNIQUEID" val="657"/>
</p:tagLst>
</file>

<file path=ppt/tags/tag434.xml><?xml version="1.0" encoding="utf-8"?>
<p:tagLst xmlns:p="http://schemas.openxmlformats.org/presentationml/2006/main">
  <p:tag name="AS_UNIQUEID" val="562"/>
</p:tagLst>
</file>

<file path=ppt/tags/tag435.xml><?xml version="1.0" encoding="utf-8"?>
<p:tagLst xmlns:p="http://schemas.openxmlformats.org/presentationml/2006/main">
  <p:tag name="AS_UNIQUEID" val="870"/>
</p:tagLst>
</file>

<file path=ppt/tags/tag436.xml><?xml version="1.0" encoding="utf-8"?>
<p:tagLst xmlns:p="http://schemas.openxmlformats.org/presentationml/2006/main">
  <p:tag name="AS_UNIQUEID" val="536"/>
</p:tagLst>
</file>

<file path=ppt/tags/tag437.xml><?xml version="1.0" encoding="utf-8"?>
<p:tagLst xmlns:p="http://schemas.openxmlformats.org/presentationml/2006/main">
  <p:tag name="AS_UNIQUEID" val="814"/>
</p:tagLst>
</file>

<file path=ppt/tags/tag438.xml><?xml version="1.0" encoding="utf-8"?>
<p:tagLst xmlns:p="http://schemas.openxmlformats.org/presentationml/2006/main">
  <p:tag name="AS_UNIQUEID" val="799"/>
</p:tagLst>
</file>

<file path=ppt/tags/tag439.xml><?xml version="1.0" encoding="utf-8"?>
<p:tagLst xmlns:p="http://schemas.openxmlformats.org/presentationml/2006/main">
  <p:tag name="AS_UNIQUEID" val="934"/>
</p:tagLst>
</file>

<file path=ppt/tags/tag44.xml><?xml version="1.0" encoding="utf-8"?>
<p:tagLst xmlns:p="http://schemas.openxmlformats.org/presentationml/2006/main">
  <p:tag name="AS_UNIQUEID" val="817"/>
</p:tagLst>
</file>

<file path=ppt/tags/tag440.xml><?xml version="1.0" encoding="utf-8"?>
<p:tagLst xmlns:p="http://schemas.openxmlformats.org/presentationml/2006/main">
  <p:tag name="AS_UNIQUEID" val="498"/>
</p:tagLst>
</file>

<file path=ppt/tags/tag441.xml><?xml version="1.0" encoding="utf-8"?>
<p:tagLst xmlns:p="http://schemas.openxmlformats.org/presentationml/2006/main">
  <p:tag name="AS_UNIQUEID" val="745"/>
</p:tagLst>
</file>

<file path=ppt/tags/tag442.xml><?xml version="1.0" encoding="utf-8"?>
<p:tagLst xmlns:p="http://schemas.openxmlformats.org/presentationml/2006/main">
  <p:tag name="AS_UNIQUEID" val="809"/>
</p:tagLst>
</file>

<file path=ppt/tags/tag443.xml><?xml version="1.0" encoding="utf-8"?>
<p:tagLst xmlns:p="http://schemas.openxmlformats.org/presentationml/2006/main">
  <p:tag name="AS_UNIQUEID" val="649"/>
  <p:tag name="KSO_WM_BEAUTIFY_FLAG" val=""/>
</p:tagLst>
</file>

<file path=ppt/tags/tag444.xml><?xml version="1.0" encoding="utf-8"?>
<p:tagLst xmlns:p="http://schemas.openxmlformats.org/presentationml/2006/main">
  <p:tag name="AS_UNIQUEID" val="621"/>
</p:tagLst>
</file>

<file path=ppt/tags/tag445.xml><?xml version="1.0" encoding="utf-8"?>
<p:tagLst xmlns:p="http://schemas.openxmlformats.org/presentationml/2006/main">
  <p:tag name="AS_UNIQUEID" val="940"/>
</p:tagLst>
</file>

<file path=ppt/tags/tag446.xml><?xml version="1.0" encoding="utf-8"?>
<p:tagLst xmlns:p="http://schemas.openxmlformats.org/presentationml/2006/main">
  <p:tag name="AS_UNIQUEID" val="881"/>
</p:tagLst>
</file>

<file path=ppt/tags/tag447.xml><?xml version="1.0" encoding="utf-8"?>
<p:tagLst xmlns:p="http://schemas.openxmlformats.org/presentationml/2006/main">
  <p:tag name="AS_UNIQUEID" val="648"/>
</p:tagLst>
</file>

<file path=ppt/tags/tag448.xml><?xml version="1.0" encoding="utf-8"?>
<p:tagLst xmlns:p="http://schemas.openxmlformats.org/presentationml/2006/main">
  <p:tag name="AS_UNIQUEID" val="600"/>
</p:tagLst>
</file>

<file path=ppt/tags/tag449.xml><?xml version="1.0" encoding="utf-8"?>
<p:tagLst xmlns:p="http://schemas.openxmlformats.org/presentationml/2006/main">
  <p:tag name="AS_UNIQUEID" val="919"/>
  <p:tag name="KSO_WM_BEAUTIFY_FLAG" val=""/>
</p:tagLst>
</file>

<file path=ppt/tags/tag45.xml><?xml version="1.0" encoding="utf-8"?>
<p:tagLst xmlns:p="http://schemas.openxmlformats.org/presentationml/2006/main">
  <p:tag name="AS_UNIQUEID" val="548"/>
</p:tagLst>
</file>

<file path=ppt/tags/tag450.xml><?xml version="1.0" encoding="utf-8"?>
<p:tagLst xmlns:p="http://schemas.openxmlformats.org/presentationml/2006/main">
  <p:tag name="AS_UNIQUEID" val="713"/>
</p:tagLst>
</file>

<file path=ppt/tags/tag451.xml><?xml version="1.0" encoding="utf-8"?>
<p:tagLst xmlns:p="http://schemas.openxmlformats.org/presentationml/2006/main">
  <p:tag name="AS_UNIQUEID" val="712"/>
</p:tagLst>
</file>

<file path=ppt/tags/tag452.xml><?xml version="1.0" encoding="utf-8"?>
<p:tagLst xmlns:p="http://schemas.openxmlformats.org/presentationml/2006/main">
  <p:tag name="AS_UNIQUEID" val="815"/>
</p:tagLst>
</file>

<file path=ppt/tags/tag453.xml><?xml version="1.0" encoding="utf-8"?>
<p:tagLst xmlns:p="http://schemas.openxmlformats.org/presentationml/2006/main">
  <p:tag name="AS_UNIQUEID" val="569"/>
</p:tagLst>
</file>

<file path=ppt/tags/tag454.xml><?xml version="1.0" encoding="utf-8"?>
<p:tagLst xmlns:p="http://schemas.openxmlformats.org/presentationml/2006/main">
  <p:tag name="AS_UNIQUEID" val="547"/>
</p:tagLst>
</file>

<file path=ppt/tags/tag46.xml><?xml version="1.0" encoding="utf-8"?>
<p:tagLst xmlns:p="http://schemas.openxmlformats.org/presentationml/2006/main">
  <p:tag name="AS_UNIQUEID" val="899"/>
</p:tagLst>
</file>

<file path=ppt/tags/tag47.xml><?xml version="1.0" encoding="utf-8"?>
<p:tagLst xmlns:p="http://schemas.openxmlformats.org/presentationml/2006/main">
  <p:tag name="AS_UNIQUEID" val="651"/>
</p:tagLst>
</file>

<file path=ppt/tags/tag48.xml><?xml version="1.0" encoding="utf-8"?>
<p:tagLst xmlns:p="http://schemas.openxmlformats.org/presentationml/2006/main">
  <p:tag name="AS_UNIQUEID" val="803"/>
</p:tagLst>
</file>

<file path=ppt/tags/tag49.xml><?xml version="1.0" encoding="utf-8"?>
<p:tagLst xmlns:p="http://schemas.openxmlformats.org/presentationml/2006/main">
  <p:tag name="AS_UNIQUEID" val="664"/>
</p:tagLst>
</file>

<file path=ppt/tags/tag5.xml><?xml version="1.0" encoding="utf-8"?>
<p:tagLst xmlns:p="http://schemas.openxmlformats.org/presentationml/2006/main">
  <p:tag name="AS_UNIQUEID" val="790"/>
</p:tagLst>
</file>

<file path=ppt/tags/tag50.xml><?xml version="1.0" encoding="utf-8"?>
<p:tagLst xmlns:p="http://schemas.openxmlformats.org/presentationml/2006/main">
  <p:tag name="AS_UNIQUEID" val="702"/>
</p:tagLst>
</file>

<file path=ppt/tags/tag51.xml><?xml version="1.0" encoding="utf-8"?>
<p:tagLst xmlns:p="http://schemas.openxmlformats.org/presentationml/2006/main">
  <p:tag name="AS_UNIQUEID" val="703"/>
</p:tagLst>
</file>

<file path=ppt/tags/tag52.xml><?xml version="1.0" encoding="utf-8"?>
<p:tagLst xmlns:p="http://schemas.openxmlformats.org/presentationml/2006/main">
  <p:tag name="AS_UNIQUEID" val="549"/>
</p:tagLst>
</file>

<file path=ppt/tags/tag53.xml><?xml version="1.0" encoding="utf-8"?>
<p:tagLst xmlns:p="http://schemas.openxmlformats.org/presentationml/2006/main">
  <p:tag name="AS_UNIQUEID" val="903"/>
</p:tagLst>
</file>

<file path=ppt/tags/tag54.xml><?xml version="1.0" encoding="utf-8"?>
<p:tagLst xmlns:p="http://schemas.openxmlformats.org/presentationml/2006/main">
  <p:tag name="AS_UNIQUEID" val="840"/>
</p:tagLst>
</file>

<file path=ppt/tags/tag55.xml><?xml version="1.0" encoding="utf-8"?>
<p:tagLst xmlns:p="http://schemas.openxmlformats.org/presentationml/2006/main">
  <p:tag name="AS_UNIQUEID" val="630"/>
</p:tagLst>
</file>

<file path=ppt/tags/tag56.xml><?xml version="1.0" encoding="utf-8"?>
<p:tagLst xmlns:p="http://schemas.openxmlformats.org/presentationml/2006/main">
  <p:tag name="AS_UNIQUEID" val="643"/>
</p:tagLst>
</file>

<file path=ppt/tags/tag57.xml><?xml version="1.0" encoding="utf-8"?>
<p:tagLst xmlns:p="http://schemas.openxmlformats.org/presentationml/2006/main">
  <p:tag name="AS_UNIQUEID" val="574"/>
</p:tagLst>
</file>

<file path=ppt/tags/tag58.xml><?xml version="1.0" encoding="utf-8"?>
<p:tagLst xmlns:p="http://schemas.openxmlformats.org/presentationml/2006/main">
  <p:tag name="AS_UNIQUEID" val="522"/>
</p:tagLst>
</file>

<file path=ppt/tags/tag59.xml><?xml version="1.0" encoding="utf-8"?>
<p:tagLst xmlns:p="http://schemas.openxmlformats.org/presentationml/2006/main">
  <p:tag name="AS_UNIQUEID" val="782"/>
</p:tagLst>
</file>

<file path=ppt/tags/tag6.xml><?xml version="1.0" encoding="utf-8"?>
<p:tagLst xmlns:p="http://schemas.openxmlformats.org/presentationml/2006/main">
  <p:tag name="AS_UNIQUEID" val="888"/>
  <p:tag name="KSO_WM_BEAUTIFY_FLAG" val=""/>
</p:tagLst>
</file>

<file path=ppt/tags/tag60.xml><?xml version="1.0" encoding="utf-8"?>
<p:tagLst xmlns:p="http://schemas.openxmlformats.org/presentationml/2006/main">
  <p:tag name="AS_UNIQUEID" val="632"/>
</p:tagLst>
</file>

<file path=ppt/tags/tag61.xml><?xml version="1.0" encoding="utf-8"?>
<p:tagLst xmlns:p="http://schemas.openxmlformats.org/presentationml/2006/main">
  <p:tag name="AS_UNIQUEID" val="891"/>
</p:tagLst>
</file>

<file path=ppt/tags/tag62.xml><?xml version="1.0" encoding="utf-8"?>
<p:tagLst xmlns:p="http://schemas.openxmlformats.org/presentationml/2006/main">
  <p:tag name="AS_UNIQUEID" val="680"/>
</p:tagLst>
</file>

<file path=ppt/tags/tag63.xml><?xml version="1.0" encoding="utf-8"?>
<p:tagLst xmlns:p="http://schemas.openxmlformats.org/presentationml/2006/main">
  <p:tag name="AS_UNIQUEID" val="594"/>
</p:tagLst>
</file>

<file path=ppt/tags/tag64.xml><?xml version="1.0" encoding="utf-8"?>
<p:tagLst xmlns:p="http://schemas.openxmlformats.org/presentationml/2006/main">
  <p:tag name="AS_UNIQUEID" val="571"/>
</p:tagLst>
</file>

<file path=ppt/tags/tag65.xml><?xml version="1.0" encoding="utf-8"?>
<p:tagLst xmlns:p="http://schemas.openxmlformats.org/presentationml/2006/main">
  <p:tag name="AS_UNIQUEID" val="528"/>
</p:tagLst>
</file>

<file path=ppt/tags/tag66.xml><?xml version="1.0" encoding="utf-8"?>
<p:tagLst xmlns:p="http://schemas.openxmlformats.org/presentationml/2006/main">
  <p:tag name="AS_UNIQUEID" val="508"/>
</p:tagLst>
</file>

<file path=ppt/tags/tag67.xml><?xml version="1.0" encoding="utf-8"?>
<p:tagLst xmlns:p="http://schemas.openxmlformats.org/presentationml/2006/main">
  <p:tag name="AS_UNIQUEID" val="638"/>
</p:tagLst>
</file>

<file path=ppt/tags/tag68.xml><?xml version="1.0" encoding="utf-8"?>
<p:tagLst xmlns:p="http://schemas.openxmlformats.org/presentationml/2006/main">
  <p:tag name="AS_UNIQUEID" val="830"/>
</p:tagLst>
</file>

<file path=ppt/tags/tag69.xml><?xml version="1.0" encoding="utf-8"?>
<p:tagLst xmlns:p="http://schemas.openxmlformats.org/presentationml/2006/main">
  <p:tag name="AS_UNIQUEID" val="540"/>
</p:tagLst>
</file>

<file path=ppt/tags/tag7.xml><?xml version="1.0" encoding="utf-8"?>
<p:tagLst xmlns:p="http://schemas.openxmlformats.org/presentationml/2006/main">
  <p:tag name="AS_UNIQUEID" val="695"/>
</p:tagLst>
</file>

<file path=ppt/tags/tag70.xml><?xml version="1.0" encoding="utf-8"?>
<p:tagLst xmlns:p="http://schemas.openxmlformats.org/presentationml/2006/main">
  <p:tag name="AS_UNIQUEID" val="728"/>
</p:tagLst>
</file>

<file path=ppt/tags/tag71.xml><?xml version="1.0" encoding="utf-8"?>
<p:tagLst xmlns:p="http://schemas.openxmlformats.org/presentationml/2006/main">
  <p:tag name="AS_UNIQUEID" val="846"/>
</p:tagLst>
</file>

<file path=ppt/tags/tag72.xml><?xml version="1.0" encoding="utf-8"?>
<p:tagLst xmlns:p="http://schemas.openxmlformats.org/presentationml/2006/main">
  <p:tag name="AS_UNIQUEID" val="673"/>
</p:tagLst>
</file>

<file path=ppt/tags/tag73.xml><?xml version="1.0" encoding="utf-8"?>
<p:tagLst xmlns:p="http://schemas.openxmlformats.org/presentationml/2006/main">
  <p:tag name="AS_UNIQUEID" val="882"/>
</p:tagLst>
</file>

<file path=ppt/tags/tag74.xml><?xml version="1.0" encoding="utf-8"?>
<p:tagLst xmlns:p="http://schemas.openxmlformats.org/presentationml/2006/main">
  <p:tag name="AS_UNIQUEID" val="866"/>
</p:tagLst>
</file>

<file path=ppt/tags/tag75.xml><?xml version="1.0" encoding="utf-8"?>
<p:tagLst xmlns:p="http://schemas.openxmlformats.org/presentationml/2006/main">
  <p:tag name="AS_UNIQUEID" val="611"/>
</p:tagLst>
</file>

<file path=ppt/tags/tag76.xml><?xml version="1.0" encoding="utf-8"?>
<p:tagLst xmlns:p="http://schemas.openxmlformats.org/presentationml/2006/main">
  <p:tag name="AS_UNIQUEID" val="535"/>
</p:tagLst>
</file>

<file path=ppt/tags/tag77.xml><?xml version="1.0" encoding="utf-8"?>
<p:tagLst xmlns:p="http://schemas.openxmlformats.org/presentationml/2006/main">
  <p:tag name="AS_UNIQUEID" val="495"/>
</p:tagLst>
</file>

<file path=ppt/tags/tag78.xml><?xml version="1.0" encoding="utf-8"?>
<p:tagLst xmlns:p="http://schemas.openxmlformats.org/presentationml/2006/main">
  <p:tag name="AS_UNIQUEID" val="761"/>
</p:tagLst>
</file>

<file path=ppt/tags/tag79.xml><?xml version="1.0" encoding="utf-8"?>
<p:tagLst xmlns:p="http://schemas.openxmlformats.org/presentationml/2006/main">
  <p:tag name="AS_UNIQUEID" val="823"/>
</p:tagLst>
</file>

<file path=ppt/tags/tag8.xml><?xml version="1.0" encoding="utf-8"?>
<p:tagLst xmlns:p="http://schemas.openxmlformats.org/presentationml/2006/main">
  <p:tag name="AS_UNIQUEID" val="898"/>
</p:tagLst>
</file>

<file path=ppt/tags/tag80.xml><?xml version="1.0" encoding="utf-8"?>
<p:tagLst xmlns:p="http://schemas.openxmlformats.org/presentationml/2006/main">
  <p:tag name="AS_UNIQUEID" val="539"/>
</p:tagLst>
</file>

<file path=ppt/tags/tag81.xml><?xml version="1.0" encoding="utf-8"?>
<p:tagLst xmlns:p="http://schemas.openxmlformats.org/presentationml/2006/main">
  <p:tag name="AS_UNIQUEID" val="723"/>
</p:tagLst>
</file>

<file path=ppt/tags/tag82.xml><?xml version="1.0" encoding="utf-8"?>
<p:tagLst xmlns:p="http://schemas.openxmlformats.org/presentationml/2006/main">
  <p:tag name="AS_UNIQUEID" val="861"/>
</p:tagLst>
</file>

<file path=ppt/tags/tag83.xml><?xml version="1.0" encoding="utf-8"?>
<p:tagLst xmlns:p="http://schemas.openxmlformats.org/presentationml/2006/main">
  <p:tag name="AS_UNIQUEID" val="500"/>
</p:tagLst>
</file>

<file path=ppt/tags/tag84.xml><?xml version="1.0" encoding="utf-8"?>
<p:tagLst xmlns:p="http://schemas.openxmlformats.org/presentationml/2006/main">
  <p:tag name="AS_UNIQUEID" val="563"/>
</p:tagLst>
</file>

<file path=ppt/tags/tag85.xml><?xml version="1.0" encoding="utf-8"?>
<p:tagLst xmlns:p="http://schemas.openxmlformats.org/presentationml/2006/main">
  <p:tag name="AS_UNIQUEID" val="923"/>
</p:tagLst>
</file>

<file path=ppt/tags/tag86.xml><?xml version="1.0" encoding="utf-8"?>
<p:tagLst xmlns:p="http://schemas.openxmlformats.org/presentationml/2006/main">
  <p:tag name="AS_UNIQUEID" val="543"/>
</p:tagLst>
</file>

<file path=ppt/tags/tag87.xml><?xml version="1.0" encoding="utf-8"?>
<p:tagLst xmlns:p="http://schemas.openxmlformats.org/presentationml/2006/main">
  <p:tag name="AS_UNIQUEID" val="504"/>
</p:tagLst>
</file>

<file path=ppt/tags/tag88.xml><?xml version="1.0" encoding="utf-8"?>
<p:tagLst xmlns:p="http://schemas.openxmlformats.org/presentationml/2006/main">
  <p:tag name="AS_UNIQUEID" val="856"/>
</p:tagLst>
</file>

<file path=ppt/tags/tag89.xml><?xml version="1.0" encoding="utf-8"?>
<p:tagLst xmlns:p="http://schemas.openxmlformats.org/presentationml/2006/main">
  <p:tag name="AS_UNIQUEID" val="741"/>
</p:tagLst>
</file>

<file path=ppt/tags/tag9.xml><?xml version="1.0" encoding="utf-8"?>
<p:tagLst xmlns:p="http://schemas.openxmlformats.org/presentationml/2006/main">
  <p:tag name="AS_UNIQUEID" val="735"/>
</p:tagLst>
</file>

<file path=ppt/tags/tag90.xml><?xml version="1.0" encoding="utf-8"?>
<p:tagLst xmlns:p="http://schemas.openxmlformats.org/presentationml/2006/main">
  <p:tag name="AS_UNIQUEID" val="893"/>
</p:tagLst>
</file>

<file path=ppt/tags/tag91.xml><?xml version="1.0" encoding="utf-8"?>
<p:tagLst xmlns:p="http://schemas.openxmlformats.org/presentationml/2006/main">
  <p:tag name="AS_UNIQUEID" val="551"/>
</p:tagLst>
</file>

<file path=ppt/tags/tag92.xml><?xml version="1.0" encoding="utf-8"?>
<p:tagLst xmlns:p="http://schemas.openxmlformats.org/presentationml/2006/main">
  <p:tag name="AS_UNIQUEID" val="767"/>
</p:tagLst>
</file>

<file path=ppt/tags/tag93.xml><?xml version="1.0" encoding="utf-8"?>
<p:tagLst xmlns:p="http://schemas.openxmlformats.org/presentationml/2006/main">
  <p:tag name="AS_UNIQUEID" val="756"/>
</p:tagLst>
</file>

<file path=ppt/tags/tag94.xml><?xml version="1.0" encoding="utf-8"?>
<p:tagLst xmlns:p="http://schemas.openxmlformats.org/presentationml/2006/main">
  <p:tag name="AS_UNIQUEID" val="880"/>
</p:tagLst>
</file>

<file path=ppt/tags/tag95.xml><?xml version="1.0" encoding="utf-8"?>
<p:tagLst xmlns:p="http://schemas.openxmlformats.org/presentationml/2006/main">
  <p:tag name="AS_UNIQUEID" val="530"/>
</p:tagLst>
</file>

<file path=ppt/tags/tag96.xml><?xml version="1.0" encoding="utf-8"?>
<p:tagLst xmlns:p="http://schemas.openxmlformats.org/presentationml/2006/main">
  <p:tag name="AS_UNIQUEID" val="787"/>
</p:tagLst>
</file>

<file path=ppt/tags/tag97.xml><?xml version="1.0" encoding="utf-8"?>
<p:tagLst xmlns:p="http://schemas.openxmlformats.org/presentationml/2006/main">
  <p:tag name="AS_UNIQUEID" val="658"/>
</p:tagLst>
</file>

<file path=ppt/tags/tag98.xml><?xml version="1.0" encoding="utf-8"?>
<p:tagLst xmlns:p="http://schemas.openxmlformats.org/presentationml/2006/main">
  <p:tag name="AS_UNIQUEID" val="527"/>
</p:tagLst>
</file>

<file path=ppt/tags/tag99.xml><?xml version="1.0" encoding="utf-8"?>
<p:tagLst xmlns:p="http://schemas.openxmlformats.org/presentationml/2006/main">
  <p:tag name="AS_UNIQUEID" val="612"/>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等线 Light"/>
        <a:cs typeface="Arial"/>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游ゴシック Light"/>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等线 Light"/>
        <a:font script="Guru" typeface="Raavi"/>
        <a:font script="Thaa" typeface="MV Boli"/>
        <a:font script="Cans" typeface="Euphemia"/>
        <a:font script="Hang" typeface="맑은 고딕"/>
        <a:font script="Syrc" typeface="Estrangelo Edessa"/>
      </a:majorFont>
      <a:minorFont>
        <a:latin typeface="Calibri"/>
        <a:ea typeface="等线"/>
        <a:cs typeface="Arial"/>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游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等线"/>
        <a:font script="Guru" typeface="Raavi"/>
        <a:font script="Thaa" typeface="MV Boli"/>
        <a:font script="Cans" typeface="Euphemia"/>
        <a:font script="Hang" typeface="맑은 고딕"/>
        <a:font script="Syrc" typeface="Estrangelo Edessa"/>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Calibri"/>
        <a:cs typeface="Arial"/>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等线 Light"/>
        <a:cs typeface="Arial"/>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游ゴシック Light"/>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等线 Light"/>
        <a:font script="Guru" typeface="Raavi"/>
        <a:font script="Thaa" typeface="MV Boli"/>
        <a:font script="Cans" typeface="Euphemia"/>
        <a:font script="Hang" typeface="맑은 고딕"/>
        <a:font script="Syrc" typeface="Estrangelo Edessa"/>
      </a:majorFont>
      <a:minorFont>
        <a:latin typeface="等线"/>
        <a:ea typeface="等线"/>
        <a:cs typeface="Arial"/>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游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等线"/>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r="5400000" dist="1905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theme>
</file>

<file path=docProps/app.xml><?xml version="1.0" encoding="utf-8"?>
<Properties xmlns:vt="http://schemas.openxmlformats.org/officeDocument/2006/docPropsVTypes" xmlns="http://schemas.openxmlformats.org/officeDocument/2006/extended-properties">
  <Company/>
  <Slides>21</Slides>
  <TotalTime>0</TotalTime>
  <ScaleCrop>0</ScaleCrop>
  <HeadingPairs>
    <vt:vector baseType="variant" size="6">
      <vt:variant>
        <vt:lpstr>Fonts used</vt:lpstr>
      </vt:variant>
      <vt:variant>
        <vt:i4>12</vt:i4>
      </vt:variant>
      <vt:variant>
        <vt:lpstr>Theme</vt:lpstr>
      </vt:variant>
      <vt:variant>
        <vt:i4>1</vt:i4>
      </vt:variant>
      <vt:variant>
        <vt:lpstr>Slide Titles</vt:lpstr>
      </vt:variant>
      <vt:variant>
        <vt:i4>21</vt:i4>
      </vt:variant>
    </vt:vector>
  </HeadingPairs>
  <LinksUpToDate>0</LinksUpToDate>
  <SharedDoc>false</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
  <cp:revision>1</cp:revision>
  <cp:lastPrinted>2024-11-23T08:53:35Z</cp:lastPrinted>
  <dcterms:created xsi:type="dcterms:W3CDTF">2024-11-23T08:53:35.0000000Z</dcterms:created>
  <dcterms:modified xsi:type="dcterms:W3CDTF">2025-08-28T01:19:38.8430832Z</dcterms:modified>
</cp:coreProperties>
</file>