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>
  <p:sldMasterIdLst>
    <p:sldMasterId r:id="rId1" id="2147483648"/>
  </p:sldMasterIdLst>
  <p:notesMasterIdLst>
    <p:notesMasterId r:id="rId2"/>
  </p:notesMasterIdLst>
  <p:handoutMasterIdLst>
    <p:handoutMasterId r:id="rId3"/>
  </p:handoutMasterIdLst>
  <p:sldIdLst>
    <p:sldId r:id="rId4" id="282"/>
    <p:sldId r:id="rId5" id="258"/>
    <p:sldId r:id="rId6" id="488"/>
    <p:sldId r:id="rId7" id="332"/>
    <p:sldId r:id="rId8" id="366"/>
    <p:sldId r:id="rId9" id="450"/>
    <p:sldId r:id="rId10" id="355"/>
    <p:sldId r:id="rId11" id="378"/>
    <p:sldId r:id="rId12" id="489"/>
    <p:sldId r:id="rId13" id="436"/>
    <p:sldId r:id="rId14" id="422"/>
    <p:sldId r:id="rId15" id="490"/>
    <p:sldId r:id="rId16" id="491"/>
    <p:sldId r:id="rId17" id="483"/>
    <p:sldId r:id="rId18" id="495"/>
    <p:sldId r:id="rId19" id="515"/>
    <p:sldId r:id="rId20" id="493"/>
    <p:sldId r:id="rId21" id="494"/>
    <p:sldId r:id="rId22" id="484"/>
    <p:sldId r:id="rId23" id="496"/>
    <p:sldId r:id="rId24" id="497"/>
    <p:sldId r:id="rId25" id="498"/>
    <p:sldId r:id="rId26" id="499"/>
    <p:sldId r:id="rId27" id="500"/>
    <p:sldId r:id="rId28" id="501"/>
    <p:sldId r:id="rId29" id="502"/>
    <p:sldId r:id="rId30" id="439"/>
    <p:sldId r:id="rId31" id="440"/>
    <p:sldId r:id="rId32" id="278"/>
  </p:sldIdLst>
  <p:sldSz cx="11520170" cy="6480175"/>
  <p:notesSz cx="6858000" cy="9144000"/>
  <p:custDataLst>
    <p:tags r:id="rId33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38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4" userDrawn="1">
          <p15:clr>
            <a:srgbClr val="A4A3A4"/>
          </p15:clr>
        </p15:guide>
        <p15:guide id="2" pos="3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450" y="108"/>
      </p:cViewPr>
      <p:guideLst>
        <p:guide orient="horz" pos="1924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189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8.xml" /><Relationship Id="rId2" Type="http://schemas.openxmlformats.org/officeDocument/2006/relationships/tags" Target="../tags/tag157.xml" /><Relationship Id="rId3" Type="http://schemas.openxmlformats.org/officeDocument/2006/relationships/tags" Target="../tags/tag35.xml" /><Relationship Id="rId4" Type="http://schemas.openxmlformats.org/officeDocument/2006/relationships/tags" Target="../tags/tag230.xml" /><Relationship Id="rId5" Type="http://schemas.openxmlformats.org/officeDocument/2006/relationships/tags" Target="../tags/tag462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6.xml" /><Relationship Id="rId2" Type="http://schemas.openxmlformats.org/officeDocument/2006/relationships/tags" Target="../tags/tag43.xml" /><Relationship Id="rId3" Type="http://schemas.openxmlformats.org/officeDocument/2006/relationships/tags" Target="../tags/tag410.xml" /><Relationship Id="rId4" Type="http://schemas.openxmlformats.org/officeDocument/2006/relationships/tags" Target="../tags/tag221.xml" /><Relationship Id="rId5" Type="http://schemas.openxmlformats.org/officeDocument/2006/relationships/tags" Target="../tags/tag470.xml" /><Relationship Id="rId6" Type="http://schemas.openxmlformats.org/officeDocument/2006/relationships/tags" Target="../tags/tag495.xml" /><Relationship Id="rId7" Type="http://schemas.openxmlformats.org/officeDocument/2006/relationships/tags" Target="../tags/tag529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D07BB-108D-4CCF-876B-51E606AD95E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45FF4-974C-4FD0-BED0-0DE8367A4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7pPr>
    <a:lvl8pPr marL="3023870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Relationship Id="rId3" Type="http://schemas.openxmlformats.org/officeDocument/2006/relationships/tags" Target="../tags/tag326.xml" /><Relationship Id="rId4" Type="http://schemas.openxmlformats.org/officeDocument/2006/relationships/tags" Target="../tags/tag304.xml" /><Relationship Id="rId5" Type="http://schemas.openxmlformats.org/officeDocument/2006/relationships/tags" Target="../tags/tag4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>
          <a:xfrm/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1.xml" /><Relationship Id="rId2" Type="http://schemas.openxmlformats.org/officeDocument/2006/relationships/tags" Target="../tags/tag306.xml" /><Relationship Id="rId3" Type="http://schemas.openxmlformats.org/officeDocument/2006/relationships/tags" Target="../tags/tag48.xml" /><Relationship Id="rId4" Type="http://schemas.openxmlformats.org/officeDocument/2006/relationships/tags" Target="../tags/tag455.xml" /><Relationship Id="rId5" Type="http://schemas.openxmlformats.org/officeDocument/2006/relationships/tags" Target="../tags/tag156.xml" /><Relationship Id="rId6" Type="http://schemas.openxmlformats.org/officeDocument/2006/relationships/tags" Target="../tags/tag105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98.xml" /><Relationship Id="rId2" Type="http://schemas.openxmlformats.org/officeDocument/2006/relationships/tags" Target="../tags/tag537.xml" /><Relationship Id="rId3" Type="http://schemas.openxmlformats.org/officeDocument/2006/relationships/tags" Target="../tags/tag464.xml" /><Relationship Id="rId4" Type="http://schemas.openxmlformats.org/officeDocument/2006/relationships/tags" Target="../tags/tag258.xml" /><Relationship Id="rId5" Type="http://schemas.openxmlformats.org/officeDocument/2006/relationships/tags" Target="../tags/tag25.xml" /><Relationship Id="rId6" Type="http://schemas.openxmlformats.org/officeDocument/2006/relationships/tags" Target="../tags/tag538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0.xml" /><Relationship Id="rId2" Type="http://schemas.openxmlformats.org/officeDocument/2006/relationships/tags" Target="../tags/tag247.xml" /><Relationship Id="rId3" Type="http://schemas.openxmlformats.org/officeDocument/2006/relationships/tags" Target="../tags/tag436.xml" /><Relationship Id="rId4" Type="http://schemas.openxmlformats.org/officeDocument/2006/relationships/tags" Target="../tags/tag548.xml" /><Relationship Id="rId5" Type="http://schemas.openxmlformats.org/officeDocument/2006/relationships/tags" Target="../tags/tag104.xml" /><Relationship Id="rId6" Type="http://schemas.openxmlformats.org/officeDocument/2006/relationships/tags" Target="../tags/tag293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3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4.xml" /><Relationship Id="rId2" Type="http://schemas.openxmlformats.org/officeDocument/2006/relationships/tags" Target="../tags/tag38.xml" /><Relationship Id="rId3" Type="http://schemas.openxmlformats.org/officeDocument/2006/relationships/tags" Target="../tags/tag8.xml" /><Relationship Id="rId4" Type="http://schemas.openxmlformats.org/officeDocument/2006/relationships/tags" Target="../tags/tag71.xml" /><Relationship Id="rId5" Type="http://schemas.openxmlformats.org/officeDocument/2006/relationships/tags" Target="../tags/tag499.xml" /><Relationship Id="rId6" Type="http://schemas.openxmlformats.org/officeDocument/2006/relationships/tags" Target="../tags/tag545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5.xml" /><Relationship Id="rId2" Type="http://schemas.openxmlformats.org/officeDocument/2006/relationships/tags" Target="../tags/tag134.xml" /><Relationship Id="rId3" Type="http://schemas.openxmlformats.org/officeDocument/2006/relationships/tags" Target="../tags/tag46.xml" /><Relationship Id="rId4" Type="http://schemas.openxmlformats.org/officeDocument/2006/relationships/tags" Target="../tags/tag550.xml" /><Relationship Id="rId5" Type="http://schemas.openxmlformats.org/officeDocument/2006/relationships/tags" Target="../tags/tag338.xml" /><Relationship Id="rId6" Type="http://schemas.openxmlformats.org/officeDocument/2006/relationships/tags" Target="../tags/tag265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519.xml" /><Relationship Id="rId3" Type="http://schemas.openxmlformats.org/officeDocument/2006/relationships/tags" Target="../tags/tag239.xml" /><Relationship Id="rId4" Type="http://schemas.openxmlformats.org/officeDocument/2006/relationships/tags" Target="../tags/tag363.xml" /><Relationship Id="rId5" Type="http://schemas.openxmlformats.org/officeDocument/2006/relationships/tags" Target="../tags/tag78.xml" /><Relationship Id="rId6" Type="http://schemas.openxmlformats.org/officeDocument/2006/relationships/tags" Target="../tags/tag524.xml" /><Relationship Id="rId7" Type="http://schemas.openxmlformats.org/officeDocument/2006/relationships/tags" Target="../tags/tag296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07.xml" /><Relationship Id="rId3" Type="http://schemas.openxmlformats.org/officeDocument/2006/relationships/tags" Target="../tags/tag14.xml" /><Relationship Id="rId4" Type="http://schemas.openxmlformats.org/officeDocument/2006/relationships/tags" Target="../tags/tag236.xml" /><Relationship Id="rId5" Type="http://schemas.openxmlformats.org/officeDocument/2006/relationships/tags" Target="../tags/tag110.xml" /><Relationship Id="rId6" Type="http://schemas.openxmlformats.org/officeDocument/2006/relationships/tags" Target="../tags/tag179.xml" /><Relationship Id="rId7" Type="http://schemas.openxmlformats.org/officeDocument/2006/relationships/tags" Target="../tags/tag118.xml" /><Relationship Id="rId8" Type="http://schemas.openxmlformats.org/officeDocument/2006/relationships/tags" Target="../tags/tag378.xml" /><Relationship Id="rId9" Type="http://schemas.openxmlformats.org/officeDocument/2006/relationships/tags" Target="../tags/tag177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422.xml" /><Relationship Id="rId3" Type="http://schemas.openxmlformats.org/officeDocument/2006/relationships/tags" Target="../tags/tag237.xml" /><Relationship Id="rId4" Type="http://schemas.openxmlformats.org/officeDocument/2006/relationships/tags" Target="../tags/tag454.xml" /><Relationship Id="rId5" Type="http://schemas.openxmlformats.org/officeDocument/2006/relationships/tags" Target="../tags/tag432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5.xml" /><Relationship Id="rId2" Type="http://schemas.openxmlformats.org/officeDocument/2006/relationships/tags" Target="../tags/tag113.xml" /><Relationship Id="rId3" Type="http://schemas.openxmlformats.org/officeDocument/2006/relationships/tags" Target="../tags/tag445.xml" /><Relationship Id="rId4" Type="http://schemas.openxmlformats.org/officeDocument/2006/relationships/tags" Target="../tags/tag302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6.xml" /><Relationship Id="rId2" Type="http://schemas.openxmlformats.org/officeDocument/2006/relationships/tags" Target="../tags/tag106.xml" /><Relationship Id="rId3" Type="http://schemas.openxmlformats.org/officeDocument/2006/relationships/tags" Target="../tags/tag80.xml" /><Relationship Id="rId4" Type="http://schemas.openxmlformats.org/officeDocument/2006/relationships/tags" Target="../tags/tag267.xml" /><Relationship Id="rId5" Type="http://schemas.openxmlformats.org/officeDocument/2006/relationships/tags" Target="../tags/tag450.xml" /><Relationship Id="rId6" Type="http://schemas.openxmlformats.org/officeDocument/2006/relationships/tags" Target="../tags/tag399.xml" /><Relationship Id="rId7" Type="http://schemas.openxmlformats.org/officeDocument/2006/relationships/tags" Target="../tags/tag308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6.xml" /><Relationship Id="rId2" Type="http://schemas.openxmlformats.org/officeDocument/2006/relationships/tags" Target="../tags/tag133.xml" /><Relationship Id="rId3" Type="http://schemas.openxmlformats.org/officeDocument/2006/relationships/tags" Target="../tags/tag166.xml" /><Relationship Id="rId4" Type="http://schemas.openxmlformats.org/officeDocument/2006/relationships/tags" Target="../tags/tag458.xml" /><Relationship Id="rId5" Type="http://schemas.openxmlformats.org/officeDocument/2006/relationships/tags" Target="../tags/tag477.xml" /><Relationship Id="rId6" Type="http://schemas.openxmlformats.org/officeDocument/2006/relationships/tags" Target="../tags/tag376.xml" /><Relationship Id="rId7" Type="http://schemas.openxmlformats.org/officeDocument/2006/relationships/tags" Target="../tags/tag406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1" smtClean="0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1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sz="half" idx="1" hasCustomPrompt="1"/>
            <p:custDataLst>
              <p:tags r:id="rId3"/>
            </p:custDataLst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 hasCustomPrompt="1"/>
            <p:custDataLst>
              <p:tags r:id="rId4"/>
            </p:custDataLst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b="1" dirty="1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 hasCustomPrompt="1"/>
            <p:custDataLst>
              <p:tags r:id="rId4"/>
            </p:custDataLst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b="1" dirty="1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obj" sz="quarter" idx="4" hasCustomPrompt="1"/>
            <p:custDataLst>
              <p:tags r:id="rId6"/>
            </p:custDataLst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 hasCustomPrompt="1"/>
            <p:custDataLst>
              <p:tags r:id="rId3"/>
            </p:custDataLst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dirty="1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r>
              <a:rPr lang="zh-CN" altLang="en-US" dirty="1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dirty="1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343.xml" /><Relationship Id="rId14" Type="http://schemas.openxmlformats.org/officeDocument/2006/relationships/tags" Target="../tags/tag270.xml" /><Relationship Id="rId15" Type="http://schemas.openxmlformats.org/officeDocument/2006/relationships/tags" Target="../tags/tag489.xml" /><Relationship Id="rId16" Type="http://schemas.openxmlformats.org/officeDocument/2006/relationships/tags" Target="../tags/tag320.xml" /><Relationship Id="rId17" Type="http://schemas.openxmlformats.org/officeDocument/2006/relationships/tags" Target="../tags/tag112.xml" /><Relationship Id="rId18" Type="http://schemas.openxmlformats.org/officeDocument/2006/relationships/tags" Target="../tags/tag227.xml" /><Relationship Id="rId2" Type="http://schemas.openxmlformats.org/officeDocument/2006/relationships/slideLayout" Target="../slideLayouts/slideLayout2.xml" /><Relationship Id="rId21" Type="http://schemas.openxmlformats.org/officeDocument/2006/relationships/tags" Target="../tags/tag334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792034" y="345010"/>
            <a:ext cx="9936421" cy="1252534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1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792034" y="1725046"/>
            <a:ext cx="9936421" cy="4111612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1" smtClean="0"/>
              <a:t>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92033" y="6006163"/>
            <a:ext cx="2592110" cy="345009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169-E305-4F7B-8A65-ACE2B101B8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816162" y="6006163"/>
            <a:ext cx="3888165" cy="345009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136345" y="6006163"/>
            <a:ext cx="2592110" cy="345009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fast"/>
  <p:timing>
    <p:tnLst>
      <p:par>
        <p:cTn id="1" restart="never" nodeType="tmRoot"/>
      </p:par>
    </p:tnLst>
  </p:timing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89.xml" /><Relationship Id="rId3" Type="http://schemas.openxmlformats.org/officeDocument/2006/relationships/tags" Target="../tags/tag114.xml" /><Relationship Id="rId4" Type="http://schemas.openxmlformats.org/officeDocument/2006/relationships/tags" Target="../tags/tag181.xml" /><Relationship Id="rId5" Type="http://schemas.openxmlformats.org/officeDocument/2006/relationships/tags" Target="../tags/tag222.xml" /><Relationship Id="rId6" Type="http://schemas.openxmlformats.org/officeDocument/2006/relationships/tags" Target="../tags/tag474.xml" /><Relationship Id="rId7" Type="http://schemas.openxmlformats.org/officeDocument/2006/relationships/image" Target="../media/image1.png" /><Relationship Id="rId8" Type="http://schemas.openxmlformats.org/officeDocument/2006/relationships/tags" Target="../tags/tag17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.xml" /><Relationship Id="rId2" Type="http://schemas.openxmlformats.org/officeDocument/2006/relationships/tags" Target="../tags/tag372.xml" /><Relationship Id="rId3" Type="http://schemas.openxmlformats.org/officeDocument/2006/relationships/tags" Target="../tags/tag496.xml" /><Relationship Id="rId4" Type="http://schemas.openxmlformats.org/officeDocument/2006/relationships/tags" Target="../tags/tag542.xml" /><Relationship Id="rId5" Type="http://schemas.openxmlformats.org/officeDocument/2006/relationships/tags" Target="../tags/tag510.xml" /><Relationship Id="rId6" Type="http://schemas.openxmlformats.org/officeDocument/2006/relationships/tags" Target="../tags/tag137.xml" /><Relationship Id="rId7" Type="http://schemas.openxmlformats.org/officeDocument/2006/relationships/tags" Target="../tags/tag87.xml" /><Relationship Id="rId8" Type="http://schemas.openxmlformats.org/officeDocument/2006/relationships/tags" Target="../tags/tag297.xml" /><Relationship Id="rId9" Type="http://schemas.openxmlformats.org/officeDocument/2006/relationships/tags" Target="../tags/tag20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1.xml" /><Relationship Id="rId11" Type="http://schemas.openxmlformats.org/officeDocument/2006/relationships/tags" Target="../tags/tag414.xml" /><Relationship Id="rId12" Type="http://schemas.openxmlformats.org/officeDocument/2006/relationships/tags" Target="../tags/tag196.xml" /><Relationship Id="rId13" Type="http://schemas.openxmlformats.org/officeDocument/2006/relationships/tags" Target="../tags/tag472.xml" /><Relationship Id="rId14" Type="http://schemas.openxmlformats.org/officeDocument/2006/relationships/image" Target="../media/image2.png" /><Relationship Id="rId15" Type="http://schemas.microsoft.com/office/2007/relationships/hdphoto" Target="../media/image7.wdp" /><Relationship Id="rId16" Type="http://schemas.openxmlformats.org/officeDocument/2006/relationships/tags" Target="../tags/tag328.xml" /><Relationship Id="rId17" Type="http://schemas.openxmlformats.org/officeDocument/2006/relationships/tags" Target="../tags/tag70.xml" /><Relationship Id="rId2" Type="http://schemas.openxmlformats.org/officeDocument/2006/relationships/tags" Target="../tags/tag213.xml" /><Relationship Id="rId3" Type="http://schemas.openxmlformats.org/officeDocument/2006/relationships/tags" Target="../tags/tag504.xml" /><Relationship Id="rId4" Type="http://schemas.openxmlformats.org/officeDocument/2006/relationships/tags" Target="../tags/tag336.xml" /><Relationship Id="rId5" Type="http://schemas.openxmlformats.org/officeDocument/2006/relationships/tags" Target="../tags/tag307.xml" /><Relationship Id="rId6" Type="http://schemas.openxmlformats.org/officeDocument/2006/relationships/tags" Target="../tags/tag259.xml" /><Relationship Id="rId7" Type="http://schemas.openxmlformats.org/officeDocument/2006/relationships/tags" Target="../tags/tag140.xml" /><Relationship Id="rId8" Type="http://schemas.openxmlformats.org/officeDocument/2006/relationships/tags" Target="../tags/tag427.xml" /><Relationship Id="rId9" Type="http://schemas.openxmlformats.org/officeDocument/2006/relationships/tags" Target="../tags/tag9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92.xml" /><Relationship Id="rId11" Type="http://schemas.openxmlformats.org/officeDocument/2006/relationships/tags" Target="../tags/tag212.xml" /><Relationship Id="rId12" Type="http://schemas.openxmlformats.org/officeDocument/2006/relationships/tags" Target="../tags/tag31.xml" /><Relationship Id="rId13" Type="http://schemas.openxmlformats.org/officeDocument/2006/relationships/tags" Target="../tags/tag481.xml" /><Relationship Id="rId14" Type="http://schemas.openxmlformats.org/officeDocument/2006/relationships/tags" Target="../tags/tag280.xml" /><Relationship Id="rId15" Type="http://schemas.openxmlformats.org/officeDocument/2006/relationships/image" Target="../media/image1.png" /><Relationship Id="rId16" Type="http://schemas.openxmlformats.org/officeDocument/2006/relationships/tags" Target="../tags/tag389.xml" /><Relationship Id="rId2" Type="http://schemas.openxmlformats.org/officeDocument/2006/relationships/tags" Target="../tags/tag373.xml" /><Relationship Id="rId3" Type="http://schemas.openxmlformats.org/officeDocument/2006/relationships/tags" Target="../tags/tag34.xml" /><Relationship Id="rId4" Type="http://schemas.openxmlformats.org/officeDocument/2006/relationships/tags" Target="../tags/tag125.xml" /><Relationship Id="rId5" Type="http://schemas.openxmlformats.org/officeDocument/2006/relationships/tags" Target="../tags/tag163.xml" /><Relationship Id="rId6" Type="http://schemas.openxmlformats.org/officeDocument/2006/relationships/tags" Target="../tags/tag210.xml" /><Relationship Id="rId7" Type="http://schemas.openxmlformats.org/officeDocument/2006/relationships/tags" Target="../tags/tag512.xml" /><Relationship Id="rId8" Type="http://schemas.openxmlformats.org/officeDocument/2006/relationships/tags" Target="../tags/tag64.xml" /><Relationship Id="rId9" Type="http://schemas.openxmlformats.org/officeDocument/2006/relationships/tags" Target="../tags/tag15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.xml" /><Relationship Id="rId11" Type="http://schemas.openxmlformats.org/officeDocument/2006/relationships/tags" Target="../tags/tag59.xml" /><Relationship Id="rId12" Type="http://schemas.openxmlformats.org/officeDocument/2006/relationships/tags" Target="../tags/tag41.xml" /><Relationship Id="rId13" Type="http://schemas.openxmlformats.org/officeDocument/2006/relationships/tags" Target="../tags/tag260.xml" /><Relationship Id="rId14" Type="http://schemas.openxmlformats.org/officeDocument/2006/relationships/tags" Target="../tags/tag290.xml" /><Relationship Id="rId15" Type="http://schemas.openxmlformats.org/officeDocument/2006/relationships/image" Target="../media/image3.png" /><Relationship Id="rId16" Type="http://schemas.microsoft.com/office/2007/relationships/hdphoto" Target="../media/image11.wdp" /><Relationship Id="rId17" Type="http://schemas.openxmlformats.org/officeDocument/2006/relationships/tags" Target="../tags/tag261.xml" /><Relationship Id="rId18" Type="http://schemas.openxmlformats.org/officeDocument/2006/relationships/tags" Target="../tags/tag503.xml" /><Relationship Id="rId19" Type="http://schemas.openxmlformats.org/officeDocument/2006/relationships/tags" Target="../tags/tag119.xml" /><Relationship Id="rId2" Type="http://schemas.openxmlformats.org/officeDocument/2006/relationships/tags" Target="../tags/tag129.xml" /><Relationship Id="rId20" Type="http://schemas.openxmlformats.org/officeDocument/2006/relationships/tags" Target="../tags/tag68.xml" /><Relationship Id="rId21" Type="http://schemas.openxmlformats.org/officeDocument/2006/relationships/tags" Target="../tags/tag62.xml" /><Relationship Id="rId22" Type="http://schemas.openxmlformats.org/officeDocument/2006/relationships/tags" Target="../tags/tag3.xml" /><Relationship Id="rId23" Type="http://schemas.openxmlformats.org/officeDocument/2006/relationships/tags" Target="../tags/tag428.xml" /><Relationship Id="rId24" Type="http://schemas.openxmlformats.org/officeDocument/2006/relationships/tags" Target="../tags/tag50.xml" /><Relationship Id="rId25" Type="http://schemas.openxmlformats.org/officeDocument/2006/relationships/tags" Target="../tags/tag85.xml" /><Relationship Id="rId26" Type="http://schemas.openxmlformats.org/officeDocument/2006/relationships/tags" Target="../tags/tag83.xml" /><Relationship Id="rId27" Type="http://schemas.openxmlformats.org/officeDocument/2006/relationships/tags" Target="../tags/tag171.xml" /><Relationship Id="rId28" Type="http://schemas.openxmlformats.org/officeDocument/2006/relationships/tags" Target="../tags/tag294.xml" /><Relationship Id="rId29" Type="http://schemas.openxmlformats.org/officeDocument/2006/relationships/tags" Target="../tags/tag402.xml" /><Relationship Id="rId3" Type="http://schemas.openxmlformats.org/officeDocument/2006/relationships/tags" Target="../tags/tag143.xml" /><Relationship Id="rId4" Type="http://schemas.openxmlformats.org/officeDocument/2006/relationships/tags" Target="../tags/tag448.xml" /><Relationship Id="rId5" Type="http://schemas.openxmlformats.org/officeDocument/2006/relationships/tags" Target="../tags/tag484.xml" /><Relationship Id="rId6" Type="http://schemas.openxmlformats.org/officeDocument/2006/relationships/tags" Target="../tags/tag16.xml" /><Relationship Id="rId7" Type="http://schemas.openxmlformats.org/officeDocument/2006/relationships/tags" Target="../tags/tag248.xml" /><Relationship Id="rId8" Type="http://schemas.openxmlformats.org/officeDocument/2006/relationships/tags" Target="../tags/tag355.xml" /><Relationship Id="rId9" Type="http://schemas.openxmlformats.org/officeDocument/2006/relationships/tags" Target="../tags/tag31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1.xml" /><Relationship Id="rId11" Type="http://schemas.openxmlformats.org/officeDocument/2006/relationships/tags" Target="../tags/tag131.xml" /><Relationship Id="rId12" Type="http://schemas.openxmlformats.org/officeDocument/2006/relationships/tags" Target="../tags/tag220.xml" /><Relationship Id="rId13" Type="http://schemas.openxmlformats.org/officeDocument/2006/relationships/tags" Target="../tags/tag509.xml" /><Relationship Id="rId14" Type="http://schemas.openxmlformats.org/officeDocument/2006/relationships/tags" Target="../tags/tag438.xml" /><Relationship Id="rId15" Type="http://schemas.openxmlformats.org/officeDocument/2006/relationships/tags" Target="../tags/tag264.xml" /><Relationship Id="rId16" Type="http://schemas.openxmlformats.org/officeDocument/2006/relationships/tags" Target="../tags/tag344.xml" /><Relationship Id="rId2" Type="http://schemas.openxmlformats.org/officeDocument/2006/relationships/tags" Target="../tags/tag57.xml" /><Relationship Id="rId3" Type="http://schemas.openxmlformats.org/officeDocument/2006/relationships/tags" Target="../tags/tag275.xml" /><Relationship Id="rId4" Type="http://schemas.openxmlformats.org/officeDocument/2006/relationships/tags" Target="../tags/tag231.xml" /><Relationship Id="rId5" Type="http://schemas.openxmlformats.org/officeDocument/2006/relationships/tags" Target="../tags/tag508.xml" /><Relationship Id="rId6" Type="http://schemas.openxmlformats.org/officeDocument/2006/relationships/tags" Target="../tags/tag206.xml" /><Relationship Id="rId7" Type="http://schemas.openxmlformats.org/officeDocument/2006/relationships/tags" Target="../tags/tag323.xml" /><Relationship Id="rId8" Type="http://schemas.openxmlformats.org/officeDocument/2006/relationships/tags" Target="../tags/tag543.xml" /><Relationship Id="rId9" Type="http://schemas.openxmlformats.org/officeDocument/2006/relationships/tags" Target="../tags/tag13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4.xml" /><Relationship Id="rId11" Type="http://schemas.openxmlformats.org/officeDocument/2006/relationships/tags" Target="../tags/tag188.xml" /><Relationship Id="rId12" Type="http://schemas.openxmlformats.org/officeDocument/2006/relationships/tags" Target="../tags/tag425.xml" /><Relationship Id="rId13" Type="http://schemas.openxmlformats.org/officeDocument/2006/relationships/tags" Target="../tags/tag482.xml" /><Relationship Id="rId14" Type="http://schemas.openxmlformats.org/officeDocument/2006/relationships/tags" Target="../tags/tag382.xml" /><Relationship Id="rId2" Type="http://schemas.openxmlformats.org/officeDocument/2006/relationships/tags" Target="../tags/tag257.xml" /><Relationship Id="rId3" Type="http://schemas.openxmlformats.org/officeDocument/2006/relationships/tags" Target="../tags/tag13.xml" /><Relationship Id="rId4" Type="http://schemas.openxmlformats.org/officeDocument/2006/relationships/tags" Target="../tags/tag485.xml" /><Relationship Id="rId5" Type="http://schemas.openxmlformats.org/officeDocument/2006/relationships/tags" Target="../tags/tag191.xml" /><Relationship Id="rId6" Type="http://schemas.openxmlformats.org/officeDocument/2006/relationships/tags" Target="../tags/tag393.xml" /><Relationship Id="rId7" Type="http://schemas.openxmlformats.org/officeDocument/2006/relationships/tags" Target="../tags/tag535.xml" /><Relationship Id="rId8" Type="http://schemas.openxmlformats.org/officeDocument/2006/relationships/tags" Target="../tags/tag251.xml" /><Relationship Id="rId9" Type="http://schemas.openxmlformats.org/officeDocument/2006/relationships/tags" Target="../tags/tag44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6.xml" /><Relationship Id="rId11" Type="http://schemas.openxmlformats.org/officeDocument/2006/relationships/tags" Target="../tags/tag439.xml" /><Relationship Id="rId12" Type="http://schemas.openxmlformats.org/officeDocument/2006/relationships/tags" Target="../tags/tag360.xml" /><Relationship Id="rId13" Type="http://schemas.openxmlformats.org/officeDocument/2006/relationships/tags" Target="../tags/tag192.xml" /><Relationship Id="rId14" Type="http://schemas.openxmlformats.org/officeDocument/2006/relationships/tags" Target="../tags/tag167.xml" /><Relationship Id="rId2" Type="http://schemas.openxmlformats.org/officeDocument/2006/relationships/tags" Target="../tags/tag139.xml" /><Relationship Id="rId3" Type="http://schemas.openxmlformats.org/officeDocument/2006/relationships/tags" Target="../tags/tag452.xml" /><Relationship Id="rId4" Type="http://schemas.openxmlformats.org/officeDocument/2006/relationships/tags" Target="../tags/tag463.xml" /><Relationship Id="rId5" Type="http://schemas.openxmlformats.org/officeDocument/2006/relationships/tags" Target="../tags/tag253.xml" /><Relationship Id="rId6" Type="http://schemas.openxmlformats.org/officeDocument/2006/relationships/tags" Target="../tags/tag123.xml" /><Relationship Id="rId7" Type="http://schemas.openxmlformats.org/officeDocument/2006/relationships/tags" Target="../tags/tag271.xml" /><Relationship Id="rId8" Type="http://schemas.openxmlformats.org/officeDocument/2006/relationships/tags" Target="../tags/tag168.xml" /><Relationship Id="rId9" Type="http://schemas.openxmlformats.org/officeDocument/2006/relationships/tags" Target="../tags/tag2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4.xml" /><Relationship Id="rId11" Type="http://schemas.openxmlformats.org/officeDocument/2006/relationships/tags" Target="../tags/tag86.xml" /><Relationship Id="rId12" Type="http://schemas.openxmlformats.org/officeDocument/2006/relationships/tags" Target="../tags/tag19.xml" /><Relationship Id="rId13" Type="http://schemas.openxmlformats.org/officeDocument/2006/relationships/tags" Target="../tags/tag94.xml" /><Relationship Id="rId14" Type="http://schemas.openxmlformats.org/officeDocument/2006/relationships/tags" Target="../tags/tag26.xml" /><Relationship Id="rId15" Type="http://schemas.openxmlformats.org/officeDocument/2006/relationships/tags" Target="../tags/tag342.xml" /><Relationship Id="rId2" Type="http://schemas.openxmlformats.org/officeDocument/2006/relationships/tags" Target="../tags/tag418.xml" /><Relationship Id="rId3" Type="http://schemas.openxmlformats.org/officeDocument/2006/relationships/tags" Target="../tags/tag374.xml" /><Relationship Id="rId4" Type="http://schemas.openxmlformats.org/officeDocument/2006/relationships/tags" Target="../tags/tag525.xml" /><Relationship Id="rId5" Type="http://schemas.openxmlformats.org/officeDocument/2006/relationships/tags" Target="../tags/tag242.xml" /><Relationship Id="rId6" Type="http://schemas.openxmlformats.org/officeDocument/2006/relationships/tags" Target="../tags/tag144.xml" /><Relationship Id="rId7" Type="http://schemas.openxmlformats.org/officeDocument/2006/relationships/tags" Target="../tags/tag241.xml" /><Relationship Id="rId8" Type="http://schemas.openxmlformats.org/officeDocument/2006/relationships/tags" Target="../tags/tag51.xml" /><Relationship Id="rId9" Type="http://schemas.openxmlformats.org/officeDocument/2006/relationships/tags" Target="../tags/tag35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2.xml" /><Relationship Id="rId11" Type="http://schemas.openxmlformats.org/officeDocument/2006/relationships/tags" Target="../tags/tag379.xml" /><Relationship Id="rId12" Type="http://schemas.openxmlformats.org/officeDocument/2006/relationships/tags" Target="../tags/tag534.xml" /><Relationship Id="rId13" Type="http://schemas.openxmlformats.org/officeDocument/2006/relationships/tags" Target="../tags/tag397.xml" /><Relationship Id="rId14" Type="http://schemas.openxmlformats.org/officeDocument/2006/relationships/tags" Target="../tags/tag471.xml" /><Relationship Id="rId2" Type="http://schemas.openxmlformats.org/officeDocument/2006/relationships/tags" Target="../tags/tag18.xml" /><Relationship Id="rId3" Type="http://schemas.openxmlformats.org/officeDocument/2006/relationships/tags" Target="../tags/tag316.xml" /><Relationship Id="rId4" Type="http://schemas.openxmlformats.org/officeDocument/2006/relationships/tags" Target="../tags/tag394.xml" /><Relationship Id="rId5" Type="http://schemas.openxmlformats.org/officeDocument/2006/relationships/tags" Target="../tags/tag193.xml" /><Relationship Id="rId6" Type="http://schemas.openxmlformats.org/officeDocument/2006/relationships/tags" Target="../tags/tag383.xml" /><Relationship Id="rId7" Type="http://schemas.openxmlformats.org/officeDocument/2006/relationships/tags" Target="../tags/tag521.xml" /><Relationship Id="rId8" Type="http://schemas.openxmlformats.org/officeDocument/2006/relationships/tags" Target="../tags/tag330.xml" /><Relationship Id="rId9" Type="http://schemas.openxmlformats.org/officeDocument/2006/relationships/tags" Target="../tags/tag16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1.xml" /><Relationship Id="rId11" Type="http://schemas.openxmlformats.org/officeDocument/2006/relationships/tags" Target="../tags/tag205.xml" /><Relationship Id="rId12" Type="http://schemas.openxmlformats.org/officeDocument/2006/relationships/tags" Target="../tags/tag329.xml" /><Relationship Id="rId13" Type="http://schemas.openxmlformats.org/officeDocument/2006/relationships/tags" Target="../tags/tag321.xml" /><Relationship Id="rId14" Type="http://schemas.openxmlformats.org/officeDocument/2006/relationships/tags" Target="../tags/tag417.xml" /><Relationship Id="rId2" Type="http://schemas.openxmlformats.org/officeDocument/2006/relationships/tags" Target="../tags/tag522.xml" /><Relationship Id="rId3" Type="http://schemas.openxmlformats.org/officeDocument/2006/relationships/tags" Target="../tags/tag429.xml" /><Relationship Id="rId4" Type="http://schemas.openxmlformats.org/officeDocument/2006/relationships/tags" Target="../tags/tag53.xml" /><Relationship Id="rId5" Type="http://schemas.openxmlformats.org/officeDocument/2006/relationships/tags" Target="../tags/tag190.xml" /><Relationship Id="rId6" Type="http://schemas.openxmlformats.org/officeDocument/2006/relationships/tags" Target="../tags/tag526.xml" /><Relationship Id="rId7" Type="http://schemas.openxmlformats.org/officeDocument/2006/relationships/tags" Target="../tags/tag126.xml" /><Relationship Id="rId8" Type="http://schemas.openxmlformats.org/officeDocument/2006/relationships/tags" Target="../tags/tag459.xml" /><Relationship Id="rId9" Type="http://schemas.openxmlformats.org/officeDocument/2006/relationships/tags" Target="../tags/tag48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8.xml" /><Relationship Id="rId11" Type="http://schemas.openxmlformats.org/officeDocument/2006/relationships/tags" Target="../tags/tag404.xml" /><Relationship Id="rId12" Type="http://schemas.openxmlformats.org/officeDocument/2006/relationships/tags" Target="../tags/tag165.xml" /><Relationship Id="rId13" Type="http://schemas.openxmlformats.org/officeDocument/2006/relationships/tags" Target="../tags/tag76.xml" /><Relationship Id="rId14" Type="http://schemas.openxmlformats.org/officeDocument/2006/relationships/tags" Target="../tags/tag208.xml" /><Relationship Id="rId15" Type="http://schemas.openxmlformats.org/officeDocument/2006/relationships/tags" Target="../tags/tag256.xml" /><Relationship Id="rId16" Type="http://schemas.openxmlformats.org/officeDocument/2006/relationships/tags" Target="../tags/tag224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11.xml" /><Relationship Id="rId4" Type="http://schemas.openxmlformats.org/officeDocument/2006/relationships/tags" Target="../tags/tag17.xml" /><Relationship Id="rId5" Type="http://schemas.openxmlformats.org/officeDocument/2006/relationships/tags" Target="../tags/tag312.xml" /><Relationship Id="rId6" Type="http://schemas.openxmlformats.org/officeDocument/2006/relationships/tags" Target="../tags/tag150.xml" /><Relationship Id="rId7" Type="http://schemas.openxmlformats.org/officeDocument/2006/relationships/tags" Target="../tags/tag370.xml" /><Relationship Id="rId8" Type="http://schemas.openxmlformats.org/officeDocument/2006/relationships/tags" Target="../tags/tag356.xml" /><Relationship Id="rId9" Type="http://schemas.openxmlformats.org/officeDocument/2006/relationships/tags" Target="../tags/tag16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4.xml" /><Relationship Id="rId11" Type="http://schemas.openxmlformats.org/officeDocument/2006/relationships/tags" Target="../tags/tag411.xml" /><Relationship Id="rId12" Type="http://schemas.openxmlformats.org/officeDocument/2006/relationships/tags" Target="../tags/tag400.xml" /><Relationship Id="rId13" Type="http://schemas.openxmlformats.org/officeDocument/2006/relationships/tags" Target="../tags/tag453.xml" /><Relationship Id="rId14" Type="http://schemas.openxmlformats.org/officeDocument/2006/relationships/tags" Target="../tags/tag310.xml" /><Relationship Id="rId2" Type="http://schemas.openxmlformats.org/officeDocument/2006/relationships/tags" Target="../tags/tag309.xml" /><Relationship Id="rId3" Type="http://schemas.openxmlformats.org/officeDocument/2006/relationships/tags" Target="../tags/tag387.xml" /><Relationship Id="rId4" Type="http://schemas.openxmlformats.org/officeDocument/2006/relationships/tags" Target="../tags/tag369.xml" /><Relationship Id="rId5" Type="http://schemas.openxmlformats.org/officeDocument/2006/relationships/tags" Target="../tags/tag255.xml" /><Relationship Id="rId6" Type="http://schemas.openxmlformats.org/officeDocument/2006/relationships/tags" Target="../tags/tag218.xml" /><Relationship Id="rId7" Type="http://schemas.openxmlformats.org/officeDocument/2006/relationships/tags" Target="../tags/tag135.xml" /><Relationship Id="rId8" Type="http://schemas.openxmlformats.org/officeDocument/2006/relationships/tags" Target="../tags/tag536.xml" /><Relationship Id="rId9" Type="http://schemas.openxmlformats.org/officeDocument/2006/relationships/tags" Target="../tags/tag30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5.xml" /><Relationship Id="rId11" Type="http://schemas.openxmlformats.org/officeDocument/2006/relationships/tags" Target="../tags/tag252.xml" /><Relationship Id="rId12" Type="http://schemas.openxmlformats.org/officeDocument/2006/relationships/tags" Target="../tags/tag354.xml" /><Relationship Id="rId13" Type="http://schemas.openxmlformats.org/officeDocument/2006/relationships/tags" Target="../tags/tag132.xml" /><Relationship Id="rId14" Type="http://schemas.openxmlformats.org/officeDocument/2006/relationships/tags" Target="../tags/tag102.xml" /><Relationship Id="rId2" Type="http://schemas.openxmlformats.org/officeDocument/2006/relationships/tags" Target="../tags/tag347.xml" /><Relationship Id="rId3" Type="http://schemas.openxmlformats.org/officeDocument/2006/relationships/tags" Target="../tags/tag340.xml" /><Relationship Id="rId4" Type="http://schemas.openxmlformats.org/officeDocument/2006/relationships/tags" Target="../tags/tag138.xml" /><Relationship Id="rId5" Type="http://schemas.openxmlformats.org/officeDocument/2006/relationships/tags" Target="../tags/tag407.xml" /><Relationship Id="rId6" Type="http://schemas.openxmlformats.org/officeDocument/2006/relationships/tags" Target="../tags/tag468.xml" /><Relationship Id="rId7" Type="http://schemas.openxmlformats.org/officeDocument/2006/relationships/tags" Target="../tags/tag151.xml" /><Relationship Id="rId8" Type="http://schemas.openxmlformats.org/officeDocument/2006/relationships/tags" Target="../tags/tag412.xml" /><Relationship Id="rId9" Type="http://schemas.openxmlformats.org/officeDocument/2006/relationships/tags" Target="../tags/tag46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5.xml" /><Relationship Id="rId11" Type="http://schemas.openxmlformats.org/officeDocument/2006/relationships/tags" Target="../tags/tag128.xml" /><Relationship Id="rId12" Type="http://schemas.openxmlformats.org/officeDocument/2006/relationships/tags" Target="../tags/tag217.xml" /><Relationship Id="rId13" Type="http://schemas.openxmlformats.org/officeDocument/2006/relationships/tags" Target="../tags/tag56.xml" /><Relationship Id="rId2" Type="http://schemas.openxmlformats.org/officeDocument/2006/relationships/tags" Target="../tags/tag443.xml" /><Relationship Id="rId3" Type="http://schemas.openxmlformats.org/officeDocument/2006/relationships/tags" Target="../tags/tag416.xml" /><Relationship Id="rId4" Type="http://schemas.openxmlformats.org/officeDocument/2006/relationships/tags" Target="../tags/tag349.xml" /><Relationship Id="rId5" Type="http://schemas.openxmlformats.org/officeDocument/2006/relationships/tags" Target="../tags/tag278.xml" /><Relationship Id="rId6" Type="http://schemas.openxmlformats.org/officeDocument/2006/relationships/tags" Target="../tags/tag92.xml" /><Relationship Id="rId7" Type="http://schemas.openxmlformats.org/officeDocument/2006/relationships/tags" Target="../tags/tag74.xml" /><Relationship Id="rId8" Type="http://schemas.openxmlformats.org/officeDocument/2006/relationships/tags" Target="../tags/tag493.xml" /><Relationship Id="rId9" Type="http://schemas.openxmlformats.org/officeDocument/2006/relationships/tags" Target="../tags/tag39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5.xml" /><Relationship Id="rId11" Type="http://schemas.openxmlformats.org/officeDocument/2006/relationships/tags" Target="../tags/tag266.xml" /><Relationship Id="rId12" Type="http://schemas.openxmlformats.org/officeDocument/2006/relationships/tags" Target="../tags/tag441.xml" /><Relationship Id="rId13" Type="http://schemas.openxmlformats.org/officeDocument/2006/relationships/tags" Target="../tags/tag357.xml" /><Relationship Id="rId14" Type="http://schemas.openxmlformats.org/officeDocument/2006/relationships/tags" Target="../tags/tag298.xml" /><Relationship Id="rId2" Type="http://schemas.openxmlformats.org/officeDocument/2006/relationships/tags" Target="../tags/tag203.xml" /><Relationship Id="rId3" Type="http://schemas.openxmlformats.org/officeDocument/2006/relationships/tags" Target="../tags/tag124.xml" /><Relationship Id="rId4" Type="http://schemas.openxmlformats.org/officeDocument/2006/relationships/tags" Target="../tags/tag415.xml" /><Relationship Id="rId5" Type="http://schemas.openxmlformats.org/officeDocument/2006/relationships/tags" Target="../tags/tag90.xml" /><Relationship Id="rId6" Type="http://schemas.openxmlformats.org/officeDocument/2006/relationships/tags" Target="../tags/tag324.xml" /><Relationship Id="rId7" Type="http://schemas.openxmlformats.org/officeDocument/2006/relationships/tags" Target="../tags/tag246.xml" /><Relationship Id="rId8" Type="http://schemas.openxmlformats.org/officeDocument/2006/relationships/tags" Target="../tags/tag215.xml" /><Relationship Id="rId9" Type="http://schemas.openxmlformats.org/officeDocument/2006/relationships/tags" Target="../tags/tag49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15.xml" /><Relationship Id="rId11" Type="http://schemas.openxmlformats.org/officeDocument/2006/relationships/tags" Target="../tags/tag273.xml" /><Relationship Id="rId12" Type="http://schemas.openxmlformats.org/officeDocument/2006/relationships/tags" Target="../tags/tag539.xml" /><Relationship Id="rId13" Type="http://schemas.openxmlformats.org/officeDocument/2006/relationships/tags" Target="../tags/tag148.xml" /><Relationship Id="rId14" Type="http://schemas.openxmlformats.org/officeDocument/2006/relationships/tags" Target="../tags/tag214.xml" /><Relationship Id="rId15" Type="http://schemas.openxmlformats.org/officeDocument/2006/relationships/tags" Target="../tags/tag516.xml" /><Relationship Id="rId16" Type="http://schemas.openxmlformats.org/officeDocument/2006/relationships/tags" Target="../tags/tag103.xml" /><Relationship Id="rId17" Type="http://schemas.openxmlformats.org/officeDocument/2006/relationships/image" Target="../media/image4.png" /><Relationship Id="rId19" Type="http://schemas.openxmlformats.org/officeDocument/2006/relationships/tags" Target="../tags/tag281.xml" /><Relationship Id="rId2" Type="http://schemas.openxmlformats.org/officeDocument/2006/relationships/tags" Target="../tags/tag7.xml" /><Relationship Id="rId20" Type="http://schemas.openxmlformats.org/officeDocument/2006/relationships/tags" Target="../tags/tag152.xml" /><Relationship Id="rId3" Type="http://schemas.openxmlformats.org/officeDocument/2006/relationships/tags" Target="../tags/tag502.xml" /><Relationship Id="rId4" Type="http://schemas.openxmlformats.org/officeDocument/2006/relationships/tags" Target="../tags/tag440.xml" /><Relationship Id="rId5" Type="http://schemas.openxmlformats.org/officeDocument/2006/relationships/tags" Target="../tags/tag337.xml" /><Relationship Id="rId6" Type="http://schemas.openxmlformats.org/officeDocument/2006/relationships/tags" Target="../tags/tag491.xml" /><Relationship Id="rId7" Type="http://schemas.openxmlformats.org/officeDocument/2006/relationships/tags" Target="../tags/tag240.xml" /><Relationship Id="rId8" Type="http://schemas.openxmlformats.org/officeDocument/2006/relationships/tags" Target="../tags/tag384.xml" /><Relationship Id="rId9" Type="http://schemas.openxmlformats.org/officeDocument/2006/relationships/tags" Target="../tags/tag19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3.xml" /><Relationship Id="rId11" Type="http://schemas.openxmlformats.org/officeDocument/2006/relationships/tags" Target="../tags/tag533.xml" /><Relationship Id="rId12" Type="http://schemas.openxmlformats.org/officeDocument/2006/relationships/tags" Target="../tags/tag234.xml" /><Relationship Id="rId13" Type="http://schemas.openxmlformats.org/officeDocument/2006/relationships/tags" Target="../tags/tag532.xml" /><Relationship Id="rId14" Type="http://schemas.openxmlformats.org/officeDocument/2006/relationships/tags" Target="../tags/tag15.xml" /><Relationship Id="rId15" Type="http://schemas.openxmlformats.org/officeDocument/2006/relationships/tags" Target="../tags/tag175.xml" /><Relationship Id="rId16" Type="http://schemas.openxmlformats.org/officeDocument/2006/relationships/tags" Target="../tags/tag27.xml" /><Relationship Id="rId17" Type="http://schemas.openxmlformats.org/officeDocument/2006/relationships/image" Target="../media/image4.png" /><Relationship Id="rId19" Type="http://schemas.openxmlformats.org/officeDocument/2006/relationships/tags" Target="../tags/tag121.xml" /><Relationship Id="rId2" Type="http://schemas.openxmlformats.org/officeDocument/2006/relationships/tags" Target="../tags/tag292.xml" /><Relationship Id="rId3" Type="http://schemas.openxmlformats.org/officeDocument/2006/relationships/tags" Target="../tags/tag392.xml" /><Relationship Id="rId4" Type="http://schemas.openxmlformats.org/officeDocument/2006/relationships/tags" Target="../tags/tag301.xml" /><Relationship Id="rId5" Type="http://schemas.openxmlformats.org/officeDocument/2006/relationships/tags" Target="../tags/tag325.xml" /><Relationship Id="rId6" Type="http://schemas.openxmlformats.org/officeDocument/2006/relationships/tags" Target="../tags/tag295.xml" /><Relationship Id="rId7" Type="http://schemas.openxmlformats.org/officeDocument/2006/relationships/tags" Target="../tags/tag81.xml" /><Relationship Id="rId8" Type="http://schemas.openxmlformats.org/officeDocument/2006/relationships/tags" Target="../tags/tag6.xml" /><Relationship Id="rId9" Type="http://schemas.openxmlformats.org/officeDocument/2006/relationships/tags" Target="../tags/tag14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2.xml" /><Relationship Id="rId11" Type="http://schemas.openxmlformats.org/officeDocument/2006/relationships/tags" Target="../tags/tag279.xml" /><Relationship Id="rId12" Type="http://schemas.openxmlformats.org/officeDocument/2006/relationships/tags" Target="../tags/tag375.xml" /><Relationship Id="rId13" Type="http://schemas.openxmlformats.org/officeDocument/2006/relationships/tags" Target="../tags/tag238.xml" /><Relationship Id="rId14" Type="http://schemas.openxmlformats.org/officeDocument/2006/relationships/tags" Target="../tags/tag209.xml" /><Relationship Id="rId2" Type="http://schemas.openxmlformats.org/officeDocument/2006/relationships/tags" Target="../tags/tag523.xml" /><Relationship Id="rId3" Type="http://schemas.openxmlformats.org/officeDocument/2006/relationships/tags" Target="../tags/tag421.xml" /><Relationship Id="rId4" Type="http://schemas.openxmlformats.org/officeDocument/2006/relationships/tags" Target="../tags/tag335.xml" /><Relationship Id="rId5" Type="http://schemas.openxmlformats.org/officeDocument/2006/relationships/tags" Target="../tags/tag116.xml" /><Relationship Id="rId6" Type="http://schemas.openxmlformats.org/officeDocument/2006/relationships/tags" Target="../tags/tag518.xml" /><Relationship Id="rId7" Type="http://schemas.openxmlformats.org/officeDocument/2006/relationships/tags" Target="../tags/tag313.xml" /><Relationship Id="rId8" Type="http://schemas.openxmlformats.org/officeDocument/2006/relationships/tags" Target="../tags/tag426.xml" /><Relationship Id="rId9" Type="http://schemas.openxmlformats.org/officeDocument/2006/relationships/tags" Target="../tags/tag48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7.xml" /><Relationship Id="rId11" Type="http://schemas.openxmlformats.org/officeDocument/2006/relationships/tags" Target="../tags/tag396.xml" /><Relationship Id="rId12" Type="http://schemas.openxmlformats.org/officeDocument/2006/relationships/tags" Target="../tags/tag498.xml" /><Relationship Id="rId13" Type="http://schemas.openxmlformats.org/officeDocument/2006/relationships/tags" Target="../tags/tag36.xml" /><Relationship Id="rId14" Type="http://schemas.openxmlformats.org/officeDocument/2006/relationships/tags" Target="../tags/tag10.xml" /><Relationship Id="rId15" Type="http://schemas.openxmlformats.org/officeDocument/2006/relationships/tags" Target="../tags/tag39.xml" /><Relationship Id="rId16" Type="http://schemas.openxmlformats.org/officeDocument/2006/relationships/tags" Target="../tags/tag487.xml" /><Relationship Id="rId17" Type="http://schemas.openxmlformats.org/officeDocument/2006/relationships/tags" Target="../tags/tag457.xml" /><Relationship Id="rId18" Type="http://schemas.openxmlformats.org/officeDocument/2006/relationships/tags" Target="../tags/tag268.xml" /><Relationship Id="rId19" Type="http://schemas.openxmlformats.org/officeDocument/2006/relationships/tags" Target="../tags/tag180.xml" /><Relationship Id="rId2" Type="http://schemas.openxmlformats.org/officeDocument/2006/relationships/tags" Target="../tags/tag283.xml" /><Relationship Id="rId3" Type="http://schemas.openxmlformats.org/officeDocument/2006/relationships/tags" Target="../tags/tag30.xml" /><Relationship Id="rId4" Type="http://schemas.openxmlformats.org/officeDocument/2006/relationships/tags" Target="../tags/tag195.xml" /><Relationship Id="rId5" Type="http://schemas.openxmlformats.org/officeDocument/2006/relationships/tags" Target="../tags/tag122.xml" /><Relationship Id="rId6" Type="http://schemas.openxmlformats.org/officeDocument/2006/relationships/tags" Target="../tags/tag185.xml" /><Relationship Id="rId7" Type="http://schemas.openxmlformats.org/officeDocument/2006/relationships/tags" Target="../tags/tag423.xml" /><Relationship Id="rId8" Type="http://schemas.openxmlformats.org/officeDocument/2006/relationships/tags" Target="../tags/tag365.xml" /><Relationship Id="rId9" Type="http://schemas.openxmlformats.org/officeDocument/2006/relationships/tags" Target="../tags/tag33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8.xml" /><Relationship Id="rId3" Type="http://schemas.openxmlformats.org/officeDocument/2006/relationships/tags" Target="../tags/tag388.xml" /><Relationship Id="rId4" Type="http://schemas.openxmlformats.org/officeDocument/2006/relationships/tags" Target="../tags/tag501.xml" /><Relationship Id="rId5" Type="http://schemas.openxmlformats.org/officeDocument/2006/relationships/tags" Target="../tags/tag11.xml" /><Relationship Id="rId6" Type="http://schemas.openxmlformats.org/officeDocument/2006/relationships/tags" Target="../tags/tag63.xml" /><Relationship Id="rId7" Type="http://schemas.openxmlformats.org/officeDocument/2006/relationships/tags" Target="../tags/tag299.xml" /><Relationship Id="rId8" Type="http://schemas.openxmlformats.org/officeDocument/2006/relationships/tags" Target="../tags/tag67.xml" /><Relationship Id="rId9" Type="http://schemas.openxmlformats.org/officeDocument/2006/relationships/tags" Target="../tags/tag38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79.xml" /><Relationship Id="rId2" Type="http://schemas.openxmlformats.org/officeDocument/2006/relationships/tags" Target="../tags/tag58.xml" /><Relationship Id="rId3" Type="http://schemas.openxmlformats.org/officeDocument/2006/relationships/tags" Target="../tags/tag473.xml" /><Relationship Id="rId4" Type="http://schemas.openxmlformats.org/officeDocument/2006/relationships/tags" Target="../tags/tag28.xml" /><Relationship Id="rId5" Type="http://schemas.openxmlformats.org/officeDocument/2006/relationships/tags" Target="../tags/tag149.xml" /><Relationship Id="rId6" Type="http://schemas.openxmlformats.org/officeDocument/2006/relationships/tags" Target="../tags/tag9.xml" /><Relationship Id="rId7" Type="http://schemas.openxmlformats.org/officeDocument/2006/relationships/tags" Target="../tags/tag12.xml" /><Relationship Id="rId8" Type="http://schemas.openxmlformats.org/officeDocument/2006/relationships/image" Target="../media/image5.png" /><Relationship Id="rId9" Type="http://schemas.openxmlformats.org/officeDocument/2006/relationships/tags" Target="../tags/tag27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76.xml" /><Relationship Id="rId11" Type="http://schemas.openxmlformats.org/officeDocument/2006/relationships/image" Target="../media/image1.png" /><Relationship Id="rId12" Type="http://schemas.openxmlformats.org/officeDocument/2006/relationships/tags" Target="../tags/tag315.xml" /><Relationship Id="rId13" Type="http://schemas.openxmlformats.org/officeDocument/2006/relationships/image" Target="../media/image6.png" /><Relationship Id="rId14" Type="http://schemas.openxmlformats.org/officeDocument/2006/relationships/tags" Target="../tags/tag447.xml" /><Relationship Id="rId15" Type="http://schemas.openxmlformats.org/officeDocument/2006/relationships/tags" Target="../tags/tag172.xml" /><Relationship Id="rId16" Type="http://schemas.openxmlformats.org/officeDocument/2006/relationships/tags" Target="../tags/tag223.xml" /><Relationship Id="rId17" Type="http://schemas.openxmlformats.org/officeDocument/2006/relationships/tags" Target="../tags/tag198.xml" /><Relationship Id="rId18" Type="http://schemas.openxmlformats.org/officeDocument/2006/relationships/tags" Target="../tags/tag327.xml" /><Relationship Id="rId19" Type="http://schemas.openxmlformats.org/officeDocument/2006/relationships/tags" Target="../tags/tag276.xml" /><Relationship Id="rId2" Type="http://schemas.openxmlformats.org/officeDocument/2006/relationships/tags" Target="../tags/tag449.xml" /><Relationship Id="rId20" Type="http://schemas.openxmlformats.org/officeDocument/2006/relationships/tags" Target="../tags/tag93.xml" /><Relationship Id="rId21" Type="http://schemas.openxmlformats.org/officeDocument/2006/relationships/tags" Target="../tags/tag1.xml" /><Relationship Id="rId22" Type="http://schemas.openxmlformats.org/officeDocument/2006/relationships/tags" Target="../tags/tag517.xml" /><Relationship Id="rId3" Type="http://schemas.openxmlformats.org/officeDocument/2006/relationships/tags" Target="../tags/tag451.xml" /><Relationship Id="rId4" Type="http://schemas.openxmlformats.org/officeDocument/2006/relationships/tags" Target="../tags/tag530.xml" /><Relationship Id="rId5" Type="http://schemas.openxmlformats.org/officeDocument/2006/relationships/tags" Target="../tags/tag413.xml" /><Relationship Id="rId6" Type="http://schemas.openxmlformats.org/officeDocument/2006/relationships/tags" Target="../tags/tag381.xml" /><Relationship Id="rId7" Type="http://schemas.openxmlformats.org/officeDocument/2006/relationships/tags" Target="../tags/tag385.xml" /><Relationship Id="rId8" Type="http://schemas.openxmlformats.org/officeDocument/2006/relationships/image" Target="../media/image7.png" /><Relationship Id="rId9" Type="http://schemas.openxmlformats.org/officeDocument/2006/relationships/tags" Target="../tags/tag5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8.xml" /><Relationship Id="rId11" Type="http://schemas.openxmlformats.org/officeDocument/2006/relationships/image" Target="../media/image1.png" /><Relationship Id="rId12" Type="http://schemas.openxmlformats.org/officeDocument/2006/relationships/tags" Target="../tags/tag55.xml" /><Relationship Id="rId2" Type="http://schemas.openxmlformats.org/officeDocument/2006/relationships/tags" Target="../tags/tag44.xml" /><Relationship Id="rId3" Type="http://schemas.openxmlformats.org/officeDocument/2006/relationships/tags" Target="../tags/tag170.xml" /><Relationship Id="rId4" Type="http://schemas.openxmlformats.org/officeDocument/2006/relationships/tags" Target="../tags/tag408.xml" /><Relationship Id="rId5" Type="http://schemas.openxmlformats.org/officeDocument/2006/relationships/tags" Target="../tags/tag66.xml" /><Relationship Id="rId6" Type="http://schemas.openxmlformats.org/officeDocument/2006/relationships/tags" Target="../tags/tag146.xml" /><Relationship Id="rId7" Type="http://schemas.openxmlformats.org/officeDocument/2006/relationships/tags" Target="../tags/tag127.xml" /><Relationship Id="rId8" Type="http://schemas.openxmlformats.org/officeDocument/2006/relationships/tags" Target="../tags/tag333.xml" /><Relationship Id="rId9" Type="http://schemas.openxmlformats.org/officeDocument/2006/relationships/tags" Target="../tags/tag28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14.xml" /><Relationship Id="rId11" Type="http://schemas.openxmlformats.org/officeDocument/2006/relationships/tags" Target="../tags/tag182.xml" /><Relationship Id="rId12" Type="http://schemas.openxmlformats.org/officeDocument/2006/relationships/tags" Target="../tags/tag52.xml" /><Relationship Id="rId13" Type="http://schemas.openxmlformats.org/officeDocument/2006/relationships/tags" Target="../tags/tag244.xml" /><Relationship Id="rId14" Type="http://schemas.openxmlformats.org/officeDocument/2006/relationships/tags" Target="../tags/tag108.xml" /><Relationship Id="rId15" Type="http://schemas.openxmlformats.org/officeDocument/2006/relationships/tags" Target="../tags/tag49.xml" /><Relationship Id="rId16" Type="http://schemas.openxmlformats.org/officeDocument/2006/relationships/tags" Target="../tags/tag303.xml" /><Relationship Id="rId17" Type="http://schemas.openxmlformats.org/officeDocument/2006/relationships/tags" Target="../tags/tag500.xml" /><Relationship Id="rId18" Type="http://schemas.openxmlformats.org/officeDocument/2006/relationships/tags" Target="../tags/tag153.xml" /><Relationship Id="rId19" Type="http://schemas.openxmlformats.org/officeDocument/2006/relationships/tags" Target="../tags/tag505.xml" /><Relationship Id="rId2" Type="http://schemas.openxmlformats.org/officeDocument/2006/relationships/tags" Target="../tags/tag197.xml" /><Relationship Id="rId20" Type="http://schemas.openxmlformats.org/officeDocument/2006/relationships/tags" Target="../tags/tag546.xml" /><Relationship Id="rId21" Type="http://schemas.openxmlformats.org/officeDocument/2006/relationships/tags" Target="../tags/tag350.xml" /><Relationship Id="rId22" Type="http://schemas.openxmlformats.org/officeDocument/2006/relationships/tags" Target="../tags/tag475.xml" /><Relationship Id="rId23" Type="http://schemas.openxmlformats.org/officeDocument/2006/relationships/tags" Target="../tags/tag318.xml" /><Relationship Id="rId24" Type="http://schemas.openxmlformats.org/officeDocument/2006/relationships/tags" Target="../tags/tag282.xml" /><Relationship Id="rId25" Type="http://schemas.openxmlformats.org/officeDocument/2006/relationships/tags" Target="../tags/tag348.xml" /><Relationship Id="rId26" Type="http://schemas.openxmlformats.org/officeDocument/2006/relationships/tags" Target="../tags/tag187.xml" /><Relationship Id="rId27" Type="http://schemas.openxmlformats.org/officeDocument/2006/relationships/tags" Target="../tags/tag100.xml" /><Relationship Id="rId28" Type="http://schemas.openxmlformats.org/officeDocument/2006/relationships/tags" Target="../tags/tag437.xml" /><Relationship Id="rId29" Type="http://schemas.openxmlformats.org/officeDocument/2006/relationships/tags" Target="../tags/tag456.xml" /><Relationship Id="rId3" Type="http://schemas.openxmlformats.org/officeDocument/2006/relationships/tags" Target="../tags/tag353.xml" /><Relationship Id="rId30" Type="http://schemas.openxmlformats.org/officeDocument/2006/relationships/tags" Target="../tags/tag72.xml" /><Relationship Id="rId31" Type="http://schemas.openxmlformats.org/officeDocument/2006/relationships/tags" Target="../tags/tag250.xml" /><Relationship Id="rId32" Type="http://schemas.openxmlformats.org/officeDocument/2006/relationships/tags" Target="../tags/tag359.xml" /><Relationship Id="rId33" Type="http://schemas.openxmlformats.org/officeDocument/2006/relationships/tags" Target="../tags/tag494.xml" /><Relationship Id="rId4" Type="http://schemas.openxmlformats.org/officeDocument/2006/relationships/tags" Target="../tags/tag431.xml" /><Relationship Id="rId5" Type="http://schemas.openxmlformats.org/officeDocument/2006/relationships/tags" Target="../tags/tag287.xml" /><Relationship Id="rId6" Type="http://schemas.openxmlformats.org/officeDocument/2006/relationships/tags" Target="../tags/tag269.xml" /><Relationship Id="rId7" Type="http://schemas.openxmlformats.org/officeDocument/2006/relationships/tags" Target="../tags/tag547.xml" /><Relationship Id="rId8" Type="http://schemas.openxmlformats.org/officeDocument/2006/relationships/tags" Target="../tags/tag21.xml" /><Relationship Id="rId9" Type="http://schemas.openxmlformats.org/officeDocument/2006/relationships/tags" Target="../tags/tag20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11.xml" /><Relationship Id="rId11" Type="http://schemas.openxmlformats.org/officeDocument/2006/relationships/tags" Target="../tags/tag232.xml" /><Relationship Id="rId12" Type="http://schemas.openxmlformats.org/officeDocument/2006/relationships/tags" Target="../tags/tag37.xml" /><Relationship Id="rId13" Type="http://schemas.openxmlformats.org/officeDocument/2006/relationships/tags" Target="../tags/tag549.xml" /><Relationship Id="rId14" Type="http://schemas.openxmlformats.org/officeDocument/2006/relationships/tags" Target="../tags/tag89.xml" /><Relationship Id="rId15" Type="http://schemas.openxmlformats.org/officeDocument/2006/relationships/tags" Target="../tags/tag506.xml" /><Relationship Id="rId16" Type="http://schemas.openxmlformats.org/officeDocument/2006/relationships/tags" Target="../tags/tag142.xml" /><Relationship Id="rId17" Type="http://schemas.openxmlformats.org/officeDocument/2006/relationships/tags" Target="../tags/tag211.xml" /><Relationship Id="rId18" Type="http://schemas.openxmlformats.org/officeDocument/2006/relationships/tags" Target="../tags/tag5.xml" /><Relationship Id="rId19" Type="http://schemas.openxmlformats.org/officeDocument/2006/relationships/tags" Target="../tags/tag380.xml" /><Relationship Id="rId2" Type="http://schemas.openxmlformats.org/officeDocument/2006/relationships/tags" Target="../tags/tag419.xml" /><Relationship Id="rId20" Type="http://schemas.openxmlformats.org/officeDocument/2006/relationships/tags" Target="../tags/tag469.xml" /><Relationship Id="rId21" Type="http://schemas.openxmlformats.org/officeDocument/2006/relationships/tags" Target="../tags/tag243.xml" /><Relationship Id="rId22" Type="http://schemas.openxmlformats.org/officeDocument/2006/relationships/tags" Target="../tags/tag154.xml" /><Relationship Id="rId23" Type="http://schemas.openxmlformats.org/officeDocument/2006/relationships/tags" Target="../tags/tag339.xml" /><Relationship Id="rId24" Type="http://schemas.openxmlformats.org/officeDocument/2006/relationships/image" Target="../media/image8.png" /><Relationship Id="rId25" Type="http://schemas.openxmlformats.org/officeDocument/2006/relationships/tags" Target="../tags/tag219.xml" /><Relationship Id="rId26" Type="http://schemas.openxmlformats.org/officeDocument/2006/relationships/tags" Target="../tags/tag101.xml" /><Relationship Id="rId27" Type="http://schemas.openxmlformats.org/officeDocument/2006/relationships/tags" Target="../tags/tag226.xml" /><Relationship Id="rId28" Type="http://schemas.openxmlformats.org/officeDocument/2006/relationships/tags" Target="../tags/tag341.xml" /><Relationship Id="rId29" Type="http://schemas.openxmlformats.org/officeDocument/2006/relationships/tags" Target="../tags/tag82.xml" /><Relationship Id="rId3" Type="http://schemas.openxmlformats.org/officeDocument/2006/relationships/tags" Target="../tags/tag332.xml" /><Relationship Id="rId4" Type="http://schemas.openxmlformats.org/officeDocument/2006/relationships/tags" Target="../tags/tag155.xml" /><Relationship Id="rId5" Type="http://schemas.openxmlformats.org/officeDocument/2006/relationships/tags" Target="../tags/tag216.xml" /><Relationship Id="rId6" Type="http://schemas.openxmlformats.org/officeDocument/2006/relationships/tags" Target="../tags/tag84.xml" /><Relationship Id="rId7" Type="http://schemas.openxmlformats.org/officeDocument/2006/relationships/tags" Target="../tags/tag164.xml" /><Relationship Id="rId8" Type="http://schemas.openxmlformats.org/officeDocument/2006/relationships/tags" Target="../tags/tag79.xml" /><Relationship Id="rId9" Type="http://schemas.openxmlformats.org/officeDocument/2006/relationships/tags" Target="../tags/tag39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401.xml" /><Relationship Id="rId11" Type="http://schemas.openxmlformats.org/officeDocument/2006/relationships/tags" Target="../tags/tag96.xml" /><Relationship Id="rId12" Type="http://schemas.openxmlformats.org/officeDocument/2006/relationships/tags" Target="../tags/tag233.xml" /><Relationship Id="rId13" Type="http://schemas.openxmlformats.org/officeDocument/2006/relationships/tags" Target="../tags/tag476.xml" /><Relationship Id="rId14" Type="http://schemas.openxmlformats.org/officeDocument/2006/relationships/tags" Target="../tags/tag161.xml" /><Relationship Id="rId15" Type="http://schemas.openxmlformats.org/officeDocument/2006/relationships/tags" Target="../tags/tag42.xml" /><Relationship Id="rId16" Type="http://schemas.openxmlformats.org/officeDocument/2006/relationships/tags" Target="../tags/tag346.xml" /><Relationship Id="rId17" Type="http://schemas.openxmlformats.org/officeDocument/2006/relationships/tags" Target="../tags/tag465.xml" /><Relationship Id="rId18" Type="http://schemas.openxmlformats.org/officeDocument/2006/relationships/tags" Target="../tags/tag277.xml" /><Relationship Id="rId19" Type="http://schemas.openxmlformats.org/officeDocument/2006/relationships/tags" Target="../tags/tag284.xml" /><Relationship Id="rId2" Type="http://schemas.openxmlformats.org/officeDocument/2006/relationships/tags" Target="../tags/tag514.xml" /><Relationship Id="rId20" Type="http://schemas.openxmlformats.org/officeDocument/2006/relationships/tags" Target="../tags/tag178.xml" /><Relationship Id="rId21" Type="http://schemas.openxmlformats.org/officeDocument/2006/relationships/tags" Target="../tags/tag527.xml" /><Relationship Id="rId22" Type="http://schemas.openxmlformats.org/officeDocument/2006/relationships/tags" Target="../tags/tag69.xml" /><Relationship Id="rId23" Type="http://schemas.openxmlformats.org/officeDocument/2006/relationships/tags" Target="../tags/tag403.xml" /><Relationship Id="rId24" Type="http://schemas.openxmlformats.org/officeDocument/2006/relationships/tags" Target="../tags/tag111.xml" /><Relationship Id="rId25" Type="http://schemas.openxmlformats.org/officeDocument/2006/relationships/tags" Target="../tags/tag367.xml" /><Relationship Id="rId26" Type="http://schemas.openxmlformats.org/officeDocument/2006/relationships/tags" Target="../tags/tag366.xml" /><Relationship Id="rId27" Type="http://schemas.openxmlformats.org/officeDocument/2006/relationships/tags" Target="../tags/tag115.xml" /><Relationship Id="rId28" Type="http://schemas.openxmlformats.org/officeDocument/2006/relationships/tags" Target="../tags/tag136.xml" /><Relationship Id="rId29" Type="http://schemas.openxmlformats.org/officeDocument/2006/relationships/tags" Target="../tags/tag147.xml" /><Relationship Id="rId3" Type="http://schemas.openxmlformats.org/officeDocument/2006/relationships/tags" Target="../tags/tag478.xml" /><Relationship Id="rId30" Type="http://schemas.openxmlformats.org/officeDocument/2006/relationships/tags" Target="../tags/tag467.xml" /><Relationship Id="rId31" Type="http://schemas.openxmlformats.org/officeDocument/2006/relationships/tags" Target="../tags/tag199.xml" /><Relationship Id="rId32" Type="http://schemas.openxmlformats.org/officeDocument/2006/relationships/tags" Target="../tags/tag364.xml" /><Relationship Id="rId33" Type="http://schemas.openxmlformats.org/officeDocument/2006/relationships/tags" Target="../tags/tag4.xml" /><Relationship Id="rId34" Type="http://schemas.openxmlformats.org/officeDocument/2006/relationships/tags" Target="../tags/tag107.xml" /><Relationship Id="rId35" Type="http://schemas.openxmlformats.org/officeDocument/2006/relationships/tags" Target="../tags/tag120.xml" /><Relationship Id="rId36" Type="http://schemas.openxmlformats.org/officeDocument/2006/relationships/tags" Target="../tags/tag141.xml" /><Relationship Id="rId37" Type="http://schemas.openxmlformats.org/officeDocument/2006/relationships/tags" Target="../tags/tag430.xml" /><Relationship Id="rId38" Type="http://schemas.openxmlformats.org/officeDocument/2006/relationships/tags" Target="../tags/tag245.xml" /><Relationship Id="rId4" Type="http://schemas.openxmlformats.org/officeDocument/2006/relationships/tags" Target="../tags/tag395.xml" /><Relationship Id="rId5" Type="http://schemas.openxmlformats.org/officeDocument/2006/relationships/tags" Target="../tags/tag204.xml" /><Relationship Id="rId6" Type="http://schemas.openxmlformats.org/officeDocument/2006/relationships/tags" Target="../tags/tag507.xml" /><Relationship Id="rId7" Type="http://schemas.openxmlformats.org/officeDocument/2006/relationships/tags" Target="../tags/tag488.xml" /><Relationship Id="rId8" Type="http://schemas.openxmlformats.org/officeDocument/2006/relationships/tags" Target="../tags/tag23.xml" /><Relationship Id="rId9" Type="http://schemas.openxmlformats.org/officeDocument/2006/relationships/tags" Target="../tags/tag5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345.xml" /><Relationship Id="rId11" Type="http://schemas.openxmlformats.org/officeDocument/2006/relationships/tags" Target="../tags/tag461.xml" /><Relationship Id="rId12" Type="http://schemas.openxmlformats.org/officeDocument/2006/relationships/tags" Target="../tags/tag424.xml" /><Relationship Id="rId13" Type="http://schemas.openxmlformats.org/officeDocument/2006/relationships/tags" Target="../tags/tag2.xml" /><Relationship Id="rId14" Type="http://schemas.openxmlformats.org/officeDocument/2006/relationships/tags" Target="../tags/tag158.xml" /><Relationship Id="rId15" Type="http://schemas.openxmlformats.org/officeDocument/2006/relationships/tags" Target="../tags/tag377.xml" /><Relationship Id="rId16" Type="http://schemas.openxmlformats.org/officeDocument/2006/relationships/tags" Target="../tags/tag235.xml" /><Relationship Id="rId17" Type="http://schemas.openxmlformats.org/officeDocument/2006/relationships/tags" Target="../tags/tag229.xml" /><Relationship Id="rId18" Type="http://schemas.openxmlformats.org/officeDocument/2006/relationships/tags" Target="../tags/tag200.xml" /><Relationship Id="rId19" Type="http://schemas.openxmlformats.org/officeDocument/2006/relationships/tags" Target="../tags/tag305.xml" /><Relationship Id="rId2" Type="http://schemas.openxmlformats.org/officeDocument/2006/relationships/tags" Target="../tags/tag32.xml" /><Relationship Id="rId20" Type="http://schemas.openxmlformats.org/officeDocument/2006/relationships/tags" Target="../tags/tag434.xml" /><Relationship Id="rId21" Type="http://schemas.openxmlformats.org/officeDocument/2006/relationships/tags" Target="../tags/tag362.xml" /><Relationship Id="rId22" Type="http://schemas.openxmlformats.org/officeDocument/2006/relationships/tags" Target="../tags/tag497.xml" /><Relationship Id="rId23" Type="http://schemas.openxmlformats.org/officeDocument/2006/relationships/image" Target="../media/image9.png" /><Relationship Id="rId24" Type="http://schemas.microsoft.com/office/2007/relationships/hdphoto" Target="../media/image7.wdp" /><Relationship Id="rId25" Type="http://schemas.openxmlformats.org/officeDocument/2006/relationships/tags" Target="../tags/tag47.xml" /><Relationship Id="rId26" Type="http://schemas.openxmlformats.org/officeDocument/2006/relationships/tags" Target="../tags/tag225.xml" /><Relationship Id="rId27" Type="http://schemas.openxmlformats.org/officeDocument/2006/relationships/image" Target="../media/image10.png" /><Relationship Id="rId28" Type="http://schemas.openxmlformats.org/officeDocument/2006/relationships/tags" Target="../tags/tag60.xml" /><Relationship Id="rId29" Type="http://schemas.openxmlformats.org/officeDocument/2006/relationships/tags" Target="../tags/tag371.xml" /><Relationship Id="rId3" Type="http://schemas.openxmlformats.org/officeDocument/2006/relationships/tags" Target="../tags/tag29.xml" /><Relationship Id="rId30" Type="http://schemas.openxmlformats.org/officeDocument/2006/relationships/tags" Target="../tags/tag358.xml" /><Relationship Id="rId31" Type="http://schemas.openxmlformats.org/officeDocument/2006/relationships/tags" Target="../tags/tag183.xml" /><Relationship Id="rId32" Type="http://schemas.openxmlformats.org/officeDocument/2006/relationships/tags" Target="../tags/tag541.xml" /><Relationship Id="rId4" Type="http://schemas.openxmlformats.org/officeDocument/2006/relationships/tags" Target="../tags/tag160.xml" /><Relationship Id="rId5" Type="http://schemas.openxmlformats.org/officeDocument/2006/relationships/tags" Target="../tags/tag433.xml" /><Relationship Id="rId6" Type="http://schemas.openxmlformats.org/officeDocument/2006/relationships/tags" Target="../tags/tag351.xml" /><Relationship Id="rId7" Type="http://schemas.openxmlformats.org/officeDocument/2006/relationships/tags" Target="../tags/tag483.xml" /><Relationship Id="rId8" Type="http://schemas.openxmlformats.org/officeDocument/2006/relationships/tags" Target="../tags/tag109.xml" /><Relationship Id="rId9" Type="http://schemas.openxmlformats.org/officeDocument/2006/relationships/tags" Target="../tags/tag24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2.xml" /><Relationship Id="rId11" Type="http://schemas.openxmlformats.org/officeDocument/2006/relationships/tags" Target="../tags/tag420.xml" /><Relationship Id="rId12" Type="http://schemas.openxmlformats.org/officeDocument/2006/relationships/tags" Target="../tags/tag77.xml" /><Relationship Id="rId13" Type="http://schemas.openxmlformats.org/officeDocument/2006/relationships/tags" Target="../tags/tag442.xml" /><Relationship Id="rId14" Type="http://schemas.openxmlformats.org/officeDocument/2006/relationships/tags" Target="../tags/tag544.xml" /><Relationship Id="rId2" Type="http://schemas.openxmlformats.org/officeDocument/2006/relationships/tags" Target="../tags/tag319.xml" /><Relationship Id="rId3" Type="http://schemas.openxmlformats.org/officeDocument/2006/relationships/tags" Target="../tags/tag540.xml" /><Relationship Id="rId4" Type="http://schemas.openxmlformats.org/officeDocument/2006/relationships/image" Target="../media/image9.png" /><Relationship Id="rId5" Type="http://schemas.microsoft.com/office/2007/relationships/hdphoto" Target="../media/image7.wdp" /><Relationship Id="rId6" Type="http://schemas.openxmlformats.org/officeDocument/2006/relationships/tags" Target="../tags/tag409.xml" /><Relationship Id="rId7" Type="http://schemas.openxmlformats.org/officeDocument/2006/relationships/tags" Target="../tags/tag75.xml" /><Relationship Id="rId8" Type="http://schemas.openxmlformats.org/officeDocument/2006/relationships/image" Target="../media/image10.png" /><Relationship Id="rId9" Type="http://schemas.openxmlformats.org/officeDocument/2006/relationships/tags" Target="../tags/tag9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5157757" y="5667900"/>
            <a:ext cx="2174413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204585" y="2284730"/>
            <a:ext cx="5315585" cy="1389380"/>
          </a:xfrm>
          <a:prstGeom prst="rect"/>
        </p:spPr>
        <p:txBody>
          <a:bodyPr>
            <a:noAutofit/>
          </a:bodyPr>
          <a:lstStyle>
            <a:lvl1pPr algn="ctr" defTabSz="1219200">
              <a:spcBef>
                <a:spcPct val="0"/>
              </a:spcBef>
              <a:buNone/>
              <a:defRPr sz="960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8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25刘姥姥进大观园</a:t>
            </a:r>
            <a:endParaRPr lang="zh-CN" altLang="en-US" sz="4800" smtClean="0">
              <a:solidFill>
                <a:srgbClr val="00206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7996555" y="3421380"/>
            <a:ext cx="2339975" cy="82994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曹雪芹</a:t>
            </a:r>
            <a:endParaRPr lang="zh-CN" altLang="en-US" sz="4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5936484" y="3228868"/>
            <a:ext cx="5660570" cy="21772"/>
          </a:xfrm>
          <a:prstGeom prst="line"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>
          <a:xfrm>
            <a:off x="0" y="1457325"/>
            <a:ext cx="5691505" cy="3231515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3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4" name="梯形 3"/>
          <p:cNvSpPr/>
          <p:nvPr>
            <p:custDataLst>
              <p:tags r:id="rId5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9" name="标题 1"/>
          <p:cNvSpPr txBox="1"/>
          <p:nvPr>
            <p:custDataLst>
              <p:tags r:id="rId6"/>
            </p:custDataLst>
          </p:nvPr>
        </p:nvSpPr>
        <p:spPr>
          <a:xfrm>
            <a:off x="839743" y="51320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 课 探 究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290663" y="167058"/>
            <a:ext cx="2809942" cy="582273"/>
            <a:chOff x="1286314" y="3596641"/>
            <a:chExt cx="4657286" cy="308396"/>
          </a:xfrm>
          <a:noFill/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66775" fontAlgn="base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286314" y="3605414"/>
              <a:ext cx="3512089" cy="195067"/>
            </a:xfrm>
            <a:prstGeom prst="rect"/>
            <a:grpFill/>
          </p:spPr>
          <p:txBody>
            <a:bodyPr wrap="non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刘姥姥进大观园</a:t>
              </a:r>
              <a:endParaRPr kumimoji="0" lang="zh-CN" altLang="en-US" sz="1800" b="0" i="0" u="none" strike="noStrike" kern="1200" cap="none" spc="0" normalizeH="0" baseline="0" noProof="0">
                <a:ln w="3810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266" name="矩形 1"/>
          <p:cNvSpPr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341630" y="1339850"/>
            <a:ext cx="10942955" cy="44386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-528955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整体阅读：请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根据小说的文体知识，快速阅读小说，理清小说情节，概括小说内容。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-528955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请梳理小说的情节，合理划分结构层次</a:t>
            </a:r>
            <a:r>
              <a:rPr lang="zh-CN" altLang="en-US" sz="2800" kern="0" dirty="1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 </a:t>
            </a:r>
            <a:endParaRPr lang="zh-CN" altLang="en-US" sz="2800" ker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-528955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2.刘姥姥的</a:t>
            </a:r>
            <a:r>
              <a:rPr lang="en-US" altLang="zh-CN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笑剧</a:t>
            </a:r>
            <a:r>
              <a:rPr lang="en-US" altLang="zh-CN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是由哪几个环节构成的？请简要概括。</a:t>
            </a:r>
            <a:endParaRPr lang="zh-CN" altLang="en-US" sz="2800" ker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-528955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3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528320" y="739775"/>
            <a:ext cx="8499475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梳理小说情节结构层次。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xmlns:r="http://schemas.openxmlformats.org/officeDocument/2006/relationships" r:embed="rId14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28320" y="1390650"/>
            <a:ext cx="10577830" cy="4061460"/>
          </a:xfrm>
          <a:prstGeom prst="rect"/>
        </p:spPr>
      </p:pic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810260" y="1636395"/>
            <a:ext cx="10089515" cy="3449955"/>
          </a:xfrm>
          <a:prstGeom prst="rect"/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第一部分</a:t>
            </a:r>
            <a:r>
              <a:rPr lang="zh-CN" altLang="en-US" sz="2800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2800" kern="10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（第</a:t>
            </a:r>
            <a:r>
              <a:rPr lang="en-US" altLang="zh-CN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1-3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r>
              <a:rPr lang="zh-CN" altLang="en-US" sz="2800" b="1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凤姐、鸳鸯等人设局准备拿刘姥姥“取个笑”。</a:t>
            </a:r>
            <a:endParaRPr lang="zh-CN" altLang="en-US" sz="28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第二部分</a:t>
            </a:r>
            <a:r>
              <a:rPr lang="zh-CN" altLang="en-US" sz="2800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2800" kern="10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（第</a:t>
            </a:r>
            <a:r>
              <a:rPr lang="en-US" altLang="zh-CN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4-10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r>
              <a:rPr lang="zh-CN" altLang="en-US" sz="2800" b="1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刘姥姥上演</a:t>
            </a:r>
            <a:r>
              <a:rPr lang="zh-CN" altLang="en-US" sz="2800" b="1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“笑剧”的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过程和众人的反应。</a:t>
            </a:r>
            <a:endParaRPr lang="zh-CN" altLang="en-US" sz="28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第三部分</a:t>
            </a:r>
            <a:r>
              <a:rPr lang="zh-CN" altLang="en-US" sz="2800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2800" kern="10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（第</a:t>
            </a:r>
            <a:r>
              <a:rPr lang="en-US" altLang="zh-CN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段）</a:t>
            </a:r>
            <a:r>
              <a:rPr lang="zh-CN" altLang="en-US" sz="2800" b="1" kern="100" dirty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</a:t>
            </a:r>
            <a:r>
              <a:rPr lang="zh-CN" altLang="en-US" sz="28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刘姥姥的感慨。</a:t>
            </a:r>
            <a:endParaRPr lang="zh-CN" altLang="en-US" sz="28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3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528320" y="739775"/>
            <a:ext cx="1037082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按照时间发展的顺序，用短语概括小说情节的发展过程。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1027430" y="1855470"/>
            <a:ext cx="9125585" cy="2081530"/>
          </a:xfrm>
          <a:prstGeom prst="rect"/>
        </p:spPr>
        <p:txBody>
          <a:bodyPr wrap="square">
            <a:noAutofit/>
          </a:bodyPr>
          <a:lstStyle/>
          <a:p>
            <a:pPr indent="15875" fontAlgn="auto">
              <a:lnSpc>
                <a:spcPct val="20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预谋设局</a:t>
            </a:r>
            <a:r>
              <a:rPr lang="en-US" alt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私下沟通</a:t>
            </a:r>
            <a:r>
              <a:rPr lang="en-US" alt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上演笑剧</a:t>
            </a:r>
            <a:r>
              <a:rPr lang="en-US" alt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众人反应</a:t>
            </a:r>
            <a:r>
              <a:rPr lang="en-US" alt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 </a:t>
            </a: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道歉感慨。</a:t>
            </a:r>
            <a:endParaRPr lang="zh-CN" altLang="en-US" sz="2800" b="1" kern="1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xmlns:r="http://schemas.openxmlformats.org/officeDocument/2006/relationships" r:embed="rId15"/>
          <a:srcRect/>
          <a:stretch>
            <a:fillRect/>
          </a:stretch>
        </p:blipFill>
        <p:spPr>
          <a:xfrm>
            <a:off x="7527290" y="4261485"/>
            <a:ext cx="3907155" cy="221869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3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22935" y="739775"/>
            <a:ext cx="8499475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构成</a:t>
            </a: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刘姥姥“笑剧”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几个环节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8" name="组合 47"/>
          <p:cNvGrpSpPr/>
          <p:nvPr>
            <p:custDataLst>
              <p:tags r:id="rId14"/>
            </p:custDataLst>
          </p:nvPr>
        </p:nvGrpSpPr>
        <p:grpSpPr>
          <a:xfrm>
            <a:off x="1004188" y="1997944"/>
            <a:ext cx="2090167" cy="811932"/>
            <a:chOff x="-501859" y="-264766"/>
            <a:chExt cx="3059115" cy="1187861"/>
          </a:xfrm>
        </p:grpSpPr>
        <p:pic>
          <p:nvPicPr>
            <p:cNvPr id="49" name="图片 48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xmlns:r="http://schemas.openxmlformats.org/officeDocument/2006/relationships"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-501859" y="-264766"/>
              <a:ext cx="3059115" cy="1187861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文本框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>
            <a:xfrm>
              <a:off x="-103159" y="-144924"/>
              <a:ext cx="2468406" cy="76364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1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评筷子</a:t>
              </a:r>
              <a:endParaRPr lang="zh-CN" altLang="en-US" sz="28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19"/>
            </p:custDataLst>
          </p:nvPr>
        </p:nvGrpSpPr>
        <p:grpSpPr>
          <a:xfrm>
            <a:off x="3205733" y="2542138"/>
            <a:ext cx="2090167" cy="811932"/>
            <a:chOff x="-501859" y="-264766"/>
            <a:chExt cx="3059115" cy="1187861"/>
          </a:xfrm>
        </p:grpSpPr>
        <p:pic>
          <p:nvPicPr>
            <p:cNvPr id="52" name="图片 51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xmlns:r="http://schemas.openxmlformats.org/officeDocument/2006/relationships"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-501859" y="-264766"/>
              <a:ext cx="3059115" cy="1187861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文本框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>
            <a:xfrm>
              <a:off x="-103159" y="-144924"/>
              <a:ext cx="2370822" cy="76364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1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说俗语</a:t>
              </a:r>
              <a:endParaRPr lang="zh-CN" altLang="en-US" sz="28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22"/>
            </p:custDataLst>
          </p:nvPr>
        </p:nvGrpSpPr>
        <p:grpSpPr>
          <a:xfrm>
            <a:off x="5601588" y="1916028"/>
            <a:ext cx="2090167" cy="811932"/>
            <a:chOff x="-501859" y="-264766"/>
            <a:chExt cx="3059115" cy="1187861"/>
          </a:xfrm>
        </p:grpSpPr>
        <p:pic>
          <p:nvPicPr>
            <p:cNvPr id="55" name="图片 5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xmlns:r="http://schemas.openxmlformats.org/officeDocument/2006/relationships"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-501859" y="-264766"/>
              <a:ext cx="3059115" cy="1187861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文本框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>
            <a:xfrm>
              <a:off x="-103159" y="-144924"/>
              <a:ext cx="2328071" cy="76364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1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评鸽蛋</a:t>
              </a:r>
              <a:endParaRPr lang="zh-CN" altLang="en-US" sz="28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25"/>
            </p:custDataLst>
          </p:nvPr>
        </p:nvGrpSpPr>
        <p:grpSpPr>
          <a:xfrm>
            <a:off x="8527033" y="2624053"/>
            <a:ext cx="2090167" cy="811932"/>
            <a:chOff x="-501859" y="-264766"/>
            <a:chExt cx="3059115" cy="1187861"/>
          </a:xfrm>
        </p:grpSpPr>
        <p:pic>
          <p:nvPicPr>
            <p:cNvPr id="58" name="图片 57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xmlns:r="http://schemas.openxmlformats.org/officeDocument/2006/relationships"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-501859" y="-264766"/>
              <a:ext cx="3059115" cy="1187861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文本框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>
            <a:xfrm>
              <a:off x="-103159" y="-144924"/>
              <a:ext cx="2425655" cy="763645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fontAlgn="base" ea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1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吃鸽蛋</a:t>
              </a:r>
              <a:endParaRPr lang="zh-CN" altLang="en-US" sz="28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文本框 3"/>
          <p:cNvSpPr txBox="1">
            <a:spLocks noChangeArrowheads="1"/>
          </p:cNvSpPr>
          <p:nvPr>
            <p:custDataLst>
              <p:tags r:id="rId28"/>
            </p:custDataLst>
          </p:nvPr>
        </p:nvSpPr>
        <p:spPr>
          <a:xfrm>
            <a:off x="749935" y="3867785"/>
            <a:ext cx="1012444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如果用一个字概括这场</a:t>
            </a: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笑剧</a:t>
            </a:r>
            <a:r>
              <a:rPr lang="en-US" altLang="zh-CN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1">
                <a:latin typeface="宋体" panose="02010600030101010101" pitchFamily="2" charset="-122"/>
                <a:cs typeface="宋体" panose="02010600030101010101" pitchFamily="2" charset="-122"/>
              </a:rPr>
              <a:t>的特征，应该用哪一个字？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29"/>
            </p:custDataLst>
          </p:nvPr>
        </p:nvSpPr>
        <p:spPr>
          <a:xfrm>
            <a:off x="5006578" y="4950420"/>
            <a:ext cx="792163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84530" y="746125"/>
            <a:ext cx="1030986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.在塑造刘姥姥这一人物形象时，主要运用了哪些描写手法？</a:t>
            </a: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1457325" y="1574165"/>
            <a:ext cx="1852930" cy="777875"/>
          </a:xfrm>
          <a:prstGeom prst="rect"/>
          <a:solidFill>
            <a:srgbClr val="E6F5EE"/>
          </a:solidFill>
          <a:ln>
            <a:solidFill>
              <a:srgbClr val="77C39F"/>
            </a:solidFill>
          </a:ln>
          <a:effectLst>
            <a:outerShdw blurRad="50800" dir="2700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fontAlgn="auto">
              <a:lnSpc>
                <a:spcPct val="150000"/>
              </a:lnSpc>
            </a:pPr>
            <a:r>
              <a:rPr lang="zh-CN" sz="32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语言描写</a:t>
            </a:r>
            <a:endParaRPr 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1292225" y="2456815"/>
            <a:ext cx="9972040" cy="138366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00000"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“这个叉巴子，比我们那里的铁掀还沉，那里拿的动他？”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  <a:buSzPct val="200000"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“去了金的，又是银的，到底不及俺们那个伏手。”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1457325" y="4068445"/>
            <a:ext cx="9090660" cy="1615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 cmpd="sng">
            <a:solidFill>
              <a:srgbClr val="A2342D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金银的筷子反而不及平常的伏手合用，符合庄户人家的特点，展现出一个朴素实在的老农妇形象。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0" advAuto="indefinite" build="whole"/>
      <p:bldP spid="4" grpId="1" uiExpand="0" advAuto="indefinite" build="whole"/>
      <p:bldP spid="5" grpId="2" uiExpand="0" advAuto="indefinite" build="whole"/>
      <p:bldP spid="8" grpId="3" uiExpand="0" advAuto="indefinite" build="whol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528320" y="1631950"/>
            <a:ext cx="8758555" cy="7372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00000"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“老刘，老刘，食量大如牛：吃个老母猪，不抬头！”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878840" y="2702560"/>
            <a:ext cx="7066280" cy="1299210"/>
          </a:xfrm>
          <a:prstGeom prst="roundRect">
            <a:avLst/>
          </a:prstGeom>
          <a:noFill/>
          <a:ln w="31750" cmpd="sng">
            <a:solidFill>
              <a:srgbClr val="C00000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自我调侃，说得粗野庸俗，别有风趣。</a:t>
            </a: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5" grpId="1" uiExpand="0" advAuto="indefinite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528955" y="4074160"/>
            <a:ext cx="10476865" cy="1988820"/>
          </a:xfrm>
          <a:prstGeom prst="roundRect">
            <a:avLst/>
          </a:prstGeom>
          <a:noFill/>
          <a:ln w="31750" cmpd="sng">
            <a:solidFill>
              <a:srgbClr val="C00000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可见之前言行确实是故意引人发笑。她早已洞察了凤姐等人的心思，是故意配合的，可见其大智若愚、圆滑世故、善良淳朴。</a:t>
            </a: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638175" y="772795"/>
            <a:ext cx="10057130" cy="1780540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SzPct val="200000"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“这个菜里有毒，我们那些都成</a:t>
            </a:r>
            <a:r>
              <a:rPr 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</a:t>
            </a: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砒霜了！那怕毒死了，也要吃尽了。”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  <a:buSzPct val="200000"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“姑娘说那里的话？咱们哄着老太太开个心儿，有什么恼的！你先嘱咐我，我就明白了，不过大家取笑儿，我要恼，也就不说了。”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  <a:buSzPct val="200000"/>
            </a:pP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  <p:bldP spid="3" grpId="1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3"/>
            </p:custDataLst>
          </p:nvPr>
        </p:nvSpPr>
        <p:spPr>
          <a:xfrm>
            <a:off x="295910" y="494030"/>
            <a:ext cx="2299335" cy="777875"/>
          </a:xfrm>
          <a:prstGeom prst="rect"/>
          <a:solidFill>
            <a:srgbClr val="E6F5EE"/>
          </a:solidFill>
          <a:ln>
            <a:solidFill>
              <a:srgbClr val="77C39F"/>
            </a:solidFill>
          </a:ln>
          <a:effectLst>
            <a:outerShdw blurRad="50800" dir="2700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fontAlgn="auto">
              <a:lnSpc>
                <a:spcPct val="150000"/>
              </a:lnSpc>
            </a:pPr>
            <a:r>
              <a:rPr lang="zh-CN" sz="32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动作描写</a:t>
            </a:r>
            <a:endParaRPr 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1137920" y="2084705"/>
            <a:ext cx="7021195" cy="7372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Pct val="200000"/>
              <a:buFontTx/>
            </a:pP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说完,却鼓着腮帮子,两眼直视,一声不语</a:t>
            </a: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671830" y="3272790"/>
            <a:ext cx="10198735" cy="901065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lvl="0" indent="0" algn="l" fontAlgn="auto" latinLnBrk="1">
              <a:lnSpc>
                <a:spcPct val="150000"/>
              </a:lnSpc>
            </a:pPr>
            <a:r>
              <a:rPr lang="zh-CN" altLang="en-US" sz="2800" b="1" dirty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故作丑态，与语言相配合，更是将这场演出的气氛推向最高潮。</a:t>
            </a: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18" grpId="1" uiExpand="0" advAuto="indefinite" build="whole"/>
      <p:bldP spid="19" grpId="2" uiExpand="0" advAuto="indefinite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552450" y="2887980"/>
            <a:ext cx="10415270" cy="2780030"/>
          </a:xfrm>
          <a:prstGeom prst="round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lvl="0" indent="0" algn="l" fontAlgn="auto" latinLnBrk="1">
              <a:lnSpc>
                <a:spcPct val="150000"/>
              </a:lnSpc>
            </a:pPr>
            <a:r>
              <a:rPr lang="zh-CN" altLang="en-US" sz="2800" b="1" dirty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“闹”“撮”两字写出了刘姥姥用不习惯这既沉且滑的筷子，夹不住鸽子蛋，以至于鸽子蛋满碗乱跑的情形，生动传神地写出了刘姥姥没见过世面的样子。这其中有真实的一面，也有表演的成分。</a:t>
            </a: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528320" y="1218565"/>
            <a:ext cx="10570210" cy="138366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Pct val="200000"/>
              <a:buFontTx/>
            </a:pPr>
            <a:r>
              <a:rPr lang="en-US" sz="2800" b="1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刘姥姥便伸</a:t>
            </a:r>
            <a:r>
              <a:rPr 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筷</a:t>
            </a: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子要夹，那里夹的起来</a:t>
            </a:r>
            <a:r>
              <a:rPr lang="zh-CN"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sz="2800" b="1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满碗里闹了一阵，好容易撮起一个来，才伸着脖子要吃，偏又滑下来，滚在地下。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  <p:bldP spid="5" grpId="1" uiExpand="0" advAuto="indefinite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84530" y="746125"/>
            <a:ext cx="1030986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.通过对刘姥姥的言行与神态描写，你看出她是一个怎样的人？</a:t>
            </a: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943610" y="1731010"/>
            <a:ext cx="10233660" cy="73723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2800" b="1" dirty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刘姥姥是一位朴素、没见过世面且又圆滑世故的农妇形象</a:t>
            </a:r>
            <a:r>
              <a:rPr lang="zh-CN" altLang="en-US" sz="2800" b="1" dirty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0" advAuto="indefinite" build="whole"/>
      <p:bldP spid="3" grpId="1" uiExpand="0" advAuto="indefinite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4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4" name="梯形 3"/>
          <p:cNvSpPr/>
          <p:nvPr>
            <p:custDataLst>
              <p:tags r:id="rId6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839743" y="51320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765" fontAlgn="base">
              <a:spcAft>
                <a:spcPct val="0"/>
              </a:spcAft>
            </a:pPr>
            <a:r>
              <a:rPr lang="zh-CN" altLang="en-US" sz="3600" b="1" dirty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 境 导 入</a:t>
            </a:r>
            <a:endParaRPr lang="zh-CN" altLang="en-US" sz="3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840126" y="167058"/>
            <a:ext cx="3260479" cy="582273"/>
            <a:chOff x="539583" y="3596641"/>
            <a:chExt cx="5404017" cy="308396"/>
          </a:xfrm>
          <a:noFill/>
        </p:grpSpPr>
        <p:sp>
          <p:nvSpPr>
            <p:cNvPr id="8" name="圆角矩形 7"/>
            <p:cNvSpPr/>
            <p:nvPr>
              <p:custDataLst>
                <p:tags r:id="rId9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539583" y="3605385"/>
              <a:ext cx="5041323" cy="195067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558800" y="1584960"/>
            <a:ext cx="10487025" cy="1336040"/>
          </a:xfrm>
          <a:prstGeom prst="rect"/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有这样的一本书，满纸荒唐言，一把辛酸泪！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</a:t>
            </a:r>
            <a:r>
              <a:rPr lang="zh-CN" altLang="en-US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它是——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08965" y="2691130"/>
            <a:ext cx="10619740" cy="1565910"/>
          </a:xfrm>
          <a:prstGeom prst="rect"/>
          <a:noFill/>
        </p:spPr>
        <p:txBody>
          <a:bodyPr wrap="square" rtlCol="0">
            <a:noAutofit/>
          </a:bodyPr>
          <a:lstStyle/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zh-CN" altLang="en-US" sz="3200" b="1" dirty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有这样的一位作者，半身锦衣半世贫，十年血字十载痴！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zh-CN" altLang="en-US" sz="3200" b="1" dirty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</a:t>
            </a:r>
            <a:r>
              <a:rPr lang="en-US" altLang="zh-CN" sz="3200" b="1" dirty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3200" b="1" dirty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他是——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08965" y="3913505"/>
            <a:ext cx="10845165" cy="1349375"/>
          </a:xfrm>
          <a:prstGeom prst="rect"/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zh-CN" altLang="en-US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有这样的一个小人物，三进贾府惹啼笑，伏脉千里窥盛衰！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en-US" altLang="zh-CN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</a:t>
            </a:r>
            <a:r>
              <a:rPr lang="zh-CN" altLang="en-US" sz="3200" b="1" dirty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她是——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8368665" y="2113915"/>
            <a:ext cx="2037715" cy="675005"/>
          </a:xfrm>
          <a:prstGeom prst="rect"/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《红楼梦》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8801735" y="3321050"/>
            <a:ext cx="1469390" cy="675005"/>
          </a:xfrm>
          <a:prstGeom prst="rect"/>
          <a:noFill/>
        </p:spPr>
        <p:txBody>
          <a:bodyPr wrap="square" rtlCol="0">
            <a:noAutofit/>
          </a:bodyPr>
          <a:lstStyle/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zh-CN" altLang="en-US" sz="32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曹雪芹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8905240" y="4530725"/>
            <a:ext cx="1501140" cy="675005"/>
          </a:xfrm>
          <a:prstGeom prst="rect"/>
          <a:noFill/>
        </p:spPr>
        <p:txBody>
          <a:bodyPr wrap="square" rtlCol="0">
            <a:noAutofit/>
          </a:bodyPr>
          <a:lstStyle/>
          <a:p>
            <a:pPr indent="0" eaLnBrk="1" hangingPunct="1">
              <a:lnSpc>
                <a:spcPct val="12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zh-CN" altLang="en-US" sz="32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刘姥姥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0" advAuto="indefinite" build="whole"/>
      <p:bldP spid="10243" grpId="1" uiExpand="0" advAuto="indefinite" build="whole"/>
      <p:bldP spid="14" grpId="2" uiExpand="0" advAuto="indefinite" build="whole"/>
      <p:bldP spid="15" grpId="3" uiExpand="0" advAuto="indefinite" build="whole"/>
      <p:bldP spid="16" grpId="4" uiExpand="0" advAuto="indefinite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84530" y="746125"/>
            <a:ext cx="1030986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.刘姥姥的精彩出演，得到了怎样的反应？</a:t>
            </a: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943610" y="1731010"/>
            <a:ext cx="10233660" cy="332295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湘云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掌不住，一口茶都喷出来。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黛玉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笑岔了气，伏着桌子只叫“嗳哟！”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宝玉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滚到贾母怀里，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贾母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笑的搂着叫"心肝"。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王夫人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笑的用手指着凤姐儿，却说不出话来。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薛姨妈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也掌不住，口里的茶喷了探春一裙子。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探春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的茶碗都合在迎春身上。</a:t>
            </a:r>
            <a:r>
              <a:rPr lang="zh-CN" sz="2800" b="1" spc="-100" dirty="1">
                <a:ln>
                  <a:noFill/>
                </a:ln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惜春</a:t>
            </a:r>
            <a:r>
              <a:rPr lang="zh-CN" sz="2800" b="1" spc="-100" dirty="1">
                <a:ln>
                  <a:noFill/>
                </a:ln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离了坐位，拉着他奶母，叫“揉揉肠子”。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0" advAuto="indefinite" build="whole"/>
      <p:bldP spid="3" grpId="1" uiExpand="0" advAuto="indefinite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84530" y="746125"/>
            <a:ext cx="10309860" cy="6508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.通过众人的</a:t>
            </a: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笑</a:t>
            </a: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，揣摩其细节处的差别。</a:t>
            </a: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684530" y="1730890"/>
            <a:ext cx="9165953" cy="3298339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由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“湘云掌不住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一口茶都喷出来”可见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湘云性情爽快。</a:t>
            </a:r>
            <a:endParaRPr lang="zh-CN" altLang="en-US" sz="26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由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“黛玉笑岔了气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扶着桌子只叫‘嗳呦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!’”,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可见黛玉身体弱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容易笑岔气。</a:t>
            </a:r>
            <a:endParaRPr lang="zh-CN" altLang="en-US" sz="26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由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“宝玉滚到贾母怀里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贾母笑的搂着叫‘心肝’”可见</a:t>
            </a:r>
            <a:r>
              <a:rPr lang="en-US" altLang="zh-CN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6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贾母对宝玉极其宠爱。</a:t>
            </a:r>
            <a:endParaRPr lang="zh-CN" altLang="en-US" sz="26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0" advAuto="indefinite" build="whole"/>
      <p:bldP spid="2" grpId="1" uiExpand="0" advAuto="indefinite" build="whol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622935" y="842010"/>
            <a:ext cx="10485755" cy="4579620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600" b="1" dirty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由“王夫人笑的用手指着凤姐儿,却说不出话来”可见,王夫人尽力克制自己以免失态</a:t>
            </a:r>
            <a:endParaRPr lang="zh-CN" altLang="en-US" sz="2600" b="1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由“薛姨妈也掌不住,口里的茶喷了探春一裙子”可见,薛姨妈笑得无法完全克制自己。</a:t>
            </a:r>
            <a:endParaRPr lang="zh-CN" altLang="en-US" sz="2600" b="1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由“探春的茶碗都合在迎春身上”可见,探春已笑得难以克制。</a:t>
            </a:r>
            <a:endParaRPr lang="zh-CN" altLang="en-US" sz="2600" b="1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 fontAlgn="auto">
              <a:lnSpc>
                <a:spcPts val="5000"/>
              </a:lnSpc>
            </a:pPr>
            <a:r>
              <a:rPr lang="zh-CN" altLang="en-US" sz="2600" b="1" dirty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由“惜春离了坐位,拉着他奶母,叫‘揉揉肠子’”可见,惜春年幼,笑得腹痛,需揉肠缓解。</a:t>
            </a:r>
            <a:endParaRPr lang="zh-CN" altLang="en-US" sz="26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4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684530" y="746125"/>
            <a:ext cx="10309860" cy="635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谁是这场笑剧的导演？为什么要导演这场笑剧？</a:t>
            </a:r>
            <a:endParaRPr lang="en-US" altLang="zh-CN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741680" y="1482725"/>
            <a:ext cx="10332720" cy="26562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5000"/>
              </a:lnSpc>
              <a:buClrTx/>
              <a:buSzTx/>
              <a:buFontTx/>
            </a:pPr>
            <a:r>
              <a:rPr lang="zh-CN" altLang="en-US" sz="2600" b="1" dirty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6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因为凤姐、鸳鸯等人觉得刘姥姥的言谈举止与大观园有些格格不入,甚至滑稽可笑,于是就拿刘姥姥来开涮、取笑。</a:t>
            </a:r>
            <a:r>
              <a:rPr lang="zh-CN" altLang="en-US" sz="2800" b="1" dirty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深层原因是为了逗贾母这位“老祖宗”开心。</a:t>
            </a: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 fontAlgn="auto">
              <a:lnSpc>
                <a:spcPts val="5000"/>
              </a:lnSpc>
              <a:buClrTx/>
              <a:buSzTx/>
              <a:buFontTx/>
            </a:pPr>
            <a:endParaRPr lang="zh-CN" altLang="en-US" sz="28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398145" y="895350"/>
            <a:ext cx="10309860" cy="635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刘姥姥为何自愿逗笑，甘愿被取笑？</a:t>
            </a:r>
            <a:endParaRPr lang="en-US" altLang="zh-CN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482756" y="1447035"/>
            <a:ext cx="6838794" cy="4838830"/>
            <a:chOff x="772" y="1010"/>
            <a:chExt cx="10025" cy="9451"/>
          </a:xfrm>
        </p:grpSpPr>
        <p:sp>
          <p:nvSpPr>
            <p:cNvPr id="71" name="矩形 70"/>
            <p:cNvSpPr/>
            <p:nvPr>
              <p:custDataLst>
                <p:tags r:id="rId15"/>
              </p:custDataLst>
            </p:nvPr>
          </p:nvSpPr>
          <p:spPr>
            <a:xfrm>
              <a:off x="927" y="1513"/>
              <a:ext cx="9870" cy="8948"/>
            </a:xfrm>
            <a:prstGeom prst="rect"/>
            <a:solidFill>
              <a:srgbClr val="C6E7D8"/>
            </a:solidFill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8EFE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16"/>
              </p:custDataLst>
            </p:nvPr>
          </p:nvSpPr>
          <p:spPr>
            <a:xfrm>
              <a:off x="927" y="1569"/>
              <a:ext cx="9730" cy="8713"/>
            </a:xfrm>
            <a:prstGeom prst="rect"/>
            <a:pattFill prst="lgGrid">
              <a:fgClr>
                <a:schemeClr val="bg1">
                  <a:lumMod val="95000"/>
                </a:schemeClr>
              </a:fgClr>
              <a:bgClr>
                <a:srgbClr val="FFFFFF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 anchor="t">
              <a:noAutofit/>
            </a:bodyPr>
            <a:lstStyle/>
            <a:p>
              <a:pPr indent="720090" algn="ctr" fontAlgn="auto">
                <a:lnSpc>
                  <a:spcPct val="130000"/>
                </a:lnSpc>
              </a:pPr>
              <a:r>
                <a:rPr lang="zh-CN" altLang="en-US" sz="2800" b="1" dirty="1">
                  <a:solidFill>
                    <a:schemeClr val="bg1">
                      <a:lumMod val="50000"/>
                    </a:schemeClr>
                  </a:solidFill>
                  <a:effectLst>
                    <a:glow rad="63500">
                      <a:srgbClr val="8FCFB2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  <a:sym typeface="+mn-ea"/>
                </a:rPr>
                <a:t>资料卡片</a:t>
              </a:r>
              <a:endParaRPr lang="zh-CN" altLang="en-US" sz="2800" b="1"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indent="720090">
                <a:lnSpc>
                  <a:spcPct val="130000"/>
                </a:lnSpc>
              </a:pPr>
              <a:r>
                <a:rPr lang="zh-CN" altLang="en-US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刘姥姥一进大观园，到贾府攀亲，寻求救济，凤姐最后给了刘姥姥二十两银子和一吊钱。（一两银子相当于现代的800-1000元左右。）在吃螃蟹时刘姥姥说到</a:t>
              </a:r>
              <a:r>
                <a:rPr lang="en-US" alt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“二十多两银子……</a:t>
              </a:r>
              <a:r>
                <a:rPr lang="zh-CN" altLang="en-US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这一顿的钱够我们庄家人过一年的了</a:t>
              </a:r>
              <a:r>
                <a:rPr lang="en-US" alt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。对刘姥姥贫寒之家而言，一年的吃穿用度都有了保障。</a:t>
              </a:r>
              <a:endPara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72" name="图片 71" descr="31393935333939383b31373432363534373bbbd8d0ced5eb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xmlns:r="http://schemas.openxmlformats.org/officeDocument/2006/relationships" r:embed="rId17"/>
            <a:srcRect/>
            <a:stretch>
              <a:fillRect/>
            </a:stretch>
          </p:blipFill>
          <p:spPr>
            <a:xfrm rot="20940000">
              <a:off x="772" y="1010"/>
              <a:ext cx="984" cy="1342"/>
            </a:xfrm>
            <a:prstGeom prst="rect"/>
          </p:spPr>
        </p:pic>
      </p:grpSp>
      <p:sp>
        <p:nvSpPr>
          <p:cNvPr id="74" name="文本框 73"/>
          <p:cNvSpPr txBox="1"/>
          <p:nvPr>
            <p:custDataLst>
              <p:tags r:id="rId20"/>
            </p:custDataLst>
          </p:nvPr>
        </p:nvSpPr>
        <p:spPr>
          <a:xfrm>
            <a:off x="7321550" y="2936875"/>
            <a:ext cx="4070985" cy="1782445"/>
          </a:xfrm>
          <a:prstGeom prst="roundRect">
            <a:avLst/>
          </a:prstGeom>
          <a:noFill/>
          <a:ln w="31750" cmpd="sng">
            <a:solidFill>
              <a:srgbClr val="A2342D"/>
            </a:solidFill>
            <a:prstDash val="dash"/>
          </a:ln>
        </p:spPr>
        <p:txBody>
          <a:bodyPr wrap="square" rtlCol="0">
            <a:noAutofit/>
          </a:bodyPr>
          <a:lstStyle/>
          <a:p>
            <a:pPr indent="720090" algn="l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为了报答贾府曾经资助自己的恩情。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0" advAuto="indefinite" build="whol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13"/>
            </p:custDataLst>
          </p:nvPr>
        </p:nvSpPr>
        <p:spPr>
          <a:xfrm>
            <a:off x="7321550" y="2936875"/>
            <a:ext cx="4070985" cy="1782445"/>
          </a:xfrm>
          <a:prstGeom prst="roundRect">
            <a:avLst/>
          </a:prstGeom>
          <a:noFill/>
          <a:ln w="31750" cmpd="sng">
            <a:solidFill>
              <a:srgbClr val="A2342D"/>
            </a:solidFill>
            <a:prstDash val="dash"/>
          </a:ln>
        </p:spPr>
        <p:txBody>
          <a:bodyPr wrap="square" rtlCol="0">
            <a:noAutofit/>
          </a:bodyPr>
          <a:lstStyle/>
          <a:p>
            <a:pPr indent="720090" algn="l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为了得到更多的实惠和好处。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14"/>
            </p:custDataLst>
          </p:nvPr>
        </p:nvGrpSpPr>
        <p:grpSpPr>
          <a:xfrm>
            <a:off x="253365" y="1022350"/>
            <a:ext cx="6795135" cy="4871085"/>
            <a:chOff x="836" y="947"/>
            <a:chExt cx="9961" cy="9514"/>
          </a:xfrm>
        </p:grpSpPr>
        <p:sp>
          <p:nvSpPr>
            <p:cNvPr id="7" name="矩形 6"/>
            <p:cNvSpPr/>
            <p:nvPr>
              <p:custDataLst>
                <p:tags r:id="rId15"/>
              </p:custDataLst>
            </p:nvPr>
          </p:nvSpPr>
          <p:spPr>
            <a:xfrm>
              <a:off x="927" y="1513"/>
              <a:ext cx="9870" cy="8948"/>
            </a:xfrm>
            <a:prstGeom prst="rect"/>
            <a:solidFill>
              <a:srgbClr val="C6E7D8"/>
            </a:solidFill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8EFE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6"/>
              </p:custDataLst>
            </p:nvPr>
          </p:nvSpPr>
          <p:spPr>
            <a:xfrm>
              <a:off x="927" y="1569"/>
              <a:ext cx="9730" cy="8713"/>
            </a:xfrm>
            <a:prstGeom prst="rect"/>
            <a:pattFill prst="lgGrid">
              <a:fgClr>
                <a:schemeClr val="bg1">
                  <a:lumMod val="95000"/>
                </a:schemeClr>
              </a:fgClr>
              <a:bgClr>
                <a:srgbClr val="FFFFFF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 anchor="t">
              <a:noAutofit/>
            </a:bodyPr>
            <a:lstStyle/>
            <a:p>
              <a:pPr indent="720090" algn="ctr" fontAlgn="auto">
                <a:lnSpc>
                  <a:spcPct val="130000"/>
                </a:lnSpc>
              </a:pPr>
              <a:r>
                <a:rPr lang="zh-CN" altLang="en-US" sz="2800" b="1" dirty="1">
                  <a:solidFill>
                    <a:schemeClr val="bg1">
                      <a:lumMod val="50000"/>
                    </a:schemeClr>
                  </a:solidFill>
                  <a:effectLst>
                    <a:glow rad="63500">
                      <a:srgbClr val="8FCFB2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pitchFamily="49" charset="-122"/>
                  <a:sym typeface="+mn-ea"/>
                </a:rPr>
                <a:t>资料卡片</a:t>
              </a:r>
              <a:endParaRPr lang="zh-CN" altLang="en-US" sz="2800" b="1"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endParaRPr>
            </a:p>
            <a:p>
              <a:pPr indent="720090">
                <a:lnSpc>
                  <a:spcPct val="130000"/>
                </a:lnSpc>
              </a:pPr>
              <a:r>
                <a:rPr 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刘姥姥二进大观园：</a:t>
              </a:r>
              <a:r>
                <a:rPr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王夫人给了一百两</a:t>
              </a:r>
              <a:r>
                <a:rPr 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</a:t>
              </a:r>
              <a:r>
                <a:rPr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可以置几亩地的；凤姐给了八两银子；宝玉给的从妙玉那儿讨来的成窑杯（古董）；凤姐给的青纱一匹，实地子月白纱一个，两个茧绸，两匹绸子，一盒子点心，两斗御田粳米，园子里果子和各种干果子</a:t>
              </a:r>
              <a:r>
                <a:rPr 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；等等。所以加起来</a:t>
              </a:r>
              <a:r>
                <a:rPr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差不多是</a:t>
              </a:r>
              <a:r>
                <a:rPr 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二百五十</a:t>
              </a:r>
              <a:r>
                <a:rPr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两</a:t>
              </a:r>
              <a:r>
                <a:rPr lang="zh-CN" sz="2800" b="1" dirty="1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  <a:endParaRPr lang="zh-CN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18" name="图片 17" descr="31393935333939383b31373432363534373bbbd8d0ced5eb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xmlns:r="http://schemas.openxmlformats.org/officeDocument/2006/relationships" r:embed="rId17"/>
            <a:srcRect/>
            <a:stretch>
              <a:fillRect/>
            </a:stretch>
          </p:blipFill>
          <p:spPr>
            <a:xfrm rot="20940000">
              <a:off x="836" y="947"/>
              <a:ext cx="984" cy="1342"/>
            </a:xfrm>
            <a:prstGeom prst="rect"/>
          </p:spPr>
        </p:pic>
      </p:grp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0" advAuto="indefinite" build="whol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/>
          <p:cNvSpPr/>
          <p:nvPr>
            <p:custDataLst>
              <p:tags r:id="rId3"/>
            </p:custDataLst>
          </p:nvPr>
        </p:nvSpPr>
        <p:spPr>
          <a:xfrm>
            <a:off x="2160608" y="93905"/>
            <a:ext cx="1533457" cy="328879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TextBox 17"/>
          <p:cNvSpPr txBox="1"/>
          <p:nvPr>
            <p:custDataLst>
              <p:tags r:id="rId4"/>
            </p:custDataLst>
          </p:nvPr>
        </p:nvSpPr>
        <p:spPr>
          <a:xfrm>
            <a:off x="2227183" y="317969"/>
            <a:ext cx="3571735" cy="814337"/>
          </a:xfrm>
          <a:prstGeom prst="rect"/>
          <a:noFill/>
        </p:spPr>
        <p:txBody>
          <a:bodyPr wrap="square" lIns="115200" tIns="57600" rIns="115200" bIns="57600" rtlCol="0">
            <a:spAutoFit/>
          </a:bodyPr>
          <a:lstStyle/>
          <a:p>
            <a:r>
              <a:rPr lang="zh-CN" altLang="en-US" sz="2270" dirty="1">
                <a:solidFill>
                  <a:schemeClr val="bg1"/>
                </a:solidFill>
              </a:rPr>
              <a:t>单击此处添加标题文本内容</a:t>
            </a:r>
            <a:endParaRPr lang="en-US" sz="227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0" y="201491"/>
            <a:ext cx="11524398" cy="268730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>
            <p:custDataLst>
              <p:tags r:id="rId6"/>
            </p:custDataLst>
          </p:nvPr>
        </p:nvSpPr>
        <p:spPr>
          <a:xfrm flipV="1">
            <a:off x="2236345" y="93904"/>
            <a:ext cx="1372063" cy="328879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4" name="梯形 13"/>
          <p:cNvSpPr/>
          <p:nvPr>
            <p:custDataLst>
              <p:tags r:id="rId7"/>
            </p:custDataLst>
          </p:nvPr>
        </p:nvSpPr>
        <p:spPr>
          <a:xfrm flipV="1">
            <a:off x="528447" y="209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362482" y="104454"/>
            <a:ext cx="111978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新课探究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3195" y="186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>
            <p:custDataLst>
              <p:tags r:id="rId10"/>
            </p:custDataLst>
          </p:nvPr>
        </p:nvSpPr>
        <p:spPr>
          <a:xfrm flipV="1">
            <a:off x="3929887" y="193373"/>
            <a:ext cx="1436963" cy="26168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064050" y="170327"/>
            <a:ext cx="1232158" cy="307777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520298" y="178444"/>
            <a:ext cx="1744164" cy="30670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398145" y="895350"/>
            <a:ext cx="10309860" cy="635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en-US" altLang="zh-CN" sz="2800" b="1" kern="0" dirty="1" smtClean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这场“笑”剧的背后蕴含了作者怎样的思想感情?</a:t>
            </a:r>
            <a:endParaRPr lang="en-US" altLang="zh-CN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z="2800" b="1" kern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14"/>
            </p:custDataLst>
          </p:nvPr>
        </p:nvSpPr>
        <p:spPr>
          <a:xfrm>
            <a:off x="528320" y="2114550"/>
            <a:ext cx="10627360" cy="3234690"/>
          </a:xfrm>
          <a:prstGeom prst="roundRect">
            <a:avLst/>
          </a:prstGeom>
          <a:noFill/>
          <a:ln w="31750" cmpd="sng">
            <a:solidFill>
              <a:srgbClr val="A2342D"/>
            </a:solidFill>
            <a:prstDash val="dash"/>
          </a:ln>
        </p:spPr>
        <p:txBody>
          <a:bodyPr wrap="square" rtlCol="0">
            <a:noAutofit/>
          </a:bodyPr>
          <a:lstStyle/>
          <a:p>
            <a:pPr indent="720090" algn="l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这场“笑”剧的背后,包含着作者对下层劳动人民的悲悯与尊敬,作者正是以悲悯、尊敬的眼光来塑造刘姥姥这种市井小民的形象的。作者也透过刘姥姥的眼睛映射出贾府“朱门酒肉臭”的景象,对贾府的腐败进行了强烈的谴责。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0" advAuto="indefinite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3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9" name="标题 1"/>
          <p:cNvSpPr txBox="1"/>
          <p:nvPr>
            <p:custDataLst>
              <p:tags r:id="rId5"/>
            </p:custDataLst>
          </p:nvPr>
        </p:nvSpPr>
        <p:spPr>
          <a:xfrm>
            <a:off x="839743" y="51320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堂 小 结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梯形 4"/>
          <p:cNvSpPr/>
          <p:nvPr>
            <p:custDataLst>
              <p:tags r:id="rId7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290658" y="183622"/>
            <a:ext cx="2118995" cy="368300"/>
          </a:xfrm>
          <a:prstGeom prst="rect"/>
          <a:noFill/>
        </p:spPr>
        <p:txBody>
          <a:bodyPr wrap="non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25 </a:t>
            </a:r>
            <a:r>
              <a:rPr lang="zh-CN" alt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刘姥姥进大观园</a:t>
            </a:r>
            <a:endParaRPr kumimoji="0" lang="zh-CN" altLang="en-US" sz="1800" b="0" i="0" u="none" strike="noStrike" kern="1200" cap="none" spc="0" normalizeH="0" baseline="0" noProof="0">
              <a:ln w="38100"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3538538" y="1483678"/>
            <a:ext cx="3240087" cy="6413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1">
                <a:solidFill>
                  <a:srgbClr val="FF0000"/>
                </a:solidFill>
                <a:latin typeface="宋体" panose="02010600030101010101" pitchFamily="2" charset="-122"/>
              </a:rPr>
              <a:t>刘姥姥进大观园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10"/>
            </p:custDataLst>
          </p:nvPr>
        </p:nvGrpSpPr>
        <p:grpSpPr>
          <a:xfrm>
            <a:off x="3409950" y="2125028"/>
            <a:ext cx="3313113" cy="3313112"/>
            <a:chOff x="2498725" y="1323050"/>
            <a:chExt cx="3312368" cy="3312368"/>
          </a:xfrm>
        </p:grpSpPr>
        <p:sp>
          <p:nvSpPr>
            <p:cNvPr id="8" name="椭圆 7"/>
            <p:cNvSpPr/>
            <p:nvPr>
              <p:custDataLst>
                <p:tags r:id="rId11"/>
              </p:custDataLst>
            </p:nvPr>
          </p:nvSpPr>
          <p:spPr>
            <a:xfrm>
              <a:off x="2498725" y="1323050"/>
              <a:ext cx="3312368" cy="3312368"/>
            </a:xfrm>
            <a:prstGeom prst="ellipse"/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弧形 3"/>
            <p:cNvSpPr/>
            <p:nvPr>
              <p:custDataLst>
                <p:tags r:id="rId12"/>
              </p:custDataLst>
            </p:nvPr>
          </p:nvSpPr>
          <p:spPr>
            <a:xfrm rot="16981317">
              <a:off x="2995500" y="2294382"/>
              <a:ext cx="791985" cy="718976"/>
            </a:xfrm>
            <a:prstGeom prst="arc">
              <a:avLst>
                <a:gd name="adj1" fmla="val 16200000"/>
                <a:gd name="adj2" fmla="val 312399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弧形 10"/>
            <p:cNvSpPr/>
            <p:nvPr>
              <p:custDataLst>
                <p:tags r:id="rId13"/>
              </p:custDataLst>
            </p:nvPr>
          </p:nvSpPr>
          <p:spPr>
            <a:xfrm rot="16981317">
              <a:off x="4543759" y="2296762"/>
              <a:ext cx="791985" cy="720563"/>
            </a:xfrm>
            <a:prstGeom prst="arc">
              <a:avLst>
                <a:gd name="adj1" fmla="val 16200000"/>
                <a:gd name="adj2" fmla="val 312399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弦形 12"/>
            <p:cNvSpPr/>
            <p:nvPr>
              <p:custDataLst>
                <p:tags r:id="rId14"/>
              </p:custDataLst>
            </p:nvPr>
          </p:nvSpPr>
          <p:spPr>
            <a:xfrm rot="17668788">
              <a:off x="3773995" y="2833217"/>
              <a:ext cx="817378" cy="806269"/>
            </a:xfrm>
            <a:prstGeom prst="chord">
              <a:avLst>
                <a:gd name="adj1" fmla="val 2700000"/>
                <a:gd name="adj2" fmla="val 1581314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3662363" y="2531428"/>
            <a:ext cx="2806700" cy="652462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</a:rPr>
              <a:t>“笑”因：设局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3829050" y="3374390"/>
            <a:ext cx="2806700" cy="6524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</a:rPr>
              <a:t>一场 “笑”剧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7"/>
            </p:custDataLst>
          </p:nvPr>
        </p:nvSpPr>
        <p:spPr>
          <a:xfrm>
            <a:off x="4071938" y="4472940"/>
            <a:ext cx="2032000" cy="6524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</a:rPr>
              <a:t>同情、批判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1579563" y="3260090"/>
            <a:ext cx="2143125" cy="12128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</a:rPr>
              <a:t>“笑”态：百态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7105650" y="3260090"/>
            <a:ext cx="2143125" cy="12128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1">
                <a:latin typeface="楷体" panose="02010609060101010101" pitchFamily="49" charset="-122"/>
                <a:ea typeface="楷体" panose="02010609060101010101" pitchFamily="49" charset="-122"/>
              </a:rPr>
              <a:t>“笑”根：感慨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0" advAuto="indefinite" build="whole"/>
      <p:bldP spid="14" grpId="1" uiExpand="0" advAuto="indefinite" build="whole"/>
      <p:bldP spid="16" grpId="2" uiExpand="0" advAuto="indefinite" build="whole"/>
      <p:bldP spid="17" grpId="3" uiExpand="0" advAuto="indefinite" build="whole"/>
      <p:bldP spid="18" grpId="4" uiExpand="0" advAuto="indefinite" build="whole"/>
      <p:bldP spid="19" grpId="5" uiExpand="0" advAuto="indefinite" build="whol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3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9" name="标题 1"/>
          <p:cNvSpPr txBox="1"/>
          <p:nvPr>
            <p:custDataLst>
              <p:tags r:id="rId5"/>
            </p:custDataLst>
          </p:nvPr>
        </p:nvSpPr>
        <p:spPr>
          <a:xfrm>
            <a:off x="839743" y="51320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作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业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计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梯形 4"/>
          <p:cNvSpPr/>
          <p:nvPr>
            <p:custDataLst>
              <p:tags r:id="rId7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1290658" y="183622"/>
            <a:ext cx="2118995" cy="645160"/>
          </a:xfrm>
          <a:prstGeom prst="rect"/>
          <a:noFill/>
        </p:spPr>
        <p:txBody>
          <a:bodyPr wrap="none">
            <a:spAutoFit/>
          </a:bodyPr>
          <a:lstStyle/>
          <a:p>
            <a:pPr marL="0" marR="0" lvl="0" indent="0" algn="ctr" defTabSz="866775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25 </a:t>
            </a:r>
            <a:r>
              <a:rPr lang="zh-CN" alt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刘姥姥进大观园</a:t>
            </a:r>
            <a:endParaRPr lang="zh-CN" altLang="en-US" sz="1800">
              <a:ln w="3810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866775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 w="38100"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55015" y="1802130"/>
            <a:ext cx="10162540" cy="1383665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《红楼梦》中还有很多鲜活有趣的人物形象，课下同学们找出一个你最喜欢的人物，写一写他（她）的性格特点</a:t>
            </a:r>
            <a:r>
              <a:rPr sz="2800" b="1" dirty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3"/>
            </p:custDataLst>
          </p:nvPr>
        </p:nvSpPr>
        <p:spPr>
          <a:xfrm flipV="1">
            <a:off x="4095200" y="3541345"/>
            <a:ext cx="3330090" cy="666018"/>
          </a:xfrm>
          <a:prstGeom prst="trapezoi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9" y="-1"/>
            <a:ext cx="11520311" cy="3996108"/>
          </a:xfrm>
          <a:prstGeom prst="rect"/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512031" y="4150791"/>
            <a:ext cx="4496424" cy="964751"/>
          </a:xfrm>
          <a:prstGeom prst="rect"/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670" b="1" dirty="1">
                <a:solidFill>
                  <a:srgbClr val="1F487C"/>
                </a:solidFill>
              </a:rPr>
              <a:t>THANK YOU</a:t>
            </a:r>
            <a:endParaRPr lang="zh-CN" altLang="en-US" sz="5670" b="1">
              <a:solidFill>
                <a:srgbClr val="1F487C"/>
              </a:solidFill>
            </a:endParaRPr>
          </a:p>
        </p:txBody>
      </p:sp>
      <p:grpSp>
        <p:nvGrpSpPr>
          <p:cNvPr id="13" name="Group 4"/>
          <p:cNvGrpSpPr/>
          <p:nvPr>
            <p:custDataLst>
              <p:tags r:id="rId6"/>
            </p:custDataLst>
          </p:nvPr>
        </p:nvGrpSpPr>
        <p:grpSpPr>
          <a:xfrm>
            <a:off x="4596212" y="2178060"/>
            <a:ext cx="2328063" cy="1626043"/>
            <a:chOff x="0" y="0"/>
            <a:chExt cx="3219" cy="2998"/>
          </a:xfrm>
        </p:grpSpPr>
        <p:sp>
          <p:nvSpPr>
            <p:cNvPr id="14" name="Freeform 6" descr="extra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>
            <a:xfrm>
              <a:off x="0" y="0"/>
              <a:ext cx="3219" cy="2998"/>
            </a:xfrm>
            <a:custGeom>
              <a:gdLst>
                <a:gd name="T0" fmla="*/ 3008 w 1360"/>
                <a:gd name="T1" fmla="*/ 12707 h 1266"/>
                <a:gd name="T2" fmla="*/ 3008 w 1360"/>
                <a:gd name="T3" fmla="*/ 16572 h 1266"/>
                <a:gd name="T4" fmla="*/ 3299 w 1360"/>
                <a:gd name="T5" fmla="*/ 16892 h 1266"/>
                <a:gd name="T6" fmla="*/ 3860 w 1360"/>
                <a:gd name="T7" fmla="*/ 19376 h 1266"/>
                <a:gd name="T8" fmla="*/ 3737 w 1360"/>
                <a:gd name="T9" fmla="*/ 19785 h 1266"/>
                <a:gd name="T10" fmla="*/ 4615 w 1360"/>
                <a:gd name="T11" fmla="*/ 29558 h 1266"/>
                <a:gd name="T12" fmla="*/ 5304 w 1360"/>
                <a:gd name="T13" fmla="*/ 37544 h 1266"/>
                <a:gd name="T14" fmla="*/ 5491 w 1360"/>
                <a:gd name="T15" fmla="*/ 39815 h 1266"/>
                <a:gd name="T16" fmla="*/ 0 w 1360"/>
                <a:gd name="T17" fmla="*/ 39815 h 1266"/>
                <a:gd name="T18" fmla="*/ 185 w 1360"/>
                <a:gd name="T19" fmla="*/ 37650 h 1266"/>
                <a:gd name="T20" fmla="*/ 1193 w 1360"/>
                <a:gd name="T21" fmla="*/ 25509 h 1266"/>
                <a:gd name="T22" fmla="*/ 1697 w 1360"/>
                <a:gd name="T23" fmla="*/ 19785 h 1266"/>
                <a:gd name="T24" fmla="*/ 1562 w 1360"/>
                <a:gd name="T25" fmla="*/ 19279 h 1266"/>
                <a:gd name="T26" fmla="*/ 2230 w 1360"/>
                <a:gd name="T27" fmla="*/ 16892 h 1266"/>
                <a:gd name="T28" fmla="*/ 2483 w 1360"/>
                <a:gd name="T29" fmla="*/ 16510 h 1266"/>
                <a:gd name="T30" fmla="*/ 2483 w 1360"/>
                <a:gd name="T31" fmla="*/ 12802 h 1266"/>
                <a:gd name="T32" fmla="*/ 2201 w 1360"/>
                <a:gd name="T33" fmla="*/ 12326 h 1266"/>
                <a:gd name="T34" fmla="*/ 968 w 1360"/>
                <a:gd name="T35" fmla="*/ 11765 h 1266"/>
                <a:gd name="T36" fmla="*/ 1378 w 1360"/>
                <a:gd name="T37" fmla="*/ 11514 h 1266"/>
                <a:gd name="T38" fmla="*/ 19586 w 1360"/>
                <a:gd name="T39" fmla="*/ 1381 h 1266"/>
                <a:gd name="T40" fmla="*/ 21721 w 1360"/>
                <a:gd name="T41" fmla="*/ 156 h 1266"/>
                <a:gd name="T42" fmla="*/ 22526 w 1360"/>
                <a:gd name="T43" fmla="*/ 156 h 1266"/>
                <a:gd name="T44" fmla="*/ 39383 w 1360"/>
                <a:gd name="T45" fmla="*/ 8648 h 1266"/>
                <a:gd name="T46" fmla="*/ 42685 w 1360"/>
                <a:gd name="T47" fmla="*/ 10318 h 1266"/>
                <a:gd name="T48" fmla="*/ 40869 w 1360"/>
                <a:gd name="T49" fmla="*/ 11329 h 1266"/>
                <a:gd name="T50" fmla="*/ 22689 w 1360"/>
                <a:gd name="T51" fmla="*/ 20939 h 1266"/>
                <a:gd name="T52" fmla="*/ 21586 w 1360"/>
                <a:gd name="T53" fmla="*/ 21007 h 1266"/>
                <a:gd name="T54" fmla="*/ 3512 w 1360"/>
                <a:gd name="T55" fmla="*/ 12920 h 1266"/>
                <a:gd name="T56" fmla="*/ 3008 w 1360"/>
                <a:gd name="T57" fmla="*/ 12707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blipFill dpi="0" rotWithShape="0">
              <a:blip xmlns:r="http://schemas.openxmlformats.org/officeDocument/2006/relationships" r:embed="rId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13603" tIns="59202" rIns="113603" bIns="59202"/>
            <a:lstStyle/>
            <a:p>
              <a:pPr marL="0" marR="0" lvl="0" indent="0" algn="l" defTabSz="115189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 descr="extra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>
            <a:xfrm>
              <a:off x="665" y="1272"/>
              <a:ext cx="2000" cy="947"/>
            </a:xfrm>
            <a:custGeom>
              <a:gdLst>
                <a:gd name="T0" fmla="*/ 0 w 845"/>
                <a:gd name="T1" fmla="*/ 4619 h 400"/>
                <a:gd name="T2" fmla="*/ 2454 w 845"/>
                <a:gd name="T3" fmla="*/ 1009 h 400"/>
                <a:gd name="T4" fmla="*/ 3008 w 845"/>
                <a:gd name="T5" fmla="*/ 874 h 400"/>
                <a:gd name="T6" fmla="*/ 8218 w 845"/>
                <a:gd name="T7" fmla="*/ 3172 h 400"/>
                <a:gd name="T8" fmla="*/ 13086 w 845"/>
                <a:gd name="T9" fmla="*/ 5336 h 400"/>
                <a:gd name="T10" fmla="*/ 13619 w 845"/>
                <a:gd name="T11" fmla="*/ 5242 h 400"/>
                <a:gd name="T12" fmla="*/ 22727 w 845"/>
                <a:gd name="T13" fmla="*/ 410 h 400"/>
                <a:gd name="T14" fmla="*/ 23505 w 845"/>
                <a:gd name="T15" fmla="*/ 0 h 400"/>
                <a:gd name="T16" fmla="*/ 26521 w 845"/>
                <a:gd name="T17" fmla="*/ 4501 h 400"/>
                <a:gd name="T18" fmla="*/ 23321 w 845"/>
                <a:gd name="T19" fmla="*/ 6501 h 400"/>
                <a:gd name="T20" fmla="*/ 14054 w 845"/>
                <a:gd name="T21" fmla="*/ 12342 h 400"/>
                <a:gd name="T22" fmla="*/ 13205 w 845"/>
                <a:gd name="T23" fmla="*/ 12382 h 400"/>
                <a:gd name="T24" fmla="*/ 253 w 845"/>
                <a:gd name="T25" fmla="*/ 4804 h 400"/>
                <a:gd name="T26" fmla="*/ 0 w 845"/>
                <a:gd name="T27" fmla="*/ 4619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blipFill dpi="0" rotWithShape="0">
              <a:blip xmlns:r="http://schemas.openxmlformats.org/officeDocument/2006/relationships" r:embed="rId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13603" tIns="59202" rIns="113603" bIns="59202"/>
            <a:lstStyle/>
            <a:p>
              <a:pPr marL="0" marR="0" lvl="0" indent="0" algn="l" defTabSz="115189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927953" y="5481483"/>
            <a:ext cx="2174413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5157757" y="5667900"/>
            <a:ext cx="2174413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5"/>
            </p:custDataLst>
          </p:nvPr>
        </p:nvSpPr>
        <p:spPr>
          <a:xfrm>
            <a:off x="1754611" y="1330920"/>
            <a:ext cx="5836400" cy="637675"/>
          </a:xfrm>
          <a:prstGeom prst="rect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tabLst>
                <a:tab pos="2637155" algn="ctr"/>
                <a:tab pos="3371850" algn="l"/>
              </a:tabLst>
            </a:pPr>
            <a:r>
              <a:rPr lang="zh-CN" altLang="en-US" sz="2800" b="1" dirty="1">
                <a:solidFill>
                  <a:srgbClr val="333333"/>
                </a:solidFill>
                <a:effectLst>
                  <a:glow rad="12573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黑体" panose="02010609060101010101" charset="-122"/>
                <a:ea typeface="黑体" panose="02010609060101010101" charset="-122"/>
              </a:rPr>
              <a:t>刘姥姥进大观园</a:t>
            </a:r>
            <a:endParaRPr lang="zh-CN" altLang="en-US" sz="2800" b="1">
              <a:solidFill>
                <a:srgbClr val="333333"/>
              </a:solidFill>
              <a:effectLst>
                <a:glow rad="12573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5157521" y="1434008"/>
            <a:ext cx="5835033" cy="2308324"/>
            <a:chOff x="5918886" y="1319073"/>
            <a:chExt cx="5835033" cy="2308324"/>
          </a:xfrm>
        </p:grpSpPr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7166496" y="1319073"/>
              <a:ext cx="4587423" cy="2308324"/>
            </a:xfrm>
            <a:prstGeom prst="rect"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1" smtClean="0">
                  <a:latin typeface="黑体" panose="02010609060101010101" charset="-122"/>
                  <a:ea typeface="黑体" panose="02010609060101010101" charset="-122"/>
                </a:rPr>
                <a:t>    比喻</a:t>
              </a:r>
              <a:r>
                <a:rPr lang="zh-CN" altLang="en-US" sz="2400" dirty="1">
                  <a:latin typeface="黑体" panose="02010609060101010101" charset="-122"/>
                  <a:ea typeface="黑体" panose="02010609060101010101" charset="-122"/>
                </a:rPr>
                <a:t>没有见过世面的人来到陌生新奇的花花世界。既可用来揶揄那些见识短浅、孤陋寡闻的人，也可以用作是自谦或者自嘲。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xmlns:r="http://schemas.openxmlformats.org/officeDocument/2006/relationships"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5918886" y="1446699"/>
              <a:ext cx="890878" cy="406815"/>
            </a:xfrm>
            <a:prstGeom prst="rect"/>
          </p:spPr>
        </p:pic>
      </p:grp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-116840" y="3239770"/>
            <a:ext cx="4781550" cy="2510790"/>
            <a:chOff x="2274849" y="3558746"/>
            <a:chExt cx="5373983" cy="2959638"/>
          </a:xfrm>
        </p:grpSpPr>
        <p:pic>
          <p:nvPicPr>
            <p:cNvPr id="52" name="图片 5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xmlns:r="http://schemas.openxmlformats.org/officeDocument/2006/relationships" r:embed="rId11"/>
            <a:srcRect/>
            <a:stretch>
              <a:fillRect/>
            </a:stretch>
          </p:blipFill>
          <p:spPr>
            <a:xfrm>
              <a:off x="2508421" y="3571103"/>
              <a:ext cx="5103341" cy="2947281"/>
            </a:xfrm>
            <a:prstGeom prst="rect"/>
            <a:ln>
              <a:noFill/>
            </a:ln>
            <a:effectLst>
              <a:softEdge rad="112500"/>
            </a:effectLst>
          </p:spPr>
        </p:pic>
        <p:pic>
          <p:nvPicPr>
            <p:cNvPr id="53" name="图片 5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xmlns:r="http://schemas.openxmlformats.org/officeDocument/2006/relationships"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r="7022"/>
            <a:stretch>
              <a:fillRect/>
            </a:stretch>
          </p:blipFill>
          <p:spPr>
            <a:xfrm>
              <a:off x="2274849" y="3558746"/>
              <a:ext cx="5373983" cy="2928551"/>
            </a:xfrm>
            <a:prstGeom prst="rect"/>
            <a:ln>
              <a:noFill/>
            </a:ln>
            <a:effectLst/>
          </p:spPr>
        </p:pic>
      </p:grpSp>
      <p:sp>
        <p:nvSpPr>
          <p:cNvPr id="4" name="矩形 3"/>
          <p:cNvSpPr/>
          <p:nvPr>
            <p:custDataLst>
              <p:tags r:id="rId15"/>
            </p:custDataLst>
          </p:nvPr>
        </p:nvSpPr>
        <p:spPr>
          <a:xfrm>
            <a:off x="4546600" y="4276090"/>
            <a:ext cx="6974205" cy="829945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1" smtClean="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 dirty="1">
                <a:latin typeface="楷体" panose="02010609060101010101" pitchFamily="49" charset="-122"/>
                <a:ea typeface="楷体" panose="02010609060101010101" pitchFamily="49" charset="-122"/>
              </a:rPr>
              <a:t>大观园中都发生了哪些精彩的故事？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梯形 4"/>
          <p:cNvSpPr/>
          <p:nvPr>
            <p:custDataLst>
              <p:tags r:id="rId16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6" name="矩形 5"/>
          <p:cNvSpPr/>
          <p:nvPr>
            <p:custDataLst>
              <p:tags r:id="rId17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梯形 7"/>
          <p:cNvSpPr/>
          <p:nvPr>
            <p:custDataLst>
              <p:tags r:id="rId18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grpSp>
        <p:nvGrpSpPr>
          <p:cNvPr id="10" name="组合 9"/>
          <p:cNvGrpSpPr/>
          <p:nvPr>
            <p:custDataLst>
              <p:tags r:id="rId19"/>
            </p:custDataLst>
          </p:nvPr>
        </p:nvGrpSpPr>
        <p:grpSpPr>
          <a:xfrm>
            <a:off x="840126" y="167058"/>
            <a:ext cx="3260479" cy="582273"/>
            <a:chOff x="539583" y="3596641"/>
            <a:chExt cx="5404017" cy="308396"/>
          </a:xfrm>
          <a:noFill/>
        </p:grpSpPr>
        <p:sp>
          <p:nvSpPr>
            <p:cNvPr id="11" name="圆角矩形 10"/>
            <p:cNvSpPr/>
            <p:nvPr>
              <p:custDataLst>
                <p:tags r:id="rId20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539583" y="3605385"/>
              <a:ext cx="5041323" cy="195067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标题 1"/>
          <p:cNvSpPr txBox="1"/>
          <p:nvPr>
            <p:custDataLst>
              <p:tags r:id="rId22"/>
            </p:custDataLst>
          </p:nvPr>
        </p:nvSpPr>
        <p:spPr>
          <a:xfrm>
            <a:off x="-26397" y="50939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765" fontAlgn="base">
              <a:spcAft>
                <a:spcPct val="0"/>
              </a:spcAft>
            </a:pPr>
            <a:r>
              <a:rPr lang="zh-CN" altLang="en-US" sz="3600" b="1" dirty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 境 导 入</a:t>
            </a:r>
            <a:endParaRPr lang="zh-CN" altLang="en-US" sz="36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>
            <p:custDataLst>
              <p:tags r:id="rId3"/>
            </p:custDataLst>
          </p:nvPr>
        </p:nvSpPr>
        <p:spPr>
          <a:xfrm>
            <a:off x="554448" y="93488"/>
            <a:ext cx="3618671" cy="560781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9" y="418117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4" name="梯形 3"/>
          <p:cNvSpPr/>
          <p:nvPr>
            <p:custDataLst>
              <p:tags r:id="rId5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9" name="标题 1"/>
          <p:cNvSpPr txBox="1"/>
          <p:nvPr>
            <p:custDataLst>
              <p:tags r:id="rId6"/>
            </p:custDataLst>
          </p:nvPr>
        </p:nvSpPr>
        <p:spPr>
          <a:xfrm>
            <a:off x="839743" y="513203"/>
            <a:ext cx="11520311" cy="605747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习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</a:t>
            </a:r>
            <a:r>
              <a:rPr kumimoji="0" lang="en-US" altLang="zh-CN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标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圆角矩形 7"/>
          <p:cNvSpPr/>
          <p:nvPr>
            <p:custDataLst>
              <p:tags r:id="rId7"/>
            </p:custDataLst>
          </p:nvPr>
        </p:nvSpPr>
        <p:spPr>
          <a:xfrm>
            <a:off x="2371725" y="167005"/>
            <a:ext cx="1729105" cy="582295"/>
          </a:xfrm>
          <a:prstGeom prst="roundRect">
            <a:avLst>
              <a:gd name="adj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66775" fontAlgn="base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40126" y="183567"/>
            <a:ext cx="3041650" cy="645160"/>
          </a:xfrm>
          <a:prstGeom prst="rect"/>
          <a:noFill/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25 </a:t>
            </a:r>
            <a:r>
              <a:rPr lang="zh-CN" alt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刘姥姥进大观园</a:t>
            </a:r>
            <a:endParaRPr lang="zh-CN" altLang="en-US" sz="1800">
              <a:ln w="3810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ln w="3810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672590" y="1876425"/>
            <a:ext cx="8242935" cy="272669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dirty="1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en-US" altLang="zh-CN" sz="2800" dirty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r>
              <a:rPr lang="zh-CN" altLang="en-US" sz="2800" dirty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整体感知，梳理小说情节，把握主要内容。</a:t>
            </a:r>
            <a:endParaRPr lang="zh-CN" altLang="en-US" sz="28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1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en-US" altLang="zh-CN" sz="2800" dirty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r>
              <a:rPr lang="zh-CN" altLang="en-US" sz="2800" dirty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赏析人物典型语言和动作，分析人物群像。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xmlns:r="http://schemas.openxmlformats.org/officeDocument/2006/relationships" r:embed="rId11"/>
          <a:srcRect/>
          <a:stretch>
            <a:fillRect/>
          </a:stretch>
        </p:blipFill>
        <p:spPr>
          <a:xfrm>
            <a:off x="7613015" y="4261485"/>
            <a:ext cx="3907155" cy="221869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724" y="356522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693661" y="1083246"/>
            <a:ext cx="877949" cy="700235"/>
            <a:chOff x="6578602" y="5478465"/>
            <a:chExt cx="1443037" cy="1150938"/>
          </a:xfrm>
        </p:grpSpPr>
        <p:sp>
          <p:nvSpPr>
            <p:cNvPr id="3" name="任意多边形: 形状 2"/>
            <p:cNvSpPr/>
            <p:nvPr userDrawn="1">
              <p:custDataLst>
                <p:tags r:id="rId5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4" name="任意多边形: 形状 3"/>
            <p:cNvSpPr/>
            <p:nvPr userDrawn="1">
              <p:custDataLst>
                <p:tags r:id="rId6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5" name="任意多边形: 形状 4"/>
            <p:cNvSpPr/>
            <p:nvPr userDrawn="1">
              <p:custDataLst>
                <p:tags r:id="rId7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6" name="任意多边形: 形状 5"/>
            <p:cNvSpPr/>
            <p:nvPr userDrawn="1">
              <p:custDataLst>
                <p:tags r:id="rId8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9"/>
              </p:custDataLst>
            </p:nvPr>
          </p:nvSpPr>
          <p:spPr>
            <a:xfrm>
              <a:off x="7032627" y="5492752"/>
              <a:ext cx="157163" cy="134938"/>
            </a:xfrm>
            <a:custGeom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10"/>
              </p:custDataLst>
            </p:nvPr>
          </p:nvSpPr>
          <p:spPr>
            <a:xfrm>
              <a:off x="7207252" y="5735640"/>
              <a:ext cx="782638" cy="893763"/>
            </a:xfrm>
            <a:custGeom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11"/>
              </p:custDataLst>
            </p:nvPr>
          </p:nvSpPr>
          <p:spPr>
            <a:xfrm>
              <a:off x="6578602" y="5541965"/>
              <a:ext cx="784225" cy="889000"/>
            </a:xfrm>
            <a:custGeom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2"/>
              </p:custDataLst>
            </p:nvPr>
          </p:nvSpPr>
          <p:spPr>
            <a:xfrm>
              <a:off x="7207252" y="6389690"/>
              <a:ext cx="539750" cy="219075"/>
            </a:xfrm>
            <a:custGeom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13"/>
              </p:custDataLst>
            </p:nvPr>
          </p:nvSpPr>
          <p:spPr>
            <a:xfrm>
              <a:off x="6691314" y="6265865"/>
              <a:ext cx="546100" cy="222250"/>
            </a:xfrm>
            <a:custGeom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14"/>
              </p:custDataLst>
            </p:nvPr>
          </p:nvSpPr>
          <p:spPr>
            <a:xfrm>
              <a:off x="7397752" y="6099177"/>
              <a:ext cx="411163" cy="219075"/>
            </a:xfrm>
            <a:custGeom>
              <a:gdLst>
                <a:gd name="T0" fmla="*/ 140 w 140"/>
                <a:gd name="T1" fmla="*/ 75 h 75"/>
                <a:gd name="T2" fmla="*/ 0 w 140"/>
                <a:gd name="T3" fmla="*/ 31 h 75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5"/>
              </p:custDataLst>
            </p:nvPr>
          </p:nvSpPr>
          <p:spPr>
            <a:xfrm>
              <a:off x="7462839" y="5899152"/>
              <a:ext cx="409575" cy="217488"/>
            </a:xfrm>
            <a:custGeom>
              <a:gdLst>
                <a:gd name="T0" fmla="*/ 140 w 140"/>
                <a:gd name="T1" fmla="*/ 74 h 74"/>
                <a:gd name="T2" fmla="*/ 0 w 140"/>
                <a:gd name="T3" fmla="*/ 30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6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7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8"/>
              </p:custDataLst>
            </p:nvPr>
          </p:nvSpPr>
          <p:spPr>
            <a:xfrm>
              <a:off x="6808789" y="5919790"/>
              <a:ext cx="412750" cy="214313"/>
            </a:xfrm>
            <a:custGeom>
              <a:gdLst>
                <a:gd name="T0" fmla="*/ 0 w 141"/>
                <a:gd name="T1" fmla="*/ 31 h 73"/>
                <a:gd name="T2" fmla="*/ 141 w 141"/>
                <a:gd name="T3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19"/>
              </p:custDataLst>
            </p:nvPr>
          </p:nvSpPr>
          <p:spPr>
            <a:xfrm>
              <a:off x="6873877" y="5718177"/>
              <a:ext cx="409575" cy="217488"/>
            </a:xfrm>
            <a:custGeom>
              <a:gdLst>
                <a:gd name="T0" fmla="*/ 0 w 140"/>
                <a:gd name="T1" fmla="*/ 31 h 74"/>
                <a:gd name="T2" fmla="*/ 140 w 140"/>
                <a:gd name="T3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</p:grp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1736118" y="1138999"/>
            <a:ext cx="1722120" cy="557530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zh-CN" altLang="en-US" sz="3025" dirty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名著导读</a:t>
            </a:r>
            <a:endParaRPr lang="zh-CN" altLang="en-US" sz="3025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>
            <p:custDataLst>
              <p:tags r:id="rId21"/>
            </p:custDataLst>
          </p:nvPr>
        </p:nvGrpSpPr>
        <p:grpSpPr>
          <a:xfrm>
            <a:off x="10476371" y="5461272"/>
            <a:ext cx="945144" cy="860281"/>
            <a:chOff x="2279" y="1811"/>
            <a:chExt cx="1136" cy="1034"/>
          </a:xfrm>
        </p:grpSpPr>
        <p:sp>
          <p:nvSpPr>
            <p:cNvPr id="36" name="AutoShape 4"/>
            <p:cNvSpPr>
              <a:spLocks noChangeAspect="1" noChangeArrowheads="1" noTextEdit="1"/>
            </p:cNvSpPr>
            <p:nvPr>
              <p:custDataLst>
                <p:tags r:id="rId22"/>
              </p:custDataLst>
            </p:nvPr>
          </p:nvSpPr>
          <p:spPr>
            <a:xfrm>
              <a:off x="2280" y="1823"/>
              <a:ext cx="1124" cy="1022"/>
            </a:xfrm>
            <a:prstGeom prst="rect"/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605"/>
            </a:p>
          </p:txBody>
        </p:sp>
        <p:sp>
          <p:nvSpPr>
            <p:cNvPr id="37" name="Freeform 6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2619" y="1870"/>
              <a:ext cx="281" cy="952"/>
            </a:xfrm>
            <a:custGeom>
              <a:gdLst>
                <a:gd name="T0" fmla="*/ 22 w 24"/>
                <a:gd name="T1" fmla="*/ 0 h 81"/>
                <a:gd name="T2" fmla="*/ 0 w 24"/>
                <a:gd name="T3" fmla="*/ 26 h 81"/>
                <a:gd name="T4" fmla="*/ 24 w 24"/>
                <a:gd name="T5" fmla="*/ 2 h 81"/>
                <a:gd name="T6" fmla="*/ 23 w 24"/>
                <a:gd name="T7" fmla="*/ 1 h 81"/>
                <a:gd name="T8" fmla="*/ 19 w 24"/>
                <a:gd name="T9" fmla="*/ 0 h 81"/>
                <a:gd name="T10" fmla="*/ 0 w 24"/>
                <a:gd name="T11" fmla="*/ 15 h 81"/>
                <a:gd name="T12" fmla="*/ 19 w 24"/>
                <a:gd name="T13" fmla="*/ 0 h 81"/>
                <a:gd name="T14" fmla="*/ 0 w 24"/>
                <a:gd name="T15" fmla="*/ 12 h 81"/>
                <a:gd name="T16" fmla="*/ 7 w 24"/>
                <a:gd name="T17" fmla="*/ 0 h 81"/>
                <a:gd name="T18" fmla="*/ 5 w 24"/>
                <a:gd name="T19" fmla="*/ 0 h 81"/>
                <a:gd name="T20" fmla="*/ 0 w 24"/>
                <a:gd name="T21" fmla="*/ 2 h 81"/>
                <a:gd name="T22" fmla="*/ 2 w 24"/>
                <a:gd name="T23" fmla="*/ 0 h 81"/>
                <a:gd name="T24" fmla="*/ 0 w 24"/>
                <a:gd name="T25" fmla="*/ 29 h 81"/>
                <a:gd name="T26" fmla="*/ 24 w 24"/>
                <a:gd name="T27" fmla="*/ 10 h 81"/>
                <a:gd name="T28" fmla="*/ 0 w 24"/>
                <a:gd name="T29" fmla="*/ 29 h 81"/>
                <a:gd name="T30" fmla="*/ 24 w 24"/>
                <a:gd name="T31" fmla="*/ 12 h 81"/>
                <a:gd name="T32" fmla="*/ 0 w 24"/>
                <a:gd name="T33" fmla="*/ 40 h 81"/>
                <a:gd name="T34" fmla="*/ 0 w 24"/>
                <a:gd name="T35" fmla="*/ 43 h 81"/>
                <a:gd name="T36" fmla="*/ 24 w 24"/>
                <a:gd name="T37" fmla="*/ 24 h 81"/>
                <a:gd name="T38" fmla="*/ 0 w 24"/>
                <a:gd name="T39" fmla="*/ 43 h 81"/>
                <a:gd name="T40" fmla="*/ 0 w 24"/>
                <a:gd name="T41" fmla="*/ 55 h 81"/>
                <a:gd name="T42" fmla="*/ 24 w 24"/>
                <a:gd name="T43" fmla="*/ 27 h 81"/>
                <a:gd name="T44" fmla="*/ 0 w 24"/>
                <a:gd name="T45" fmla="*/ 58 h 81"/>
                <a:gd name="T46" fmla="*/ 24 w 24"/>
                <a:gd name="T47" fmla="*/ 38 h 81"/>
                <a:gd name="T48" fmla="*/ 0 w 24"/>
                <a:gd name="T49" fmla="*/ 58 h 81"/>
                <a:gd name="T50" fmla="*/ 0 w 24"/>
                <a:gd name="T51" fmla="*/ 69 h 81"/>
                <a:gd name="T52" fmla="*/ 24 w 24"/>
                <a:gd name="T53" fmla="*/ 41 h 81"/>
                <a:gd name="T54" fmla="*/ 0 w 24"/>
                <a:gd name="T55" fmla="*/ 72 h 81"/>
                <a:gd name="T56" fmla="*/ 24 w 24"/>
                <a:gd name="T57" fmla="*/ 52 h 81"/>
                <a:gd name="T58" fmla="*/ 0 w 24"/>
                <a:gd name="T59" fmla="*/ 72 h 81"/>
                <a:gd name="T60" fmla="*/ 24 w 24"/>
                <a:gd name="T61" fmla="*/ 55 h 81"/>
                <a:gd name="T62" fmla="*/ 2 w 24"/>
                <a:gd name="T63" fmla="*/ 81 h 81"/>
                <a:gd name="T64" fmla="*/ 0 w 24"/>
                <a:gd name="T65" fmla="*/ 81 h 81"/>
                <a:gd name="T66" fmla="*/ 0 w 24"/>
                <a:gd name="T67" fmla="*/ 79 h 81"/>
                <a:gd name="T68" fmla="*/ 5 w 24"/>
                <a:gd name="T69" fmla="*/ 81 h 81"/>
                <a:gd name="T70" fmla="*/ 24 w 24"/>
                <a:gd name="T71" fmla="*/ 67 h 81"/>
                <a:gd name="T72" fmla="*/ 5 w 24"/>
                <a:gd name="T73" fmla="*/ 81 h 81"/>
                <a:gd name="T74" fmla="*/ 17 w 24"/>
                <a:gd name="T75" fmla="*/ 81 h 81"/>
                <a:gd name="T76" fmla="*/ 24 w 24"/>
                <a:gd name="T77" fmla="*/ 70 h 81"/>
                <a:gd name="T78" fmla="*/ 19 w 24"/>
                <a:gd name="T79" fmla="*/ 81 h 81"/>
                <a:gd name="T80" fmla="*/ 23 w 24"/>
                <a:gd name="T81" fmla="*/ 81 h 81"/>
                <a:gd name="T82" fmla="*/ 24 w 24"/>
                <a:gd name="T83" fmla="*/ 77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81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19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2" y="0"/>
                    <a:pt x="12" y="0"/>
                  </a:cubicBezTo>
                  <a:close/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0" y="29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0" y="36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0" y="43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lose/>
                  <a:moveTo>
                    <a:pt x="0" y="51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0" y="58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0" y="65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65"/>
                    <a:pt x="0" y="65"/>
                    <a:pt x="0" y="65"/>
                  </a:cubicBezTo>
                  <a:close/>
                  <a:moveTo>
                    <a:pt x="0" y="72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2"/>
                    <a:pt x="0" y="72"/>
                    <a:pt x="0" y="72"/>
                  </a:cubicBezTo>
                  <a:close/>
                  <a:moveTo>
                    <a:pt x="0" y="79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1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lose/>
                  <a:moveTo>
                    <a:pt x="5" y="81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5" y="81"/>
                    <a:pt x="5" y="81"/>
                  </a:cubicBezTo>
                  <a:close/>
                  <a:moveTo>
                    <a:pt x="12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2" y="81"/>
                    <a:pt x="12" y="81"/>
                    <a:pt x="12" y="81"/>
                  </a:cubicBezTo>
                  <a:close/>
                  <a:moveTo>
                    <a:pt x="19" y="81"/>
                  </a:move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3" y="81"/>
                    <a:pt x="23" y="81"/>
                  </a:cubicBezTo>
                  <a:cubicBezTo>
                    <a:pt x="23" y="80"/>
                    <a:pt x="24" y="80"/>
                    <a:pt x="24" y="79"/>
                  </a:cubicBezTo>
                  <a:cubicBezTo>
                    <a:pt x="24" y="77"/>
                    <a:pt x="24" y="77"/>
                    <a:pt x="24" y="77"/>
                  </a:cubicBezTo>
                  <a:lnTo>
                    <a:pt x="19" y="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605"/>
            </a:p>
          </p:txBody>
        </p:sp>
        <p:sp>
          <p:nvSpPr>
            <p:cNvPr id="38" name="Freeform 7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2982" y="1847"/>
              <a:ext cx="398" cy="975"/>
            </a:xfrm>
            <a:custGeom>
              <a:gdLst>
                <a:gd name="T0" fmla="*/ 14 w 34"/>
                <a:gd name="T1" fmla="*/ 1 h 83"/>
                <a:gd name="T2" fmla="*/ 2 w 34"/>
                <a:gd name="T3" fmla="*/ 17 h 83"/>
                <a:gd name="T4" fmla="*/ 10 w 34"/>
                <a:gd name="T5" fmla="*/ 1 h 83"/>
                <a:gd name="T6" fmla="*/ 0 w 34"/>
                <a:gd name="T7" fmla="*/ 7 h 83"/>
                <a:gd name="T8" fmla="*/ 10 w 34"/>
                <a:gd name="T9" fmla="*/ 1 h 83"/>
                <a:gd name="T10" fmla="*/ 0 w 34"/>
                <a:gd name="T11" fmla="*/ 4 h 83"/>
                <a:gd name="T12" fmla="*/ 0 w 34"/>
                <a:gd name="T13" fmla="*/ 3 h 83"/>
                <a:gd name="T14" fmla="*/ 2 w 34"/>
                <a:gd name="T15" fmla="*/ 2 h 83"/>
                <a:gd name="T16" fmla="*/ 2 w 34"/>
                <a:gd name="T17" fmla="*/ 19 h 83"/>
                <a:gd name="T18" fmla="*/ 23 w 34"/>
                <a:gd name="T19" fmla="*/ 0 h 83"/>
                <a:gd name="T20" fmla="*/ 24 w 34"/>
                <a:gd name="T21" fmla="*/ 1 h 83"/>
                <a:gd name="T22" fmla="*/ 24 w 34"/>
                <a:gd name="T23" fmla="*/ 2 h 83"/>
                <a:gd name="T24" fmla="*/ 2 w 34"/>
                <a:gd name="T25" fmla="*/ 19 h 83"/>
                <a:gd name="T26" fmla="*/ 24 w 34"/>
                <a:gd name="T27" fmla="*/ 5 h 83"/>
                <a:gd name="T28" fmla="*/ 4 w 34"/>
                <a:gd name="T29" fmla="*/ 29 h 83"/>
                <a:gd name="T30" fmla="*/ 4 w 34"/>
                <a:gd name="T31" fmla="*/ 32 h 83"/>
                <a:gd name="T32" fmla="*/ 25 w 34"/>
                <a:gd name="T33" fmla="*/ 15 h 83"/>
                <a:gd name="T34" fmla="*/ 4 w 34"/>
                <a:gd name="T35" fmla="*/ 32 h 83"/>
                <a:gd name="T36" fmla="*/ 5 w 34"/>
                <a:gd name="T37" fmla="*/ 42 h 83"/>
                <a:gd name="T38" fmla="*/ 26 w 34"/>
                <a:gd name="T39" fmla="*/ 17 h 83"/>
                <a:gd name="T40" fmla="*/ 6 w 34"/>
                <a:gd name="T41" fmla="*/ 45 h 83"/>
                <a:gd name="T42" fmla="*/ 27 w 34"/>
                <a:gd name="T43" fmla="*/ 27 h 83"/>
                <a:gd name="T44" fmla="*/ 6 w 34"/>
                <a:gd name="T45" fmla="*/ 45 h 83"/>
                <a:gd name="T46" fmla="*/ 7 w 34"/>
                <a:gd name="T47" fmla="*/ 55 h 83"/>
                <a:gd name="T48" fmla="*/ 28 w 34"/>
                <a:gd name="T49" fmla="*/ 30 h 83"/>
                <a:gd name="T50" fmla="*/ 7 w 34"/>
                <a:gd name="T51" fmla="*/ 57 h 83"/>
                <a:gd name="T52" fmla="*/ 29 w 34"/>
                <a:gd name="T53" fmla="*/ 40 h 83"/>
                <a:gd name="T54" fmla="*/ 7 w 34"/>
                <a:gd name="T55" fmla="*/ 57 h 83"/>
                <a:gd name="T56" fmla="*/ 29 w 34"/>
                <a:gd name="T57" fmla="*/ 42 h 83"/>
                <a:gd name="T58" fmla="*/ 9 w 34"/>
                <a:gd name="T59" fmla="*/ 67 h 83"/>
                <a:gd name="T60" fmla="*/ 9 w 34"/>
                <a:gd name="T61" fmla="*/ 70 h 83"/>
                <a:gd name="T62" fmla="*/ 31 w 34"/>
                <a:gd name="T63" fmla="*/ 52 h 83"/>
                <a:gd name="T64" fmla="*/ 9 w 34"/>
                <a:gd name="T65" fmla="*/ 70 h 83"/>
                <a:gd name="T66" fmla="*/ 10 w 34"/>
                <a:gd name="T67" fmla="*/ 80 h 83"/>
                <a:gd name="T68" fmla="*/ 31 w 34"/>
                <a:gd name="T69" fmla="*/ 55 h 83"/>
                <a:gd name="T70" fmla="*/ 11 w 34"/>
                <a:gd name="T71" fmla="*/ 82 h 83"/>
                <a:gd name="T72" fmla="*/ 11 w 34"/>
                <a:gd name="T73" fmla="*/ 82 h 83"/>
                <a:gd name="T74" fmla="*/ 13 w 34"/>
                <a:gd name="T75" fmla="*/ 83 h 83"/>
                <a:gd name="T76" fmla="*/ 32 w 34"/>
                <a:gd name="T77" fmla="*/ 65 h 83"/>
                <a:gd name="T78" fmla="*/ 11 w 34"/>
                <a:gd name="T79" fmla="*/ 82 h 83"/>
                <a:gd name="T80" fmla="*/ 23 w 34"/>
                <a:gd name="T81" fmla="*/ 81 h 83"/>
                <a:gd name="T82" fmla="*/ 33 w 34"/>
                <a:gd name="T83" fmla="*/ 67 h 83"/>
                <a:gd name="T84" fmla="*/ 27 w 34"/>
                <a:gd name="T85" fmla="*/ 81 h 83"/>
                <a:gd name="T86" fmla="*/ 34 w 34"/>
                <a:gd name="T87" fmla="*/ 77 h 83"/>
                <a:gd name="T88" fmla="*/ 27 w 34"/>
                <a:gd name="T89" fmla="*/ 81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83">
                  <a:moveTo>
                    <a:pt x="18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10" y="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0" y="1"/>
                    <a:pt x="10" y="1"/>
                    <a:pt x="10" y="1"/>
                  </a:cubicBezTo>
                  <a:close/>
                  <a:moveTo>
                    <a:pt x="2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19"/>
                    <a:pt x="2" y="19"/>
                    <a:pt x="2" y="19"/>
                  </a:cubicBezTo>
                  <a:close/>
                  <a:moveTo>
                    <a:pt x="3" y="26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6"/>
                    <a:pt x="3" y="26"/>
                    <a:pt x="3" y="26"/>
                  </a:cubicBezTo>
                  <a:close/>
                  <a:moveTo>
                    <a:pt x="4" y="32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5" y="38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6" y="45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6" y="51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7" y="5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8" y="63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lose/>
                  <a:moveTo>
                    <a:pt x="9" y="70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0"/>
                    <a:pt x="9" y="70"/>
                    <a:pt x="9" y="70"/>
                  </a:cubicBezTo>
                  <a:close/>
                  <a:moveTo>
                    <a:pt x="10" y="76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10" y="76"/>
                    <a:pt x="10" y="76"/>
                    <a:pt x="10" y="76"/>
                  </a:cubicBezTo>
                  <a:close/>
                  <a:moveTo>
                    <a:pt x="11" y="82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11" y="82"/>
                    <a:pt x="11" y="82"/>
                    <a:pt x="11" y="82"/>
                  </a:cubicBezTo>
                  <a:close/>
                  <a:moveTo>
                    <a:pt x="18" y="82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8" y="82"/>
                    <a:pt x="18" y="82"/>
                    <a:pt x="18" y="82"/>
                  </a:cubicBezTo>
                  <a:close/>
                  <a:moveTo>
                    <a:pt x="27" y="81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lnTo>
                    <a:pt x="27" y="81"/>
                  </a:lnTo>
                  <a:close/>
                </a:path>
              </a:pathLst>
            </a:custGeom>
            <a:solidFill>
              <a:srgbClr val="7CB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605"/>
            </a:p>
          </p:txBody>
        </p:sp>
        <p:sp>
          <p:nvSpPr>
            <p:cNvPr id="39" name="Freeform 8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2315" y="1870"/>
              <a:ext cx="281" cy="952"/>
            </a:xfrm>
            <a:custGeom>
              <a:gdLst>
                <a:gd name="T0" fmla="*/ 19 w 24"/>
                <a:gd name="T1" fmla="*/ 0 h 81"/>
                <a:gd name="T2" fmla="*/ 0 w 24"/>
                <a:gd name="T3" fmla="*/ 24 h 81"/>
                <a:gd name="T4" fmla="*/ 22 w 24"/>
                <a:gd name="T5" fmla="*/ 0 h 81"/>
                <a:gd name="T6" fmla="*/ 0 w 24"/>
                <a:gd name="T7" fmla="*/ 17 h 81"/>
                <a:gd name="T8" fmla="*/ 12 w 24"/>
                <a:gd name="T9" fmla="*/ 0 h 81"/>
                <a:gd name="T10" fmla="*/ 9 w 24"/>
                <a:gd name="T11" fmla="*/ 0 h 81"/>
                <a:gd name="T12" fmla="*/ 0 w 24"/>
                <a:gd name="T13" fmla="*/ 5 h 81"/>
                <a:gd name="T14" fmla="*/ 9 w 24"/>
                <a:gd name="T15" fmla="*/ 0 h 81"/>
                <a:gd name="T16" fmla="*/ 0 w 24"/>
                <a:gd name="T17" fmla="*/ 2 h 81"/>
                <a:gd name="T18" fmla="*/ 0 w 24"/>
                <a:gd name="T19" fmla="*/ 1 h 81"/>
                <a:gd name="T20" fmla="*/ 2 w 24"/>
                <a:gd name="T21" fmla="*/ 0 h 81"/>
                <a:gd name="T22" fmla="*/ 24 w 24"/>
                <a:gd name="T23" fmla="*/ 3 h 81"/>
                <a:gd name="T24" fmla="*/ 0 w 24"/>
                <a:gd name="T25" fmla="*/ 31 h 81"/>
                <a:gd name="T26" fmla="*/ 0 w 24"/>
                <a:gd name="T27" fmla="*/ 34 h 81"/>
                <a:gd name="T28" fmla="*/ 24 w 24"/>
                <a:gd name="T29" fmla="*/ 14 h 81"/>
                <a:gd name="T30" fmla="*/ 0 w 24"/>
                <a:gd name="T31" fmla="*/ 34 h 81"/>
                <a:gd name="T32" fmla="*/ 24 w 24"/>
                <a:gd name="T33" fmla="*/ 17 h 81"/>
                <a:gd name="T34" fmla="*/ 0 w 24"/>
                <a:gd name="T35" fmla="*/ 45 h 81"/>
                <a:gd name="T36" fmla="*/ 0 w 24"/>
                <a:gd name="T37" fmla="*/ 48 h 81"/>
                <a:gd name="T38" fmla="*/ 24 w 24"/>
                <a:gd name="T39" fmla="*/ 29 h 81"/>
                <a:gd name="T40" fmla="*/ 0 w 24"/>
                <a:gd name="T41" fmla="*/ 48 h 81"/>
                <a:gd name="T42" fmla="*/ 0 w 24"/>
                <a:gd name="T43" fmla="*/ 59 h 81"/>
                <a:gd name="T44" fmla="*/ 24 w 24"/>
                <a:gd name="T45" fmla="*/ 31 h 81"/>
                <a:gd name="T46" fmla="*/ 0 w 24"/>
                <a:gd name="T47" fmla="*/ 62 h 81"/>
                <a:gd name="T48" fmla="*/ 24 w 24"/>
                <a:gd name="T49" fmla="*/ 43 h 81"/>
                <a:gd name="T50" fmla="*/ 0 w 24"/>
                <a:gd name="T51" fmla="*/ 62 h 81"/>
                <a:gd name="T52" fmla="*/ 24 w 24"/>
                <a:gd name="T53" fmla="*/ 46 h 81"/>
                <a:gd name="T54" fmla="*/ 0 w 24"/>
                <a:gd name="T55" fmla="*/ 74 h 81"/>
                <a:gd name="T56" fmla="*/ 0 w 24"/>
                <a:gd name="T57" fmla="*/ 77 h 81"/>
                <a:gd name="T58" fmla="*/ 24 w 24"/>
                <a:gd name="T59" fmla="*/ 57 h 81"/>
                <a:gd name="T60" fmla="*/ 0 w 24"/>
                <a:gd name="T61" fmla="*/ 79 h 81"/>
                <a:gd name="T62" fmla="*/ 3 w 24"/>
                <a:gd name="T63" fmla="*/ 81 h 81"/>
                <a:gd name="T64" fmla="*/ 24 w 24"/>
                <a:gd name="T65" fmla="*/ 64 h 81"/>
                <a:gd name="T66" fmla="*/ 3 w 24"/>
                <a:gd name="T67" fmla="*/ 81 h 81"/>
                <a:gd name="T68" fmla="*/ 14 w 24"/>
                <a:gd name="T69" fmla="*/ 81 h 81"/>
                <a:gd name="T70" fmla="*/ 24 w 24"/>
                <a:gd name="T71" fmla="*/ 67 h 81"/>
                <a:gd name="T72" fmla="*/ 17 w 24"/>
                <a:gd name="T73" fmla="*/ 81 h 81"/>
                <a:gd name="T74" fmla="*/ 24 w 24"/>
                <a:gd name="T75" fmla="*/ 79 h 81"/>
                <a:gd name="T76" fmla="*/ 17 w 24"/>
                <a:gd name="T77" fmla="*/ 8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81">
                  <a:moveTo>
                    <a:pt x="2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1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9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0" y="27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0" y="3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0" y="41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0" y="4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0" y="48"/>
                    <a:pt x="0" y="48"/>
                    <a:pt x="0" y="48"/>
                  </a:cubicBezTo>
                  <a:close/>
                  <a:moveTo>
                    <a:pt x="0" y="55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0" y="62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0" y="62"/>
                    <a:pt x="0" y="62"/>
                    <a:pt x="0" y="62"/>
                  </a:cubicBezTo>
                  <a:close/>
                  <a:moveTo>
                    <a:pt x="0" y="70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0"/>
                    <a:pt x="0" y="70"/>
                    <a:pt x="0" y="70"/>
                  </a:cubicBezTo>
                  <a:close/>
                  <a:moveTo>
                    <a:pt x="0" y="77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79"/>
                  </a:cubicBezTo>
                  <a:cubicBezTo>
                    <a:pt x="0" y="77"/>
                    <a:pt x="0" y="77"/>
                    <a:pt x="0" y="77"/>
                  </a:cubicBezTo>
                  <a:close/>
                  <a:moveTo>
                    <a:pt x="3" y="81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10" y="81"/>
                  </a:moveTo>
                  <a:cubicBezTo>
                    <a:pt x="14" y="81"/>
                    <a:pt x="14" y="81"/>
                    <a:pt x="14" y="8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0" y="81"/>
                    <a:pt x="10" y="81"/>
                    <a:pt x="10" y="81"/>
                  </a:cubicBezTo>
                  <a:close/>
                  <a:moveTo>
                    <a:pt x="17" y="81"/>
                  </a:moveTo>
                  <a:cubicBezTo>
                    <a:pt x="21" y="81"/>
                    <a:pt x="21" y="81"/>
                    <a:pt x="21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4"/>
                    <a:pt x="24" y="74"/>
                    <a:pt x="24" y="74"/>
                  </a:cubicBezTo>
                  <a:lnTo>
                    <a:pt x="17" y="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605"/>
            </a:p>
          </p:txBody>
        </p:sp>
        <p:sp>
          <p:nvSpPr>
            <p:cNvPr id="40" name="Freeform 9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2279" y="1811"/>
              <a:ext cx="1136" cy="1034"/>
            </a:xfrm>
            <a:custGeom>
              <a:gdLst>
                <a:gd name="T0" fmla="*/ 3 w 97"/>
                <a:gd name="T1" fmla="*/ 6 h 88"/>
                <a:gd name="T2" fmla="*/ 3 w 97"/>
                <a:gd name="T3" fmla="*/ 86 h 88"/>
                <a:gd name="T4" fmla="*/ 25 w 97"/>
                <a:gd name="T5" fmla="*/ 86 h 88"/>
                <a:gd name="T6" fmla="*/ 27 w 97"/>
                <a:gd name="T7" fmla="*/ 7 h 88"/>
                <a:gd name="T8" fmla="*/ 25 w 97"/>
                <a:gd name="T9" fmla="*/ 5 h 88"/>
                <a:gd name="T10" fmla="*/ 78 w 97"/>
                <a:gd name="T11" fmla="*/ 57 h 88"/>
                <a:gd name="T12" fmla="*/ 75 w 97"/>
                <a:gd name="T13" fmla="*/ 17 h 88"/>
                <a:gd name="T14" fmla="*/ 36 w 97"/>
                <a:gd name="T15" fmla="*/ 61 h 88"/>
                <a:gd name="T16" fmla="*/ 36 w 97"/>
                <a:gd name="T17" fmla="*/ 17 h 88"/>
                <a:gd name="T18" fmla="*/ 46 w 97"/>
                <a:gd name="T19" fmla="*/ 73 h 88"/>
                <a:gd name="T20" fmla="*/ 44 w 97"/>
                <a:gd name="T21" fmla="*/ 18 h 88"/>
                <a:gd name="T22" fmla="*/ 46 w 97"/>
                <a:gd name="T23" fmla="*/ 73 h 88"/>
                <a:gd name="T24" fmla="*/ 62 w 97"/>
                <a:gd name="T25" fmla="*/ 5 h 88"/>
                <a:gd name="T26" fmla="*/ 60 w 97"/>
                <a:gd name="T27" fmla="*/ 7 h 88"/>
                <a:gd name="T28" fmla="*/ 71 w 97"/>
                <a:gd name="T29" fmla="*/ 84 h 88"/>
                <a:gd name="T30" fmla="*/ 73 w 97"/>
                <a:gd name="T31" fmla="*/ 86 h 88"/>
                <a:gd name="T32" fmla="*/ 93 w 97"/>
                <a:gd name="T33" fmla="*/ 83 h 88"/>
                <a:gd name="T34" fmla="*/ 94 w 97"/>
                <a:gd name="T35" fmla="*/ 81 h 88"/>
                <a:gd name="T36" fmla="*/ 84 w 97"/>
                <a:gd name="T37" fmla="*/ 4 h 88"/>
                <a:gd name="T38" fmla="*/ 82 w 97"/>
                <a:gd name="T39" fmla="*/ 3 h 88"/>
                <a:gd name="T40" fmla="*/ 61 w 97"/>
                <a:gd name="T41" fmla="*/ 3 h 88"/>
                <a:gd name="T42" fmla="*/ 59 w 97"/>
                <a:gd name="T43" fmla="*/ 5 h 88"/>
                <a:gd name="T44" fmla="*/ 68 w 97"/>
                <a:gd name="T45" fmla="*/ 84 h 88"/>
                <a:gd name="T46" fmla="*/ 70 w 97"/>
                <a:gd name="T47" fmla="*/ 87 h 88"/>
                <a:gd name="T48" fmla="*/ 73 w 97"/>
                <a:gd name="T49" fmla="*/ 88 h 88"/>
                <a:gd name="T50" fmla="*/ 96 w 97"/>
                <a:gd name="T51" fmla="*/ 84 h 88"/>
                <a:gd name="T52" fmla="*/ 97 w 97"/>
                <a:gd name="T53" fmla="*/ 81 h 88"/>
                <a:gd name="T54" fmla="*/ 86 w 97"/>
                <a:gd name="T55" fmla="*/ 4 h 88"/>
                <a:gd name="T56" fmla="*/ 84 w 97"/>
                <a:gd name="T57" fmla="*/ 1 h 88"/>
                <a:gd name="T58" fmla="*/ 61 w 97"/>
                <a:gd name="T59" fmla="*/ 3 h 88"/>
                <a:gd name="T60" fmla="*/ 29 w 97"/>
                <a:gd name="T61" fmla="*/ 6 h 88"/>
                <a:gd name="T62" fmla="*/ 29 w 97"/>
                <a:gd name="T63" fmla="*/ 86 h 88"/>
                <a:gd name="T64" fmla="*/ 51 w 97"/>
                <a:gd name="T65" fmla="*/ 86 h 88"/>
                <a:gd name="T66" fmla="*/ 53 w 97"/>
                <a:gd name="T67" fmla="*/ 7 h 88"/>
                <a:gd name="T68" fmla="*/ 51 w 97"/>
                <a:gd name="T69" fmla="*/ 5 h 88"/>
                <a:gd name="T70" fmla="*/ 54 w 97"/>
                <a:gd name="T71" fmla="*/ 4 h 88"/>
                <a:gd name="T72" fmla="*/ 55 w 97"/>
                <a:gd name="T73" fmla="*/ 84 h 88"/>
                <a:gd name="T74" fmla="*/ 31 w 97"/>
                <a:gd name="T75" fmla="*/ 88 h 88"/>
                <a:gd name="T76" fmla="*/ 28 w 97"/>
                <a:gd name="T77" fmla="*/ 87 h 88"/>
                <a:gd name="T78" fmla="*/ 25 w 97"/>
                <a:gd name="T79" fmla="*/ 88 h 88"/>
                <a:gd name="T80" fmla="*/ 2 w 97"/>
                <a:gd name="T81" fmla="*/ 87 h 88"/>
                <a:gd name="T82" fmla="*/ 0 w 97"/>
                <a:gd name="T83" fmla="*/ 7 h 88"/>
                <a:gd name="T84" fmla="*/ 5 w 97"/>
                <a:gd name="T85" fmla="*/ 3 h 88"/>
                <a:gd name="T86" fmla="*/ 28 w 97"/>
                <a:gd name="T87" fmla="*/ 4 h 88"/>
                <a:gd name="T88" fmla="*/ 28 w 97"/>
                <a:gd name="T89" fmla="*/ 4 h 88"/>
                <a:gd name="T90" fmla="*/ 15 w 97"/>
                <a:gd name="T91" fmla="*/ 61 h 88"/>
                <a:gd name="T92" fmla="*/ 15 w 97"/>
                <a:gd name="T93" fmla="*/ 17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88">
                  <a:moveTo>
                    <a:pt x="2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6" y="86"/>
                    <a:pt x="26" y="86"/>
                  </a:cubicBezTo>
                  <a:cubicBezTo>
                    <a:pt x="26" y="85"/>
                    <a:pt x="27" y="85"/>
                    <a:pt x="27" y="8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5" y="5"/>
                    <a:pt x="25" y="5"/>
                  </a:cubicBezTo>
                  <a:close/>
                  <a:moveTo>
                    <a:pt x="80" y="57"/>
                  </a:moveTo>
                  <a:cubicBezTo>
                    <a:pt x="80" y="58"/>
                    <a:pt x="80" y="58"/>
                    <a:pt x="79" y="58"/>
                  </a:cubicBezTo>
                  <a:cubicBezTo>
                    <a:pt x="78" y="59"/>
                    <a:pt x="78" y="58"/>
                    <a:pt x="78" y="5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3" y="16"/>
                    <a:pt x="73" y="16"/>
                  </a:cubicBezTo>
                  <a:cubicBezTo>
                    <a:pt x="74" y="15"/>
                    <a:pt x="74" y="16"/>
                    <a:pt x="75" y="1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37" y="59"/>
                  </a:moveTo>
                  <a:cubicBezTo>
                    <a:pt x="37" y="60"/>
                    <a:pt x="37" y="61"/>
                    <a:pt x="36" y="61"/>
                  </a:cubicBezTo>
                  <a:cubicBezTo>
                    <a:pt x="36" y="61"/>
                    <a:pt x="35" y="60"/>
                    <a:pt x="35" y="5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8"/>
                  </a:cubicBezTo>
                  <a:cubicBezTo>
                    <a:pt x="37" y="59"/>
                    <a:pt x="37" y="59"/>
                    <a:pt x="37" y="59"/>
                  </a:cubicBezTo>
                  <a:close/>
                  <a:moveTo>
                    <a:pt x="46" y="73"/>
                  </a:moveTo>
                  <a:cubicBezTo>
                    <a:pt x="46" y="74"/>
                    <a:pt x="46" y="75"/>
                    <a:pt x="45" y="75"/>
                  </a:cubicBezTo>
                  <a:cubicBezTo>
                    <a:pt x="45" y="75"/>
                    <a:pt x="44" y="74"/>
                    <a:pt x="44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6" y="73"/>
                    <a:pt x="46" y="73"/>
                    <a:pt x="46" y="73"/>
                  </a:cubicBezTo>
                  <a:close/>
                  <a:moveTo>
                    <a:pt x="82" y="3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2" y="86"/>
                    <a:pt x="72" y="86"/>
                    <a:pt x="73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3"/>
                    <a:pt x="94" y="83"/>
                    <a:pt x="94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2"/>
                    <a:pt x="94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6"/>
                    <a:pt x="58" y="7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68" y="85"/>
                    <a:pt x="68" y="85"/>
                  </a:cubicBezTo>
                  <a:cubicBezTo>
                    <a:pt x="68" y="86"/>
                    <a:pt x="69" y="87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4" y="85"/>
                    <a:pt x="95" y="85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7" y="82"/>
                    <a:pt x="97" y="81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3"/>
                    <a:pt x="85" y="2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3"/>
                    <a:pt x="61" y="3"/>
                    <a:pt x="61" y="3"/>
                  </a:cubicBezTo>
                  <a:close/>
                  <a:moveTo>
                    <a:pt x="5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6"/>
                    <a:pt x="30" y="86"/>
                    <a:pt x="31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2" y="86"/>
                    <a:pt x="52" y="86"/>
                  </a:cubicBezTo>
                  <a:cubicBezTo>
                    <a:pt x="52" y="85"/>
                    <a:pt x="53" y="85"/>
                    <a:pt x="53" y="8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5"/>
                    <a:pt x="51" y="5"/>
                    <a:pt x="51" y="5"/>
                  </a:cubicBezTo>
                  <a:close/>
                  <a:moveTo>
                    <a:pt x="3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3" y="3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5"/>
                    <a:pt x="55" y="6"/>
                    <a:pt x="55" y="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5"/>
                    <a:pt x="55" y="86"/>
                    <a:pt x="54" y="87"/>
                  </a:cubicBezTo>
                  <a:cubicBezTo>
                    <a:pt x="53" y="88"/>
                    <a:pt x="52" y="88"/>
                    <a:pt x="5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8"/>
                    <a:pt x="29" y="88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7" y="88"/>
                    <a:pt x="26" y="88"/>
                    <a:pt x="2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88"/>
                    <a:pt x="2" y="88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6"/>
                    <a:pt x="0" y="85"/>
                    <a:pt x="0" y="8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30" y="3"/>
                    <a:pt x="31" y="3"/>
                  </a:cubicBezTo>
                  <a:close/>
                  <a:moveTo>
                    <a:pt x="16" y="59"/>
                  </a:moveTo>
                  <a:cubicBezTo>
                    <a:pt x="16" y="60"/>
                    <a:pt x="15" y="61"/>
                    <a:pt x="15" y="61"/>
                  </a:cubicBezTo>
                  <a:cubicBezTo>
                    <a:pt x="14" y="61"/>
                    <a:pt x="13" y="60"/>
                    <a:pt x="13" y="5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5" y="17"/>
                    <a:pt x="16" y="17"/>
                    <a:pt x="16" y="18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40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605"/>
            </a:p>
          </p:txBody>
        </p:sp>
      </p:grpSp>
      <p:sp>
        <p:nvSpPr>
          <p:cNvPr id="41" name="标题 1"/>
          <p:cNvSpPr txBox="1"/>
          <p:nvPr>
            <p:custDataLst>
              <p:tags r:id="rId27"/>
            </p:custDataLst>
          </p:nvPr>
        </p:nvSpPr>
        <p:spPr>
          <a:xfrm>
            <a:off x="635" y="401320"/>
            <a:ext cx="11520805" cy="691515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预习检查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文本框 43"/>
          <p:cNvSpPr txBox="1"/>
          <p:nvPr>
            <p:custDataLst>
              <p:tags r:id="rId28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9"/>
            </p:custDataLst>
          </p:nvPr>
        </p:nvSpPr>
        <p:spPr>
          <a:xfrm>
            <a:off x="442595" y="1864360"/>
            <a:ext cx="10550525" cy="3969385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dirty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曹雪芹（约</a:t>
            </a: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1715-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</a:t>
            </a: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1763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），</a:t>
            </a:r>
            <a:r>
              <a:rPr lang="zh-CN" altLang="en-US" sz="2800" b="1" dirty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名霑，字梦阮，号雪芹，清代小说家。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曹雪芹出生在南京，少年时代在南京</a:t>
            </a:r>
            <a:r>
              <a:rPr lang="zh-CN" altLang="en-US" sz="2800" b="1" dirty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江宁织造府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亲历了一段锦衣纨绔、富贵风流的生活。至雍正五年（</a:t>
            </a: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1727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），曹家因亏空获罪被抄家，曹雪芹随家人于次年迁回北京老宅，不久家境彻底败落。后又移居北京西郊，靠卖字画和朋友救济为生</a:t>
            </a:r>
            <a:r>
              <a:rPr lang="zh-CN" altLang="en-US" sz="2800" dirty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梯形 25"/>
          <p:cNvSpPr/>
          <p:nvPr>
            <p:custDataLst>
              <p:tags r:id="rId30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grpSp>
        <p:nvGrpSpPr>
          <p:cNvPr id="27" name="组合 26"/>
          <p:cNvGrpSpPr/>
          <p:nvPr>
            <p:custDataLst>
              <p:tags r:id="rId31"/>
            </p:custDataLst>
          </p:nvPr>
        </p:nvGrpSpPr>
        <p:grpSpPr>
          <a:xfrm>
            <a:off x="840126" y="167058"/>
            <a:ext cx="3260479" cy="582273"/>
            <a:chOff x="539583" y="3596641"/>
            <a:chExt cx="5404017" cy="308396"/>
          </a:xfrm>
          <a:noFill/>
        </p:grpSpPr>
        <p:sp>
          <p:nvSpPr>
            <p:cNvPr id="29" name="圆角矩形 28"/>
            <p:cNvSpPr/>
            <p:nvPr>
              <p:custDataLst>
                <p:tags r:id="rId32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33"/>
              </p:custDataLst>
            </p:nvPr>
          </p:nvSpPr>
          <p:spPr>
            <a:xfrm>
              <a:off x="539583" y="3605385"/>
              <a:ext cx="5041323" cy="195067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724" y="356522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693661" y="1083246"/>
            <a:ext cx="877949" cy="700235"/>
            <a:chOff x="6578602" y="5478465"/>
            <a:chExt cx="1443037" cy="1150938"/>
          </a:xfrm>
        </p:grpSpPr>
        <p:sp>
          <p:nvSpPr>
            <p:cNvPr id="3" name="任意多边形: 形状 2"/>
            <p:cNvSpPr/>
            <p:nvPr userDrawn="1">
              <p:custDataLst>
                <p:tags r:id="rId5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4" name="任意多边形: 形状 3"/>
            <p:cNvSpPr/>
            <p:nvPr userDrawn="1">
              <p:custDataLst>
                <p:tags r:id="rId6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5" name="任意多边形: 形状 4"/>
            <p:cNvSpPr/>
            <p:nvPr userDrawn="1">
              <p:custDataLst>
                <p:tags r:id="rId7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6" name="任意多边形: 形状 5"/>
            <p:cNvSpPr/>
            <p:nvPr userDrawn="1">
              <p:custDataLst>
                <p:tags r:id="rId8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9"/>
              </p:custDataLst>
            </p:nvPr>
          </p:nvSpPr>
          <p:spPr>
            <a:xfrm>
              <a:off x="7032627" y="5492752"/>
              <a:ext cx="157163" cy="134938"/>
            </a:xfrm>
            <a:custGeom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10"/>
              </p:custDataLst>
            </p:nvPr>
          </p:nvSpPr>
          <p:spPr>
            <a:xfrm>
              <a:off x="7207252" y="5735640"/>
              <a:ext cx="782638" cy="893763"/>
            </a:xfrm>
            <a:custGeom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11"/>
              </p:custDataLst>
            </p:nvPr>
          </p:nvSpPr>
          <p:spPr>
            <a:xfrm>
              <a:off x="6578602" y="5541965"/>
              <a:ext cx="784225" cy="889000"/>
            </a:xfrm>
            <a:custGeom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2"/>
              </p:custDataLst>
            </p:nvPr>
          </p:nvSpPr>
          <p:spPr>
            <a:xfrm>
              <a:off x="7207252" y="6389690"/>
              <a:ext cx="539750" cy="219075"/>
            </a:xfrm>
            <a:custGeom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13"/>
              </p:custDataLst>
            </p:nvPr>
          </p:nvSpPr>
          <p:spPr>
            <a:xfrm>
              <a:off x="6691314" y="6265865"/>
              <a:ext cx="546100" cy="222250"/>
            </a:xfrm>
            <a:custGeom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14"/>
              </p:custDataLst>
            </p:nvPr>
          </p:nvSpPr>
          <p:spPr>
            <a:xfrm>
              <a:off x="7397752" y="6099177"/>
              <a:ext cx="411163" cy="219075"/>
            </a:xfrm>
            <a:custGeom>
              <a:gdLst>
                <a:gd name="T0" fmla="*/ 140 w 140"/>
                <a:gd name="T1" fmla="*/ 75 h 75"/>
                <a:gd name="T2" fmla="*/ 0 w 140"/>
                <a:gd name="T3" fmla="*/ 31 h 75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5"/>
              </p:custDataLst>
            </p:nvPr>
          </p:nvSpPr>
          <p:spPr>
            <a:xfrm>
              <a:off x="7462839" y="5899152"/>
              <a:ext cx="409575" cy="217488"/>
            </a:xfrm>
            <a:custGeom>
              <a:gdLst>
                <a:gd name="T0" fmla="*/ 140 w 140"/>
                <a:gd name="T1" fmla="*/ 74 h 74"/>
                <a:gd name="T2" fmla="*/ 0 w 140"/>
                <a:gd name="T3" fmla="*/ 30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6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7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8"/>
              </p:custDataLst>
            </p:nvPr>
          </p:nvSpPr>
          <p:spPr>
            <a:xfrm>
              <a:off x="6808789" y="5919790"/>
              <a:ext cx="412750" cy="214313"/>
            </a:xfrm>
            <a:custGeom>
              <a:gdLst>
                <a:gd name="T0" fmla="*/ 0 w 141"/>
                <a:gd name="T1" fmla="*/ 31 h 73"/>
                <a:gd name="T2" fmla="*/ 141 w 141"/>
                <a:gd name="T3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19"/>
              </p:custDataLst>
            </p:nvPr>
          </p:nvSpPr>
          <p:spPr>
            <a:xfrm>
              <a:off x="6873877" y="5718177"/>
              <a:ext cx="409575" cy="217488"/>
            </a:xfrm>
            <a:custGeom>
              <a:gdLst>
                <a:gd name="T0" fmla="*/ 0 w 140"/>
                <a:gd name="T1" fmla="*/ 31 h 74"/>
                <a:gd name="T2" fmla="*/ 140 w 140"/>
                <a:gd name="T3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</p:grp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1736118" y="1138999"/>
            <a:ext cx="1722120" cy="557530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zh-CN" altLang="en-US" sz="3025" dirty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名著导读</a:t>
            </a:r>
            <a:endParaRPr lang="zh-CN" altLang="en-US" sz="3025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"/>
          <p:cNvSpPr txBox="1"/>
          <p:nvPr>
            <p:custDataLst>
              <p:tags r:id="rId21"/>
            </p:custDataLst>
          </p:nvPr>
        </p:nvSpPr>
        <p:spPr>
          <a:xfrm>
            <a:off x="635" y="401320"/>
            <a:ext cx="11520805" cy="691515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预习检查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文本框 43"/>
          <p:cNvSpPr txBox="1"/>
          <p:nvPr>
            <p:custDataLst>
              <p:tags r:id="rId22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2533015" y="1865630"/>
            <a:ext cx="8898890" cy="456946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720090" algn="just" fontAlgn="auto">
              <a:lnSpc>
                <a:spcPct val="130000"/>
              </a:lnSpc>
              <a:defRPr/>
            </a:pP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红楼梦</a:t>
            </a:r>
            <a:r>
              <a:rPr lang="en-US" altLang="zh-CN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是我国古代小说的巅峰之作。它以</a:t>
            </a:r>
            <a:r>
              <a:rPr lang="zh-CN" altLang="en-US" sz="2800" b="1" dirty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贾、史、王、薛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四大家族为背景，以</a:t>
            </a:r>
            <a:r>
              <a:rPr lang="zh-CN" altLang="en-US" sz="2800" b="1" dirty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贾宝玉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林黛玉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的爱情悲剧为</a:t>
            </a:r>
            <a:r>
              <a:rPr lang="zh-CN" altLang="en-US" sz="2800" b="1" dirty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线索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，讲述了以贾家为代表的四大家族的兴衰史，反映了封建社会晚期广阔的社会现实。它是传统文化的集大成者，对戏剧、曲艺、绘画、书法、音乐、建筑、服饰、饮食等有精妙绝伦的反映，有“</a:t>
            </a:r>
            <a:r>
              <a:rPr lang="zh-CN" altLang="en-US" sz="2800" b="1" dirty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中国封建社会的百科全书</a:t>
            </a:r>
            <a:r>
              <a:rPr lang="zh-CN" altLang="en-US" sz="28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”之称。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20090" algn="just" fontAlgn="auto">
              <a:lnSpc>
                <a:spcPct val="130000"/>
              </a:lnSpc>
              <a:defRPr/>
            </a:pP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xmlns:r="http://schemas.openxmlformats.org/officeDocument/2006/relationships"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5" y="1962785"/>
            <a:ext cx="2373015" cy="3581400"/>
          </a:xfrm>
          <a:prstGeom prst="rect"/>
        </p:spPr>
      </p:pic>
      <p:sp>
        <p:nvSpPr>
          <p:cNvPr id="22" name="梯形 21"/>
          <p:cNvSpPr/>
          <p:nvPr>
            <p:custDataLst>
              <p:tags r:id="rId26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grpSp>
        <p:nvGrpSpPr>
          <p:cNvPr id="23" name="组合 22"/>
          <p:cNvGrpSpPr/>
          <p:nvPr>
            <p:custDataLst>
              <p:tags r:id="rId27"/>
            </p:custDataLst>
          </p:nvPr>
        </p:nvGrpSpPr>
        <p:grpSpPr>
          <a:xfrm>
            <a:off x="840126" y="167058"/>
            <a:ext cx="3260479" cy="582273"/>
            <a:chOff x="539583" y="3596641"/>
            <a:chExt cx="5404017" cy="308396"/>
          </a:xfrm>
          <a:noFill/>
        </p:grpSpPr>
        <p:sp>
          <p:nvSpPr>
            <p:cNvPr id="24" name="圆角矩形 23"/>
            <p:cNvSpPr/>
            <p:nvPr>
              <p:custDataLst>
                <p:tags r:id="rId28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9"/>
              </p:custDataLst>
            </p:nvPr>
          </p:nvSpPr>
          <p:spPr>
            <a:xfrm>
              <a:off x="539583" y="3605385"/>
              <a:ext cx="5041323" cy="195067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724" y="356522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693661" y="1083246"/>
            <a:ext cx="877949" cy="700235"/>
            <a:chOff x="6578602" y="5478465"/>
            <a:chExt cx="1443037" cy="1150938"/>
          </a:xfrm>
        </p:grpSpPr>
        <p:sp>
          <p:nvSpPr>
            <p:cNvPr id="3" name="任意多边形: 形状 2"/>
            <p:cNvSpPr/>
            <p:nvPr userDrawn="1">
              <p:custDataLst>
                <p:tags r:id="rId5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4" name="任意多边形: 形状 3"/>
            <p:cNvSpPr/>
            <p:nvPr userDrawn="1">
              <p:custDataLst>
                <p:tags r:id="rId6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5" name="任意多边形: 形状 4"/>
            <p:cNvSpPr/>
            <p:nvPr userDrawn="1">
              <p:custDataLst>
                <p:tags r:id="rId7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6" name="任意多边形: 形状 5"/>
            <p:cNvSpPr/>
            <p:nvPr userDrawn="1">
              <p:custDataLst>
                <p:tags r:id="rId8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9"/>
              </p:custDataLst>
            </p:nvPr>
          </p:nvSpPr>
          <p:spPr>
            <a:xfrm>
              <a:off x="7032627" y="5492752"/>
              <a:ext cx="157163" cy="134938"/>
            </a:xfrm>
            <a:custGeom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10"/>
              </p:custDataLst>
            </p:nvPr>
          </p:nvSpPr>
          <p:spPr>
            <a:xfrm>
              <a:off x="7207252" y="5735640"/>
              <a:ext cx="782638" cy="893763"/>
            </a:xfrm>
            <a:custGeom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11"/>
              </p:custDataLst>
            </p:nvPr>
          </p:nvSpPr>
          <p:spPr>
            <a:xfrm>
              <a:off x="6578602" y="5541965"/>
              <a:ext cx="784225" cy="889000"/>
            </a:xfrm>
            <a:custGeom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2"/>
              </p:custDataLst>
            </p:nvPr>
          </p:nvSpPr>
          <p:spPr>
            <a:xfrm>
              <a:off x="7207252" y="6389690"/>
              <a:ext cx="539750" cy="219075"/>
            </a:xfrm>
            <a:custGeom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13"/>
              </p:custDataLst>
            </p:nvPr>
          </p:nvSpPr>
          <p:spPr>
            <a:xfrm>
              <a:off x="6691314" y="6265865"/>
              <a:ext cx="546100" cy="222250"/>
            </a:xfrm>
            <a:custGeom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14"/>
              </p:custDataLst>
            </p:nvPr>
          </p:nvSpPr>
          <p:spPr>
            <a:xfrm>
              <a:off x="7397752" y="6099177"/>
              <a:ext cx="411163" cy="219075"/>
            </a:xfrm>
            <a:custGeom>
              <a:gdLst>
                <a:gd name="T0" fmla="*/ 140 w 140"/>
                <a:gd name="T1" fmla="*/ 75 h 75"/>
                <a:gd name="T2" fmla="*/ 0 w 140"/>
                <a:gd name="T3" fmla="*/ 31 h 75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5"/>
              </p:custDataLst>
            </p:nvPr>
          </p:nvSpPr>
          <p:spPr>
            <a:xfrm>
              <a:off x="7462839" y="5899152"/>
              <a:ext cx="409575" cy="217488"/>
            </a:xfrm>
            <a:custGeom>
              <a:gdLst>
                <a:gd name="T0" fmla="*/ 140 w 140"/>
                <a:gd name="T1" fmla="*/ 74 h 74"/>
                <a:gd name="T2" fmla="*/ 0 w 140"/>
                <a:gd name="T3" fmla="*/ 30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6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7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8"/>
              </p:custDataLst>
            </p:nvPr>
          </p:nvSpPr>
          <p:spPr>
            <a:xfrm>
              <a:off x="6808789" y="5919790"/>
              <a:ext cx="412750" cy="214313"/>
            </a:xfrm>
            <a:custGeom>
              <a:gdLst>
                <a:gd name="T0" fmla="*/ 0 w 141"/>
                <a:gd name="T1" fmla="*/ 31 h 73"/>
                <a:gd name="T2" fmla="*/ 141 w 141"/>
                <a:gd name="T3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19"/>
              </p:custDataLst>
            </p:nvPr>
          </p:nvSpPr>
          <p:spPr>
            <a:xfrm>
              <a:off x="6873877" y="5718177"/>
              <a:ext cx="409575" cy="217488"/>
            </a:xfrm>
            <a:custGeom>
              <a:gdLst>
                <a:gd name="T0" fmla="*/ 0 w 140"/>
                <a:gd name="T1" fmla="*/ 31 h 74"/>
                <a:gd name="T2" fmla="*/ 140 w 140"/>
                <a:gd name="T3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</p:grp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1736118" y="1138999"/>
            <a:ext cx="1337310" cy="557530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zh-CN" altLang="en-US" sz="3025" dirty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生字词</a:t>
            </a:r>
            <a:endParaRPr lang="zh-CN" altLang="en-US" sz="3025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"/>
          <p:cNvSpPr txBox="1"/>
          <p:nvPr>
            <p:custDataLst>
              <p:tags r:id="rId21"/>
            </p:custDataLst>
          </p:nvPr>
        </p:nvSpPr>
        <p:spPr>
          <a:xfrm>
            <a:off x="635" y="401320"/>
            <a:ext cx="11520805" cy="691515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预习检查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文本框 43"/>
          <p:cNvSpPr txBox="1"/>
          <p:nvPr>
            <p:custDataLst>
              <p:tags r:id="rId22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3"/>
            </p:custDataLst>
          </p:nvPr>
        </p:nvSpPr>
        <p:spPr>
          <a:xfrm>
            <a:off x="1083749" y="2508089"/>
            <a:ext cx="906017" cy="523220"/>
          </a:xfrm>
          <a:prstGeom prst="rect"/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1" dirty="1">
                <a:solidFill>
                  <a:schemeClr val="accent6">
                    <a:lumMod val="75000"/>
                  </a:schemeClr>
                </a:solidFill>
              </a:rPr>
              <a:t>调</a:t>
            </a:r>
            <a:r>
              <a:rPr lang="zh-CN" altLang="en-US" sz="2800" b="1" dirty="1"/>
              <a:t>停</a:t>
            </a:r>
          </a:p>
        </p:txBody>
      </p:sp>
      <p:sp>
        <p:nvSpPr>
          <p:cNvPr id="20" name="文本框 19"/>
          <p:cNvSpPr txBox="1"/>
          <p:nvPr>
            <p:custDataLst>
              <p:tags r:id="rId24"/>
            </p:custDataLst>
          </p:nvPr>
        </p:nvSpPr>
        <p:spPr>
          <a:xfrm>
            <a:off x="2688229" y="2508089"/>
            <a:ext cx="906017" cy="523220"/>
          </a:xfrm>
          <a:prstGeom prst="rect"/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1" dirty="1"/>
              <a:t>发</a:t>
            </a:r>
            <a:r>
              <a:rPr lang="zh-CN" altLang="en-US" sz="2800" b="1" dirty="1">
                <a:solidFill>
                  <a:schemeClr val="accent6">
                    <a:lumMod val="75000"/>
                  </a:schemeClr>
                </a:solidFill>
              </a:rPr>
              <a:t>怔</a:t>
            </a:r>
          </a:p>
        </p:txBody>
      </p:sp>
      <p:sp>
        <p:nvSpPr>
          <p:cNvPr id="21" name="文本框 20"/>
          <p:cNvSpPr txBox="1"/>
          <p:nvPr>
            <p:custDataLst>
              <p:tags r:id="rId25"/>
            </p:custDataLst>
          </p:nvPr>
        </p:nvSpPr>
        <p:spPr>
          <a:xfrm>
            <a:off x="4703077" y="2508089"/>
            <a:ext cx="906017" cy="523220"/>
          </a:xfrm>
          <a:prstGeom prst="rect"/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1" dirty="1">
                <a:solidFill>
                  <a:schemeClr val="accent6">
                    <a:lumMod val="75000"/>
                  </a:schemeClr>
                </a:solidFill>
              </a:rPr>
              <a:t>岔</a:t>
            </a:r>
            <a:r>
              <a:rPr lang="zh-CN" altLang="en-US" sz="2800" b="1" dirty="1"/>
              <a:t>气</a:t>
            </a:r>
          </a:p>
        </p:txBody>
      </p:sp>
      <p:sp>
        <p:nvSpPr>
          <p:cNvPr id="22" name="文本框 21"/>
          <p:cNvSpPr txBox="1"/>
          <p:nvPr>
            <p:custDataLst>
              <p:tags r:id="rId26"/>
            </p:custDataLst>
          </p:nvPr>
        </p:nvSpPr>
        <p:spPr>
          <a:xfrm>
            <a:off x="6717925" y="2508089"/>
            <a:ext cx="906017" cy="523220"/>
          </a:xfrm>
          <a:prstGeom prst="rect"/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1" dirty="1">
                <a:solidFill>
                  <a:schemeClr val="accent6">
                    <a:lumMod val="75000"/>
                  </a:schemeClr>
                </a:solidFill>
              </a:rPr>
              <a:t>促狭</a:t>
            </a:r>
          </a:p>
        </p:txBody>
      </p:sp>
      <p:sp>
        <p:nvSpPr>
          <p:cNvPr id="23" name="文本框 22"/>
          <p:cNvSpPr txBox="1"/>
          <p:nvPr>
            <p:custDataLst>
              <p:tags r:id="rId27"/>
            </p:custDataLst>
          </p:nvPr>
        </p:nvSpPr>
        <p:spPr>
          <a:xfrm>
            <a:off x="1065788" y="2004557"/>
            <a:ext cx="644728" cy="461665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altLang="zh-CN" sz="2400" dirty="1">
                <a:solidFill>
                  <a:schemeClr val="accent6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tiáo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8"/>
            </p:custDataLst>
          </p:nvPr>
        </p:nvSpPr>
        <p:spPr>
          <a:xfrm>
            <a:off x="2798760" y="2004557"/>
            <a:ext cx="901209" cy="461665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altLang="zh-CN" sz="2400" dirty="1">
                <a:solidFill>
                  <a:schemeClr val="accent6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zhèng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9"/>
            </p:custDataLst>
          </p:nvPr>
        </p:nvSpPr>
        <p:spPr>
          <a:xfrm>
            <a:off x="4660355" y="2053984"/>
            <a:ext cx="628698" cy="461665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altLang="zh-CN" sz="2400" dirty="1">
                <a:solidFill>
                  <a:schemeClr val="accent6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chà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30"/>
            </p:custDataLst>
          </p:nvPr>
        </p:nvSpPr>
        <p:spPr>
          <a:xfrm>
            <a:off x="6712032" y="2004557"/>
            <a:ext cx="909223" cy="461665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altLang="zh-CN" sz="2400" dirty="1">
                <a:solidFill>
                  <a:schemeClr val="accent6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cù xiá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31"/>
            </p:custDataLst>
          </p:nvPr>
        </p:nvSpPr>
        <p:spPr>
          <a:xfrm>
            <a:off x="8732772" y="2508089"/>
            <a:ext cx="906017" cy="523220"/>
          </a:xfrm>
          <a:prstGeom prst="rect"/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b="1" dirty="1">
                <a:solidFill>
                  <a:schemeClr val="accent6">
                    <a:lumMod val="75000"/>
                  </a:schemeClr>
                </a:solidFill>
              </a:rPr>
              <a:t>筵</a:t>
            </a:r>
            <a:r>
              <a:rPr lang="zh-CN" altLang="en-US" sz="2800" b="1" dirty="1"/>
              <a:t>席</a:t>
            </a:r>
          </a:p>
        </p:txBody>
      </p:sp>
      <p:sp>
        <p:nvSpPr>
          <p:cNvPr id="57" name="文本框 56"/>
          <p:cNvSpPr txBox="1"/>
          <p:nvPr>
            <p:custDataLst>
              <p:tags r:id="rId32"/>
            </p:custDataLst>
          </p:nvPr>
        </p:nvSpPr>
        <p:spPr>
          <a:xfrm>
            <a:off x="8717344" y="2004557"/>
            <a:ext cx="628698" cy="461665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altLang="zh-CN" sz="2400" dirty="1">
                <a:solidFill>
                  <a:schemeClr val="accent6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yán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2" name="矩形 71"/>
          <p:cNvSpPr/>
          <p:nvPr>
            <p:custDataLst>
              <p:tags r:id="rId33"/>
            </p:custDataLst>
          </p:nvPr>
        </p:nvSpPr>
        <p:spPr>
          <a:xfrm>
            <a:off x="969472" y="2989647"/>
            <a:ext cx="9765957" cy="3412490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清客</a:t>
            </a:r>
            <a:r>
              <a:rPr lang="zh-CN" altLang="en-US" sz="2400" b="1" dirty="1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 b="1" smtClean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 dirty="1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调停：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 dirty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不伏</a:t>
            </a:r>
            <a:r>
              <a:rPr lang="zh-CN" altLang="en-US" sz="2400" b="1" dirty="1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手：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 dirty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且得一个儿</a:t>
            </a:r>
            <a:r>
              <a:rPr lang="zh-CN" altLang="en-US" sz="2400" b="1" dirty="1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 dirty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促狭</a:t>
            </a:r>
            <a:r>
              <a:rPr lang="zh-CN" altLang="en-US" sz="2400" b="1" dirty="1" smtClean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/>
          <p:nvPr>
            <p:custDataLst>
              <p:tags r:id="rId34"/>
            </p:custDataLst>
          </p:nvPr>
        </p:nvSpPr>
        <p:spPr>
          <a:xfrm>
            <a:off x="2078458" y="2989871"/>
            <a:ext cx="8225481" cy="3412490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旧时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称在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豪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富人家帮闲凑趣的人。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安排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处理。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不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称手，不好用。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这里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是弄一个来吃的意思。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爱</a:t>
            </a:r>
            <a:r>
              <a:rPr lang="zh-CN" altLang="en-US" sz="24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捉弄人。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梯形 25"/>
          <p:cNvSpPr/>
          <p:nvPr>
            <p:custDataLst>
              <p:tags r:id="rId35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grpSp>
        <p:nvGrpSpPr>
          <p:cNvPr id="27" name="组合 26"/>
          <p:cNvGrpSpPr/>
          <p:nvPr>
            <p:custDataLst>
              <p:tags r:id="rId36"/>
            </p:custDataLst>
          </p:nvPr>
        </p:nvGrpSpPr>
        <p:grpSpPr>
          <a:xfrm>
            <a:off x="840126" y="167058"/>
            <a:ext cx="3260479" cy="582273"/>
            <a:chOff x="539583" y="3596641"/>
            <a:chExt cx="5404017" cy="308396"/>
          </a:xfrm>
          <a:noFill/>
        </p:grpSpPr>
        <p:sp>
          <p:nvSpPr>
            <p:cNvPr id="28" name="圆角矩形 27"/>
            <p:cNvSpPr/>
            <p:nvPr>
              <p:custDataLst>
                <p:tags r:id="rId37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38"/>
              </p:custDataLst>
            </p:nvPr>
          </p:nvSpPr>
          <p:spPr>
            <a:xfrm>
              <a:off x="539583" y="3605385"/>
              <a:ext cx="5041323" cy="195067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0" advAuto="indefinite" build="whole"/>
      <p:bldP spid="20" grpId="1" uiExpand="0" advAuto="indefinite" build="whole"/>
      <p:bldP spid="21" grpId="2" uiExpand="0" advAuto="indefinite" build="whole"/>
      <p:bldP spid="22" grpId="3" uiExpand="0" advAuto="indefinite" build="whole"/>
      <p:bldP spid="23" grpId="4" uiExpand="0" advAuto="indefinite" build="whole"/>
      <p:bldP spid="24" grpId="5" uiExpand="0" advAuto="indefinite" build="whole"/>
      <p:bldP spid="54" grpId="6" uiExpand="0" advAuto="indefinite" build="whole"/>
      <p:bldP spid="55" grpId="7" uiExpand="0" advAuto="indefinite" build="whole"/>
      <p:bldP spid="56" grpId="8" uiExpand="0" advAuto="indefinite" build="whole"/>
      <p:bldP spid="57" grpId="9" uiExpand="0" advAuto="indefinite" build="whole"/>
      <p:bldP spid="72" grpId="10" uiExpand="0" advAuto="indefinite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724" y="356522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110096" y="387921"/>
            <a:ext cx="877949" cy="700235"/>
            <a:chOff x="6578602" y="5478465"/>
            <a:chExt cx="1443037" cy="1150938"/>
          </a:xfrm>
        </p:grpSpPr>
        <p:sp>
          <p:nvSpPr>
            <p:cNvPr id="3" name="任意多边形: 形状 2"/>
            <p:cNvSpPr/>
            <p:nvPr userDrawn="1">
              <p:custDataLst>
                <p:tags r:id="rId5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4" name="任意多边形: 形状 3"/>
            <p:cNvSpPr/>
            <p:nvPr userDrawn="1">
              <p:custDataLst>
                <p:tags r:id="rId6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FFFFF"/>
            </a:solidFill>
            <a:ln w="30163" cap="rnd">
              <a:solidFill>
                <a:srgbClr val="2B2B2B"/>
              </a:solidFill>
              <a:prstDash val="solid"/>
              <a:round/>
            </a:ln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5" name="任意多边形: 形状 4"/>
            <p:cNvSpPr/>
            <p:nvPr userDrawn="1">
              <p:custDataLst>
                <p:tags r:id="rId7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  <a:gd name="T10" fmla="*/ 0 w 99"/>
                <a:gd name="T11" fmla="*/ 7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E75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6" name="任意多边形: 形状 5"/>
            <p:cNvSpPr/>
            <p:nvPr userDrawn="1">
              <p:custDataLst>
                <p:tags r:id="rId8"/>
              </p:custDataLst>
            </p:nvPr>
          </p:nvSpPr>
          <p:spPr>
            <a:xfrm>
              <a:off x="6991352" y="5478465"/>
              <a:ext cx="157163" cy="136525"/>
            </a:xfrm>
            <a:custGeom>
              <a:gdLst>
                <a:gd name="T0" fmla="*/ 0 w 99"/>
                <a:gd name="T1" fmla="*/ 73 h 86"/>
                <a:gd name="T2" fmla="*/ 22 w 99"/>
                <a:gd name="T3" fmla="*/ 0 h 86"/>
                <a:gd name="T4" fmla="*/ 53 w 99"/>
                <a:gd name="T5" fmla="*/ 35 h 86"/>
                <a:gd name="T6" fmla="*/ 99 w 99"/>
                <a:gd name="T7" fmla="*/ 24 h 86"/>
                <a:gd name="T8" fmla="*/ 79 w 99"/>
                <a:gd name="T9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0" y="73"/>
                  </a:moveTo>
                  <a:lnTo>
                    <a:pt x="22" y="0"/>
                  </a:lnTo>
                  <a:lnTo>
                    <a:pt x="53" y="35"/>
                  </a:lnTo>
                  <a:lnTo>
                    <a:pt x="99" y="24"/>
                  </a:lnTo>
                  <a:lnTo>
                    <a:pt x="79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9"/>
              </p:custDataLst>
            </p:nvPr>
          </p:nvSpPr>
          <p:spPr>
            <a:xfrm>
              <a:off x="7032627" y="5492752"/>
              <a:ext cx="157163" cy="134938"/>
            </a:xfrm>
            <a:custGeom>
              <a:gdLst>
                <a:gd name="T0" fmla="*/ 0 w 99"/>
                <a:gd name="T1" fmla="*/ 72 h 85"/>
                <a:gd name="T2" fmla="*/ 22 w 99"/>
                <a:gd name="T3" fmla="*/ 0 h 85"/>
                <a:gd name="T4" fmla="*/ 53 w 99"/>
                <a:gd name="T5" fmla="*/ 33 h 85"/>
                <a:gd name="T6" fmla="*/ 99 w 99"/>
                <a:gd name="T7" fmla="*/ 24 h 85"/>
                <a:gd name="T8" fmla="*/ 79 w 99"/>
                <a:gd name="T9" fmla="*/ 8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5">
                  <a:moveTo>
                    <a:pt x="0" y="72"/>
                  </a:moveTo>
                  <a:lnTo>
                    <a:pt x="22" y="0"/>
                  </a:lnTo>
                  <a:lnTo>
                    <a:pt x="53" y="33"/>
                  </a:lnTo>
                  <a:lnTo>
                    <a:pt x="99" y="24"/>
                  </a:lnTo>
                  <a:lnTo>
                    <a:pt x="79" y="85"/>
                  </a:ln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10"/>
              </p:custDataLst>
            </p:nvPr>
          </p:nvSpPr>
          <p:spPr>
            <a:xfrm>
              <a:off x="7207252" y="5735640"/>
              <a:ext cx="782638" cy="893763"/>
            </a:xfrm>
            <a:custGeom>
              <a:gdLst>
                <a:gd name="T0" fmla="*/ 62 w 267"/>
                <a:gd name="T1" fmla="*/ 45 h 305"/>
                <a:gd name="T2" fmla="*/ 267 w 267"/>
                <a:gd name="T3" fmla="*/ 109 h 305"/>
                <a:gd name="T4" fmla="*/ 205 w 267"/>
                <a:gd name="T5" fmla="*/ 305 h 305"/>
                <a:gd name="T6" fmla="*/ 0 w 267"/>
                <a:gd name="T7" fmla="*/ 240 h 305"/>
                <a:gd name="T8" fmla="*/ 62 w 267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305">
                  <a:moveTo>
                    <a:pt x="62" y="45"/>
                  </a:moveTo>
                  <a:cubicBezTo>
                    <a:pt x="188" y="0"/>
                    <a:pt x="267" y="109"/>
                    <a:pt x="267" y="109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5"/>
                    <a:pt x="126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11"/>
              </p:custDataLst>
            </p:nvPr>
          </p:nvSpPr>
          <p:spPr>
            <a:xfrm>
              <a:off x="6578602" y="5541965"/>
              <a:ext cx="784225" cy="889000"/>
            </a:xfrm>
            <a:custGeom>
              <a:gdLst>
                <a:gd name="T0" fmla="*/ 268 w 268"/>
                <a:gd name="T1" fmla="*/ 108 h 303"/>
                <a:gd name="T2" fmla="*/ 61 w 268"/>
                <a:gd name="T3" fmla="*/ 45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89" y="0"/>
                    <a:pt x="61" y="45"/>
                    <a:pt x="61" y="4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solidFill>
              <a:srgbClr val="F5A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12"/>
              </p:custDataLst>
            </p:nvPr>
          </p:nvSpPr>
          <p:spPr>
            <a:xfrm>
              <a:off x="7207252" y="6389690"/>
              <a:ext cx="539750" cy="219075"/>
            </a:xfrm>
            <a:custGeom>
              <a:gdLst>
                <a:gd name="T0" fmla="*/ 184 w 184"/>
                <a:gd name="T1" fmla="*/ 75 h 75"/>
                <a:gd name="T2" fmla="*/ 0 w 184"/>
                <a:gd name="T3" fmla="*/ 34 h 75"/>
                <a:gd name="T4" fmla="*/ 10 w 184"/>
                <a:gd name="T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75">
                  <a:moveTo>
                    <a:pt x="184" y="75"/>
                  </a:moveTo>
                  <a:cubicBezTo>
                    <a:pt x="153" y="46"/>
                    <a:pt x="88" y="2"/>
                    <a:pt x="0" y="3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13"/>
              </p:custDataLst>
            </p:nvPr>
          </p:nvSpPr>
          <p:spPr>
            <a:xfrm>
              <a:off x="6691314" y="6265865"/>
              <a:ext cx="546100" cy="222250"/>
            </a:xfrm>
            <a:custGeom>
              <a:gdLst>
                <a:gd name="T0" fmla="*/ 0 w 186"/>
                <a:gd name="T1" fmla="*/ 6 h 76"/>
                <a:gd name="T2" fmla="*/ 176 w 186"/>
                <a:gd name="T3" fmla="*/ 76 h 76"/>
                <a:gd name="T4" fmla="*/ 186 w 186"/>
                <a:gd name="T5" fmla="*/ 42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76">
                  <a:moveTo>
                    <a:pt x="0" y="6"/>
                  </a:moveTo>
                  <a:cubicBezTo>
                    <a:pt x="43" y="0"/>
                    <a:pt x="121" y="0"/>
                    <a:pt x="176" y="76"/>
                  </a:cubicBezTo>
                  <a:cubicBezTo>
                    <a:pt x="186" y="42"/>
                    <a:pt x="186" y="42"/>
                    <a:pt x="186" y="42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14"/>
              </p:custDataLst>
            </p:nvPr>
          </p:nvSpPr>
          <p:spPr>
            <a:xfrm>
              <a:off x="7397752" y="6099177"/>
              <a:ext cx="411163" cy="219075"/>
            </a:xfrm>
            <a:custGeom>
              <a:gdLst>
                <a:gd name="T0" fmla="*/ 140 w 140"/>
                <a:gd name="T1" fmla="*/ 75 h 75"/>
                <a:gd name="T2" fmla="*/ 0 w 140"/>
                <a:gd name="T3" fmla="*/ 31 h 75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5">
                  <a:moveTo>
                    <a:pt x="140" y="75"/>
                  </a:moveTo>
                  <a:cubicBezTo>
                    <a:pt x="140" y="75"/>
                    <a:pt x="86" y="0"/>
                    <a:pt x="0" y="31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5"/>
              </p:custDataLst>
            </p:nvPr>
          </p:nvSpPr>
          <p:spPr>
            <a:xfrm>
              <a:off x="7462839" y="5899152"/>
              <a:ext cx="409575" cy="217488"/>
            </a:xfrm>
            <a:custGeom>
              <a:gdLst>
                <a:gd name="T0" fmla="*/ 140 w 140"/>
                <a:gd name="T1" fmla="*/ 74 h 74"/>
                <a:gd name="T2" fmla="*/ 0 w 140"/>
                <a:gd name="T3" fmla="*/ 30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140" y="74"/>
                  </a:moveTo>
                  <a:cubicBezTo>
                    <a:pt x="140" y="74"/>
                    <a:pt x="86" y="0"/>
                    <a:pt x="0" y="30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6"/>
              </p:custDataLst>
            </p:nvPr>
          </p:nvSpPr>
          <p:spPr>
            <a:xfrm>
              <a:off x="7237414" y="5686427"/>
              <a:ext cx="784225" cy="893763"/>
            </a:xfrm>
            <a:custGeom>
              <a:gdLst>
                <a:gd name="T0" fmla="*/ 62 w 268"/>
                <a:gd name="T1" fmla="*/ 45 h 305"/>
                <a:gd name="T2" fmla="*/ 268 w 268"/>
                <a:gd name="T3" fmla="*/ 109 h 305"/>
                <a:gd name="T4" fmla="*/ 206 w 268"/>
                <a:gd name="T5" fmla="*/ 305 h 305"/>
                <a:gd name="T6" fmla="*/ 0 w 268"/>
                <a:gd name="T7" fmla="*/ 240 h 305"/>
                <a:gd name="T8" fmla="*/ 62 w 268"/>
                <a:gd name="T9" fmla="*/ 4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5">
                  <a:moveTo>
                    <a:pt x="62" y="45"/>
                  </a:moveTo>
                  <a:cubicBezTo>
                    <a:pt x="189" y="0"/>
                    <a:pt x="268" y="109"/>
                    <a:pt x="268" y="109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5"/>
                    <a:pt x="127" y="195"/>
                    <a:pt x="0" y="240"/>
                  </a:cubicBezTo>
                  <a:lnTo>
                    <a:pt x="62" y="45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7"/>
              </p:custDataLst>
            </p:nvPr>
          </p:nvSpPr>
          <p:spPr>
            <a:xfrm>
              <a:off x="6634164" y="5500690"/>
              <a:ext cx="784225" cy="889000"/>
            </a:xfrm>
            <a:custGeom>
              <a:gdLst>
                <a:gd name="T0" fmla="*/ 268 w 268"/>
                <a:gd name="T1" fmla="*/ 108 h 303"/>
                <a:gd name="T2" fmla="*/ 62 w 268"/>
                <a:gd name="T3" fmla="*/ 46 h 303"/>
                <a:gd name="T4" fmla="*/ 0 w 268"/>
                <a:gd name="T5" fmla="*/ 241 h 303"/>
                <a:gd name="T6" fmla="*/ 206 w 268"/>
                <a:gd name="T7" fmla="*/ 303 h 303"/>
                <a:gd name="T8" fmla="*/ 268 w 268"/>
                <a:gd name="T9" fmla="*/ 108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03">
                  <a:moveTo>
                    <a:pt x="268" y="108"/>
                  </a:moveTo>
                  <a:cubicBezTo>
                    <a:pt x="190" y="0"/>
                    <a:pt x="62" y="46"/>
                    <a:pt x="62" y="4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128" y="195"/>
                    <a:pt x="206" y="303"/>
                  </a:cubicBezTo>
                  <a:lnTo>
                    <a:pt x="268" y="108"/>
                  </a:lnTo>
                  <a:close/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18"/>
              </p:custDataLst>
            </p:nvPr>
          </p:nvSpPr>
          <p:spPr>
            <a:xfrm>
              <a:off x="6808789" y="5919790"/>
              <a:ext cx="412750" cy="214313"/>
            </a:xfrm>
            <a:custGeom>
              <a:gdLst>
                <a:gd name="T0" fmla="*/ 0 w 141"/>
                <a:gd name="T1" fmla="*/ 31 h 73"/>
                <a:gd name="T2" fmla="*/ 141 w 141"/>
                <a:gd name="T3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" h="73">
                  <a:moveTo>
                    <a:pt x="0" y="31"/>
                  </a:moveTo>
                  <a:cubicBezTo>
                    <a:pt x="0" y="31"/>
                    <a:pt x="88" y="0"/>
                    <a:pt x="141" y="73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19"/>
              </p:custDataLst>
            </p:nvPr>
          </p:nvSpPr>
          <p:spPr>
            <a:xfrm>
              <a:off x="6873877" y="5718177"/>
              <a:ext cx="409575" cy="217488"/>
            </a:xfrm>
            <a:custGeom>
              <a:gdLst>
                <a:gd name="T0" fmla="*/ 0 w 140"/>
                <a:gd name="T1" fmla="*/ 31 h 74"/>
                <a:gd name="T2" fmla="*/ 140 w 140"/>
                <a:gd name="T3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74">
                  <a:moveTo>
                    <a:pt x="0" y="31"/>
                  </a:moveTo>
                  <a:cubicBezTo>
                    <a:pt x="0" y="31"/>
                    <a:pt x="87" y="0"/>
                    <a:pt x="140" y="74"/>
                  </a:cubicBezTo>
                </a:path>
              </a:pathLst>
            </a:custGeom>
            <a:noFill/>
            <a:ln w="30163" cap="rnd">
              <a:solidFill>
                <a:srgbClr val="2B2B2B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6401" tIns="43200" rIns="86401" bIns="43200" numCol="1" anchor="t" anchorCtr="0" compatLnSpc="1"/>
            <a:lstStyle/>
            <a:p>
              <a:endParaRPr lang="zh-CN" altLang="en-US" sz="1275"/>
            </a:p>
          </p:txBody>
        </p:sp>
      </p:grpSp>
      <p:sp>
        <p:nvSpPr>
          <p:cNvPr id="41" name="标题 1"/>
          <p:cNvSpPr txBox="1"/>
          <p:nvPr>
            <p:custDataLst>
              <p:tags r:id="rId20"/>
            </p:custDataLst>
          </p:nvPr>
        </p:nvSpPr>
        <p:spPr>
          <a:xfrm>
            <a:off x="635" y="514350"/>
            <a:ext cx="11339830" cy="578485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写作背景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文本框 43"/>
          <p:cNvSpPr txBox="1"/>
          <p:nvPr>
            <p:custDataLst>
              <p:tags r:id="rId21"/>
            </p:custDataLst>
          </p:nvPr>
        </p:nvSpPr>
        <p:spPr>
          <a:xfrm>
            <a:off x="9607601" y="60852"/>
            <a:ext cx="1912887" cy="337185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22"/>
            </p:custDataLst>
          </p:nvPr>
        </p:nvGrpSpPr>
        <p:grpSpPr>
          <a:xfrm>
            <a:off x="2119630" y="1338580"/>
            <a:ext cx="9221190" cy="5031105"/>
            <a:chOff x="3338186" y="2718058"/>
            <a:chExt cx="8360581" cy="3811532"/>
          </a:xfrm>
        </p:grpSpPr>
        <p:pic>
          <p:nvPicPr>
            <p:cNvPr id="82" name="图片 8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xmlns:r="http://schemas.openxmlformats.org/officeDocument/2006/relationships" r:embed="rId23">
              <a:clrChange>
                <a:clrFrom>
                  <a:srgbClr val="FFFCF4"/>
                </a:clrFrom>
                <a:clrTo>
                  <a:srgbClr val="FFFCF4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338186" y="2718058"/>
              <a:ext cx="8360581" cy="3811532"/>
            </a:xfrm>
            <a:prstGeom prst="rect"/>
          </p:spPr>
        </p:pic>
        <p:sp>
          <p:nvSpPr>
            <p:cNvPr id="22" name="矩形 21"/>
            <p:cNvSpPr/>
            <p:nvPr>
              <p:custDataLst>
                <p:tags r:id="rId26"/>
              </p:custDataLst>
            </p:nvPr>
          </p:nvSpPr>
          <p:spPr>
            <a:xfrm>
              <a:off x="3787836" y="3062986"/>
              <a:ext cx="7668801" cy="3174593"/>
            </a:xfrm>
            <a:prstGeom prst="rect"/>
          </p:spPr>
          <p:txBody>
            <a:bodyPr wrap="square">
              <a:no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2400" b="1" spc="200" dirty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spc="200" dirty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spc="200" dirty="1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本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文选自</a:t>
              </a:r>
              <a:r>
                <a:rPr lang="en-US" altLang="zh-CN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《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红楼梦</a:t>
              </a:r>
              <a:r>
                <a:rPr lang="en-US" altLang="zh-CN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》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第四十回：</a:t>
              </a:r>
              <a:r>
                <a:rPr lang="en-US" altLang="zh-CN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《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史太君两宴大观园 金鸳鸯三宣牙牌令</a:t>
              </a:r>
              <a:r>
                <a:rPr lang="en-US" altLang="zh-CN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》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lang="zh-CN" altLang="en-US" sz="2800" b="1" spc="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800" b="1" spc="200" dirty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刘姥姥是一位来自社会底层并谙于世故的老太太，她有一个女儿嫁给了与王夫人（贾宝玉之母）娘家有亲戚关系的王狗儿。刘姥姥本靠着两亩薄田度日，后来女婿王狗儿将她接到家中过活，她便一心一意为女婿一家操劳着。</a:t>
              </a:r>
              <a:endParaRPr lang="zh-CN" altLang="en-US" sz="2800" b="1" spc="20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xmlns:r="http://schemas.openxmlformats.org/officeDocument/2006/relationships" r:embed="rId27"/>
          <a:srcRect/>
          <a:stretch>
            <a:fillRect/>
          </a:stretch>
        </p:blipFill>
        <p:spPr>
          <a:xfrm>
            <a:off x="-86995" y="2547620"/>
            <a:ext cx="2368550" cy="2682875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9" name="梯形 18"/>
          <p:cNvSpPr/>
          <p:nvPr>
            <p:custDataLst>
              <p:tags r:id="rId29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grpSp>
        <p:nvGrpSpPr>
          <p:cNvPr id="20" name="组合 19"/>
          <p:cNvGrpSpPr/>
          <p:nvPr>
            <p:custDataLst>
              <p:tags r:id="rId30"/>
            </p:custDataLst>
          </p:nvPr>
        </p:nvGrpSpPr>
        <p:grpSpPr>
          <a:xfrm>
            <a:off x="840105" y="261620"/>
            <a:ext cx="3209925" cy="487680"/>
            <a:chOff x="539583" y="3596641"/>
            <a:chExt cx="5404017" cy="308396"/>
          </a:xfrm>
          <a:noFill/>
        </p:grpSpPr>
        <p:sp>
          <p:nvSpPr>
            <p:cNvPr id="23" name="圆角矩形 22"/>
            <p:cNvSpPr/>
            <p:nvPr>
              <p:custDataLst>
                <p:tags r:id="rId31"/>
              </p:custDataLst>
            </p:nvPr>
          </p:nvSpPr>
          <p:spPr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latin typeface="等线"/>
                <a:ea typeface="等线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32"/>
              </p:custDataLst>
            </p:nvPr>
          </p:nvSpPr>
          <p:spPr>
            <a:xfrm>
              <a:off x="539583" y="3605385"/>
              <a:ext cx="5041323" cy="232903"/>
            </a:xfrm>
            <a:prstGeom prst="rect"/>
            <a:grpFill/>
          </p:spPr>
          <p:txBody>
            <a:bodyPr wrap="squar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25 </a:t>
              </a:r>
              <a:r>
                <a:rPr lang="zh-CN" altLang="en-US" sz="1800" dirty="1">
                  <a:ln w="38100">
                    <a:noFill/>
                  </a:ln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刘姥姥进大观园</a:t>
              </a:r>
              <a:endParaRPr lang="zh-CN" altLang="en-US" sz="1800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2205355" y="1092835"/>
            <a:ext cx="9221190" cy="5031105"/>
            <a:chOff x="3338186" y="2718058"/>
            <a:chExt cx="8360581" cy="3811532"/>
          </a:xfrm>
        </p:grpSpPr>
        <p:pic>
          <p:nvPicPr>
            <p:cNvPr id="82" name="图片 8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xmlns:r="http://schemas.openxmlformats.org/officeDocument/2006/relationships" r:embed="rId4">
              <a:clrChange>
                <a:clrFrom>
                  <a:srgbClr val="FFFCF4"/>
                </a:clrFrom>
                <a:clrTo>
                  <a:srgbClr val="FFFCF4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3338186" y="2718058"/>
              <a:ext cx="8360581" cy="3811532"/>
            </a:xfrm>
            <a:prstGeom prst="rect"/>
          </p:spPr>
        </p:pic>
        <p:sp>
          <p:nvSpPr>
            <p:cNvPr id="22" name="矩形 21"/>
            <p:cNvSpPr/>
            <p:nvPr>
              <p:custDataLst>
                <p:tags r:id="rId7"/>
              </p:custDataLst>
            </p:nvPr>
          </p:nvSpPr>
          <p:spPr>
            <a:xfrm>
              <a:off x="3787836" y="3354997"/>
              <a:ext cx="7668801" cy="3174593"/>
            </a:xfrm>
            <a:prstGeom prst="rect"/>
          </p:spPr>
          <p:txBody>
            <a:bodyPr wrap="square">
              <a:no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400" b="1" spc="200" dirty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57200">
                <a:lnSpc>
                  <a:spcPct val="150000"/>
                </a:lnSpc>
              </a:pPr>
              <a:endParaRPr lang="zh-CN" altLang="en-US" sz="2800" spc="2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0" y="2051050"/>
            <a:ext cx="2368550" cy="2682875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2615565" y="1573530"/>
            <a:ext cx="8458200" cy="3541395"/>
          </a:xfrm>
          <a:prstGeom prst="rect"/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spc="200" dirty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spc="200" dirty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刘姥姥因之前受到王熙凤的资助</a:t>
            </a:r>
            <a:r>
              <a:rPr lang="zh-CN" altLang="en-US" sz="2800" b="1" spc="2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2800" b="1" spc="2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次便送瓜果蔬菜来贾府。恰巧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史老太君想找</a:t>
            </a:r>
            <a:r>
              <a:rPr lang="zh-CN" altLang="en-US" sz="2800" b="1" spc="2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一个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积古的老人说说话，因此刘姥姥</a:t>
            </a:r>
            <a:r>
              <a:rPr lang="zh-CN" altLang="en-US" sz="2800" b="1" spc="2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便暂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留下来，第二天和老太太一起</a:t>
            </a:r>
            <a:r>
              <a:rPr lang="zh-CN" altLang="en-US" sz="2800" b="1" spc="200" dirty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逛了</a:t>
            </a:r>
            <a:r>
              <a:rPr lang="zh-CN" altLang="en-US" sz="2800" b="1" spc="200" dirty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大观园。</a:t>
            </a:r>
            <a:endParaRPr lang="zh-CN" altLang="en-US" sz="2800" b="1" spc="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2" name="矩形 41"/>
          <p:cNvSpPr/>
          <p:nvPr>
            <p:custDataLst>
              <p:tags r:id="rId11"/>
            </p:custDataLst>
          </p:nvPr>
        </p:nvSpPr>
        <p:spPr>
          <a:xfrm>
            <a:off x="724" y="356522"/>
            <a:ext cx="11520311" cy="766525"/>
          </a:xfrm>
          <a:prstGeom prst="rect"/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235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41" name="标题 1"/>
          <p:cNvSpPr txBox="1"/>
          <p:nvPr>
            <p:custDataLst>
              <p:tags r:id="rId12"/>
            </p:custDataLst>
          </p:nvPr>
        </p:nvSpPr>
        <p:spPr>
          <a:xfrm>
            <a:off x="635" y="514350"/>
            <a:ext cx="11339830" cy="578485"/>
          </a:xfrm>
          <a:prstGeom prst="rect"/>
        </p:spPr>
        <p:txBody>
          <a:bodyPr vert="horz" lIns="91414" tIns="45707" rIns="91414" bIns="45707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fontAlgn="base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写作背景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梯形 18"/>
          <p:cNvSpPr/>
          <p:nvPr>
            <p:custDataLst>
              <p:tags r:id="rId13"/>
            </p:custDataLst>
          </p:nvPr>
        </p:nvSpPr>
        <p:spPr>
          <a:xfrm flipV="1">
            <a:off x="698569" y="93489"/>
            <a:ext cx="3329521" cy="789332"/>
          </a:xfrm>
          <a:prstGeom prst="trapezoid">
            <a:avLst>
              <a:gd name="adj" fmla="val 1987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840126" y="183567"/>
            <a:ext cx="3041650" cy="368300"/>
          </a:xfrm>
          <a:prstGeom prst="rect"/>
          <a:noFill/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25 </a:t>
            </a:r>
            <a:r>
              <a:rPr lang="zh-CN" altLang="en-US" sz="1800" dirty="1">
                <a:ln w="38100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刘姥姥进大观园</a:t>
            </a:r>
            <a:endParaRPr lang="zh-CN" altLang="en-US" sz="1800">
              <a:ln w="38100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994"/>
</p:tagLst>
</file>

<file path=ppt/tags/tag10.xml><?xml version="1.0" encoding="utf-8"?>
<p:tagLst xmlns:p="http://schemas.openxmlformats.org/presentationml/2006/main">
  <p:tag name="AS_UNIQUEID" val="3368"/>
</p:tagLst>
</file>

<file path=ppt/tags/tag100.xml><?xml version="1.0" encoding="utf-8"?>
<p:tagLst xmlns:p="http://schemas.openxmlformats.org/presentationml/2006/main">
  <p:tag name="AS_UNIQUEID" val="3031"/>
</p:tagLst>
</file>

<file path=ppt/tags/tag101.xml><?xml version="1.0" encoding="utf-8"?>
<p:tagLst xmlns:p="http://schemas.openxmlformats.org/presentationml/2006/main">
  <p:tag name="AS_UNIQUEID" val="3061"/>
</p:tagLst>
</file>

<file path=ppt/tags/tag102.xml><?xml version="1.0" encoding="utf-8"?>
<p:tagLst xmlns:p="http://schemas.openxmlformats.org/presentationml/2006/main">
  <p:tag name="AS_UNIQUEID" val="3295"/>
</p:tagLst>
</file>

<file path=ppt/tags/tag103.xml><?xml version="1.0" encoding="utf-8"?>
<p:tagLst xmlns:p="http://schemas.openxmlformats.org/presentationml/2006/main">
  <p:tag name="AS_UNIQUEID" val="2866"/>
  <p:tag name="KSO_WM_BEAUTIFY_FLAG" val=""/>
</p:tagLst>
</file>

<file path=ppt/tags/tag104.xml><?xml version="1.0" encoding="utf-8"?>
<p:tagLst xmlns:p="http://schemas.openxmlformats.org/presentationml/2006/main">
  <p:tag name="AS_UNIQUEID" val="2940"/>
</p:tagLst>
</file>

<file path=ppt/tags/tag105.xml><?xml version="1.0" encoding="utf-8"?>
<p:tagLst xmlns:p="http://schemas.openxmlformats.org/presentationml/2006/main">
  <p:tag name="AS_UNIQUEID" val="2878"/>
</p:tagLst>
</file>

<file path=ppt/tags/tag106.xml><?xml version="1.0" encoding="utf-8"?>
<p:tagLst xmlns:p="http://schemas.openxmlformats.org/presentationml/2006/main">
  <p:tag name="AS_UNIQUEID" val="2917"/>
</p:tagLst>
</file>

<file path=ppt/tags/tag107.xml><?xml version="1.0" encoding="utf-8"?>
<p:tagLst xmlns:p="http://schemas.openxmlformats.org/presentationml/2006/main">
  <p:tag name="AS_UNIQUEID" val="3097"/>
</p:tagLst>
</file>

<file path=ppt/tags/tag108.xml><?xml version="1.0" encoding="utf-8"?>
<p:tagLst xmlns:p="http://schemas.openxmlformats.org/presentationml/2006/main">
  <p:tag name="AS_UNIQUEID" val="3018"/>
</p:tagLst>
</file>

<file path=ppt/tags/tag109.xml><?xml version="1.0" encoding="utf-8"?>
<p:tagLst xmlns:p="http://schemas.openxmlformats.org/presentationml/2006/main">
  <p:tag name="AS_UNIQUEID" val="3108"/>
</p:tagLst>
</file>

<file path=ppt/tags/tag11.xml><?xml version="1.0" encoding="utf-8"?>
<p:tagLst xmlns:p="http://schemas.openxmlformats.org/presentationml/2006/main">
  <p:tag name="AS_UNIQUEID" val="3377"/>
</p:tagLst>
</file>

<file path=ppt/tags/tag110.xml><?xml version="1.0" encoding="utf-8"?>
<p:tagLst xmlns:p="http://schemas.openxmlformats.org/presentationml/2006/main">
  <p:tag name="AS_UNIQUEID" val="2902"/>
</p:tagLst>
</file>

<file path=ppt/tags/tag111.xml><?xml version="1.0" encoding="utf-8"?>
<p:tagLst xmlns:p="http://schemas.openxmlformats.org/presentationml/2006/main">
  <p:tag name="AS_UNIQUEID" val="3087"/>
</p:tagLst>
</file>

<file path=ppt/tags/tag112.xml><?xml version="1.0" encoding="utf-8"?>
<p:tagLst xmlns:p="http://schemas.openxmlformats.org/presentationml/2006/main">
  <p:tag name="AS_UNIQUEID" val="2947"/>
</p:tagLst>
</file>

<file path=ppt/tags/tag113.xml><?xml version="1.0" encoding="utf-8"?>
<p:tagLst xmlns:p="http://schemas.openxmlformats.org/presentationml/2006/main">
  <p:tag name="AS_UNIQUEID" val="2913"/>
</p:tagLst>
</file>

<file path=ppt/tags/tag114.xml><?xml version="1.0" encoding="utf-8"?>
<p:tagLst xmlns:p="http://schemas.openxmlformats.org/presentationml/2006/main">
  <p:tag name="AS_UNIQUEID" val="2963"/>
  <p:tag name="KSO_WM_BEAUTIFY_FLAG" val=""/>
</p:tagLst>
</file>

<file path=ppt/tags/tag115.xml><?xml version="1.0" encoding="utf-8"?>
<p:tagLst xmlns:p="http://schemas.openxmlformats.org/presentationml/2006/main">
  <p:tag name="AS_UNIQUEID" val="3090"/>
</p:tagLst>
</file>

<file path=ppt/tags/tag116.xml><?xml version="1.0" encoding="utf-8"?>
<p:tagLst xmlns:p="http://schemas.openxmlformats.org/presentationml/2006/main">
  <p:tag name="AS_UNIQUEID" val="3347"/>
</p:tagLst>
</file>

<file path=ppt/tags/tag117.xml><?xml version="1.0" encoding="utf-8"?>
<p:tagLst xmlns:p="http://schemas.openxmlformats.org/presentationml/2006/main">
  <p:tag name="AS_UNIQUEID" val="3364"/>
</p:tagLst>
</file>

<file path=ppt/tags/tag118.xml><?xml version="1.0" encoding="utf-8"?>
<p:tagLst xmlns:p="http://schemas.openxmlformats.org/presentationml/2006/main">
  <p:tag name="AS_UNIQUEID" val="2904"/>
</p:tagLst>
</file>

<file path=ppt/tags/tag119.xml><?xml version="1.0" encoding="utf-8"?>
<p:tagLst xmlns:p="http://schemas.openxmlformats.org/presentationml/2006/main">
  <p:tag name="AS_UNIQUEID" val="3190"/>
</p:tagLst>
</file>

<file path=ppt/tags/tag12.xml><?xml version="1.0" encoding="utf-8"?>
<p:tagLst xmlns:p="http://schemas.openxmlformats.org/presentationml/2006/main">
  <p:tag name="AS_UNIQUEID" val="3387"/>
</p:tagLst>
</file>

<file path=ppt/tags/tag120.xml><?xml version="1.0" encoding="utf-8"?>
<p:tagLst xmlns:p="http://schemas.openxmlformats.org/presentationml/2006/main">
  <p:tag name="AS_UNIQUEID" val="3098"/>
</p:tagLst>
</file>

<file path=ppt/tags/tag121.xml><?xml version="1.0" encoding="utf-8"?>
<p:tagLst xmlns:p="http://schemas.openxmlformats.org/presentationml/2006/main">
  <p:tag name="AS_UNIQUEID" val="2872"/>
  <p:tag name="KSO_WM_BEAUTIFY_FLAG" val=""/>
</p:tagLst>
</file>

<file path=ppt/tags/tag122.xml><?xml version="1.0" encoding="utf-8"?>
<p:tagLst xmlns:p="http://schemas.openxmlformats.org/presentationml/2006/main">
  <p:tag name="AS_UNIQUEID" val="3359"/>
</p:tagLst>
</file>

<file path=ppt/tags/tag123.xml><?xml version="1.0" encoding="utf-8"?>
<p:tagLst xmlns:p="http://schemas.openxmlformats.org/presentationml/2006/main">
  <p:tag name="AS_UNIQUEID" val="3228"/>
</p:tagLst>
</file>

<file path=ppt/tags/tag124.xml><?xml version="1.0" encoding="utf-8"?>
<p:tagLst xmlns:p="http://schemas.openxmlformats.org/presentationml/2006/main">
  <p:tag name="AS_UNIQUEID" val="3309"/>
</p:tagLst>
</file>

<file path=ppt/tags/tag125.xml><?xml version="1.0" encoding="utf-8"?>
<p:tagLst xmlns:p="http://schemas.openxmlformats.org/presentationml/2006/main">
  <p:tag name="AS_UNIQUEID" val="3163"/>
</p:tagLst>
</file>

<file path=ppt/tags/tag126.xml><?xml version="1.0" encoding="utf-8"?>
<p:tagLst xmlns:p="http://schemas.openxmlformats.org/presentationml/2006/main">
  <p:tag name="AS_UNIQUEID" val="3262"/>
</p:tagLst>
</file>

<file path=ppt/tags/tag127.xml><?xml version="1.0" encoding="utf-8"?>
<p:tagLst xmlns:p="http://schemas.openxmlformats.org/presentationml/2006/main">
  <p:tag name="AS_UNIQUEID" val="3001"/>
</p:tagLst>
</file>

<file path=ppt/tags/tag128.xml><?xml version="1.0" encoding="utf-8"?>
<p:tagLst xmlns:p="http://schemas.openxmlformats.org/presentationml/2006/main">
  <p:tag name="AS_UNIQUEID" val="3305"/>
</p:tagLst>
</file>

<file path=ppt/tags/tag129.xml><?xml version="1.0" encoding="utf-8"?>
<p:tagLst xmlns:p="http://schemas.openxmlformats.org/presentationml/2006/main">
  <p:tag name="AS_UNIQUEID" val="3175"/>
</p:tagLst>
</file>

<file path=ppt/tags/tag13.xml><?xml version="1.0" encoding="utf-8"?>
<p:tagLst xmlns:p="http://schemas.openxmlformats.org/presentationml/2006/main">
  <p:tag name="AS_UNIQUEID" val="3214"/>
</p:tagLst>
</file>

<file path=ppt/tags/tag130.xml><?xml version="1.0" encoding="utf-8"?>
<p:tagLst xmlns:p="http://schemas.openxmlformats.org/presentationml/2006/main">
  <p:tag name="AS_UNIQUEID" val="3208"/>
</p:tagLst>
</file>

<file path=ppt/tags/tag131.xml><?xml version="1.0" encoding="utf-8"?>
<p:tagLst xmlns:p="http://schemas.openxmlformats.org/presentationml/2006/main">
  <p:tag name="AS_UNIQUEID" val="3210"/>
</p:tagLst>
</file>

<file path=ppt/tags/tag132.xml><?xml version="1.0" encoding="utf-8"?>
<p:tagLst xmlns:p="http://schemas.openxmlformats.org/presentationml/2006/main">
  <p:tag name="AS_UNIQUEID" val="3294"/>
</p:tagLst>
</file>

<file path=ppt/tags/tag133.xml><?xml version="1.0" encoding="utf-8"?>
<p:tagLst xmlns:p="http://schemas.openxmlformats.org/presentationml/2006/main">
  <p:tag name="AS_UNIQUEID" val="2924"/>
</p:tagLst>
</file>

<file path=ppt/tags/tag134.xml><?xml version="1.0" encoding="utf-8"?>
<p:tagLst xmlns:p="http://schemas.openxmlformats.org/presentationml/2006/main">
  <p:tag name="AS_UNIQUEID" val="2886"/>
</p:tagLst>
</file>

<file path=ppt/tags/tag135.xml><?xml version="1.0" encoding="utf-8"?>
<p:tagLst xmlns:p="http://schemas.openxmlformats.org/presentationml/2006/main">
  <p:tag name="AS_UNIQUEID" val="3275"/>
</p:tagLst>
</file>

<file path=ppt/tags/tag136.xml><?xml version="1.0" encoding="utf-8"?>
<p:tagLst xmlns:p="http://schemas.openxmlformats.org/presentationml/2006/main">
  <p:tag name="AS_UNIQUEID" val="3091"/>
</p:tagLst>
</file>

<file path=ppt/tags/tag137.xml><?xml version="1.0" encoding="utf-8"?>
<p:tagLst xmlns:p="http://schemas.openxmlformats.org/presentationml/2006/main">
  <p:tag name="AS_UNIQUEID" val="3142"/>
</p:tagLst>
</file>

<file path=ppt/tags/tag138.xml><?xml version="1.0" encoding="utf-8"?>
<p:tagLst xmlns:p="http://schemas.openxmlformats.org/presentationml/2006/main">
  <p:tag name="AS_UNIQUEID" val="3285"/>
</p:tagLst>
</file>

<file path=ppt/tags/tag139.xml><?xml version="1.0" encoding="utf-8"?>
<p:tagLst xmlns:p="http://schemas.openxmlformats.org/presentationml/2006/main">
  <p:tag name="AS_UNIQUEID" val="3224"/>
</p:tagLst>
</file>

<file path=ppt/tags/tag14.xml><?xml version="1.0" encoding="utf-8"?>
<p:tagLst xmlns:p="http://schemas.openxmlformats.org/presentationml/2006/main">
  <p:tag name="AS_UNIQUEID" val="2900"/>
</p:tagLst>
</file>

<file path=ppt/tags/tag140.xml><?xml version="1.0" encoding="utf-8"?>
<p:tagLst xmlns:p="http://schemas.openxmlformats.org/presentationml/2006/main">
  <p:tag name="AS_UNIQUEID" val="3152"/>
</p:tagLst>
</file>

<file path=ppt/tags/tag141.xml><?xml version="1.0" encoding="utf-8"?>
<p:tagLst xmlns:p="http://schemas.openxmlformats.org/presentationml/2006/main">
  <p:tag name="AS_UNIQUEID" val="3099"/>
</p:tagLst>
</file>

<file path=ppt/tags/tag142.xml><?xml version="1.0" encoding="utf-8"?>
<p:tagLst xmlns:p="http://schemas.openxmlformats.org/presentationml/2006/main">
  <p:tag name="AS_UNIQUEID" val="3052"/>
</p:tagLst>
</file>

<file path=ppt/tags/tag143.xml><?xml version="1.0" encoding="utf-8"?>
<p:tagLst xmlns:p="http://schemas.openxmlformats.org/presentationml/2006/main">
  <p:tag name="AS_UNIQUEID" val="3176"/>
</p:tagLst>
</file>

<file path=ppt/tags/tag144.xml><?xml version="1.0" encoding="utf-8"?>
<p:tagLst xmlns:p="http://schemas.openxmlformats.org/presentationml/2006/main">
  <p:tag name="AS_UNIQUEID" val="3239"/>
</p:tagLst>
</file>

<file path=ppt/tags/tag145.xml><?xml version="1.0" encoding="utf-8"?>
<p:tagLst xmlns:p="http://schemas.openxmlformats.org/presentationml/2006/main">
  <p:tag name="AS_UNIQUEID" val="3340"/>
</p:tagLst>
</file>

<file path=ppt/tags/tag146.xml><?xml version="1.0" encoding="utf-8"?>
<p:tagLst xmlns:p="http://schemas.openxmlformats.org/presentationml/2006/main">
  <p:tag name="AS_UNIQUEID" val="3000"/>
</p:tagLst>
</file>

<file path=ppt/tags/tag147.xml><?xml version="1.0" encoding="utf-8"?>
<p:tagLst xmlns:p="http://schemas.openxmlformats.org/presentationml/2006/main">
  <p:tag name="AS_UNIQUEID" val="3092"/>
</p:tagLst>
</file>

<file path=ppt/tags/tag148.xml><?xml version="1.0" encoding="utf-8"?>
<p:tagLst xmlns:p="http://schemas.openxmlformats.org/presentationml/2006/main">
  <p:tag name="AS_UNIQUEID" val="3332"/>
</p:tagLst>
</file>

<file path=ppt/tags/tag149.xml><?xml version="1.0" encoding="utf-8"?>
<p:tagLst xmlns:p="http://schemas.openxmlformats.org/presentationml/2006/main">
  <p:tag name="AS_UNIQUEID" val="3385"/>
</p:tagLst>
</file>

<file path=ppt/tags/tag15.xml><?xml version="1.0" encoding="utf-8"?>
<p:tagLst xmlns:p="http://schemas.openxmlformats.org/presentationml/2006/main">
  <p:tag name="AS_UNIQUEID" val="2869"/>
</p:tagLst>
</file>

<file path=ppt/tags/tag150.xml><?xml version="1.0" encoding="utf-8"?>
<p:tagLst xmlns:p="http://schemas.openxmlformats.org/presentationml/2006/main">
  <p:tag name="AS_UNIQUEID" val="2973"/>
</p:tagLst>
</file>

<file path=ppt/tags/tag151.xml><?xml version="1.0" encoding="utf-8"?>
<p:tagLst xmlns:p="http://schemas.openxmlformats.org/presentationml/2006/main">
  <p:tag name="AS_UNIQUEID" val="3288"/>
</p:tagLst>
</file>

<file path=ppt/tags/tag152.xml><?xml version="1.0" encoding="utf-8"?>
<p:tagLst xmlns:p="http://schemas.openxmlformats.org/presentationml/2006/main">
  <p:tag name="AS_UNIQUEID" val="2863"/>
</p:tagLst>
</file>

<file path=ppt/tags/tag153.xml><?xml version="1.0" encoding="utf-8"?>
<p:tagLst xmlns:p="http://schemas.openxmlformats.org/presentationml/2006/main">
  <p:tag name="AS_UNIQUEID" val="3022"/>
</p:tagLst>
</file>

<file path=ppt/tags/tag154.xml><?xml version="1.0" encoding="utf-8"?>
<p:tagLst xmlns:p="http://schemas.openxmlformats.org/presentationml/2006/main">
  <p:tag name="AS_UNIQUEID" val="3058"/>
  <p:tag name="KSO_WM_BEAUTIFY_FLAG" val=""/>
</p:tagLst>
</file>

<file path=ppt/tags/tag155.xml><?xml version="1.0" encoding="utf-8"?>
<p:tagLst xmlns:p="http://schemas.openxmlformats.org/presentationml/2006/main">
  <p:tag name="AS_UNIQUEID" val="3040"/>
</p:tagLst>
</file>

<file path=ppt/tags/tag156.xml><?xml version="1.0" encoding="utf-8"?>
<p:tagLst xmlns:p="http://schemas.openxmlformats.org/presentationml/2006/main">
  <p:tag name="AS_UNIQUEID" val="2877"/>
</p:tagLst>
</file>

<file path=ppt/tags/tag157.xml><?xml version="1.0" encoding="utf-8"?>
<p:tagLst xmlns:p="http://schemas.openxmlformats.org/presentationml/2006/main">
  <p:tag name="AS_UNIQUEID" val="2958"/>
</p:tagLst>
</file>

<file path=ppt/tags/tag158.xml><?xml version="1.0" encoding="utf-8"?>
<p:tagLst xmlns:p="http://schemas.openxmlformats.org/presentationml/2006/main">
  <p:tag name="AS_UNIQUEID" val="3114"/>
</p:tagLst>
</file>

<file path=ppt/tags/tag159.xml><?xml version="1.0" encoding="utf-8"?>
<p:tagLst xmlns:p="http://schemas.openxmlformats.org/presentationml/2006/main">
  <p:tag name="AS_UNIQUEID" val="3168"/>
</p:tagLst>
</file>

<file path=ppt/tags/tag16.xml><?xml version="1.0" encoding="utf-8"?>
<p:tagLst xmlns:p="http://schemas.openxmlformats.org/presentationml/2006/main">
  <p:tag name="AS_UNIQUEID" val="3179"/>
</p:tagLst>
</file>

<file path=ppt/tags/tag160.xml><?xml version="1.0" encoding="utf-8"?>
<p:tagLst xmlns:p="http://schemas.openxmlformats.org/presentationml/2006/main">
  <p:tag name="AS_UNIQUEID" val="3104"/>
</p:tagLst>
</file>

<file path=ppt/tags/tag161.xml><?xml version="1.0" encoding="utf-8"?>
<p:tagLst xmlns:p="http://schemas.openxmlformats.org/presentationml/2006/main">
  <p:tag name="AS_UNIQUEID" val="3077"/>
</p:tagLst>
</file>

<file path=ppt/tags/tag162.xml><?xml version="1.0" encoding="utf-8"?>
<p:tagLst xmlns:p="http://schemas.openxmlformats.org/presentationml/2006/main">
  <p:tag name="AS_UNIQUEID" val="3253"/>
</p:tagLst>
</file>

<file path=ppt/tags/tag163.xml><?xml version="1.0" encoding="utf-8"?>
<p:tagLst xmlns:p="http://schemas.openxmlformats.org/presentationml/2006/main">
  <p:tag name="AS_UNIQUEID" val="3164"/>
</p:tagLst>
</file>

<file path=ppt/tags/tag164.xml><?xml version="1.0" encoding="utf-8"?>
<p:tagLst xmlns:p="http://schemas.openxmlformats.org/presentationml/2006/main">
  <p:tag name="AS_UNIQUEID" val="3043"/>
</p:tagLst>
</file>

<file path=ppt/tags/tag165.xml><?xml version="1.0" encoding="utf-8"?>
<p:tagLst xmlns:p="http://schemas.openxmlformats.org/presentationml/2006/main">
  <p:tag name="AS_UNIQUEID" val="2743"/>
  <p:tag name="KSO_WM_DIAGRAM_VIRTUALLY_FRAME" val="{&quot;height&quot;:202.5,&quot;left&quot;:47.95,&quot;top&quot;:211.9,&quot;width&quot;:853.95}"/>
</p:tagLst>
</file>

<file path=ppt/tags/tag166.xml><?xml version="1.0" encoding="utf-8"?>
<p:tagLst xmlns:p="http://schemas.openxmlformats.org/presentationml/2006/main">
  <p:tag name="AS_UNIQUEID" val="2925"/>
</p:tagLst>
</file>

<file path=ppt/tags/tag167.xml><?xml version="1.0" encoding="utf-8"?>
<p:tagLst xmlns:p="http://schemas.openxmlformats.org/presentationml/2006/main">
  <p:tag name="AS_UNIQUEID" val="2816"/>
</p:tagLst>
</file>

<file path=ppt/tags/tag168.xml><?xml version="1.0" encoding="utf-8"?>
<p:tagLst xmlns:p="http://schemas.openxmlformats.org/presentationml/2006/main">
  <p:tag name="AS_UNIQUEID" val="3230"/>
</p:tagLst>
</file>

<file path=ppt/tags/tag169.xml><?xml version="1.0" encoding="utf-8"?>
<p:tagLst xmlns:p="http://schemas.openxmlformats.org/presentationml/2006/main">
  <p:tag name="AS_UNIQUEID" val="2976"/>
</p:tagLst>
</file>

<file path=ppt/tags/tag17.xml><?xml version="1.0" encoding="utf-8"?>
<p:tagLst xmlns:p="http://schemas.openxmlformats.org/presentationml/2006/main">
  <p:tag name="AS_UNIQUEID" val="2971"/>
</p:tagLst>
</file>

<file path=ppt/tags/tag170.xml><?xml version="1.0" encoding="utf-8"?>
<p:tagLst xmlns:p="http://schemas.openxmlformats.org/presentationml/2006/main">
  <p:tag name="AS_UNIQUEID" val="2997"/>
</p:tagLst>
</file>

<file path=ppt/tags/tag171.xml><?xml version="1.0" encoding="utf-8"?>
<p:tagLst xmlns:p="http://schemas.openxmlformats.org/presentationml/2006/main">
  <p:tag name="AS_UNIQUEID" val="3198"/>
</p:tagLst>
</file>

<file path=ppt/tags/tag172.xml><?xml version="1.0" encoding="utf-8"?>
<p:tagLst xmlns:p="http://schemas.openxmlformats.org/presentationml/2006/main">
  <p:tag name="AS_UNIQUEID" val="2988"/>
</p:tagLst>
</file>

<file path=ppt/tags/tag173.xml><?xml version="1.0" encoding="utf-8"?>
<p:tagLst xmlns:p="http://schemas.openxmlformats.org/presentationml/2006/main">
  <p:tag name="AS_UNIQUEID" val="2966"/>
</p:tagLst>
</file>

<file path=ppt/tags/tag174.xml><?xml version="1.0" encoding="utf-8"?>
<p:tagLst xmlns:p="http://schemas.openxmlformats.org/presentationml/2006/main">
  <p:tag name="AS_UNIQUEID" val="3243"/>
</p:tagLst>
</file>

<file path=ppt/tags/tag175.xml><?xml version="1.0" encoding="utf-8"?>
<p:tagLst xmlns:p="http://schemas.openxmlformats.org/presentationml/2006/main">
  <p:tag name="AS_UNIQUEID" val="2870"/>
  <p:tag name="KSO_WM_BEAUTIFY_FLAG" val=""/>
</p:tagLst>
</file>

<file path=ppt/tags/tag176.xml><?xml version="1.0" encoding="utf-8"?>
<p:tagLst xmlns:p="http://schemas.openxmlformats.org/presentationml/2006/main">
  <p:tag name="AS_UNIQUEID" val="2985"/>
</p:tagLst>
</file>

<file path=ppt/tags/tag177.xml><?xml version="1.0" encoding="utf-8"?>
<p:tagLst xmlns:p="http://schemas.openxmlformats.org/presentationml/2006/main">
  <p:tag name="AS_UNIQUEID" val="2906"/>
</p:tagLst>
</file>

<file path=ppt/tags/tag178.xml><?xml version="1.0" encoding="utf-8"?>
<p:tagLst xmlns:p="http://schemas.openxmlformats.org/presentationml/2006/main">
  <p:tag name="AS_UNIQUEID" val="3083"/>
</p:tagLst>
</file>

<file path=ppt/tags/tag179.xml><?xml version="1.0" encoding="utf-8"?>
<p:tagLst xmlns:p="http://schemas.openxmlformats.org/presentationml/2006/main">
  <p:tag name="AS_UNIQUEID" val="2903"/>
</p:tagLst>
</file>

<file path=ppt/tags/tag18.xml><?xml version="1.0" encoding="utf-8"?>
<p:tagLst xmlns:p="http://schemas.openxmlformats.org/presentationml/2006/main">
  <p:tag name="AS_UNIQUEID" val="3246"/>
</p:tagLst>
</file>

<file path=ppt/tags/tag180.xml><?xml version="1.0" encoding="utf-8"?>
<p:tagLst xmlns:p="http://schemas.openxmlformats.org/presentationml/2006/main">
  <p:tag name="AS_UNIQUEID" val="3373"/>
</p:tagLst>
</file>

<file path=ppt/tags/tag181.xml><?xml version="1.0" encoding="utf-8"?>
<p:tagLst xmlns:p="http://schemas.openxmlformats.org/presentationml/2006/main">
  <p:tag name="AS_UNIQUEID" val="2964"/>
</p:tagLst>
</file>

<file path=ppt/tags/tag182.xml><?xml version="1.0" encoding="utf-8"?>
<p:tagLst xmlns:p="http://schemas.openxmlformats.org/presentationml/2006/main">
  <p:tag name="AS_UNIQUEID" val="3015"/>
</p:tagLst>
</file>

<file path=ppt/tags/tag183.xml><?xml version="1.0" encoding="utf-8"?>
<p:tagLst xmlns:p="http://schemas.openxmlformats.org/presentationml/2006/main">
  <p:tag name="AS_UNIQUEID" val="3127"/>
</p:tagLst>
</file>

<file path=ppt/tags/tag184.xml><?xml version="1.0" encoding="utf-8"?>
<p:tagLst xmlns:p="http://schemas.openxmlformats.org/presentationml/2006/main">
  <p:tag name="AS_UNIQUEID" val="2879"/>
</p:tagLst>
</file>

<file path=ppt/tags/tag185.xml><?xml version="1.0" encoding="utf-8"?>
<p:tagLst xmlns:p="http://schemas.openxmlformats.org/presentationml/2006/main">
  <p:tag name="AS_UNIQUEID" val="3360"/>
  <p:tag name="KSO_WM_BEAUTIFY_FLAG" val=""/>
</p:tagLst>
</file>

<file path=ppt/tags/tag186.xml><?xml version="1.0" encoding="utf-8"?>
<p:tagLst xmlns:p="http://schemas.openxmlformats.org/presentationml/2006/main">
  <p:tag name="AS_UNIQUEID" val="2923"/>
</p:tagLst>
</file>

<file path=ppt/tags/tag187.xml><?xml version="1.0" encoding="utf-8"?>
<p:tagLst xmlns:p="http://schemas.openxmlformats.org/presentationml/2006/main">
  <p:tag name="AS_UNIQUEID" val="3030"/>
</p:tagLst>
</file>

<file path=ppt/tags/tag188.xml><?xml version="1.0" encoding="utf-8"?>
<p:tagLst xmlns:p="http://schemas.openxmlformats.org/presentationml/2006/main">
  <p:tag name="AS_UNIQUEID" val="3222"/>
</p:tagLst>
</file>

<file path=ppt/tags/tag189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  <p:tag name="COMMONDATA" val="eyJoZGlkIjoiNWFjMTIzYTc5YmVhOTUyNDE1NDkzY2E0MmE3YTE3MTYifQ=="/>
</p:tagLst>
</file>

<file path=ppt/tags/tag19.xml><?xml version="1.0" encoding="utf-8"?>
<p:tagLst xmlns:p="http://schemas.openxmlformats.org/presentationml/2006/main">
  <p:tag name="AS_UNIQUEID" val="3245"/>
  <p:tag name="KSO_WM_BEAUTIFY_FLAG" val=""/>
</p:tagLst>
</file>

<file path=ppt/tags/tag190.xml><?xml version="1.0" encoding="utf-8"?>
<p:tagLst xmlns:p="http://schemas.openxmlformats.org/presentationml/2006/main">
  <p:tag name="AS_UNIQUEID" val="3260"/>
</p:tagLst>
</file>

<file path=ppt/tags/tag191.xml><?xml version="1.0" encoding="utf-8"?>
<p:tagLst xmlns:p="http://schemas.openxmlformats.org/presentationml/2006/main">
  <p:tag name="AS_UNIQUEID" val="3216"/>
</p:tagLst>
</file>

<file path=ppt/tags/tag192.xml><?xml version="1.0" encoding="utf-8"?>
<p:tagLst xmlns:p="http://schemas.openxmlformats.org/presentationml/2006/main">
  <p:tag name="AS_UNIQUEID" val="2815"/>
</p:tagLst>
</file>

<file path=ppt/tags/tag193.xml><?xml version="1.0" encoding="utf-8"?>
<p:tagLst xmlns:p="http://schemas.openxmlformats.org/presentationml/2006/main">
  <p:tag name="AS_UNIQUEID" val="3249"/>
</p:tagLst>
</file>

<file path=ppt/tags/tag194.xml><?xml version="1.0" encoding="utf-8"?>
<p:tagLst xmlns:p="http://schemas.openxmlformats.org/presentationml/2006/main">
  <p:tag name="AS_UNIQUEID" val="3328"/>
</p:tagLst>
</file>

<file path=ppt/tags/tag195.xml><?xml version="1.0" encoding="utf-8"?>
<p:tagLst xmlns:p="http://schemas.openxmlformats.org/presentationml/2006/main">
  <p:tag name="AS_UNIQUEID" val="3358"/>
</p:tagLst>
</file>

<file path=ppt/tags/tag196.xml><?xml version="1.0" encoding="utf-8"?>
<p:tagLst xmlns:p="http://schemas.openxmlformats.org/presentationml/2006/main">
  <p:tag name="AS_UNIQUEID" val="3157"/>
  <p:tag name="KSO_WM_BEAUTIFY_FLAG" val=""/>
</p:tagLst>
</file>

<file path=ppt/tags/tag197.xml><?xml version="1.0" encoding="utf-8"?>
<p:tagLst xmlns:p="http://schemas.openxmlformats.org/presentationml/2006/main">
  <p:tag name="AS_UNIQUEID" val="3006"/>
</p:tagLst>
</file>

<file path=ppt/tags/tag198.xml><?xml version="1.0" encoding="utf-8"?>
<p:tagLst xmlns:p="http://schemas.openxmlformats.org/presentationml/2006/main">
  <p:tag name="AS_UNIQUEID" val="2990"/>
</p:tagLst>
</file>

<file path=ppt/tags/tag199.xml><?xml version="1.0" encoding="utf-8"?>
<p:tagLst xmlns:p="http://schemas.openxmlformats.org/presentationml/2006/main">
  <p:tag name="AS_UNIQUEID" val="3094"/>
</p:tagLst>
</file>

<file path=ppt/tags/tag2.xml><?xml version="1.0" encoding="utf-8"?>
<p:tagLst xmlns:p="http://schemas.openxmlformats.org/presentationml/2006/main">
  <p:tag name="AS_UNIQUEID" val="3113"/>
</p:tagLst>
</file>

<file path=ppt/tags/tag20.xml><?xml version="1.0" encoding="utf-8"?>
<p:tagLst xmlns:p="http://schemas.openxmlformats.org/presentationml/2006/main">
  <p:tag name="AS_UNIQUEID" val="3231"/>
</p:tagLst>
</file>

<file path=ppt/tags/tag200.xml><?xml version="1.0" encoding="utf-8"?>
<p:tagLst xmlns:p="http://schemas.openxmlformats.org/presentationml/2006/main">
  <p:tag name="AS_UNIQUEID" val="3118"/>
</p:tagLst>
</file>

<file path=ppt/tags/tag201.xml><?xml version="1.0" encoding="utf-8"?>
<p:tagLst xmlns:p="http://schemas.openxmlformats.org/presentationml/2006/main">
  <p:tag name="AS_UNIQUEID" val="3145"/>
</p:tagLst>
</file>

<file path=ppt/tags/tag202.xml><?xml version="1.0" encoding="utf-8"?>
<p:tagLst xmlns:p="http://schemas.openxmlformats.org/presentationml/2006/main">
  <p:tag name="AS_UNIQUEID" val="3013"/>
</p:tagLst>
</file>

<file path=ppt/tags/tag203.xml><?xml version="1.0" encoding="utf-8"?>
<p:tagLst xmlns:p="http://schemas.openxmlformats.org/presentationml/2006/main">
  <p:tag name="AS_UNIQUEID" val="3308"/>
</p:tagLst>
</file>

<file path=ppt/tags/tag204.xml><?xml version="1.0" encoding="utf-8"?>
<p:tagLst xmlns:p="http://schemas.openxmlformats.org/presentationml/2006/main">
  <p:tag name="AS_UNIQUEID" val="3068"/>
</p:tagLst>
</file>

<file path=ppt/tags/tag205.xml><?xml version="1.0" encoding="utf-8"?>
<p:tagLst xmlns:p="http://schemas.openxmlformats.org/presentationml/2006/main">
  <p:tag name="AS_UNIQUEID" val="3266"/>
</p:tagLst>
</file>

<file path=ppt/tags/tag206.xml><?xml version="1.0" encoding="utf-8"?>
<p:tagLst xmlns:p="http://schemas.openxmlformats.org/presentationml/2006/main">
  <p:tag name="AS_UNIQUEID" val="3205"/>
</p:tagLst>
</file>

<file path=ppt/tags/tag207.xml><?xml version="1.0" encoding="utf-8"?>
<p:tagLst xmlns:p="http://schemas.openxmlformats.org/presentationml/2006/main">
  <p:tag name="AS_UNIQUEID" val="2899"/>
</p:tagLst>
</file>

<file path=ppt/tags/tag208.xml><?xml version="1.0" encoding="utf-8"?>
<p:tagLst xmlns:p="http://schemas.openxmlformats.org/presentationml/2006/main">
  <p:tag name="AS_UNIQUEID" val="2742"/>
</p:tagLst>
</file>

<file path=ppt/tags/tag209.xml><?xml version="1.0" encoding="utf-8"?>
<p:tagLst xmlns:p="http://schemas.openxmlformats.org/presentationml/2006/main">
  <p:tag name="AS_UNIQUEID" val="2863"/>
</p:tagLst>
</file>

<file path=ppt/tags/tag21.xml><?xml version="1.0" encoding="utf-8"?>
<p:tagLst xmlns:p="http://schemas.openxmlformats.org/presentationml/2006/main">
  <p:tag name="AS_UNIQUEID" val="3012"/>
</p:tagLst>
</file>

<file path=ppt/tags/tag210.xml><?xml version="1.0" encoding="utf-8"?>
<p:tagLst xmlns:p="http://schemas.openxmlformats.org/presentationml/2006/main">
  <p:tag name="AS_UNIQUEID" val="3165"/>
</p:tagLst>
</file>

<file path=ppt/tags/tag211.xml><?xml version="1.0" encoding="utf-8"?>
<p:tagLst xmlns:p="http://schemas.openxmlformats.org/presentationml/2006/main">
  <p:tag name="AS_UNIQUEID" val="3053"/>
</p:tagLst>
</file>

<file path=ppt/tags/tag212.xml><?xml version="1.0" encoding="utf-8"?>
<p:tagLst xmlns:p="http://schemas.openxmlformats.org/presentationml/2006/main">
  <p:tag name="AS_UNIQUEID" val="3170"/>
</p:tagLst>
</file>

<file path=ppt/tags/tag213.xml><?xml version="1.0" encoding="utf-8"?>
<p:tagLst xmlns:p="http://schemas.openxmlformats.org/presentationml/2006/main">
  <p:tag name="AS_UNIQUEID" val="3147"/>
</p:tagLst>
</file>

<file path=ppt/tags/tag214.xml><?xml version="1.0" encoding="utf-8"?>
<p:tagLst xmlns:p="http://schemas.openxmlformats.org/presentationml/2006/main">
  <p:tag name="AS_UNIQUEID" val="2864"/>
</p:tagLst>
</file>

<file path=ppt/tags/tag215.xml><?xml version="1.0" encoding="utf-8"?>
<p:tagLst xmlns:p="http://schemas.openxmlformats.org/presentationml/2006/main">
  <p:tag name="AS_UNIQUEID" val="3314"/>
</p:tagLst>
</file>

<file path=ppt/tags/tag216.xml><?xml version="1.0" encoding="utf-8"?>
<p:tagLst xmlns:p="http://schemas.openxmlformats.org/presentationml/2006/main">
  <p:tag name="AS_UNIQUEID" val="3041"/>
</p:tagLst>
</file>

<file path=ppt/tags/tag217.xml><?xml version="1.0" encoding="utf-8"?>
<p:tagLst xmlns:p="http://schemas.openxmlformats.org/presentationml/2006/main">
  <p:tag name="AS_UNIQUEID" val="3306"/>
  <p:tag name="KSO_WM_BEAUTIFY_FLAG" val=""/>
</p:tagLst>
</file>

<file path=ppt/tags/tag218.xml><?xml version="1.0" encoding="utf-8"?>
<p:tagLst xmlns:p="http://schemas.openxmlformats.org/presentationml/2006/main">
  <p:tag name="AS_UNIQUEID" val="3274"/>
</p:tagLst>
</file>

<file path=ppt/tags/tag219.xml><?xml version="1.0" encoding="utf-8"?>
<p:tagLst xmlns:p="http://schemas.openxmlformats.org/presentationml/2006/main">
  <p:tag name="AS_UNIQUEID" val="3060"/>
</p:tagLst>
</file>

<file path=ppt/tags/tag22.xml><?xml version="1.0" encoding="utf-8"?>
<p:tagLst xmlns:p="http://schemas.openxmlformats.org/presentationml/2006/main">
  <p:tag name="AS_UNIQUEID" val="3133"/>
</p:tagLst>
</file>

<file path=ppt/tags/tag220.xml><?xml version="1.0" encoding="utf-8"?>
<p:tagLst xmlns:p="http://schemas.openxmlformats.org/presentationml/2006/main">
  <p:tag name="AS_UNIQUEID" val="3211"/>
  <p:tag name="KSO_WM_BEAUTIFY_FLAG" val=""/>
</p:tagLst>
</file>

<file path=ppt/tags/tag221.xml><?xml version="1.0" encoding="utf-8"?>
<p:tagLst xmlns:p="http://schemas.openxmlformats.org/presentationml/2006/main">
  <p:tag name="AS_UNIQUEID" val="2953"/>
</p:tagLst>
</file>

<file path=ppt/tags/tag222.xml><?xml version="1.0" encoding="utf-8"?>
<p:tagLst xmlns:p="http://schemas.openxmlformats.org/presentationml/2006/main">
  <p:tag name="AS_UNIQUEID" val="2733"/>
</p:tagLst>
</file>

<file path=ppt/tags/tag223.xml><?xml version="1.0" encoding="utf-8"?>
<p:tagLst xmlns:p="http://schemas.openxmlformats.org/presentationml/2006/main">
  <p:tag name="AS_UNIQUEID" val="2989"/>
</p:tagLst>
</file>

<file path=ppt/tags/tag224.xml><?xml version="1.0" encoding="utf-8"?>
<p:tagLst xmlns:p="http://schemas.openxmlformats.org/presentationml/2006/main">
  <p:tag name="AS_UNIQUEID" val="2745"/>
  <p:tag name="KSO_WM_DIAGRAM_VIRTUALLY_FRAME" val="{&quot;height&quot;:202.5,&quot;left&quot;:47.95,&quot;top&quot;:211.9,&quot;width&quot;:853.95}"/>
</p:tagLst>
</file>

<file path=ppt/tags/tag225.xml><?xml version="1.0" encoding="utf-8"?>
<p:tagLst xmlns:p="http://schemas.openxmlformats.org/presentationml/2006/main">
  <p:tag name="AS_UNIQUEID" val="3124"/>
</p:tagLst>
</file>

<file path=ppt/tags/tag226.xml><?xml version="1.0" encoding="utf-8"?>
<p:tagLst xmlns:p="http://schemas.openxmlformats.org/presentationml/2006/main">
  <p:tag name="AS_UNIQUEID" val="3062"/>
</p:tagLst>
</file>

<file path=ppt/tags/tag227.xml><?xml version="1.0" encoding="utf-8"?>
<p:tagLst xmlns:p="http://schemas.openxmlformats.org/presentationml/2006/main">
  <p:tag name="AS_UNIQUEID" val="2948"/>
</p:tagLst>
</file>

<file path=ppt/tags/tag228.xml><?xml version="1.0" encoding="utf-8"?>
<p:tagLst xmlns:p="http://schemas.openxmlformats.org/presentationml/2006/main">
  <p:tag name="AS_UNIQUEID" val="3374"/>
</p:tagLst>
</file>

<file path=ppt/tags/tag229.xml><?xml version="1.0" encoding="utf-8"?>
<p:tagLst xmlns:p="http://schemas.openxmlformats.org/presentationml/2006/main">
  <p:tag name="AS_UNIQUEID" val="3117"/>
</p:tagLst>
</file>

<file path=ppt/tags/tag23.xml><?xml version="1.0" encoding="utf-8"?>
<p:tagLst xmlns:p="http://schemas.openxmlformats.org/presentationml/2006/main">
  <p:tag name="AS_UNIQUEID" val="3071"/>
</p:tagLst>
</file>

<file path=ppt/tags/tag230.xml><?xml version="1.0" encoding="utf-8"?>
<p:tagLst xmlns:p="http://schemas.openxmlformats.org/presentationml/2006/main">
  <p:tag name="AS_UNIQUEID" val="2960"/>
</p:tagLst>
</file>

<file path=ppt/tags/tag231.xml><?xml version="1.0" encoding="utf-8"?>
<p:tagLst xmlns:p="http://schemas.openxmlformats.org/presentationml/2006/main">
  <p:tag name="AS_UNIQUEID" val="3203"/>
</p:tagLst>
</file>

<file path=ppt/tags/tag232.xml><?xml version="1.0" encoding="utf-8"?>
<p:tagLst xmlns:p="http://schemas.openxmlformats.org/presentationml/2006/main">
  <p:tag name="AS_UNIQUEID" val="3047"/>
</p:tagLst>
</file>

<file path=ppt/tags/tag233.xml><?xml version="1.0" encoding="utf-8"?>
<p:tagLst xmlns:p="http://schemas.openxmlformats.org/presentationml/2006/main">
  <p:tag name="AS_UNIQUEID" val="3075"/>
</p:tagLst>
</file>

<file path=ppt/tags/tag234.xml><?xml version="1.0" encoding="utf-8"?>
<p:tagLst xmlns:p="http://schemas.openxmlformats.org/presentationml/2006/main">
  <p:tag name="AS_UNIQUEID" val="3343"/>
  <p:tag name="KSO_WM_BEAUTIFY_FLAG" val=""/>
</p:tagLst>
</file>

<file path=ppt/tags/tag235.xml><?xml version="1.0" encoding="utf-8"?>
<p:tagLst xmlns:p="http://schemas.openxmlformats.org/presentationml/2006/main">
  <p:tag name="AS_UNIQUEID" val="3116"/>
</p:tagLst>
</file>

<file path=ppt/tags/tag236.xml><?xml version="1.0" encoding="utf-8"?>
<p:tagLst xmlns:p="http://schemas.openxmlformats.org/presentationml/2006/main">
  <p:tag name="AS_UNIQUEID" val="2901"/>
</p:tagLst>
</file>

<file path=ppt/tags/tag237.xml><?xml version="1.0" encoding="utf-8"?>
<p:tagLst xmlns:p="http://schemas.openxmlformats.org/presentationml/2006/main">
  <p:tag name="AS_UNIQUEID" val="2909"/>
</p:tagLst>
</file>

<file path=ppt/tags/tag238.xml><?xml version="1.0" encoding="utf-8"?>
<p:tagLst xmlns:p="http://schemas.openxmlformats.org/presentationml/2006/main">
  <p:tag name="AS_UNIQUEID" val="3355"/>
</p:tagLst>
</file>

<file path=ppt/tags/tag239.xml><?xml version="1.0" encoding="utf-8"?>
<p:tagLst xmlns:p="http://schemas.openxmlformats.org/presentationml/2006/main">
  <p:tag name="AS_UNIQUEID" val="2893"/>
</p:tagLst>
</file>

<file path=ppt/tags/tag24.xml><?xml version="1.0" encoding="utf-8"?>
<p:tagLst xmlns:p="http://schemas.openxmlformats.org/presentationml/2006/main">
  <p:tag name="AS_UNIQUEID" val="3146"/>
</p:tagLst>
</file>

<file path=ppt/tags/tag240.xml><?xml version="1.0" encoding="utf-8"?>
<p:tagLst xmlns:p="http://schemas.openxmlformats.org/presentationml/2006/main">
  <p:tag name="AS_UNIQUEID" val="3326"/>
</p:tagLst>
</file>

<file path=ppt/tags/tag241.xml><?xml version="1.0" encoding="utf-8"?>
<p:tagLst xmlns:p="http://schemas.openxmlformats.org/presentationml/2006/main">
  <p:tag name="AS_UNIQUEID" val="3240"/>
</p:tagLst>
</file>

<file path=ppt/tags/tag242.xml><?xml version="1.0" encoding="utf-8"?>
<p:tagLst xmlns:p="http://schemas.openxmlformats.org/presentationml/2006/main">
  <p:tag name="AS_UNIQUEID" val="3238"/>
</p:tagLst>
</file>

<file path=ppt/tags/tag243.xml><?xml version="1.0" encoding="utf-8"?>
<p:tagLst xmlns:p="http://schemas.openxmlformats.org/presentationml/2006/main">
  <p:tag name="AS_UNIQUEID" val="3057"/>
</p:tagLst>
</file>

<file path=ppt/tags/tag244.xml><?xml version="1.0" encoding="utf-8"?>
<p:tagLst xmlns:p="http://schemas.openxmlformats.org/presentationml/2006/main">
  <p:tag name="AS_UNIQUEID" val="3017"/>
</p:tagLst>
</file>

<file path=ppt/tags/tag245.xml><?xml version="1.0" encoding="utf-8"?>
<p:tagLst xmlns:p="http://schemas.openxmlformats.org/presentationml/2006/main">
  <p:tag name="AS_UNIQUEID" val="3101"/>
</p:tagLst>
</file>

<file path=ppt/tags/tag246.xml><?xml version="1.0" encoding="utf-8"?>
<p:tagLst xmlns:p="http://schemas.openxmlformats.org/presentationml/2006/main">
  <p:tag name="AS_UNIQUEID" val="3313"/>
</p:tagLst>
</file>

<file path=ppt/tags/tag247.xml><?xml version="1.0" encoding="utf-8"?>
<p:tagLst xmlns:p="http://schemas.openxmlformats.org/presentationml/2006/main">
  <p:tag name="AS_UNIQUEID" val="2937"/>
</p:tagLst>
</file>

<file path=ppt/tags/tag248.xml><?xml version="1.0" encoding="utf-8"?>
<p:tagLst xmlns:p="http://schemas.openxmlformats.org/presentationml/2006/main">
  <p:tag name="AS_UNIQUEID" val="3180"/>
</p:tagLst>
</file>

<file path=ppt/tags/tag249.xml><?xml version="1.0" encoding="utf-8"?>
<p:tagLst xmlns:p="http://schemas.openxmlformats.org/presentationml/2006/main">
  <p:tag name="AS_UNIQUEID" val="3109"/>
</p:tagLst>
</file>

<file path=ppt/tags/tag25.xml><?xml version="1.0" encoding="utf-8"?>
<p:tagLst xmlns:p="http://schemas.openxmlformats.org/presentationml/2006/main">
  <p:tag name="AS_UNIQUEID" val="2934"/>
</p:tagLst>
</file>

<file path=ppt/tags/tag250.xml><?xml version="1.0" encoding="utf-8"?>
<p:tagLst xmlns:p="http://schemas.openxmlformats.org/presentationml/2006/main">
  <p:tag name="AS_UNIQUEID" val="3035"/>
</p:tagLst>
</file>

<file path=ppt/tags/tag251.xml><?xml version="1.0" encoding="utf-8"?>
<p:tagLst xmlns:p="http://schemas.openxmlformats.org/presentationml/2006/main">
  <p:tag name="AS_UNIQUEID" val="3219"/>
</p:tagLst>
</file>

<file path=ppt/tags/tag252.xml><?xml version="1.0" encoding="utf-8"?>
<p:tagLst xmlns:p="http://schemas.openxmlformats.org/presentationml/2006/main">
  <p:tag name="AS_UNIQUEID" val="3292"/>
</p:tagLst>
</file>

<file path=ppt/tags/tag253.xml><?xml version="1.0" encoding="utf-8"?>
<p:tagLst xmlns:p="http://schemas.openxmlformats.org/presentationml/2006/main">
  <p:tag name="AS_UNIQUEID" val="3227"/>
</p:tagLst>
</file>

<file path=ppt/tags/tag254.xml><?xml version="1.0" encoding="utf-8"?>
<p:tagLst xmlns:p="http://schemas.openxmlformats.org/presentationml/2006/main">
  <p:tag name="AS_UNIQUEID" val="3221"/>
</p:tagLst>
</file>

<file path=ppt/tags/tag255.xml><?xml version="1.0" encoding="utf-8"?>
<p:tagLst xmlns:p="http://schemas.openxmlformats.org/presentationml/2006/main">
  <p:tag name="AS_UNIQUEID" val="3273"/>
</p:tagLst>
</file>

<file path=ppt/tags/tag256.xml><?xml version="1.0" encoding="utf-8"?>
<p:tagLst xmlns:p="http://schemas.openxmlformats.org/presentationml/2006/main">
  <p:tag name="AS_UNIQUEID" val="2744"/>
  <p:tag name="KSO_WM_DIAGRAM_VIRTUALLY_FRAME" val="{&quot;height&quot;:202.5,&quot;left&quot;:47.95,&quot;top&quot;:211.9,&quot;width&quot;:853.95}"/>
</p:tagLst>
</file>

<file path=ppt/tags/tag257.xml><?xml version="1.0" encoding="utf-8"?>
<p:tagLst xmlns:p="http://schemas.openxmlformats.org/presentationml/2006/main">
  <p:tag name="AS_UNIQUEID" val="3213"/>
</p:tagLst>
</file>

<file path=ppt/tags/tag258.xml><?xml version="1.0" encoding="utf-8"?>
<p:tagLst xmlns:p="http://schemas.openxmlformats.org/presentationml/2006/main">
  <p:tag name="AS_UNIQUEID" val="2933"/>
</p:tagLst>
</file>

<file path=ppt/tags/tag259.xml><?xml version="1.0" encoding="utf-8"?>
<p:tagLst xmlns:p="http://schemas.openxmlformats.org/presentationml/2006/main">
  <p:tag name="AS_UNIQUEID" val="3151"/>
</p:tagLst>
</file>

<file path=ppt/tags/tag26.xml><?xml version="1.0" encoding="utf-8"?>
<p:tagLst xmlns:p="http://schemas.openxmlformats.org/presentationml/2006/main">
  <p:tag name="AS_UNIQUEID" val="2820"/>
</p:tagLst>
</file>

<file path=ppt/tags/tag260.xml><?xml version="1.0" encoding="utf-8"?>
<p:tagLst xmlns:p="http://schemas.openxmlformats.org/presentationml/2006/main">
  <p:tag name="AS_UNIQUEID" val="3186"/>
</p:tagLst>
</file>

<file path=ppt/tags/tag261.xml><?xml version="1.0" encoding="utf-8"?>
<p:tagLst xmlns:p="http://schemas.openxmlformats.org/presentationml/2006/main">
  <p:tag name="AS_UNIQUEID" val="3188"/>
</p:tagLst>
</file>

<file path=ppt/tags/tag262.xml><?xml version="1.0" encoding="utf-8"?>
<p:tagLst xmlns:p="http://schemas.openxmlformats.org/presentationml/2006/main">
  <p:tag name="AS_UNIQUEID" val="3254"/>
</p:tagLst>
</file>

<file path=ppt/tags/tag263.xml><?xml version="1.0" encoding="utf-8"?>
<p:tagLst xmlns:p="http://schemas.openxmlformats.org/presentationml/2006/main">
  <p:tag name="AS_UNIQUEID" val="3341"/>
</p:tagLst>
</file>

<file path=ppt/tags/tag264.xml><?xml version="1.0" encoding="utf-8"?>
<p:tagLst xmlns:p="http://schemas.openxmlformats.org/presentationml/2006/main">
  <p:tag name="AS_UNIQUEID" val="2810"/>
</p:tagLst>
</file>

<file path=ppt/tags/tag265.xml><?xml version="1.0" encoding="utf-8"?>
<p:tagLst xmlns:p="http://schemas.openxmlformats.org/presentationml/2006/main">
  <p:tag name="AS_UNIQUEID" val="2890"/>
</p:tagLst>
</file>

<file path=ppt/tags/tag266.xml><?xml version="1.0" encoding="utf-8"?>
<p:tagLst xmlns:p="http://schemas.openxmlformats.org/presentationml/2006/main">
  <p:tag name="AS_UNIQUEID" val="3317"/>
</p:tagLst>
</file>

<file path=ppt/tags/tag267.xml><?xml version="1.0" encoding="utf-8"?>
<p:tagLst xmlns:p="http://schemas.openxmlformats.org/presentationml/2006/main">
  <p:tag name="AS_UNIQUEID" val="2919"/>
</p:tagLst>
</file>

<file path=ppt/tags/tag268.xml><?xml version="1.0" encoding="utf-8"?>
<p:tagLst xmlns:p="http://schemas.openxmlformats.org/presentationml/2006/main">
  <p:tag name="AS_UNIQUEID" val="3372"/>
</p:tagLst>
</file>

<file path=ppt/tags/tag269.xml><?xml version="1.0" encoding="utf-8"?>
<p:tagLst xmlns:p="http://schemas.openxmlformats.org/presentationml/2006/main">
  <p:tag name="AS_UNIQUEID" val="3010"/>
</p:tagLst>
</file>

<file path=ppt/tags/tag27.xml><?xml version="1.0" encoding="utf-8"?>
<p:tagLst xmlns:p="http://schemas.openxmlformats.org/presentationml/2006/main">
  <p:tag name="AS_UNIQUEID" val="2871"/>
  <p:tag name="KSO_WM_BEAUTIFY_FLAG" val=""/>
</p:tagLst>
</file>

<file path=ppt/tags/tag270.xml><?xml version="1.0" encoding="utf-8"?>
<p:tagLst xmlns:p="http://schemas.openxmlformats.org/presentationml/2006/main">
  <p:tag name="AS_UNIQUEID" val="2944"/>
</p:tagLst>
</file>

<file path=ppt/tags/tag271.xml><?xml version="1.0" encoding="utf-8"?>
<p:tagLst xmlns:p="http://schemas.openxmlformats.org/presentationml/2006/main">
  <p:tag name="AS_UNIQUEID" val="3229"/>
</p:tagLst>
</file>

<file path=ppt/tags/tag272.xml><?xml version="1.0" encoding="utf-8"?>
<p:tagLst xmlns:p="http://schemas.openxmlformats.org/presentationml/2006/main">
  <p:tag name="AS_UNIQUEID" val="3388"/>
</p:tagLst>
</file>

<file path=ppt/tags/tag273.xml><?xml version="1.0" encoding="utf-8"?>
<p:tagLst xmlns:p="http://schemas.openxmlformats.org/presentationml/2006/main">
  <p:tag name="AS_UNIQUEID" val="3330"/>
</p:tagLst>
</file>

<file path=ppt/tags/tag274.xml><?xml version="1.0" encoding="utf-8"?>
<p:tagLst xmlns:p="http://schemas.openxmlformats.org/presentationml/2006/main">
  <p:tag name="AS_UNIQUEID" val="3278"/>
</p:tagLst>
</file>

<file path=ppt/tags/tag275.xml><?xml version="1.0" encoding="utf-8"?>
<p:tagLst xmlns:p="http://schemas.openxmlformats.org/presentationml/2006/main">
  <p:tag name="AS_UNIQUEID" val="3202"/>
</p:tagLst>
</file>

<file path=ppt/tags/tag276.xml><?xml version="1.0" encoding="utf-8"?>
<p:tagLst xmlns:p="http://schemas.openxmlformats.org/presentationml/2006/main">
  <p:tag name="AS_UNIQUEID" val="2992"/>
</p:tagLst>
</file>

<file path=ppt/tags/tag277.xml><?xml version="1.0" encoding="utf-8"?>
<p:tagLst xmlns:p="http://schemas.openxmlformats.org/presentationml/2006/main">
  <p:tag name="AS_UNIQUEID" val="3081"/>
</p:tagLst>
</file>

<file path=ppt/tags/tag278.xml><?xml version="1.0" encoding="utf-8"?>
<p:tagLst xmlns:p="http://schemas.openxmlformats.org/presentationml/2006/main">
  <p:tag name="AS_UNIQUEID" val="3299"/>
</p:tagLst>
</file>

<file path=ppt/tags/tag279.xml><?xml version="1.0" encoding="utf-8"?>
<p:tagLst xmlns:p="http://schemas.openxmlformats.org/presentationml/2006/main">
  <p:tag name="AS_UNIQUEID" val="3353"/>
</p:tagLst>
</file>

<file path=ppt/tags/tag28.xml><?xml version="1.0" encoding="utf-8"?>
<p:tagLst xmlns:p="http://schemas.openxmlformats.org/presentationml/2006/main">
  <p:tag name="AS_UNIQUEID" val="3384"/>
</p:tagLst>
</file>

<file path=ppt/tags/tag280.xml><?xml version="1.0" encoding="utf-8"?>
<p:tagLst xmlns:p="http://schemas.openxmlformats.org/presentationml/2006/main">
  <p:tag name="AS_UNIQUEID" val="3173"/>
</p:tagLst>
</file>

<file path=ppt/tags/tag281.xml><?xml version="1.0" encoding="utf-8"?>
<p:tagLst xmlns:p="http://schemas.openxmlformats.org/presentationml/2006/main">
  <p:tag name="AS_UNIQUEID" val="2867"/>
  <p:tag name="KSO_WM_BEAUTIFY_FLAG" val=""/>
</p:tagLst>
</file>

<file path=ppt/tags/tag282.xml><?xml version="1.0" encoding="utf-8"?>
<p:tagLst xmlns:p="http://schemas.openxmlformats.org/presentationml/2006/main">
  <p:tag name="AS_UNIQUEID" val="3028"/>
</p:tagLst>
</file>

<file path=ppt/tags/tag283.xml><?xml version="1.0" encoding="utf-8"?>
<p:tagLst xmlns:p="http://schemas.openxmlformats.org/presentationml/2006/main">
  <p:tag name="AS_UNIQUEID" val="3356"/>
</p:tagLst>
</file>

<file path=ppt/tags/tag284.xml><?xml version="1.0" encoding="utf-8"?>
<p:tagLst xmlns:p="http://schemas.openxmlformats.org/presentationml/2006/main">
  <p:tag name="AS_UNIQUEID" val="3082"/>
</p:tagLst>
</file>

<file path=ppt/tags/tag285.xml><?xml version="1.0" encoding="utf-8"?>
<p:tagLst xmlns:p="http://schemas.openxmlformats.org/presentationml/2006/main">
  <p:tag name="AS_UNIQUEID" val="3316"/>
</p:tagLst>
</file>

<file path=ppt/tags/tag286.xml><?xml version="1.0" encoding="utf-8"?>
<p:tagLst xmlns:p="http://schemas.openxmlformats.org/presentationml/2006/main">
  <p:tag name="AS_UNIQUEID" val="3232"/>
</p:tagLst>
</file>

<file path=ppt/tags/tag287.xml><?xml version="1.0" encoding="utf-8"?>
<p:tagLst xmlns:p="http://schemas.openxmlformats.org/presentationml/2006/main">
  <p:tag name="AS_UNIQUEID" val="3009"/>
</p:tagLst>
</file>

<file path=ppt/tags/tag288.xml><?xml version="1.0" encoding="utf-8"?>
<p:tagLst xmlns:p="http://schemas.openxmlformats.org/presentationml/2006/main">
  <p:tag name="AS_UNIQUEID" val="3003"/>
</p:tagLst>
</file>

<file path=ppt/tags/tag289.xml><?xml version="1.0" encoding="utf-8"?>
<p:tagLst xmlns:p="http://schemas.openxmlformats.org/presentationml/2006/main">
  <p:tag name="AS_UNIQUEID" val="2962"/>
</p:tagLst>
</file>

<file path=ppt/tags/tag29.xml><?xml version="1.0" encoding="utf-8"?>
<p:tagLst xmlns:p="http://schemas.openxmlformats.org/presentationml/2006/main">
  <p:tag name="AS_UNIQUEID" val="3103"/>
</p:tagLst>
</file>

<file path=ppt/tags/tag290.xml><?xml version="1.0" encoding="utf-8"?>
<p:tagLst xmlns:p="http://schemas.openxmlformats.org/presentationml/2006/main">
  <p:tag name="AS_UNIQUEID" val="3187"/>
</p:tagLst>
</file>

<file path=ppt/tags/tag291.xml><?xml version="1.0" encoding="utf-8"?>
<p:tagLst xmlns:p="http://schemas.openxmlformats.org/presentationml/2006/main">
  <p:tag name="AS_UNIQUEID" val="3265"/>
</p:tagLst>
</file>

<file path=ppt/tags/tag292.xml><?xml version="1.0" encoding="utf-8"?>
<p:tagLst xmlns:p="http://schemas.openxmlformats.org/presentationml/2006/main">
  <p:tag name="AS_UNIQUEID" val="3333"/>
</p:tagLst>
</file>

<file path=ppt/tags/tag293.xml><?xml version="1.0" encoding="utf-8"?>
<p:tagLst xmlns:p="http://schemas.openxmlformats.org/presentationml/2006/main">
  <p:tag name="AS_UNIQUEID" val="2941"/>
</p:tagLst>
</file>

<file path=ppt/tags/tag294.xml><?xml version="1.0" encoding="utf-8"?>
<p:tagLst xmlns:p="http://schemas.openxmlformats.org/presentationml/2006/main">
  <p:tag name="AS_UNIQUEID" val="3199"/>
</p:tagLst>
</file>

<file path=ppt/tags/tag295.xml><?xml version="1.0" encoding="utf-8"?>
<p:tagLst xmlns:p="http://schemas.openxmlformats.org/presentationml/2006/main">
  <p:tag name="AS_UNIQUEID" val="3337"/>
</p:tagLst>
</file>

<file path=ppt/tags/tag296.xml><?xml version="1.0" encoding="utf-8"?>
<p:tagLst xmlns:p="http://schemas.openxmlformats.org/presentationml/2006/main">
  <p:tag name="AS_UNIQUEID" val="2897"/>
</p:tagLst>
</file>

<file path=ppt/tags/tag297.xml><?xml version="1.0" encoding="utf-8"?>
<p:tagLst xmlns:p="http://schemas.openxmlformats.org/presentationml/2006/main">
  <p:tag name="AS_UNIQUEID" val="3144"/>
</p:tagLst>
</file>

<file path=ppt/tags/tag298.xml><?xml version="1.0" encoding="utf-8"?>
<p:tagLst xmlns:p="http://schemas.openxmlformats.org/presentationml/2006/main">
  <p:tag name="AS_UNIQUEID" val="3320"/>
</p:tagLst>
</file>

<file path=ppt/tags/tag299.xml><?xml version="1.0" encoding="utf-8"?>
<p:tagLst xmlns:p="http://schemas.openxmlformats.org/presentationml/2006/main">
  <p:tag name="AS_UNIQUEID" val="3379"/>
</p:tagLst>
</file>

<file path=ppt/tags/tag3.xml><?xml version="1.0" encoding="utf-8"?>
<p:tagLst xmlns:p="http://schemas.openxmlformats.org/presentationml/2006/main">
  <p:tag name="AS_UNIQUEID" val="3193"/>
</p:tagLst>
</file>

<file path=ppt/tags/tag30.xml><?xml version="1.0" encoding="utf-8"?>
<p:tagLst xmlns:p="http://schemas.openxmlformats.org/presentationml/2006/main">
  <p:tag name="AS_UNIQUEID" val="3357"/>
</p:tagLst>
</file>

<file path=ppt/tags/tag300.xml><?xml version="1.0" encoding="utf-8"?>
<p:tagLst xmlns:p="http://schemas.openxmlformats.org/presentationml/2006/main">
  <p:tag name="AS_UNIQUEID" val="3277"/>
</p:tagLst>
</file>

<file path=ppt/tags/tag301.xml><?xml version="1.0" encoding="utf-8"?>
<p:tagLst xmlns:p="http://schemas.openxmlformats.org/presentationml/2006/main">
  <p:tag name="AS_UNIQUEID" val="3335"/>
</p:tagLst>
</file>

<file path=ppt/tags/tag302.xml><?xml version="1.0" encoding="utf-8"?>
<p:tagLst xmlns:p="http://schemas.openxmlformats.org/presentationml/2006/main">
  <p:tag name="AS_UNIQUEID" val="2915"/>
</p:tagLst>
</file>

<file path=ppt/tags/tag303.xml><?xml version="1.0" encoding="utf-8"?>
<p:tagLst xmlns:p="http://schemas.openxmlformats.org/presentationml/2006/main">
  <p:tag name="AS_UNIQUEID" val="3020"/>
</p:tagLst>
</file>

<file path=ppt/tags/tag304.xml><?xml version="1.0" encoding="utf-8"?>
<p:tagLst xmlns:p="http://schemas.openxmlformats.org/presentationml/2006/main">
  <p:tag name="AS_UNIQUEID" val="2968"/>
</p:tagLst>
</file>

<file path=ppt/tags/tag305.xml><?xml version="1.0" encoding="utf-8"?>
<p:tagLst xmlns:p="http://schemas.openxmlformats.org/presentationml/2006/main">
  <p:tag name="AS_UNIQUEID" val="3119"/>
</p:tagLst>
</file>

<file path=ppt/tags/tag306.xml><?xml version="1.0" encoding="utf-8"?>
<p:tagLst xmlns:p="http://schemas.openxmlformats.org/presentationml/2006/main">
  <p:tag name="AS_UNIQUEID" val="2874"/>
</p:tagLst>
</file>

<file path=ppt/tags/tag307.xml><?xml version="1.0" encoding="utf-8"?>
<p:tagLst xmlns:p="http://schemas.openxmlformats.org/presentationml/2006/main">
  <p:tag name="AS_UNIQUEID" val="3150"/>
</p:tagLst>
</file>

<file path=ppt/tags/tag308.xml><?xml version="1.0" encoding="utf-8"?>
<p:tagLst xmlns:p="http://schemas.openxmlformats.org/presentationml/2006/main">
  <p:tag name="AS_UNIQUEID" val="2922"/>
</p:tagLst>
</file>

<file path=ppt/tags/tag309.xml><?xml version="1.0" encoding="utf-8"?>
<p:tagLst xmlns:p="http://schemas.openxmlformats.org/presentationml/2006/main">
  <p:tag name="AS_UNIQUEID" val="3270"/>
</p:tagLst>
</file>

<file path=ppt/tags/tag31.xml><?xml version="1.0" encoding="utf-8"?>
<p:tagLst xmlns:p="http://schemas.openxmlformats.org/presentationml/2006/main">
  <p:tag name="AS_UNIQUEID" val="3171"/>
  <p:tag name="KSO_WM_BEAUTIFY_FLAG" val=""/>
</p:tagLst>
</file>

<file path=ppt/tags/tag310.xml><?xml version="1.0" encoding="utf-8"?>
<p:tagLst xmlns:p="http://schemas.openxmlformats.org/presentationml/2006/main">
  <p:tag name="AS_UNIQUEID" val="3282"/>
</p:tagLst>
</file>

<file path=ppt/tags/tag311.xml><?xml version="1.0" encoding="utf-8"?>
<p:tagLst xmlns:p="http://schemas.openxmlformats.org/presentationml/2006/main">
  <p:tag name="AS_UNIQUEID" val="3046"/>
</p:tagLst>
</file>

<file path=ppt/tags/tag312.xml><?xml version="1.0" encoding="utf-8"?>
<p:tagLst xmlns:p="http://schemas.openxmlformats.org/presentationml/2006/main">
  <p:tag name="AS_UNIQUEID" val="2972"/>
</p:tagLst>
</file>

<file path=ppt/tags/tag313.xml><?xml version="1.0" encoding="utf-8"?>
<p:tagLst xmlns:p="http://schemas.openxmlformats.org/presentationml/2006/main">
  <p:tag name="AS_UNIQUEID" val="3349"/>
</p:tagLst>
</file>

<file path=ppt/tags/tag314.xml><?xml version="1.0" encoding="utf-8"?>
<p:tagLst xmlns:p="http://schemas.openxmlformats.org/presentationml/2006/main">
  <p:tag name="AS_UNIQUEID" val="3014"/>
</p:tagLst>
</file>

<file path=ppt/tags/tag315.xml><?xml version="1.0" encoding="utf-8"?>
<p:tagLst xmlns:p="http://schemas.openxmlformats.org/presentationml/2006/main">
  <p:tag name="AS_UNIQUEID" val="2986"/>
</p:tagLst>
</file>

<file path=ppt/tags/tag316.xml><?xml version="1.0" encoding="utf-8"?>
<p:tagLst xmlns:p="http://schemas.openxmlformats.org/presentationml/2006/main">
  <p:tag name="AS_UNIQUEID" val="3247"/>
</p:tagLst>
</file>

<file path=ppt/tags/tag317.xml><?xml version="1.0" encoding="utf-8"?>
<p:tagLst xmlns:p="http://schemas.openxmlformats.org/presentationml/2006/main">
  <p:tag name="AS_UNIQUEID" val="3182"/>
</p:tagLst>
</file>

<file path=ppt/tags/tag318.xml><?xml version="1.0" encoding="utf-8"?>
<p:tagLst xmlns:p="http://schemas.openxmlformats.org/presentationml/2006/main">
  <p:tag name="AS_UNIQUEID" val="3027"/>
</p:tagLst>
</file>

<file path=ppt/tags/tag319.xml><?xml version="1.0" encoding="utf-8"?>
<p:tagLst xmlns:p="http://schemas.openxmlformats.org/presentationml/2006/main">
  <p:tag name="AS_UNIQUEID" val="3129"/>
</p:tagLst>
</file>

<file path=ppt/tags/tag32.xml><?xml version="1.0" encoding="utf-8"?>
<p:tagLst xmlns:p="http://schemas.openxmlformats.org/presentationml/2006/main">
  <p:tag name="AS_UNIQUEID" val="3102"/>
</p:tagLst>
</file>

<file path=ppt/tags/tag320.xml><?xml version="1.0" encoding="utf-8"?>
<p:tagLst xmlns:p="http://schemas.openxmlformats.org/presentationml/2006/main">
  <p:tag name="AS_UNIQUEID" val="2946"/>
</p:tagLst>
</file>

<file path=ppt/tags/tag321.xml><?xml version="1.0" encoding="utf-8"?>
<p:tagLst xmlns:p="http://schemas.openxmlformats.org/presentationml/2006/main">
  <p:tag name="AS_UNIQUEID" val="3268"/>
</p:tagLst>
</file>

<file path=ppt/tags/tag322.xml><?xml version="1.0" encoding="utf-8"?>
<p:tagLst xmlns:p="http://schemas.openxmlformats.org/presentationml/2006/main">
  <p:tag name="AS_UNIQUEID" val="3352"/>
</p:tagLst>
</file>

<file path=ppt/tags/tag323.xml><?xml version="1.0" encoding="utf-8"?>
<p:tagLst xmlns:p="http://schemas.openxmlformats.org/presentationml/2006/main">
  <p:tag name="AS_UNIQUEID" val="3206"/>
</p:tagLst>
</file>

<file path=ppt/tags/tag324.xml><?xml version="1.0" encoding="utf-8"?>
<p:tagLst xmlns:p="http://schemas.openxmlformats.org/presentationml/2006/main">
  <p:tag name="AS_UNIQUEID" val="3312"/>
</p:tagLst>
</file>

<file path=ppt/tags/tag325.xml><?xml version="1.0" encoding="utf-8"?>
<p:tagLst xmlns:p="http://schemas.openxmlformats.org/presentationml/2006/main">
  <p:tag name="AS_UNIQUEID" val="3336"/>
</p:tagLst>
</file>

<file path=ppt/tags/tag326.xml><?xml version="1.0" encoding="utf-8"?>
<p:tagLst xmlns:p="http://schemas.openxmlformats.org/presentationml/2006/main">
  <p:tag name="AS_UNIQUEID" val="2967"/>
</p:tagLst>
</file>

<file path=ppt/tags/tag327.xml><?xml version="1.0" encoding="utf-8"?>
<p:tagLst xmlns:p="http://schemas.openxmlformats.org/presentationml/2006/main">
  <p:tag name="AS_UNIQUEID" val="2991"/>
</p:tagLst>
</file>

<file path=ppt/tags/tag328.xml><?xml version="1.0" encoding="utf-8"?>
<p:tagLst xmlns:p="http://schemas.openxmlformats.org/presentationml/2006/main">
  <p:tag name="AS_UNIQUEID" val="3159"/>
</p:tagLst>
</file>

<file path=ppt/tags/tag329.xml><?xml version="1.0" encoding="utf-8"?>
<p:tagLst xmlns:p="http://schemas.openxmlformats.org/presentationml/2006/main">
  <p:tag name="AS_UNIQUEID" val="3267"/>
  <p:tag name="KSO_WM_BEAUTIFY_FLAG" val=""/>
</p:tagLst>
</file>

<file path=ppt/tags/tag33.xml><?xml version="1.0" encoding="utf-8"?>
<p:tagLst xmlns:p="http://schemas.openxmlformats.org/presentationml/2006/main">
  <p:tag name="AS_UNIQUEID" val="2891"/>
</p:tagLst>
</file>

<file path=ppt/tags/tag330.xml><?xml version="1.0" encoding="utf-8"?>
<p:tagLst xmlns:p="http://schemas.openxmlformats.org/presentationml/2006/main">
  <p:tag name="AS_UNIQUEID" val="3252"/>
</p:tagLst>
</file>

<file path=ppt/tags/tag331.xml><?xml version="1.0" encoding="utf-8"?>
<p:tagLst xmlns:p="http://schemas.openxmlformats.org/presentationml/2006/main">
  <p:tag name="AS_UNIQUEID" val="3363"/>
</p:tagLst>
</file>

<file path=ppt/tags/tag332.xml><?xml version="1.0" encoding="utf-8"?>
<p:tagLst xmlns:p="http://schemas.openxmlformats.org/presentationml/2006/main">
  <p:tag name="AS_UNIQUEID" val="3039"/>
</p:tagLst>
</file>

<file path=ppt/tags/tag333.xml><?xml version="1.0" encoding="utf-8"?>
<p:tagLst xmlns:p="http://schemas.openxmlformats.org/presentationml/2006/main">
  <p:tag name="AS_UNIQUEID" val="3002"/>
  <p:tag name="KSO_WM_BEAUTIFY_FLAG" val=""/>
</p:tagLst>
</file>

<file path=ppt/tags/tag334.xml><?xml version="1.0" encoding="utf-8"?>
<p:tagLst xmlns:p="http://schemas.openxmlformats.org/presentationml/2006/main">
  <p:tag name="AS_UNIQUEID" val="2949"/>
</p:tagLst>
</file>

<file path=ppt/tags/tag335.xml><?xml version="1.0" encoding="utf-8"?>
<p:tagLst xmlns:p="http://schemas.openxmlformats.org/presentationml/2006/main">
  <p:tag name="AS_UNIQUEID" val="3346"/>
</p:tagLst>
</file>

<file path=ppt/tags/tag336.xml><?xml version="1.0" encoding="utf-8"?>
<p:tagLst xmlns:p="http://schemas.openxmlformats.org/presentationml/2006/main">
  <p:tag name="AS_UNIQUEID" val="3149"/>
</p:tagLst>
</file>

<file path=ppt/tags/tag337.xml><?xml version="1.0" encoding="utf-8"?>
<p:tagLst xmlns:p="http://schemas.openxmlformats.org/presentationml/2006/main">
  <p:tag name="AS_UNIQUEID" val="3324"/>
</p:tagLst>
</file>

<file path=ppt/tags/tag338.xml><?xml version="1.0" encoding="utf-8"?>
<p:tagLst xmlns:p="http://schemas.openxmlformats.org/presentationml/2006/main">
  <p:tag name="AS_UNIQUEID" val="2889"/>
</p:tagLst>
</file>

<file path=ppt/tags/tag339.xml><?xml version="1.0" encoding="utf-8"?>
<p:tagLst xmlns:p="http://schemas.openxmlformats.org/presentationml/2006/main">
  <p:tag name="AS_UNIQUEID" val="3059"/>
</p:tagLst>
</file>

<file path=ppt/tags/tag34.xml><?xml version="1.0" encoding="utf-8"?>
<p:tagLst xmlns:p="http://schemas.openxmlformats.org/presentationml/2006/main">
  <p:tag name="AS_UNIQUEID" val="3162"/>
</p:tagLst>
</file>

<file path=ppt/tags/tag340.xml><?xml version="1.0" encoding="utf-8"?>
<p:tagLst xmlns:p="http://schemas.openxmlformats.org/presentationml/2006/main">
  <p:tag name="AS_UNIQUEID" val="3284"/>
</p:tagLst>
</file>

<file path=ppt/tags/tag341.xml><?xml version="1.0" encoding="utf-8"?>
<p:tagLst xmlns:p="http://schemas.openxmlformats.org/presentationml/2006/main">
  <p:tag name="AS_UNIQUEID" val="3063"/>
</p:tagLst>
</file>

<file path=ppt/tags/tag342.xml><?xml version="1.0" encoding="utf-8"?>
<p:tagLst xmlns:p="http://schemas.openxmlformats.org/presentationml/2006/main">
  <p:tag name="AS_UNIQUEID" val="2821"/>
</p:tagLst>
</file>

<file path=ppt/tags/tag343.xml><?xml version="1.0" encoding="utf-8"?>
<p:tagLst xmlns:p="http://schemas.openxmlformats.org/presentationml/2006/main">
  <p:tag name="AS_UNIQUEID" val="2943"/>
</p:tagLst>
</file>

<file path=ppt/tags/tag344.xml><?xml version="1.0" encoding="utf-8"?>
<p:tagLst xmlns:p="http://schemas.openxmlformats.org/presentationml/2006/main">
  <p:tag name="AS_UNIQUEID" val="2811"/>
</p:tagLst>
</file>

<file path=ppt/tags/tag345.xml><?xml version="1.0" encoding="utf-8"?>
<p:tagLst xmlns:p="http://schemas.openxmlformats.org/presentationml/2006/main">
  <p:tag name="AS_UNIQUEID" val="3110"/>
</p:tagLst>
</file>

<file path=ppt/tags/tag346.xml><?xml version="1.0" encoding="utf-8"?>
<p:tagLst xmlns:p="http://schemas.openxmlformats.org/presentationml/2006/main">
  <p:tag name="AS_UNIQUEID" val="3079"/>
</p:tagLst>
</file>

<file path=ppt/tags/tag347.xml><?xml version="1.0" encoding="utf-8"?>
<p:tagLst xmlns:p="http://schemas.openxmlformats.org/presentationml/2006/main">
  <p:tag name="AS_UNIQUEID" val="3283"/>
</p:tagLst>
</file>

<file path=ppt/tags/tag348.xml><?xml version="1.0" encoding="utf-8"?>
<p:tagLst xmlns:p="http://schemas.openxmlformats.org/presentationml/2006/main">
  <p:tag name="AS_UNIQUEID" val="3029"/>
</p:tagLst>
</file>

<file path=ppt/tags/tag349.xml><?xml version="1.0" encoding="utf-8"?>
<p:tagLst xmlns:p="http://schemas.openxmlformats.org/presentationml/2006/main">
  <p:tag name="AS_UNIQUEID" val="3298"/>
</p:tagLst>
</file>

<file path=ppt/tags/tag35.xml><?xml version="1.0" encoding="utf-8"?>
<p:tagLst xmlns:p="http://schemas.openxmlformats.org/presentationml/2006/main">
  <p:tag name="AS_UNIQUEID" val="2959"/>
</p:tagLst>
</file>

<file path=ppt/tags/tag350.xml><?xml version="1.0" encoding="utf-8"?>
<p:tagLst xmlns:p="http://schemas.openxmlformats.org/presentationml/2006/main">
  <p:tag name="AS_UNIQUEID" val="3025"/>
</p:tagLst>
</file>

<file path=ppt/tags/tag351.xml><?xml version="1.0" encoding="utf-8"?>
<p:tagLst xmlns:p="http://schemas.openxmlformats.org/presentationml/2006/main">
  <p:tag name="AS_UNIQUEID" val="3106"/>
</p:tagLst>
</file>

<file path=ppt/tags/tag352.xml><?xml version="1.0" encoding="utf-8"?>
<p:tagLst xmlns:p="http://schemas.openxmlformats.org/presentationml/2006/main">
  <p:tag name="AS_UNIQUEID" val="3242"/>
</p:tagLst>
</file>

<file path=ppt/tags/tag353.xml><?xml version="1.0" encoding="utf-8"?>
<p:tagLst xmlns:p="http://schemas.openxmlformats.org/presentationml/2006/main">
  <p:tag name="AS_UNIQUEID" val="3007"/>
</p:tagLst>
</file>

<file path=ppt/tags/tag354.xml><?xml version="1.0" encoding="utf-8"?>
<p:tagLst xmlns:p="http://schemas.openxmlformats.org/presentationml/2006/main">
  <p:tag name="AS_UNIQUEID" val="3293"/>
  <p:tag name="KSO_WM_BEAUTIFY_FLAG" val=""/>
</p:tagLst>
</file>

<file path=ppt/tags/tag355.xml><?xml version="1.0" encoding="utf-8"?>
<p:tagLst xmlns:p="http://schemas.openxmlformats.org/presentationml/2006/main">
  <p:tag name="AS_UNIQUEID" val="3181"/>
</p:tagLst>
</file>

<file path=ppt/tags/tag356.xml><?xml version="1.0" encoding="utf-8"?>
<p:tagLst xmlns:p="http://schemas.openxmlformats.org/presentationml/2006/main">
  <p:tag name="AS_UNIQUEID" val="2975"/>
</p:tagLst>
</file>

<file path=ppt/tags/tag357.xml><?xml version="1.0" encoding="utf-8"?>
<p:tagLst xmlns:p="http://schemas.openxmlformats.org/presentationml/2006/main">
  <p:tag name="AS_UNIQUEID" val="3319"/>
</p:tagLst>
</file>

<file path=ppt/tags/tag358.xml><?xml version="1.0" encoding="utf-8"?>
<p:tagLst xmlns:p="http://schemas.openxmlformats.org/presentationml/2006/main">
  <p:tag name="AS_UNIQUEID" val="3126"/>
</p:tagLst>
</file>

<file path=ppt/tags/tag359.xml><?xml version="1.0" encoding="utf-8"?>
<p:tagLst xmlns:p="http://schemas.openxmlformats.org/presentationml/2006/main">
  <p:tag name="AS_UNIQUEID" val="3036"/>
</p:tagLst>
</file>

<file path=ppt/tags/tag36.xml><?xml version="1.0" encoding="utf-8"?>
<p:tagLst xmlns:p="http://schemas.openxmlformats.org/presentationml/2006/main">
  <p:tag name="AS_UNIQUEID" val="3367"/>
</p:tagLst>
</file>

<file path=ppt/tags/tag360.xml><?xml version="1.0" encoding="utf-8"?>
<p:tagLst xmlns:p="http://schemas.openxmlformats.org/presentationml/2006/main">
  <p:tag name="AS_UNIQUEID" val="3234"/>
  <p:tag name="KSO_WM_BEAUTIFY_FLAG" val=""/>
</p:tagLst>
</file>

<file path=ppt/tags/tag361.xml><?xml version="1.0" encoding="utf-8"?>
<p:tagLst xmlns:p="http://schemas.openxmlformats.org/presentationml/2006/main">
  <p:tag name="AS_UNIQUEID" val="3155"/>
</p:tagLst>
</file>

<file path=ppt/tags/tag362.xml><?xml version="1.0" encoding="utf-8"?>
<p:tagLst xmlns:p="http://schemas.openxmlformats.org/presentationml/2006/main">
  <p:tag name="AS_UNIQUEID" val="3121"/>
  <p:tag name="KSO_WM_BEAUTIFY_FLAG" val=""/>
</p:tagLst>
</file>

<file path=ppt/tags/tag363.xml><?xml version="1.0" encoding="utf-8"?>
<p:tagLst xmlns:p="http://schemas.openxmlformats.org/presentationml/2006/main">
  <p:tag name="AS_UNIQUEID" val="2894"/>
</p:tagLst>
</file>

<file path=ppt/tags/tag364.xml><?xml version="1.0" encoding="utf-8"?>
<p:tagLst xmlns:p="http://schemas.openxmlformats.org/presentationml/2006/main">
  <p:tag name="AS_UNIQUEID" val="3095"/>
</p:tagLst>
</file>

<file path=ppt/tags/tag365.xml><?xml version="1.0" encoding="utf-8"?>
<p:tagLst xmlns:p="http://schemas.openxmlformats.org/presentationml/2006/main">
  <p:tag name="AS_UNIQUEID" val="3362"/>
</p:tagLst>
</file>

<file path=ppt/tags/tag366.xml><?xml version="1.0" encoding="utf-8"?>
<p:tagLst xmlns:p="http://schemas.openxmlformats.org/presentationml/2006/main">
  <p:tag name="AS_UNIQUEID" val="3089"/>
</p:tagLst>
</file>

<file path=ppt/tags/tag367.xml><?xml version="1.0" encoding="utf-8"?>
<p:tagLst xmlns:p="http://schemas.openxmlformats.org/presentationml/2006/main">
  <p:tag name="AS_UNIQUEID" val="3088"/>
</p:tagLst>
</file>

<file path=ppt/tags/tag368.xml><?xml version="1.0" encoding="utf-8"?>
<p:tagLst xmlns:p="http://schemas.openxmlformats.org/presentationml/2006/main">
  <p:tag name="AS_UNIQUEID" val="2977"/>
</p:tagLst>
</file>

<file path=ppt/tags/tag369.xml><?xml version="1.0" encoding="utf-8"?>
<p:tagLst xmlns:p="http://schemas.openxmlformats.org/presentationml/2006/main">
  <p:tag name="AS_UNIQUEID" val="3272"/>
</p:tagLst>
</file>

<file path=ppt/tags/tag37.xml><?xml version="1.0" encoding="utf-8"?>
<p:tagLst xmlns:p="http://schemas.openxmlformats.org/presentationml/2006/main">
  <p:tag name="AS_UNIQUEID" val="3048"/>
</p:tagLst>
</file>

<file path=ppt/tags/tag370.xml><?xml version="1.0" encoding="utf-8"?>
<p:tagLst xmlns:p="http://schemas.openxmlformats.org/presentationml/2006/main">
  <p:tag name="AS_UNIQUEID" val="2974"/>
</p:tagLst>
</file>

<file path=ppt/tags/tag371.xml><?xml version="1.0" encoding="utf-8"?>
<p:tagLst xmlns:p="http://schemas.openxmlformats.org/presentationml/2006/main">
  <p:tag name="AS_UNIQUEID" val="3125"/>
</p:tagLst>
</file>

<file path=ppt/tags/tag372.xml><?xml version="1.0" encoding="utf-8"?>
<p:tagLst xmlns:p="http://schemas.openxmlformats.org/presentationml/2006/main">
  <p:tag name="AS_UNIQUEID" val="3138"/>
</p:tagLst>
</file>

<file path=ppt/tags/tag373.xml><?xml version="1.0" encoding="utf-8"?>
<p:tagLst xmlns:p="http://schemas.openxmlformats.org/presentationml/2006/main">
  <p:tag name="AS_UNIQUEID" val="3161"/>
</p:tagLst>
</file>

<file path=ppt/tags/tag374.xml><?xml version="1.0" encoding="utf-8"?>
<p:tagLst xmlns:p="http://schemas.openxmlformats.org/presentationml/2006/main">
  <p:tag name="AS_UNIQUEID" val="3236"/>
</p:tagLst>
</file>

<file path=ppt/tags/tag375.xml><?xml version="1.0" encoding="utf-8"?>
<p:tagLst xmlns:p="http://schemas.openxmlformats.org/presentationml/2006/main">
  <p:tag name="AS_UNIQUEID" val="3354"/>
  <p:tag name="KSO_WM_BEAUTIFY_FLAG" val=""/>
</p:tagLst>
</file>

<file path=ppt/tags/tag376.xml><?xml version="1.0" encoding="utf-8"?>
<p:tagLst xmlns:p="http://schemas.openxmlformats.org/presentationml/2006/main">
  <p:tag name="AS_UNIQUEID" val="2928"/>
</p:tagLst>
</file>

<file path=ppt/tags/tag377.xml><?xml version="1.0" encoding="utf-8"?>
<p:tagLst xmlns:p="http://schemas.openxmlformats.org/presentationml/2006/main">
  <p:tag name="AS_UNIQUEID" val="3115"/>
</p:tagLst>
</file>

<file path=ppt/tags/tag378.xml><?xml version="1.0" encoding="utf-8"?>
<p:tagLst xmlns:p="http://schemas.openxmlformats.org/presentationml/2006/main">
  <p:tag name="AS_UNIQUEID" val="2905"/>
</p:tagLst>
</file>

<file path=ppt/tags/tag379.xml><?xml version="1.0" encoding="utf-8"?>
<p:tagLst xmlns:p="http://schemas.openxmlformats.org/presentationml/2006/main">
  <p:tag name="AS_UNIQUEID" val="3255"/>
</p:tagLst>
</file>

<file path=ppt/tags/tag38.xml><?xml version="1.0" encoding="utf-8"?>
<p:tagLst xmlns:p="http://schemas.openxmlformats.org/presentationml/2006/main">
  <p:tag name="AS_UNIQUEID" val="2880"/>
</p:tagLst>
</file>

<file path=ppt/tags/tag380.xml><?xml version="1.0" encoding="utf-8"?>
<p:tagLst xmlns:p="http://schemas.openxmlformats.org/presentationml/2006/main">
  <p:tag name="AS_UNIQUEID" val="3055"/>
</p:tagLst>
</file>

<file path=ppt/tags/tag381.xml><?xml version="1.0" encoding="utf-8"?>
<p:tagLst xmlns:p="http://schemas.openxmlformats.org/presentationml/2006/main">
  <p:tag name="AS_UNIQUEID" val="2982"/>
</p:tagLst>
</file>

<file path=ppt/tags/tag382.xml><?xml version="1.0" encoding="utf-8"?>
<p:tagLst xmlns:p="http://schemas.openxmlformats.org/presentationml/2006/main">
  <p:tag name="AS_UNIQUEID" val="2815"/>
</p:tagLst>
</file>

<file path=ppt/tags/tag383.xml><?xml version="1.0" encoding="utf-8"?>
<p:tagLst xmlns:p="http://schemas.openxmlformats.org/presentationml/2006/main">
  <p:tag name="AS_UNIQUEID" val="3250"/>
</p:tagLst>
</file>

<file path=ppt/tags/tag384.xml><?xml version="1.0" encoding="utf-8"?>
<p:tagLst xmlns:p="http://schemas.openxmlformats.org/presentationml/2006/main">
  <p:tag name="AS_UNIQUEID" val="3327"/>
</p:tagLst>
</file>

<file path=ppt/tags/tag385.xml><?xml version="1.0" encoding="utf-8"?>
<p:tagLst xmlns:p="http://schemas.openxmlformats.org/presentationml/2006/main">
  <p:tag name="AS_UNIQUEID" val="2983"/>
</p:tagLst>
</file>

<file path=ppt/tags/tag386.xml><?xml version="1.0" encoding="utf-8"?>
<p:tagLst xmlns:p="http://schemas.openxmlformats.org/presentationml/2006/main">
  <p:tag name="AS_UNIQUEID" val="3381"/>
</p:tagLst>
</file>

<file path=ppt/tags/tag387.xml><?xml version="1.0" encoding="utf-8"?>
<p:tagLst xmlns:p="http://schemas.openxmlformats.org/presentationml/2006/main">
  <p:tag name="AS_UNIQUEID" val="3271"/>
</p:tagLst>
</file>

<file path=ppt/tags/tag388.xml><?xml version="1.0" encoding="utf-8"?>
<p:tagLst xmlns:p="http://schemas.openxmlformats.org/presentationml/2006/main">
  <p:tag name="AS_UNIQUEID" val="3375"/>
</p:tagLst>
</file>

<file path=ppt/tags/tag389.xml><?xml version="1.0" encoding="utf-8"?>
<p:tagLst xmlns:p="http://schemas.openxmlformats.org/presentationml/2006/main">
  <p:tag name="AS_UNIQUEID" val="3174"/>
</p:tagLst>
</file>

<file path=ppt/tags/tag39.xml><?xml version="1.0" encoding="utf-8"?>
<p:tagLst xmlns:p="http://schemas.openxmlformats.org/presentationml/2006/main">
  <p:tag name="AS_UNIQUEID" val="3369"/>
</p:tagLst>
</file>

<file path=ppt/tags/tag390.xml><?xml version="1.0" encoding="utf-8"?>
<p:tagLst xmlns:p="http://schemas.openxmlformats.org/presentationml/2006/main">
  <p:tag name="AS_UNIQUEID" val="3045"/>
</p:tagLst>
</file>

<file path=ppt/tags/tag391.xml><?xml version="1.0" encoding="utf-8"?>
<p:tagLst xmlns:p="http://schemas.openxmlformats.org/presentationml/2006/main">
  <p:tag name="AS_UNIQUEID" val="3303"/>
</p:tagLst>
</file>

<file path=ppt/tags/tag392.xml><?xml version="1.0" encoding="utf-8"?>
<p:tagLst xmlns:p="http://schemas.openxmlformats.org/presentationml/2006/main">
  <p:tag name="AS_UNIQUEID" val="3334"/>
</p:tagLst>
</file>

<file path=ppt/tags/tag393.xml><?xml version="1.0" encoding="utf-8"?>
<p:tagLst xmlns:p="http://schemas.openxmlformats.org/presentationml/2006/main">
  <p:tag name="AS_UNIQUEID" val="3217"/>
</p:tagLst>
</file>

<file path=ppt/tags/tag394.xml><?xml version="1.0" encoding="utf-8"?>
<p:tagLst xmlns:p="http://schemas.openxmlformats.org/presentationml/2006/main">
  <p:tag name="AS_UNIQUEID" val="3248"/>
</p:tagLst>
</file>

<file path=ppt/tags/tag395.xml><?xml version="1.0" encoding="utf-8"?>
<p:tagLst xmlns:p="http://schemas.openxmlformats.org/presentationml/2006/main">
  <p:tag name="AS_UNIQUEID" val="3067"/>
</p:tagLst>
</file>

<file path=ppt/tags/tag396.xml><?xml version="1.0" encoding="utf-8"?>
<p:tagLst xmlns:p="http://schemas.openxmlformats.org/presentationml/2006/main">
  <p:tag name="AS_UNIQUEID" val="3365"/>
</p:tagLst>
</file>

<file path=ppt/tags/tag397.xml><?xml version="1.0" encoding="utf-8"?>
<p:tagLst xmlns:p="http://schemas.openxmlformats.org/presentationml/2006/main">
  <p:tag name="AS_UNIQUEID" val="2821"/>
</p:tagLst>
</file>

<file path=ppt/tags/tag398.xml><?xml version="1.0" encoding="utf-8"?>
<p:tagLst xmlns:p="http://schemas.openxmlformats.org/presentationml/2006/main">
  <p:tag name="AS_UNIQUEID" val="2930"/>
</p:tagLst>
</file>

<file path=ppt/tags/tag399.xml><?xml version="1.0" encoding="utf-8"?>
<p:tagLst xmlns:p="http://schemas.openxmlformats.org/presentationml/2006/main">
  <p:tag name="AS_UNIQUEID" val="2921"/>
</p:tagLst>
</file>

<file path=ppt/tags/tag4.xml><?xml version="1.0" encoding="utf-8"?>
<p:tagLst xmlns:p="http://schemas.openxmlformats.org/presentationml/2006/main">
  <p:tag name="AS_UNIQUEID" val="3096"/>
</p:tagLst>
</file>

<file path=ppt/tags/tag40.xml><?xml version="1.0" encoding="utf-8"?>
<p:tagLst xmlns:p="http://schemas.openxmlformats.org/presentationml/2006/main">
  <p:tag name="AS_UNIQUEID" val="2969"/>
</p:tagLst>
</file>

<file path=ppt/tags/tag400.xml><?xml version="1.0" encoding="utf-8"?>
<p:tagLst xmlns:p="http://schemas.openxmlformats.org/presentationml/2006/main">
  <p:tag name="AS_UNIQUEID" val="3280"/>
  <p:tag name="KSO_WM_BEAUTIFY_FLAG" val=""/>
</p:tagLst>
</file>

<file path=ppt/tags/tag401.xml><?xml version="1.0" encoding="utf-8"?>
<p:tagLst xmlns:p="http://schemas.openxmlformats.org/presentationml/2006/main">
  <p:tag name="AS_UNIQUEID" val="3073"/>
</p:tagLst>
</file>

<file path=ppt/tags/tag402.xml><?xml version="1.0" encoding="utf-8"?>
<p:tagLst xmlns:p="http://schemas.openxmlformats.org/presentationml/2006/main">
  <p:tag name="AS_UNIQUEID" val="3200"/>
</p:tagLst>
</file>

<file path=ppt/tags/tag403.xml><?xml version="1.0" encoding="utf-8"?>
<p:tagLst xmlns:p="http://schemas.openxmlformats.org/presentationml/2006/main">
  <p:tag name="AS_UNIQUEID" val="3086"/>
</p:tagLst>
</file>

<file path=ppt/tags/tag404.xml><?xml version="1.0" encoding="utf-8"?>
<p:tagLst xmlns:p="http://schemas.openxmlformats.org/presentationml/2006/main">
  <p:tag name="AS_UNIQUEID" val="2741"/>
</p:tagLst>
</file>

<file path=ppt/tags/tag405.xml><?xml version="1.0" encoding="utf-8"?>
<p:tagLst xmlns:p="http://schemas.openxmlformats.org/presentationml/2006/main">
  <p:tag name="AS_UNIQUEID" val="2885"/>
</p:tagLst>
</file>

<file path=ppt/tags/tag406.xml><?xml version="1.0" encoding="utf-8"?>
<p:tagLst xmlns:p="http://schemas.openxmlformats.org/presentationml/2006/main">
  <p:tag name="AS_UNIQUEID" val="2929"/>
</p:tagLst>
</file>

<file path=ppt/tags/tag407.xml><?xml version="1.0" encoding="utf-8"?>
<p:tagLst xmlns:p="http://schemas.openxmlformats.org/presentationml/2006/main">
  <p:tag name="AS_UNIQUEID" val="3286"/>
</p:tagLst>
</file>

<file path=ppt/tags/tag408.xml><?xml version="1.0" encoding="utf-8"?>
<p:tagLst xmlns:p="http://schemas.openxmlformats.org/presentationml/2006/main">
  <p:tag name="AS_UNIQUEID" val="2998"/>
</p:tagLst>
</file>

<file path=ppt/tags/tag409.xml><?xml version="1.0" encoding="utf-8"?>
<p:tagLst xmlns:p="http://schemas.openxmlformats.org/presentationml/2006/main">
  <p:tag name="AS_UNIQUEID" val="3131"/>
</p:tagLst>
</file>

<file path=ppt/tags/tag41.xml><?xml version="1.0" encoding="utf-8"?>
<p:tagLst xmlns:p="http://schemas.openxmlformats.org/presentationml/2006/main">
  <p:tag name="AS_UNIQUEID" val="3185"/>
  <p:tag name="KSO_WM_BEAUTIFY_FLAG" val=""/>
</p:tagLst>
</file>

<file path=ppt/tags/tag410.xml><?xml version="1.0" encoding="utf-8"?>
<p:tagLst xmlns:p="http://schemas.openxmlformats.org/presentationml/2006/main">
  <p:tag name="AS_UNIQUEID" val="2952"/>
</p:tagLst>
</file>

<file path=ppt/tags/tag411.xml><?xml version="1.0" encoding="utf-8"?>
<p:tagLst xmlns:p="http://schemas.openxmlformats.org/presentationml/2006/main">
  <p:tag name="AS_UNIQUEID" val="3279"/>
</p:tagLst>
</file>

<file path=ppt/tags/tag412.xml><?xml version="1.0" encoding="utf-8"?>
<p:tagLst xmlns:p="http://schemas.openxmlformats.org/presentationml/2006/main">
  <p:tag name="AS_UNIQUEID" val="3289"/>
</p:tagLst>
</file>

<file path=ppt/tags/tag413.xml><?xml version="1.0" encoding="utf-8"?>
<p:tagLst xmlns:p="http://schemas.openxmlformats.org/presentationml/2006/main">
  <p:tag name="AS_UNIQUEID" val="2981"/>
</p:tagLst>
</file>

<file path=ppt/tags/tag414.xml><?xml version="1.0" encoding="utf-8"?>
<p:tagLst xmlns:p="http://schemas.openxmlformats.org/presentationml/2006/main">
  <p:tag name="AS_UNIQUEID" val="3156"/>
</p:tagLst>
</file>

<file path=ppt/tags/tag415.xml><?xml version="1.0" encoding="utf-8"?>
<p:tagLst xmlns:p="http://schemas.openxmlformats.org/presentationml/2006/main">
  <p:tag name="AS_UNIQUEID" val="3310"/>
</p:tagLst>
</file>

<file path=ppt/tags/tag416.xml><?xml version="1.0" encoding="utf-8"?>
<p:tagLst xmlns:p="http://schemas.openxmlformats.org/presentationml/2006/main">
  <p:tag name="AS_UNIQUEID" val="3297"/>
</p:tagLst>
</file>

<file path=ppt/tags/tag417.xml><?xml version="1.0" encoding="utf-8"?>
<p:tagLst xmlns:p="http://schemas.openxmlformats.org/presentationml/2006/main">
  <p:tag name="AS_UNIQUEID" val="3269"/>
</p:tagLst>
</file>

<file path=ppt/tags/tag418.xml><?xml version="1.0" encoding="utf-8"?>
<p:tagLst xmlns:p="http://schemas.openxmlformats.org/presentationml/2006/main">
  <p:tag name="AS_UNIQUEID" val="3235"/>
</p:tagLst>
</file>

<file path=ppt/tags/tag419.xml><?xml version="1.0" encoding="utf-8"?>
<p:tagLst xmlns:p="http://schemas.openxmlformats.org/presentationml/2006/main">
  <p:tag name="AS_UNIQUEID" val="3038"/>
</p:tagLst>
</file>

<file path=ppt/tags/tag42.xml><?xml version="1.0" encoding="utf-8"?>
<p:tagLst xmlns:p="http://schemas.openxmlformats.org/presentationml/2006/main">
  <p:tag name="AS_UNIQUEID" val="3078"/>
</p:tagLst>
</file>

<file path=ppt/tags/tag420.xml><?xml version="1.0" encoding="utf-8"?>
<p:tagLst xmlns:p="http://schemas.openxmlformats.org/presentationml/2006/main">
  <p:tag name="AS_UNIQUEID" val="3134"/>
</p:tagLst>
</file>

<file path=ppt/tags/tag421.xml><?xml version="1.0" encoding="utf-8"?>
<p:tagLst xmlns:p="http://schemas.openxmlformats.org/presentationml/2006/main">
  <p:tag name="AS_UNIQUEID" val="3345"/>
</p:tagLst>
</file>

<file path=ppt/tags/tag422.xml><?xml version="1.0" encoding="utf-8"?>
<p:tagLst xmlns:p="http://schemas.openxmlformats.org/presentationml/2006/main">
  <p:tag name="AS_UNIQUEID" val="2908"/>
</p:tagLst>
</file>

<file path=ppt/tags/tag423.xml><?xml version="1.0" encoding="utf-8"?>
<p:tagLst xmlns:p="http://schemas.openxmlformats.org/presentationml/2006/main">
  <p:tag name="AS_UNIQUEID" val="3361"/>
</p:tagLst>
</file>

<file path=ppt/tags/tag424.xml><?xml version="1.0" encoding="utf-8"?>
<p:tagLst xmlns:p="http://schemas.openxmlformats.org/presentationml/2006/main">
  <p:tag name="AS_UNIQUEID" val="3112"/>
</p:tagLst>
</file>

<file path=ppt/tags/tag425.xml><?xml version="1.0" encoding="utf-8"?>
<p:tagLst xmlns:p="http://schemas.openxmlformats.org/presentationml/2006/main">
  <p:tag name="AS_UNIQUEID" val="3223"/>
  <p:tag name="KSO_WM_BEAUTIFY_FLAG" val=""/>
</p:tagLst>
</file>

<file path=ppt/tags/tag426.xml><?xml version="1.0" encoding="utf-8"?>
<p:tagLst xmlns:p="http://schemas.openxmlformats.org/presentationml/2006/main">
  <p:tag name="AS_UNIQUEID" val="3350"/>
</p:tagLst>
</file>

<file path=ppt/tags/tag427.xml><?xml version="1.0" encoding="utf-8"?>
<p:tagLst xmlns:p="http://schemas.openxmlformats.org/presentationml/2006/main">
  <p:tag name="AS_UNIQUEID" val="3153"/>
</p:tagLst>
</file>

<file path=ppt/tags/tag428.xml><?xml version="1.0" encoding="utf-8"?>
<p:tagLst xmlns:p="http://schemas.openxmlformats.org/presentationml/2006/main">
  <p:tag name="AS_UNIQUEID" val="3194"/>
</p:tagLst>
</file>

<file path=ppt/tags/tag429.xml><?xml version="1.0" encoding="utf-8"?>
<p:tagLst xmlns:p="http://schemas.openxmlformats.org/presentationml/2006/main">
  <p:tag name="AS_UNIQUEID" val="3258"/>
</p:tagLst>
</file>

<file path=ppt/tags/tag43.xml><?xml version="1.0" encoding="utf-8"?>
<p:tagLst xmlns:p="http://schemas.openxmlformats.org/presentationml/2006/main">
  <p:tag name="AS_UNIQUEID" val="2951"/>
</p:tagLst>
</file>

<file path=ppt/tags/tag430.xml><?xml version="1.0" encoding="utf-8"?>
<p:tagLst xmlns:p="http://schemas.openxmlformats.org/presentationml/2006/main">
  <p:tag name="AS_UNIQUEID" val="3100"/>
</p:tagLst>
</file>

<file path=ppt/tags/tag431.xml><?xml version="1.0" encoding="utf-8"?>
<p:tagLst xmlns:p="http://schemas.openxmlformats.org/presentationml/2006/main">
  <p:tag name="AS_UNIQUEID" val="3008"/>
</p:tagLst>
</file>

<file path=ppt/tags/tag432.xml><?xml version="1.0" encoding="utf-8"?>
<p:tagLst xmlns:p="http://schemas.openxmlformats.org/presentationml/2006/main">
  <p:tag name="AS_UNIQUEID" val="2911"/>
</p:tagLst>
</file>

<file path=ppt/tags/tag433.xml><?xml version="1.0" encoding="utf-8"?>
<p:tagLst xmlns:p="http://schemas.openxmlformats.org/presentationml/2006/main">
  <p:tag name="AS_UNIQUEID" val="3105"/>
</p:tagLst>
</file>

<file path=ppt/tags/tag434.xml><?xml version="1.0" encoding="utf-8"?>
<p:tagLst xmlns:p="http://schemas.openxmlformats.org/presentationml/2006/main">
  <p:tag name="AS_UNIQUEID" val="3120"/>
</p:tagLst>
</file>

<file path=ppt/tags/tag435.xml><?xml version="1.0" encoding="utf-8"?>
<p:tagLst xmlns:p="http://schemas.openxmlformats.org/presentationml/2006/main">
  <p:tag name="AS_UNIQUEID" val="3291"/>
</p:tagLst>
</file>

<file path=ppt/tags/tag436.xml><?xml version="1.0" encoding="utf-8"?>
<p:tagLst xmlns:p="http://schemas.openxmlformats.org/presentationml/2006/main">
  <p:tag name="AS_UNIQUEID" val="2938"/>
</p:tagLst>
</file>

<file path=ppt/tags/tag437.xml><?xml version="1.0" encoding="utf-8"?>
<p:tagLst xmlns:p="http://schemas.openxmlformats.org/presentationml/2006/main">
  <p:tag name="AS_UNIQUEID" val="3032"/>
  <p:tag name="KSO_WM_BEAUTIFY_FLAG" val=""/>
</p:tagLst>
</file>

<file path=ppt/tags/tag438.xml><?xml version="1.0" encoding="utf-8"?>
<p:tagLst xmlns:p="http://schemas.openxmlformats.org/presentationml/2006/main">
  <p:tag name="AS_UNIQUEID" val="2812"/>
</p:tagLst>
</file>

<file path=ppt/tags/tag439.xml><?xml version="1.0" encoding="utf-8"?>
<p:tagLst xmlns:p="http://schemas.openxmlformats.org/presentationml/2006/main">
  <p:tag name="AS_UNIQUEID" val="3233"/>
</p:tagLst>
</file>

<file path=ppt/tags/tag44.xml><?xml version="1.0" encoding="utf-8"?>
<p:tagLst xmlns:p="http://schemas.openxmlformats.org/presentationml/2006/main">
  <p:tag name="AS_UNIQUEID" val="2996"/>
</p:tagLst>
</file>

<file path=ppt/tags/tag440.xml><?xml version="1.0" encoding="utf-8"?>
<p:tagLst xmlns:p="http://schemas.openxmlformats.org/presentationml/2006/main">
  <p:tag name="AS_UNIQUEID" val="3323"/>
</p:tagLst>
</file>

<file path=ppt/tags/tag441.xml><?xml version="1.0" encoding="utf-8"?>
<p:tagLst xmlns:p="http://schemas.openxmlformats.org/presentationml/2006/main">
  <p:tag name="AS_UNIQUEID" val="3318"/>
  <p:tag name="KSO_WM_BEAUTIFY_FLAG" val=""/>
</p:tagLst>
</file>

<file path=ppt/tags/tag442.xml><?xml version="1.0" encoding="utf-8"?>
<p:tagLst xmlns:p="http://schemas.openxmlformats.org/presentationml/2006/main">
  <p:tag name="AS_UNIQUEID" val="3136"/>
</p:tagLst>
</file>

<file path=ppt/tags/tag443.xml><?xml version="1.0" encoding="utf-8"?>
<p:tagLst xmlns:p="http://schemas.openxmlformats.org/presentationml/2006/main">
  <p:tag name="AS_UNIQUEID" val="3296"/>
</p:tagLst>
</file>

<file path=ppt/tags/tag444.xml><?xml version="1.0" encoding="utf-8"?>
<p:tagLst xmlns:p="http://schemas.openxmlformats.org/presentationml/2006/main">
  <p:tag name="AS_UNIQUEID" val="3220"/>
</p:tagLst>
</file>

<file path=ppt/tags/tag445.xml><?xml version="1.0" encoding="utf-8"?>
<p:tagLst xmlns:p="http://schemas.openxmlformats.org/presentationml/2006/main">
  <p:tag name="AS_UNIQUEID" val="2914"/>
</p:tagLst>
</file>

<file path=ppt/tags/tag446.xml><?xml version="1.0" encoding="utf-8"?>
<p:tagLst xmlns:p="http://schemas.openxmlformats.org/presentationml/2006/main">
  <p:tag name="AS_UNIQUEID" val="2950"/>
</p:tagLst>
</file>

<file path=ppt/tags/tag447.xml><?xml version="1.0" encoding="utf-8"?>
<p:tagLst xmlns:p="http://schemas.openxmlformats.org/presentationml/2006/main">
  <p:tag name="AS_UNIQUEID" val="2987"/>
</p:tagLst>
</file>

<file path=ppt/tags/tag448.xml><?xml version="1.0" encoding="utf-8"?>
<p:tagLst xmlns:p="http://schemas.openxmlformats.org/presentationml/2006/main">
  <p:tag name="AS_UNIQUEID" val="3177"/>
</p:tagLst>
</file>

<file path=ppt/tags/tag449.xml><?xml version="1.0" encoding="utf-8"?>
<p:tagLst xmlns:p="http://schemas.openxmlformats.org/presentationml/2006/main">
  <p:tag name="AS_UNIQUEID" val="2978"/>
</p:tagLst>
</file>

<file path=ppt/tags/tag45.xml><?xml version="1.0" encoding="utf-8"?>
<p:tagLst xmlns:p="http://schemas.openxmlformats.org/presentationml/2006/main">
  <p:tag name="AS_UNIQUEID" val="3183"/>
</p:tagLst>
</file>

<file path=ppt/tags/tag450.xml><?xml version="1.0" encoding="utf-8"?>
<p:tagLst xmlns:p="http://schemas.openxmlformats.org/presentationml/2006/main">
  <p:tag name="AS_UNIQUEID" val="2920"/>
</p:tagLst>
</file>

<file path=ppt/tags/tag451.xml><?xml version="1.0" encoding="utf-8"?>
<p:tagLst xmlns:p="http://schemas.openxmlformats.org/presentationml/2006/main">
  <p:tag name="AS_UNIQUEID" val="2979"/>
  <p:tag name="KSO_WM_BEAUTIFY_FLAG" val=""/>
</p:tagLst>
</file>

<file path=ppt/tags/tag452.xml><?xml version="1.0" encoding="utf-8"?>
<p:tagLst xmlns:p="http://schemas.openxmlformats.org/presentationml/2006/main">
  <p:tag name="AS_UNIQUEID" val="3225"/>
</p:tagLst>
</file>

<file path=ppt/tags/tag453.xml><?xml version="1.0" encoding="utf-8"?>
<p:tagLst xmlns:p="http://schemas.openxmlformats.org/presentationml/2006/main">
  <p:tag name="AS_UNIQUEID" val="3281"/>
</p:tagLst>
</file>

<file path=ppt/tags/tag454.xml><?xml version="1.0" encoding="utf-8"?>
<p:tagLst xmlns:p="http://schemas.openxmlformats.org/presentationml/2006/main">
  <p:tag name="AS_UNIQUEID" val="2910"/>
</p:tagLst>
</file>

<file path=ppt/tags/tag455.xml><?xml version="1.0" encoding="utf-8"?>
<p:tagLst xmlns:p="http://schemas.openxmlformats.org/presentationml/2006/main">
  <p:tag name="AS_UNIQUEID" val="2876"/>
</p:tagLst>
</file>

<file path=ppt/tags/tag456.xml><?xml version="1.0" encoding="utf-8"?>
<p:tagLst xmlns:p="http://schemas.openxmlformats.org/presentationml/2006/main">
  <p:tag name="AS_UNIQUEID" val="3033"/>
</p:tagLst>
</file>

<file path=ppt/tags/tag457.xml><?xml version="1.0" encoding="utf-8"?>
<p:tagLst xmlns:p="http://schemas.openxmlformats.org/presentationml/2006/main">
  <p:tag name="AS_UNIQUEID" val="3371"/>
</p:tagLst>
</file>

<file path=ppt/tags/tag458.xml><?xml version="1.0" encoding="utf-8"?>
<p:tagLst xmlns:p="http://schemas.openxmlformats.org/presentationml/2006/main">
  <p:tag name="AS_UNIQUEID" val="2926"/>
</p:tagLst>
</file>

<file path=ppt/tags/tag459.xml><?xml version="1.0" encoding="utf-8"?>
<p:tagLst xmlns:p="http://schemas.openxmlformats.org/presentationml/2006/main">
  <p:tag name="AS_UNIQUEID" val="3263"/>
</p:tagLst>
</file>

<file path=ppt/tags/tag46.xml><?xml version="1.0" encoding="utf-8"?>
<p:tagLst xmlns:p="http://schemas.openxmlformats.org/presentationml/2006/main">
  <p:tag name="AS_UNIQUEID" val="2887"/>
</p:tagLst>
</file>

<file path=ppt/tags/tag460.xml><?xml version="1.0" encoding="utf-8"?>
<p:tagLst xmlns:p="http://schemas.openxmlformats.org/presentationml/2006/main">
  <p:tag name="AS_UNIQUEID" val="3290"/>
</p:tagLst>
</file>

<file path=ppt/tags/tag461.xml><?xml version="1.0" encoding="utf-8"?>
<p:tagLst xmlns:p="http://schemas.openxmlformats.org/presentationml/2006/main">
  <p:tag name="AS_UNIQUEID" val="3111"/>
</p:tagLst>
</file>

<file path=ppt/tags/tag462.xml><?xml version="1.0" encoding="utf-8"?>
<p:tagLst xmlns:p="http://schemas.openxmlformats.org/presentationml/2006/main">
  <p:tag name="AS_UNIQUEID" val="2961"/>
</p:tagLst>
</file>

<file path=ppt/tags/tag463.xml><?xml version="1.0" encoding="utf-8"?>
<p:tagLst xmlns:p="http://schemas.openxmlformats.org/presentationml/2006/main">
  <p:tag name="AS_UNIQUEID" val="3226"/>
</p:tagLst>
</file>

<file path=ppt/tags/tag464.xml><?xml version="1.0" encoding="utf-8"?>
<p:tagLst xmlns:p="http://schemas.openxmlformats.org/presentationml/2006/main">
  <p:tag name="AS_UNIQUEID" val="2932"/>
</p:tagLst>
</file>

<file path=ppt/tags/tag465.xml><?xml version="1.0" encoding="utf-8"?>
<p:tagLst xmlns:p="http://schemas.openxmlformats.org/presentationml/2006/main">
  <p:tag name="AS_UNIQUEID" val="3080"/>
</p:tagLst>
</file>

<file path=ppt/tags/tag466.xml><?xml version="1.0" encoding="utf-8"?>
<p:tagLst xmlns:p="http://schemas.openxmlformats.org/presentationml/2006/main">
  <p:tag name="AS_UNIQUEID" val="2916"/>
</p:tagLst>
</file>

<file path=ppt/tags/tag467.xml><?xml version="1.0" encoding="utf-8"?>
<p:tagLst xmlns:p="http://schemas.openxmlformats.org/presentationml/2006/main">
  <p:tag name="AS_UNIQUEID" val="3093"/>
</p:tagLst>
</file>

<file path=ppt/tags/tag468.xml><?xml version="1.0" encoding="utf-8"?>
<p:tagLst xmlns:p="http://schemas.openxmlformats.org/presentationml/2006/main">
  <p:tag name="AS_UNIQUEID" val="3287"/>
</p:tagLst>
</file>

<file path=ppt/tags/tag469.xml><?xml version="1.0" encoding="utf-8"?>
<p:tagLst xmlns:p="http://schemas.openxmlformats.org/presentationml/2006/main">
  <p:tag name="AS_UNIQUEID" val="3056"/>
</p:tagLst>
</file>

<file path=ppt/tags/tag47.xml><?xml version="1.0" encoding="utf-8"?>
<p:tagLst xmlns:p="http://schemas.openxmlformats.org/presentationml/2006/main">
  <p:tag name="AS_UNIQUEID" val="3123"/>
</p:tagLst>
</file>

<file path=ppt/tags/tag470.xml><?xml version="1.0" encoding="utf-8"?>
<p:tagLst xmlns:p="http://schemas.openxmlformats.org/presentationml/2006/main">
  <p:tag name="AS_UNIQUEID" val="2954"/>
</p:tagLst>
</file>

<file path=ppt/tags/tag471.xml><?xml version="1.0" encoding="utf-8"?>
<p:tagLst xmlns:p="http://schemas.openxmlformats.org/presentationml/2006/main">
  <p:tag name="AS_UNIQUEID" val="2820"/>
</p:tagLst>
</file>

<file path=ppt/tags/tag472.xml><?xml version="1.0" encoding="utf-8"?>
<p:tagLst xmlns:p="http://schemas.openxmlformats.org/presentationml/2006/main">
  <p:tag name="AS_UNIQUEID" val="3158"/>
</p:tagLst>
</file>

<file path=ppt/tags/tag473.xml><?xml version="1.0" encoding="utf-8"?>
<p:tagLst xmlns:p="http://schemas.openxmlformats.org/presentationml/2006/main">
  <p:tag name="AS_UNIQUEID" val="3383"/>
</p:tagLst>
</file>

<file path=ppt/tags/tag474.xml><?xml version="1.0" encoding="utf-8"?>
<p:tagLst xmlns:p="http://schemas.openxmlformats.org/presentationml/2006/main">
  <p:tag name="AS_UNIQUEID" val="2965"/>
</p:tagLst>
</file>

<file path=ppt/tags/tag475.xml><?xml version="1.0" encoding="utf-8"?>
<p:tagLst xmlns:p="http://schemas.openxmlformats.org/presentationml/2006/main">
  <p:tag name="AS_UNIQUEID" val="3026"/>
</p:tagLst>
</file>

<file path=ppt/tags/tag476.xml><?xml version="1.0" encoding="utf-8"?>
<p:tagLst xmlns:p="http://schemas.openxmlformats.org/presentationml/2006/main">
  <p:tag name="AS_UNIQUEID" val="3076"/>
</p:tagLst>
</file>

<file path=ppt/tags/tag477.xml><?xml version="1.0" encoding="utf-8"?>
<p:tagLst xmlns:p="http://schemas.openxmlformats.org/presentationml/2006/main">
  <p:tag name="AS_UNIQUEID" val="2927"/>
</p:tagLst>
</file>

<file path=ppt/tags/tag478.xml><?xml version="1.0" encoding="utf-8"?>
<p:tagLst xmlns:p="http://schemas.openxmlformats.org/presentationml/2006/main">
  <p:tag name="AS_UNIQUEID" val="3066"/>
</p:tagLst>
</file>

<file path=ppt/tags/tag479.xml><?xml version="1.0" encoding="utf-8"?>
<p:tagLst xmlns:p="http://schemas.openxmlformats.org/presentationml/2006/main">
  <p:tag name="AS_UNIQUEID" val="3389"/>
  <p:tag name="KSO_WM_BEAUTIFY_FLAG" val=""/>
</p:tagLst>
</file>

<file path=ppt/tags/tag48.xml><?xml version="1.0" encoding="utf-8"?>
<p:tagLst xmlns:p="http://schemas.openxmlformats.org/presentationml/2006/main">
  <p:tag name="AS_UNIQUEID" val="2875"/>
</p:tagLst>
</file>

<file path=ppt/tags/tag480.xml><?xml version="1.0" encoding="utf-8"?>
<p:tagLst xmlns:p="http://schemas.openxmlformats.org/presentationml/2006/main">
  <p:tag name="AS_UNIQUEID" val="3264"/>
</p:tagLst>
</file>

<file path=ppt/tags/tag481.xml><?xml version="1.0" encoding="utf-8"?>
<p:tagLst xmlns:p="http://schemas.openxmlformats.org/presentationml/2006/main">
  <p:tag name="AS_UNIQUEID" val="3172"/>
</p:tagLst>
</file>

<file path=ppt/tags/tag482.xml><?xml version="1.0" encoding="utf-8"?>
<p:tagLst xmlns:p="http://schemas.openxmlformats.org/presentationml/2006/main">
  <p:tag name="AS_UNIQUEID" val="2814"/>
</p:tagLst>
</file>

<file path=ppt/tags/tag483.xml><?xml version="1.0" encoding="utf-8"?>
<p:tagLst xmlns:p="http://schemas.openxmlformats.org/presentationml/2006/main">
  <p:tag name="AS_UNIQUEID" val="3107"/>
</p:tagLst>
</file>

<file path=ppt/tags/tag484.xml><?xml version="1.0" encoding="utf-8"?>
<p:tagLst xmlns:p="http://schemas.openxmlformats.org/presentationml/2006/main">
  <p:tag name="AS_UNIQUEID" val="3178"/>
</p:tagLst>
</file>

<file path=ppt/tags/tag485.xml><?xml version="1.0" encoding="utf-8"?>
<p:tagLst xmlns:p="http://schemas.openxmlformats.org/presentationml/2006/main">
  <p:tag name="AS_UNIQUEID" val="3215"/>
</p:tagLst>
</file>

<file path=ppt/tags/tag486.xml><?xml version="1.0" encoding="utf-8"?>
<p:tagLst xmlns:p="http://schemas.openxmlformats.org/presentationml/2006/main">
  <p:tag name="AS_UNIQUEID" val="3351"/>
</p:tagLst>
</file>

<file path=ppt/tags/tag487.xml><?xml version="1.0" encoding="utf-8"?>
<p:tagLst xmlns:p="http://schemas.openxmlformats.org/presentationml/2006/main">
  <p:tag name="AS_UNIQUEID" val="3370"/>
</p:tagLst>
</file>

<file path=ppt/tags/tag488.xml><?xml version="1.0" encoding="utf-8"?>
<p:tagLst xmlns:p="http://schemas.openxmlformats.org/presentationml/2006/main">
  <p:tag name="AS_UNIQUEID" val="3070"/>
</p:tagLst>
</file>

<file path=ppt/tags/tag489.xml><?xml version="1.0" encoding="utf-8"?>
<p:tagLst xmlns:p="http://schemas.openxmlformats.org/presentationml/2006/main">
  <p:tag name="AS_UNIQUEID" val="2945"/>
</p:tagLst>
</file>

<file path=ppt/tags/tag49.xml><?xml version="1.0" encoding="utf-8"?>
<p:tagLst xmlns:p="http://schemas.openxmlformats.org/presentationml/2006/main">
  <p:tag name="AS_UNIQUEID" val="3019"/>
</p:tagLst>
</file>

<file path=ppt/tags/tag490.xml><?xml version="1.0" encoding="utf-8"?>
<p:tagLst xmlns:p="http://schemas.openxmlformats.org/presentationml/2006/main">
  <p:tag name="AS_UNIQUEID" val="3315"/>
</p:tagLst>
</file>

<file path=ppt/tags/tag491.xml><?xml version="1.0" encoding="utf-8"?>
<p:tagLst xmlns:p="http://schemas.openxmlformats.org/presentationml/2006/main">
  <p:tag name="AS_UNIQUEID" val="3325"/>
</p:tagLst>
</file>

<file path=ppt/tags/tag492.xml><?xml version="1.0" encoding="utf-8"?>
<p:tagLst xmlns:p="http://schemas.openxmlformats.org/presentationml/2006/main">
  <p:tag name="AS_UNIQUEID" val="3169"/>
</p:tagLst>
</file>

<file path=ppt/tags/tag493.xml><?xml version="1.0" encoding="utf-8"?>
<p:tagLst xmlns:p="http://schemas.openxmlformats.org/presentationml/2006/main">
  <p:tag name="AS_UNIQUEID" val="3302"/>
</p:tagLst>
</file>

<file path=ppt/tags/tag494.xml><?xml version="1.0" encoding="utf-8"?>
<p:tagLst xmlns:p="http://schemas.openxmlformats.org/presentationml/2006/main">
  <p:tag name="AS_UNIQUEID" val="3037"/>
</p:tagLst>
</file>

<file path=ppt/tags/tag495.xml><?xml version="1.0" encoding="utf-8"?>
<p:tagLst xmlns:p="http://schemas.openxmlformats.org/presentationml/2006/main">
  <p:tag name="AS_UNIQUEID" val="2955"/>
</p:tagLst>
</file>

<file path=ppt/tags/tag496.xml><?xml version="1.0" encoding="utf-8"?>
<p:tagLst xmlns:p="http://schemas.openxmlformats.org/presentationml/2006/main">
  <p:tag name="AS_UNIQUEID" val="3139"/>
</p:tagLst>
</file>

<file path=ppt/tags/tag497.xml><?xml version="1.0" encoding="utf-8"?>
<p:tagLst xmlns:p="http://schemas.openxmlformats.org/presentationml/2006/main">
  <p:tag name="AS_UNIQUEID" val="3122"/>
</p:tagLst>
</file>

<file path=ppt/tags/tag498.xml><?xml version="1.0" encoding="utf-8"?>
<p:tagLst xmlns:p="http://schemas.openxmlformats.org/presentationml/2006/main">
  <p:tag name="AS_UNIQUEID" val="3366"/>
</p:tagLst>
</file>

<file path=ppt/tags/tag499.xml><?xml version="1.0" encoding="utf-8"?>
<p:tagLst xmlns:p="http://schemas.openxmlformats.org/presentationml/2006/main">
  <p:tag name="AS_UNIQUEID" val="2883"/>
</p:tagLst>
</file>

<file path=ppt/tags/tag5.xml><?xml version="1.0" encoding="utf-8"?>
<p:tagLst xmlns:p="http://schemas.openxmlformats.org/presentationml/2006/main">
  <p:tag name="AS_UNIQUEID" val="3054"/>
</p:tagLst>
</file>

<file path=ppt/tags/tag50.xml><?xml version="1.0" encoding="utf-8"?>
<p:tagLst xmlns:p="http://schemas.openxmlformats.org/presentationml/2006/main">
  <p:tag name="AS_UNIQUEID" val="3195"/>
</p:tagLst>
</file>

<file path=ppt/tags/tag500.xml><?xml version="1.0" encoding="utf-8"?>
<p:tagLst xmlns:p="http://schemas.openxmlformats.org/presentationml/2006/main">
  <p:tag name="AS_UNIQUEID" val="3021"/>
</p:tagLst>
</file>

<file path=ppt/tags/tag501.xml><?xml version="1.0" encoding="utf-8"?>
<p:tagLst xmlns:p="http://schemas.openxmlformats.org/presentationml/2006/main">
  <p:tag name="AS_UNIQUEID" val="3376"/>
</p:tagLst>
</file>

<file path=ppt/tags/tag502.xml><?xml version="1.0" encoding="utf-8"?>
<p:tagLst xmlns:p="http://schemas.openxmlformats.org/presentationml/2006/main">
  <p:tag name="AS_UNIQUEID" val="3322"/>
</p:tagLst>
</file>

<file path=ppt/tags/tag503.xml><?xml version="1.0" encoding="utf-8"?>
<p:tagLst xmlns:p="http://schemas.openxmlformats.org/presentationml/2006/main">
  <p:tag name="AS_UNIQUEID" val="3189"/>
</p:tagLst>
</file>

<file path=ppt/tags/tag504.xml><?xml version="1.0" encoding="utf-8"?>
<p:tagLst xmlns:p="http://schemas.openxmlformats.org/presentationml/2006/main">
  <p:tag name="AS_UNIQUEID" val="3148"/>
</p:tagLst>
</file>

<file path=ppt/tags/tag505.xml><?xml version="1.0" encoding="utf-8"?>
<p:tagLst xmlns:p="http://schemas.openxmlformats.org/presentationml/2006/main">
  <p:tag name="AS_UNIQUEID" val="3023"/>
</p:tagLst>
</file>

<file path=ppt/tags/tag506.xml><?xml version="1.0" encoding="utf-8"?>
<p:tagLst xmlns:p="http://schemas.openxmlformats.org/presentationml/2006/main">
  <p:tag name="AS_UNIQUEID" val="3051"/>
</p:tagLst>
</file>

<file path=ppt/tags/tag507.xml><?xml version="1.0" encoding="utf-8"?>
<p:tagLst xmlns:p="http://schemas.openxmlformats.org/presentationml/2006/main">
  <p:tag name="AS_UNIQUEID" val="3069"/>
</p:tagLst>
</file>

<file path=ppt/tags/tag508.xml><?xml version="1.0" encoding="utf-8"?>
<p:tagLst xmlns:p="http://schemas.openxmlformats.org/presentationml/2006/main">
  <p:tag name="AS_UNIQUEID" val="3204"/>
</p:tagLst>
</file>

<file path=ppt/tags/tag509.xml><?xml version="1.0" encoding="utf-8"?>
<p:tagLst xmlns:p="http://schemas.openxmlformats.org/presentationml/2006/main">
  <p:tag name="AS_UNIQUEID" val="3212"/>
</p:tagLst>
</file>

<file path=ppt/tags/tag51.xml><?xml version="1.0" encoding="utf-8"?>
<p:tagLst xmlns:p="http://schemas.openxmlformats.org/presentationml/2006/main">
  <p:tag name="AS_UNIQUEID" val="3241"/>
</p:tagLst>
</file>

<file path=ppt/tags/tag510.xml><?xml version="1.0" encoding="utf-8"?>
<p:tagLst xmlns:p="http://schemas.openxmlformats.org/presentationml/2006/main">
  <p:tag name="AS_UNIQUEID" val="3141"/>
</p:tagLst>
</file>

<file path=ppt/tags/tag511.xml><?xml version="1.0" encoding="utf-8"?>
<p:tagLst xmlns:p="http://schemas.openxmlformats.org/presentationml/2006/main">
  <p:tag name="AS_UNIQUEID" val="2970"/>
</p:tagLst>
</file>

<file path=ppt/tags/tag512.xml><?xml version="1.0" encoding="utf-8"?>
<p:tagLst xmlns:p="http://schemas.openxmlformats.org/presentationml/2006/main">
  <p:tag name="AS_UNIQUEID" val="3166"/>
</p:tagLst>
</file>

<file path=ppt/tags/tag513.xml><?xml version="1.0" encoding="utf-8"?>
<p:tagLst xmlns:p="http://schemas.openxmlformats.org/presentationml/2006/main">
  <p:tag name="AS_UNIQUEID" val="2984"/>
</p:tagLst>
</file>

<file path=ppt/tags/tag514.xml><?xml version="1.0" encoding="utf-8"?>
<p:tagLst xmlns:p="http://schemas.openxmlformats.org/presentationml/2006/main">
  <p:tag name="AS_UNIQUEID" val="3065"/>
</p:tagLst>
</file>

<file path=ppt/tags/tag515.xml><?xml version="1.0" encoding="utf-8"?>
<p:tagLst xmlns:p="http://schemas.openxmlformats.org/presentationml/2006/main">
  <p:tag name="AS_UNIQUEID" val="3329"/>
</p:tagLst>
</file>

<file path=ppt/tags/tag516.xml><?xml version="1.0" encoding="utf-8"?>
<p:tagLst xmlns:p="http://schemas.openxmlformats.org/presentationml/2006/main">
  <p:tag name="AS_UNIQUEID" val="2865"/>
  <p:tag name="KSO_WM_BEAUTIFY_FLAG" val=""/>
</p:tagLst>
</file>

<file path=ppt/tags/tag517.xml><?xml version="1.0" encoding="utf-8"?>
<p:tagLst xmlns:p="http://schemas.openxmlformats.org/presentationml/2006/main">
  <p:tag name="AS_UNIQUEID" val="2995"/>
</p:tagLst>
</file>

<file path=ppt/tags/tag518.xml><?xml version="1.0" encoding="utf-8"?>
<p:tagLst xmlns:p="http://schemas.openxmlformats.org/presentationml/2006/main">
  <p:tag name="AS_UNIQUEID" val="3348"/>
</p:tagLst>
</file>

<file path=ppt/tags/tag519.xml><?xml version="1.0" encoding="utf-8"?>
<p:tagLst xmlns:p="http://schemas.openxmlformats.org/presentationml/2006/main">
  <p:tag name="AS_UNIQUEID" val="2892"/>
</p:tagLst>
</file>

<file path=ppt/tags/tag52.xml><?xml version="1.0" encoding="utf-8"?>
<p:tagLst xmlns:p="http://schemas.openxmlformats.org/presentationml/2006/main">
  <p:tag name="AS_UNIQUEID" val="3016"/>
</p:tagLst>
</file>

<file path=ppt/tags/tag520.xml><?xml version="1.0" encoding="utf-8"?>
<p:tagLst xmlns:p="http://schemas.openxmlformats.org/presentationml/2006/main">
  <p:tag name="AS_UNIQUEID" val="2936"/>
</p:tagLst>
</file>

<file path=ppt/tags/tag521.xml><?xml version="1.0" encoding="utf-8"?>
<p:tagLst xmlns:p="http://schemas.openxmlformats.org/presentationml/2006/main">
  <p:tag name="AS_UNIQUEID" val="3251"/>
</p:tagLst>
</file>

<file path=ppt/tags/tag522.xml><?xml version="1.0" encoding="utf-8"?>
<p:tagLst xmlns:p="http://schemas.openxmlformats.org/presentationml/2006/main">
  <p:tag name="AS_UNIQUEID" val="3257"/>
</p:tagLst>
</file>

<file path=ppt/tags/tag523.xml><?xml version="1.0" encoding="utf-8"?>
<p:tagLst xmlns:p="http://schemas.openxmlformats.org/presentationml/2006/main">
  <p:tag name="AS_UNIQUEID" val="3344"/>
</p:tagLst>
</file>

<file path=ppt/tags/tag524.xml><?xml version="1.0" encoding="utf-8"?>
<p:tagLst xmlns:p="http://schemas.openxmlformats.org/presentationml/2006/main">
  <p:tag name="AS_UNIQUEID" val="2896"/>
</p:tagLst>
</file>

<file path=ppt/tags/tag525.xml><?xml version="1.0" encoding="utf-8"?>
<p:tagLst xmlns:p="http://schemas.openxmlformats.org/presentationml/2006/main">
  <p:tag name="AS_UNIQUEID" val="3237"/>
</p:tagLst>
</file>

<file path=ppt/tags/tag526.xml><?xml version="1.0" encoding="utf-8"?>
<p:tagLst xmlns:p="http://schemas.openxmlformats.org/presentationml/2006/main">
  <p:tag name="AS_UNIQUEID" val="3261"/>
</p:tagLst>
</file>

<file path=ppt/tags/tag527.xml><?xml version="1.0" encoding="utf-8"?>
<p:tagLst xmlns:p="http://schemas.openxmlformats.org/presentationml/2006/main">
  <p:tag name="AS_UNIQUEID" val="3084"/>
</p:tagLst>
</file>

<file path=ppt/tags/tag528.xml><?xml version="1.0" encoding="utf-8"?>
<p:tagLst xmlns:p="http://schemas.openxmlformats.org/presentationml/2006/main">
  <p:tag name="AS_UNIQUEID" val="2957"/>
</p:tagLst>
</file>

<file path=ppt/tags/tag529.xml><?xml version="1.0" encoding="utf-8"?>
<p:tagLst xmlns:p="http://schemas.openxmlformats.org/presentationml/2006/main">
  <p:tag name="AS_UNIQUEID" val="2956"/>
</p:tagLst>
</file>

<file path=ppt/tags/tag53.xml><?xml version="1.0" encoding="utf-8"?>
<p:tagLst xmlns:p="http://schemas.openxmlformats.org/presentationml/2006/main">
  <p:tag name="AS_UNIQUEID" val="3259"/>
</p:tagLst>
</file>

<file path=ppt/tags/tag530.xml><?xml version="1.0" encoding="utf-8"?>
<p:tagLst xmlns:p="http://schemas.openxmlformats.org/presentationml/2006/main">
  <p:tag name="AS_UNIQUEID" val="2980"/>
  <p:tag name="KSO_WM_BEAUTIFY_FLAG" val=""/>
</p:tagLst>
</file>

<file path=ppt/tags/tag531.xml><?xml version="1.0" encoding="utf-8"?>
<p:tagLst xmlns:p="http://schemas.openxmlformats.org/presentationml/2006/main">
  <p:tag name="AS_UNIQUEID" val="2942"/>
</p:tagLst>
</file>

<file path=ppt/tags/tag532.xml><?xml version="1.0" encoding="utf-8"?>
<p:tagLst xmlns:p="http://schemas.openxmlformats.org/presentationml/2006/main">
  <p:tag name="AS_UNIQUEID" val="2863"/>
</p:tagLst>
</file>

<file path=ppt/tags/tag533.xml><?xml version="1.0" encoding="utf-8"?>
<p:tagLst xmlns:p="http://schemas.openxmlformats.org/presentationml/2006/main">
  <p:tag name="AS_UNIQUEID" val="3342"/>
</p:tagLst>
</file>

<file path=ppt/tags/tag534.xml><?xml version="1.0" encoding="utf-8"?>
<p:tagLst xmlns:p="http://schemas.openxmlformats.org/presentationml/2006/main">
  <p:tag name="AS_UNIQUEID" val="3256"/>
  <p:tag name="KSO_WM_BEAUTIFY_FLAG" val=""/>
</p:tagLst>
</file>

<file path=ppt/tags/tag535.xml><?xml version="1.0" encoding="utf-8"?>
<p:tagLst xmlns:p="http://schemas.openxmlformats.org/presentationml/2006/main">
  <p:tag name="AS_UNIQUEID" val="3218"/>
</p:tagLst>
</file>

<file path=ppt/tags/tag536.xml><?xml version="1.0" encoding="utf-8"?>
<p:tagLst xmlns:p="http://schemas.openxmlformats.org/presentationml/2006/main">
  <p:tag name="AS_UNIQUEID" val="3276"/>
</p:tagLst>
</file>

<file path=ppt/tags/tag537.xml><?xml version="1.0" encoding="utf-8"?>
<p:tagLst xmlns:p="http://schemas.openxmlformats.org/presentationml/2006/main">
  <p:tag name="AS_UNIQUEID" val="2931"/>
</p:tagLst>
</file>

<file path=ppt/tags/tag538.xml><?xml version="1.0" encoding="utf-8"?>
<p:tagLst xmlns:p="http://schemas.openxmlformats.org/presentationml/2006/main">
  <p:tag name="AS_UNIQUEID" val="2935"/>
</p:tagLst>
</file>

<file path=ppt/tags/tag539.xml><?xml version="1.0" encoding="utf-8"?>
<p:tagLst xmlns:p="http://schemas.openxmlformats.org/presentationml/2006/main">
  <p:tag name="AS_UNIQUEID" val="3331"/>
  <p:tag name="KSO_WM_BEAUTIFY_FLAG" val=""/>
</p:tagLst>
</file>

<file path=ppt/tags/tag54.xml><?xml version="1.0" encoding="utf-8"?>
<p:tagLst xmlns:p="http://schemas.openxmlformats.org/presentationml/2006/main">
  <p:tag name="AS_UNIQUEID" val="3072"/>
</p:tagLst>
</file>

<file path=ppt/tags/tag540.xml><?xml version="1.0" encoding="utf-8"?>
<p:tagLst xmlns:p="http://schemas.openxmlformats.org/presentationml/2006/main">
  <p:tag name="AS_UNIQUEID" val="3130"/>
</p:tagLst>
</file>

<file path=ppt/tags/tag541.xml><?xml version="1.0" encoding="utf-8"?>
<p:tagLst xmlns:p="http://schemas.openxmlformats.org/presentationml/2006/main">
  <p:tag name="AS_UNIQUEID" val="3128"/>
</p:tagLst>
</file>

<file path=ppt/tags/tag542.xml><?xml version="1.0" encoding="utf-8"?>
<p:tagLst xmlns:p="http://schemas.openxmlformats.org/presentationml/2006/main">
  <p:tag name="AS_UNIQUEID" val="3140"/>
</p:tagLst>
</file>

<file path=ppt/tags/tag543.xml><?xml version="1.0" encoding="utf-8"?>
<p:tagLst xmlns:p="http://schemas.openxmlformats.org/presentationml/2006/main">
  <p:tag name="AS_UNIQUEID" val="3207"/>
</p:tagLst>
</file>

<file path=ppt/tags/tag544.xml><?xml version="1.0" encoding="utf-8"?>
<p:tagLst xmlns:p="http://schemas.openxmlformats.org/presentationml/2006/main">
  <p:tag name="AS_UNIQUEID" val="3137"/>
</p:tagLst>
</file>

<file path=ppt/tags/tag545.xml><?xml version="1.0" encoding="utf-8"?>
<p:tagLst xmlns:p="http://schemas.openxmlformats.org/presentationml/2006/main">
  <p:tag name="AS_UNIQUEID" val="2884"/>
</p:tagLst>
</file>

<file path=ppt/tags/tag546.xml><?xml version="1.0" encoding="utf-8"?>
<p:tagLst xmlns:p="http://schemas.openxmlformats.org/presentationml/2006/main">
  <p:tag name="AS_UNIQUEID" val="3024"/>
</p:tagLst>
</file>

<file path=ppt/tags/tag547.xml><?xml version="1.0" encoding="utf-8"?>
<p:tagLst xmlns:p="http://schemas.openxmlformats.org/presentationml/2006/main">
  <p:tag name="AS_UNIQUEID" val="3011"/>
</p:tagLst>
</file>

<file path=ppt/tags/tag548.xml><?xml version="1.0" encoding="utf-8"?>
<p:tagLst xmlns:p="http://schemas.openxmlformats.org/presentationml/2006/main">
  <p:tag name="AS_UNIQUEID" val="2939"/>
</p:tagLst>
</file>

<file path=ppt/tags/tag549.xml><?xml version="1.0" encoding="utf-8"?>
<p:tagLst xmlns:p="http://schemas.openxmlformats.org/presentationml/2006/main">
  <p:tag name="AS_UNIQUEID" val="3049"/>
</p:tagLst>
</file>

<file path=ppt/tags/tag55.xml><?xml version="1.0" encoding="utf-8"?>
<p:tagLst xmlns:p="http://schemas.openxmlformats.org/presentationml/2006/main">
  <p:tag name="AS_UNIQUEID" val="3005"/>
</p:tagLst>
</file>

<file path=ppt/tags/tag550.xml><?xml version="1.0" encoding="utf-8"?>
<p:tagLst xmlns:p="http://schemas.openxmlformats.org/presentationml/2006/main">
  <p:tag name="AS_UNIQUEID" val="2888"/>
</p:tagLst>
</file>

<file path=ppt/tags/tag56.xml><?xml version="1.0" encoding="utf-8"?>
<p:tagLst xmlns:p="http://schemas.openxmlformats.org/presentationml/2006/main">
  <p:tag name="AS_UNIQUEID" val="3307"/>
  <p:tag name="KSO_WM_BEAUTIFY_FLAG" val=""/>
</p:tagLst>
</file>

<file path=ppt/tags/tag57.xml><?xml version="1.0" encoding="utf-8"?>
<p:tagLst xmlns:p="http://schemas.openxmlformats.org/presentationml/2006/main">
  <p:tag name="AS_UNIQUEID" val="3201"/>
</p:tagLst>
</file>

<file path=ppt/tags/tag58.xml><?xml version="1.0" encoding="utf-8"?>
<p:tagLst xmlns:p="http://schemas.openxmlformats.org/presentationml/2006/main">
  <p:tag name="AS_UNIQUEID" val="3382"/>
</p:tagLst>
</file>

<file path=ppt/tags/tag59.xml><?xml version="1.0" encoding="utf-8"?>
<p:tagLst xmlns:p="http://schemas.openxmlformats.org/presentationml/2006/main">
  <p:tag name="AS_UNIQUEID" val="3184"/>
</p:tagLst>
</file>

<file path=ppt/tags/tag6.xml><?xml version="1.0" encoding="utf-8"?>
<p:tagLst xmlns:p="http://schemas.openxmlformats.org/presentationml/2006/main">
  <p:tag name="AS_UNIQUEID" val="3339"/>
</p:tagLst>
</file>

<file path=ppt/tags/tag60.xml><?xml version="1.0" encoding="utf-8"?>
<p:tagLst xmlns:p="http://schemas.openxmlformats.org/presentationml/2006/main">
  <p:tag name="AS_UNIQUEID" val="2786"/>
</p:tagLst>
</file>

<file path=ppt/tags/tag61.xml><?xml version="1.0" encoding="utf-8"?>
<p:tagLst xmlns:p="http://schemas.openxmlformats.org/presentationml/2006/main">
  <p:tag name="AS_UNIQUEID" val="3209"/>
</p:tagLst>
</file>

<file path=ppt/tags/tag62.xml><?xml version="1.0" encoding="utf-8"?>
<p:tagLst xmlns:p="http://schemas.openxmlformats.org/presentationml/2006/main">
  <p:tag name="AS_UNIQUEID" val="3192"/>
</p:tagLst>
</file>

<file path=ppt/tags/tag63.xml><?xml version="1.0" encoding="utf-8"?>
<p:tagLst xmlns:p="http://schemas.openxmlformats.org/presentationml/2006/main">
  <p:tag name="AS_UNIQUEID" val="3378"/>
  <p:tag name="KSO_WM_BEAUTIFY_FLAG" val=""/>
</p:tagLst>
</file>

<file path=ppt/tags/tag64.xml><?xml version="1.0" encoding="utf-8"?>
<p:tagLst xmlns:p="http://schemas.openxmlformats.org/presentationml/2006/main">
  <p:tag name="AS_UNIQUEID" val="3167"/>
</p:tagLst>
</file>

<file path=ppt/tags/tag65.xml><?xml version="1.0" encoding="utf-8"?>
<p:tagLst xmlns:p="http://schemas.openxmlformats.org/presentationml/2006/main">
  <p:tag name="AS_UNIQUEID" val="3304"/>
</p:tagLst>
</file>

<file path=ppt/tags/tag66.xml><?xml version="1.0" encoding="utf-8"?>
<p:tagLst xmlns:p="http://schemas.openxmlformats.org/presentationml/2006/main">
  <p:tag name="AS_UNIQUEID" val="2999"/>
</p:tagLst>
</file>

<file path=ppt/tags/tag67.xml><?xml version="1.0" encoding="utf-8"?>
<p:tagLst xmlns:p="http://schemas.openxmlformats.org/presentationml/2006/main">
  <p:tag name="AS_UNIQUEID" val="3380"/>
</p:tagLst>
</file>

<file path=ppt/tags/tag68.xml><?xml version="1.0" encoding="utf-8"?>
<p:tagLst xmlns:p="http://schemas.openxmlformats.org/presentationml/2006/main">
  <p:tag name="AS_UNIQUEID" val="3191"/>
</p:tagLst>
</file>

<file path=ppt/tags/tag69.xml><?xml version="1.0" encoding="utf-8"?>
<p:tagLst xmlns:p="http://schemas.openxmlformats.org/presentationml/2006/main">
  <p:tag name="AS_UNIQUEID" val="3085"/>
  <p:tag name="KSO_WM_BEAUTIFY_FLAG" val=""/>
</p:tagLst>
</file>

<file path=ppt/tags/tag7.xml><?xml version="1.0" encoding="utf-8"?>
<p:tagLst xmlns:p="http://schemas.openxmlformats.org/presentationml/2006/main">
  <p:tag name="AS_UNIQUEID" val="3321"/>
</p:tagLst>
</file>

<file path=ppt/tags/tag70.xml><?xml version="1.0" encoding="utf-8"?>
<p:tagLst xmlns:p="http://schemas.openxmlformats.org/presentationml/2006/main">
  <p:tag name="AS_UNIQUEID" val="3160"/>
</p:tagLst>
</file>

<file path=ppt/tags/tag71.xml><?xml version="1.0" encoding="utf-8"?>
<p:tagLst xmlns:p="http://schemas.openxmlformats.org/presentationml/2006/main">
  <p:tag name="AS_UNIQUEID" val="2882"/>
</p:tagLst>
</file>

<file path=ppt/tags/tag72.xml><?xml version="1.0" encoding="utf-8"?>
<p:tagLst xmlns:p="http://schemas.openxmlformats.org/presentationml/2006/main">
  <p:tag name="AS_UNIQUEID" val="3034"/>
</p:tagLst>
</file>

<file path=ppt/tags/tag73.xml><?xml version="1.0" encoding="utf-8"?>
<p:tagLst xmlns:p="http://schemas.openxmlformats.org/presentationml/2006/main">
  <p:tag name="AS_UNIQUEID" val="2898"/>
</p:tagLst>
</file>

<file path=ppt/tags/tag74.xml><?xml version="1.0" encoding="utf-8"?>
<p:tagLst xmlns:p="http://schemas.openxmlformats.org/presentationml/2006/main">
  <p:tag name="AS_UNIQUEID" val="3301"/>
</p:tagLst>
</file>

<file path=ppt/tags/tag75.xml><?xml version="1.0" encoding="utf-8"?>
<p:tagLst xmlns:p="http://schemas.openxmlformats.org/presentationml/2006/main">
  <p:tag name="AS_UNIQUEID" val="3132"/>
</p:tagLst>
</file>

<file path=ppt/tags/tag76.xml><?xml version="1.0" encoding="utf-8"?>
<p:tagLst xmlns:p="http://schemas.openxmlformats.org/presentationml/2006/main">
  <p:tag name="AS_UNIQUEID" val="2740"/>
  <p:tag name="KSO_WM_DIAGRAM_VIRTUALLY_FRAME" val="{&quot;height&quot;:202.5,&quot;left&quot;:47.95,&quot;top&quot;:211.9,&quot;width&quot;:853.95}"/>
</p:tagLst>
</file>

<file path=ppt/tags/tag77.xml><?xml version="1.0" encoding="utf-8"?>
<p:tagLst xmlns:p="http://schemas.openxmlformats.org/presentationml/2006/main">
  <p:tag name="AS_UNIQUEID" val="3135"/>
</p:tagLst>
</file>

<file path=ppt/tags/tag78.xml><?xml version="1.0" encoding="utf-8"?>
<p:tagLst xmlns:p="http://schemas.openxmlformats.org/presentationml/2006/main">
  <p:tag name="AS_UNIQUEID" val="2895"/>
</p:tagLst>
</file>

<file path=ppt/tags/tag79.xml><?xml version="1.0" encoding="utf-8"?>
<p:tagLst xmlns:p="http://schemas.openxmlformats.org/presentationml/2006/main">
  <p:tag name="AS_UNIQUEID" val="3044"/>
</p:tagLst>
</file>

<file path=ppt/tags/tag8.xml><?xml version="1.0" encoding="utf-8"?>
<p:tagLst xmlns:p="http://schemas.openxmlformats.org/presentationml/2006/main">
  <p:tag name="AS_UNIQUEID" val="2881"/>
</p:tagLst>
</file>

<file path=ppt/tags/tag80.xml><?xml version="1.0" encoding="utf-8"?>
<p:tagLst xmlns:p="http://schemas.openxmlformats.org/presentationml/2006/main">
  <p:tag name="AS_UNIQUEID" val="2918"/>
</p:tagLst>
</file>

<file path=ppt/tags/tag81.xml><?xml version="1.0" encoding="utf-8"?>
<p:tagLst xmlns:p="http://schemas.openxmlformats.org/presentationml/2006/main">
  <p:tag name="AS_UNIQUEID" val="3338"/>
</p:tagLst>
</file>

<file path=ppt/tags/tag82.xml><?xml version="1.0" encoding="utf-8"?>
<p:tagLst xmlns:p="http://schemas.openxmlformats.org/presentationml/2006/main">
  <p:tag name="AS_UNIQUEID" val="3064"/>
</p:tagLst>
</file>

<file path=ppt/tags/tag83.xml><?xml version="1.0" encoding="utf-8"?>
<p:tagLst xmlns:p="http://schemas.openxmlformats.org/presentationml/2006/main">
  <p:tag name="AS_UNIQUEID" val="3197"/>
</p:tagLst>
</file>

<file path=ppt/tags/tag84.xml><?xml version="1.0" encoding="utf-8"?>
<p:tagLst xmlns:p="http://schemas.openxmlformats.org/presentationml/2006/main">
  <p:tag name="AS_UNIQUEID" val="3042"/>
</p:tagLst>
</file>

<file path=ppt/tags/tag85.xml><?xml version="1.0" encoding="utf-8"?>
<p:tagLst xmlns:p="http://schemas.openxmlformats.org/presentationml/2006/main">
  <p:tag name="AS_UNIQUEID" val="3196"/>
</p:tagLst>
</file>

<file path=ppt/tags/tag86.xml><?xml version="1.0" encoding="utf-8"?>
<p:tagLst xmlns:p="http://schemas.openxmlformats.org/presentationml/2006/main">
  <p:tag name="AS_UNIQUEID" val="3244"/>
</p:tagLst>
</file>

<file path=ppt/tags/tag87.xml><?xml version="1.0" encoding="utf-8"?>
<p:tagLst xmlns:p="http://schemas.openxmlformats.org/presentationml/2006/main">
  <p:tag name="AS_UNIQUEID" val="3143"/>
</p:tagLst>
</file>

<file path=ppt/tags/tag88.xml><?xml version="1.0" encoding="utf-8"?>
<p:tagLst xmlns:p="http://schemas.openxmlformats.org/presentationml/2006/main">
  <p:tag name="AS_UNIQUEID" val="3004"/>
</p:tagLst>
</file>

<file path=ppt/tags/tag89.xml><?xml version="1.0" encoding="utf-8"?>
<p:tagLst xmlns:p="http://schemas.openxmlformats.org/presentationml/2006/main">
  <p:tag name="AS_UNIQUEID" val="3050"/>
</p:tagLst>
</file>

<file path=ppt/tags/tag9.xml><?xml version="1.0" encoding="utf-8"?>
<p:tagLst xmlns:p="http://schemas.openxmlformats.org/presentationml/2006/main">
  <p:tag name="AS_UNIQUEID" val="3386"/>
</p:tagLst>
</file>

<file path=ppt/tags/tag90.xml><?xml version="1.0" encoding="utf-8"?>
<p:tagLst xmlns:p="http://schemas.openxmlformats.org/presentationml/2006/main">
  <p:tag name="AS_UNIQUEID" val="3311"/>
</p:tagLst>
</file>

<file path=ppt/tags/tag91.xml><?xml version="1.0" encoding="utf-8"?>
<p:tagLst xmlns:p="http://schemas.openxmlformats.org/presentationml/2006/main">
  <p:tag name="AS_UNIQUEID" val="2873"/>
</p:tagLst>
</file>

<file path=ppt/tags/tag92.xml><?xml version="1.0" encoding="utf-8"?>
<p:tagLst xmlns:p="http://schemas.openxmlformats.org/presentationml/2006/main">
  <p:tag name="AS_UNIQUEID" val="3300"/>
</p:tagLst>
</file>

<file path=ppt/tags/tag93.xml><?xml version="1.0" encoding="utf-8"?>
<p:tagLst xmlns:p="http://schemas.openxmlformats.org/presentationml/2006/main">
  <p:tag name="AS_UNIQUEID" val="2993"/>
</p:tagLst>
</file>

<file path=ppt/tags/tag94.xml><?xml version="1.0" encoding="utf-8"?>
<p:tagLst xmlns:p="http://schemas.openxmlformats.org/presentationml/2006/main">
  <p:tag name="AS_UNIQUEID" val="2819"/>
</p:tagLst>
</file>

<file path=ppt/tags/tag95.xml><?xml version="1.0" encoding="utf-8"?>
<p:tagLst xmlns:p="http://schemas.openxmlformats.org/presentationml/2006/main">
  <p:tag name="AS_UNIQUEID" val="2912"/>
</p:tagLst>
</file>

<file path=ppt/tags/tag96.xml><?xml version="1.0" encoding="utf-8"?>
<p:tagLst xmlns:p="http://schemas.openxmlformats.org/presentationml/2006/main">
  <p:tag name="AS_UNIQUEID" val="3074"/>
</p:tagLst>
</file>

<file path=ppt/tags/tag97.xml><?xml version="1.0" encoding="utf-8"?>
<p:tagLst xmlns:p="http://schemas.openxmlformats.org/presentationml/2006/main">
  <p:tag name="AS_UNIQUEID" val="3154"/>
</p:tagLst>
</file>

<file path=ppt/tags/tag98.xml><?xml version="1.0" encoding="utf-8"?>
<p:tagLst xmlns:p="http://schemas.openxmlformats.org/presentationml/2006/main">
  <p:tag name="AS_UNIQUEID" val="2786"/>
</p:tagLst>
</file>

<file path=ppt/tags/tag99.xml><?xml version="1.0" encoding="utf-8"?>
<p:tagLst xmlns:p="http://schemas.openxmlformats.org/presentationml/2006/main">
  <p:tag name="AS_UNIQUEID" val="2907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等线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等线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/>
        <a:ea typeface="等线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Calibri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29</Slides>
  <TotalTime>0</TotalTime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2024-11-23T08:56:42Z</cp:lastPrinted>
  <dcterms:created xsi:type="dcterms:W3CDTF">2024-11-23T08:56:42.0000000Z</dcterms:created>
  <dcterms:modified xsi:type="dcterms:W3CDTF">2025-08-28T01:23:13.6000808Z</dcterms:modified>
</cp:coreProperties>
</file>