
<file path=[Content_Types].xml><?xml version="1.0" encoding="utf-8"?>
<Types xmlns="http://schemas.openxmlformats.org/package/2006/content-types">
  <Default Extension="jpeg" ContentType="image/jpeg"/>
  <Default Extension="JPG" ContentType="image/.jpg"/>
  <Default Extension="vml" ContentType="application/vnd.openxmlformats-officedocument.vmlDrawing"/>
  <Default Extension="bin" ContentType="application/vnd.openxmlformats-officedocument.oleObject"/>
  <Default Extension="png" ContentType="image/png"/>
  <Default Extension="emf" ContentType="image/x-emf"/>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Override1.xml" ContentType="application/vnd.openxmlformats-officedocument.themeOverrid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56" r:id="rId3"/>
    <p:sldId id="359" r:id="rId5"/>
    <p:sldId id="371" r:id="rId6"/>
    <p:sldId id="373" r:id="rId7"/>
    <p:sldId id="375" r:id="rId8"/>
    <p:sldId id="341" r:id="rId9"/>
    <p:sldId id="342" r:id="rId10"/>
    <p:sldId id="345" r:id="rId11"/>
    <p:sldId id="346" r:id="rId12"/>
    <p:sldId id="430" r:id="rId13"/>
    <p:sldId id="356" r:id="rId14"/>
    <p:sldId id="357" r:id="rId15"/>
    <p:sldId id="405" r:id="rId16"/>
    <p:sldId id="431" r:id="rId17"/>
    <p:sldId id="456" r:id="rId18"/>
    <p:sldId id="455" r:id="rId19"/>
    <p:sldId id="434" r:id="rId20"/>
    <p:sldId id="330" r:id="rId21"/>
    <p:sldId id="436" r:id="rId22"/>
    <p:sldId id="437" r:id="rId23"/>
    <p:sldId id="481" r:id="rId24"/>
    <p:sldId id="438" r:id="rId25"/>
    <p:sldId id="433" r:id="rId26"/>
    <p:sldId id="331" r:id="rId27"/>
    <p:sldId id="435" r:id="rId28"/>
    <p:sldId id="332" r:id="rId29"/>
    <p:sldId id="351" r:id="rId30"/>
    <p:sldId id="457" r:id="rId31"/>
    <p:sldId id="459" r:id="rId32"/>
    <p:sldId id="355" r:id="rId33"/>
    <p:sldId id="352" r:id="rId34"/>
    <p:sldId id="360" r:id="rId35"/>
    <p:sldId id="361" r:id="rId36"/>
    <p:sldId id="362" r:id="rId37"/>
    <p:sldId id="363" r:id="rId38"/>
    <p:sldId id="463" r:id="rId39"/>
    <p:sldId id="464" r:id="rId40"/>
    <p:sldId id="465" r:id="rId41"/>
    <p:sldId id="467" r:id="rId42"/>
    <p:sldId id="469" r:id="rId43"/>
  </p:sldIdLst>
  <p:sldSz cx="12190730" cy="6859905"/>
  <p:notesSz cx="6858000" cy="9144000"/>
  <p:custDataLst>
    <p:tags r:id="rId47"/>
  </p:custDataLst>
  <p:defaultTextStyle>
    <a:defPPr>
      <a:defRPr lang="zh-CN"/>
    </a:defPPr>
    <a:lvl1pPr marL="0" lvl="0" indent="0" algn="l" defTabSz="1087755" rtl="0" eaLnBrk="1" fontAlgn="base" latinLnBrk="0" hangingPunct="1">
      <a:lnSpc>
        <a:spcPct val="100000"/>
      </a:lnSpc>
      <a:spcBef>
        <a:spcPct val="0"/>
      </a:spcBef>
      <a:spcAft>
        <a:spcPct val="0"/>
      </a:spcAft>
      <a:buNone/>
      <a:defRPr sz="2100" b="0" i="0" u="none" kern="1200" baseline="0">
        <a:solidFill>
          <a:schemeClr val="tx1"/>
        </a:solidFill>
        <a:latin typeface="Arial" panose="020B0604020202020204" pitchFamily="34" charset="0"/>
        <a:ea typeface="宋体" panose="02010600030101010101" pitchFamily="2" charset="-122"/>
        <a:cs typeface="+mn-cs"/>
      </a:defRPr>
    </a:lvl1pPr>
    <a:lvl2pPr marL="542925" lvl="1" indent="-85725" algn="l" defTabSz="1087755" rtl="0" eaLnBrk="1" fontAlgn="base" latinLnBrk="0" hangingPunct="1">
      <a:lnSpc>
        <a:spcPct val="100000"/>
      </a:lnSpc>
      <a:spcBef>
        <a:spcPct val="0"/>
      </a:spcBef>
      <a:spcAft>
        <a:spcPct val="0"/>
      </a:spcAft>
      <a:buNone/>
      <a:defRPr sz="2100" b="0" i="0" u="none" kern="1200" baseline="0">
        <a:solidFill>
          <a:schemeClr val="tx1"/>
        </a:solidFill>
        <a:latin typeface="Arial" panose="020B0604020202020204" pitchFamily="34" charset="0"/>
        <a:ea typeface="宋体" panose="02010600030101010101" pitchFamily="2" charset="-122"/>
        <a:cs typeface="+mn-cs"/>
      </a:defRPr>
    </a:lvl2pPr>
    <a:lvl3pPr marL="1087755" lvl="2" indent="-173355" algn="l" defTabSz="1087755" rtl="0" eaLnBrk="1" fontAlgn="base" latinLnBrk="0" hangingPunct="1">
      <a:lnSpc>
        <a:spcPct val="100000"/>
      </a:lnSpc>
      <a:spcBef>
        <a:spcPct val="0"/>
      </a:spcBef>
      <a:spcAft>
        <a:spcPct val="0"/>
      </a:spcAft>
      <a:buNone/>
      <a:defRPr sz="2100" b="0" i="0" u="none" kern="1200" baseline="0">
        <a:solidFill>
          <a:schemeClr val="tx1"/>
        </a:solidFill>
        <a:latin typeface="Arial" panose="020B0604020202020204" pitchFamily="34" charset="0"/>
        <a:ea typeface="宋体" panose="02010600030101010101" pitchFamily="2" charset="-122"/>
        <a:cs typeface="+mn-cs"/>
      </a:defRPr>
    </a:lvl3pPr>
    <a:lvl4pPr marL="1631950" lvl="3" indent="-260350" algn="l" defTabSz="1087755" rtl="0" eaLnBrk="1" fontAlgn="base" latinLnBrk="0" hangingPunct="1">
      <a:lnSpc>
        <a:spcPct val="100000"/>
      </a:lnSpc>
      <a:spcBef>
        <a:spcPct val="0"/>
      </a:spcBef>
      <a:spcAft>
        <a:spcPct val="0"/>
      </a:spcAft>
      <a:buNone/>
      <a:defRPr sz="2100" b="0" i="0" u="none" kern="1200" baseline="0">
        <a:solidFill>
          <a:schemeClr val="tx1"/>
        </a:solidFill>
        <a:latin typeface="Arial" panose="020B0604020202020204" pitchFamily="34" charset="0"/>
        <a:ea typeface="宋体" panose="02010600030101010101" pitchFamily="2" charset="-122"/>
        <a:cs typeface="+mn-cs"/>
      </a:defRPr>
    </a:lvl4pPr>
    <a:lvl5pPr marL="2176780" lvl="4" indent="-347980" algn="l" defTabSz="1087755" rtl="0" eaLnBrk="1" fontAlgn="base" latinLnBrk="0" hangingPunct="1">
      <a:lnSpc>
        <a:spcPct val="100000"/>
      </a:lnSpc>
      <a:spcBef>
        <a:spcPct val="0"/>
      </a:spcBef>
      <a:spcAft>
        <a:spcPct val="0"/>
      </a:spcAft>
      <a:buNone/>
      <a:defRPr sz="2100" b="0" i="0" u="none" kern="1200" baseline="0">
        <a:solidFill>
          <a:schemeClr val="tx1"/>
        </a:solidFill>
        <a:latin typeface="Arial" panose="020B0604020202020204" pitchFamily="34" charset="0"/>
        <a:ea typeface="宋体" panose="02010600030101010101" pitchFamily="2" charset="-122"/>
        <a:cs typeface="+mn-cs"/>
      </a:defRPr>
    </a:lvl5pPr>
    <a:lvl6pPr marL="2286000" lvl="5" indent="-347980" algn="l" defTabSz="1087755" rtl="0" eaLnBrk="1" fontAlgn="base" latinLnBrk="0" hangingPunct="1">
      <a:lnSpc>
        <a:spcPct val="100000"/>
      </a:lnSpc>
      <a:spcBef>
        <a:spcPct val="0"/>
      </a:spcBef>
      <a:spcAft>
        <a:spcPct val="0"/>
      </a:spcAft>
      <a:buNone/>
      <a:defRPr sz="2100" b="0" i="0" u="none" kern="1200" baseline="0">
        <a:solidFill>
          <a:schemeClr val="tx1"/>
        </a:solidFill>
        <a:latin typeface="Arial" panose="020B0604020202020204" pitchFamily="34" charset="0"/>
        <a:ea typeface="宋体" panose="02010600030101010101" pitchFamily="2" charset="-122"/>
        <a:cs typeface="+mn-cs"/>
      </a:defRPr>
    </a:lvl6pPr>
    <a:lvl7pPr marL="2743200" lvl="6" indent="-347980" algn="l" defTabSz="1087755" rtl="0" eaLnBrk="1" fontAlgn="base" latinLnBrk="0" hangingPunct="1">
      <a:lnSpc>
        <a:spcPct val="100000"/>
      </a:lnSpc>
      <a:spcBef>
        <a:spcPct val="0"/>
      </a:spcBef>
      <a:spcAft>
        <a:spcPct val="0"/>
      </a:spcAft>
      <a:buNone/>
      <a:defRPr sz="2100" b="0" i="0" u="none" kern="1200" baseline="0">
        <a:solidFill>
          <a:schemeClr val="tx1"/>
        </a:solidFill>
        <a:latin typeface="Arial" panose="020B0604020202020204" pitchFamily="34" charset="0"/>
        <a:ea typeface="宋体" panose="02010600030101010101" pitchFamily="2" charset="-122"/>
        <a:cs typeface="+mn-cs"/>
      </a:defRPr>
    </a:lvl7pPr>
    <a:lvl8pPr marL="3200400" lvl="7" indent="-347980" algn="l" defTabSz="1087755" rtl="0" eaLnBrk="1" fontAlgn="base" latinLnBrk="0" hangingPunct="1">
      <a:lnSpc>
        <a:spcPct val="100000"/>
      </a:lnSpc>
      <a:spcBef>
        <a:spcPct val="0"/>
      </a:spcBef>
      <a:spcAft>
        <a:spcPct val="0"/>
      </a:spcAft>
      <a:buNone/>
      <a:defRPr sz="2100" b="0" i="0" u="none" kern="1200" baseline="0">
        <a:solidFill>
          <a:schemeClr val="tx1"/>
        </a:solidFill>
        <a:latin typeface="Arial" panose="020B0604020202020204" pitchFamily="34" charset="0"/>
        <a:ea typeface="宋体" panose="02010600030101010101" pitchFamily="2" charset="-122"/>
        <a:cs typeface="+mn-cs"/>
      </a:defRPr>
    </a:lvl8pPr>
    <a:lvl9pPr marL="3657600" lvl="8" indent="-347980" algn="l" defTabSz="1087755" rtl="0" eaLnBrk="1" fontAlgn="base" latinLnBrk="0" hangingPunct="1">
      <a:lnSpc>
        <a:spcPct val="100000"/>
      </a:lnSpc>
      <a:spcBef>
        <a:spcPct val="0"/>
      </a:spcBef>
      <a:spcAft>
        <a:spcPct val="0"/>
      </a:spcAft>
      <a:buNone/>
      <a:defRPr sz="2100" b="0" i="0" u="none" kern="1200" baseline="0">
        <a:solidFill>
          <a:schemeClr val="tx1"/>
        </a:solidFill>
        <a:latin typeface="Arial" panose="020B0604020202020204" pitchFamily="34"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33" userDrawn="1">
          <p15:clr>
            <a:srgbClr val="A4A3A4"/>
          </p15:clr>
        </p15:guide>
        <p15:guide id="2" pos="3838"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无样式，网格型">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showGuides="1">
      <p:cViewPr varScale="1">
        <p:scale>
          <a:sx n="87" d="100"/>
          <a:sy n="87" d="100"/>
        </p:scale>
        <p:origin x="-618" y="-84"/>
      </p:cViewPr>
      <p:guideLst>
        <p:guide orient="horz" pos="2133"/>
        <p:guide pos="3838"/>
      </p:guideLst>
    </p:cSldViewPr>
  </p:slideViewPr>
  <p:notesTextViewPr>
    <p:cViewPr>
      <p:scale>
        <a:sx n="100" d="100"/>
        <a:sy n="100" d="100"/>
      </p:scale>
      <p:origin x="0" y="0"/>
    </p:cViewPr>
  </p:notesTextViewPr>
  <p:notesViewPr>
    <p:cSldViewPr>
      <p:cViewPr>
        <p:scale>
          <a:sx n="1" d="100"/>
          <a:sy n="1" d="100"/>
        </p:scale>
        <p:origin x="0" y="0"/>
      </p:cViewPr>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7" Type="http://schemas.openxmlformats.org/officeDocument/2006/relationships/tags" Target="tags/tag28.xml"/><Relationship Id="rId46" Type="http://schemas.openxmlformats.org/officeDocument/2006/relationships/tableStyles" Target="tableStyles.xml"/><Relationship Id="rId45" Type="http://schemas.openxmlformats.org/officeDocument/2006/relationships/viewProps" Target="viewProps.xml"/><Relationship Id="rId44" Type="http://schemas.openxmlformats.org/officeDocument/2006/relationships/presProps" Target="presProps.xml"/><Relationship Id="rId43" Type="http://schemas.openxmlformats.org/officeDocument/2006/relationships/slide" Target="slides/slide40.xml"/><Relationship Id="rId42" Type="http://schemas.openxmlformats.org/officeDocument/2006/relationships/slide" Target="slides/slide39.xml"/><Relationship Id="rId41" Type="http://schemas.openxmlformats.org/officeDocument/2006/relationships/slide" Target="slides/slide38.xml"/><Relationship Id="rId40" Type="http://schemas.openxmlformats.org/officeDocument/2006/relationships/slide" Target="slides/slide37.xml"/><Relationship Id="rId4" Type="http://schemas.openxmlformats.org/officeDocument/2006/relationships/notesMaster" Target="notesMasters/notesMaster1.xml"/><Relationship Id="rId39" Type="http://schemas.openxmlformats.org/officeDocument/2006/relationships/slide" Target="slides/slide36.xml"/><Relationship Id="rId38" Type="http://schemas.openxmlformats.org/officeDocument/2006/relationships/slide" Target="slides/slide35.xml"/><Relationship Id="rId37" Type="http://schemas.openxmlformats.org/officeDocument/2006/relationships/slide" Target="slides/slide34.xml"/><Relationship Id="rId36" Type="http://schemas.openxmlformats.org/officeDocument/2006/relationships/slide" Target="slides/slide33.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3.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marL="0" marR="0" lvl="0" indent="0" algn="l" defTabSz="108839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0">
              <a:ln>
                <a:noFill/>
              </a:ln>
              <a:solidFill>
                <a:schemeClr val="tx1"/>
              </a:solidFill>
              <a:effectLst/>
              <a:uLnTx/>
              <a:uFillTx/>
              <a:latin typeface="+mn-lt"/>
              <a:ea typeface="+mn-ea"/>
              <a:cs typeface="+mn-cs"/>
            </a:endParaRPr>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pPr marL="0" marR="0" lvl="0" indent="0" algn="r" defTabSz="1088390" rtl="0" eaLnBrk="1" fontAlgn="auto" latinLnBrk="0" hangingPunct="1">
              <a:lnSpc>
                <a:spcPct val="100000"/>
              </a:lnSpc>
              <a:spcBef>
                <a:spcPct val="0"/>
              </a:spcBef>
              <a:spcAft>
                <a:spcPct val="0"/>
              </a:spcAft>
              <a:buClrTx/>
              <a:buSzTx/>
              <a:buFontTx/>
              <a:buNone/>
              <a:defRPr/>
            </a:pPr>
            <a:fld id="{C74D6727-1289-421F-BA73-A8E5797D2186}" type="datetimeFigureOut">
              <a:rPr kumimoji="0" lang="zh-CN" altLang="en-US" sz="1200" b="0" i="0" u="none" strike="noStrike" kern="1200" cap="none" spc="0" normalizeH="0" baseline="0" noProof="0" smtClean="0">
                <a:ln>
                  <a:noFill/>
                </a:ln>
                <a:solidFill>
                  <a:schemeClr val="tx1"/>
                </a:solidFill>
                <a:effectLst/>
                <a:uLnTx/>
                <a:uFillTx/>
                <a:latin typeface="+mn-lt"/>
                <a:ea typeface="+mn-ea"/>
                <a:cs typeface="+mn-cs"/>
              </a:rPr>
            </a:fld>
            <a:endParaRPr kumimoji="0" lang="zh-CN" altLang="en-US" sz="1200" b="0" i="0" u="none" strike="noStrike" kern="1200" cap="none" spc="0" normalizeH="0" baseline="0" noProof="0" smtClean="0">
              <a:ln>
                <a:noFill/>
              </a:ln>
              <a:solidFill>
                <a:schemeClr val="tx1"/>
              </a:solidFill>
              <a:effectLst/>
              <a:uLnTx/>
              <a:uFillTx/>
              <a:latin typeface="+mn-lt"/>
              <a:ea typeface="+mn-ea"/>
              <a:cs typeface="+mn-cs"/>
            </a:endParaRPr>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marL="0" marR="0" lvl="0" indent="0" algn="l" defTabSz="1088390" rtl="0" eaLnBrk="1" fontAlgn="auto" latinLnBrk="0" hangingPunct="1">
              <a:lnSpc>
                <a:spcPct val="100000"/>
              </a:lnSpc>
              <a:spcBef>
                <a:spcPct val="0"/>
              </a:spcBef>
              <a:spcAft>
                <a:spcPct val="0"/>
              </a:spcAft>
              <a:buClrTx/>
              <a:buSzTx/>
              <a:buFontTx/>
              <a:buNone/>
              <a:defRPr/>
            </a:pPr>
            <a:r>
              <a:rPr kumimoji="0" lang="zh-CN" altLang="en-US" sz="1400" b="0" i="0" u="none" strike="noStrike" kern="1200" cap="none" spc="0" normalizeH="0" baseline="0" noProof="0" smtClean="0">
                <a:ln>
                  <a:noFill/>
                </a:ln>
                <a:solidFill>
                  <a:schemeClr val="tx1"/>
                </a:solidFill>
                <a:effectLst/>
                <a:uLnTx/>
                <a:uFillTx/>
                <a:latin typeface="+mn-lt"/>
                <a:ea typeface="+mn-ea"/>
                <a:cs typeface="+mn-cs"/>
              </a:rPr>
              <a:t>单击此处编辑母版文本样式</a:t>
            </a:r>
            <a:endParaRPr kumimoji="0" lang="zh-CN" altLang="en-US" sz="1400" b="0" i="0" u="none" strike="noStrike" kern="1200" cap="none" spc="0" normalizeH="0" baseline="0" noProof="0" smtClean="0">
              <a:ln>
                <a:noFill/>
              </a:ln>
              <a:solidFill>
                <a:schemeClr val="tx1"/>
              </a:solidFill>
              <a:effectLst/>
              <a:uLnTx/>
              <a:uFillTx/>
              <a:latin typeface="+mn-lt"/>
              <a:ea typeface="+mn-ea"/>
              <a:cs typeface="+mn-cs"/>
            </a:endParaRPr>
          </a:p>
          <a:p>
            <a:pPr marL="544195" marR="0" lvl="1" indent="0" algn="l" defTabSz="1088390" rtl="0" eaLnBrk="1" fontAlgn="auto" latinLnBrk="0" hangingPunct="1">
              <a:lnSpc>
                <a:spcPct val="100000"/>
              </a:lnSpc>
              <a:spcBef>
                <a:spcPct val="0"/>
              </a:spcBef>
              <a:spcAft>
                <a:spcPct val="0"/>
              </a:spcAft>
              <a:buClrTx/>
              <a:buSzTx/>
              <a:buFontTx/>
              <a:buNone/>
              <a:defRPr/>
            </a:pPr>
            <a:r>
              <a:rPr kumimoji="0" lang="zh-CN" altLang="en-US" sz="1400" b="0" i="0" u="none" strike="noStrike" kern="1200" cap="none" spc="0" normalizeH="0" baseline="0" noProof="0" smtClean="0">
                <a:ln>
                  <a:noFill/>
                </a:ln>
                <a:solidFill>
                  <a:schemeClr val="tx1"/>
                </a:solidFill>
                <a:effectLst/>
                <a:uLnTx/>
                <a:uFillTx/>
                <a:latin typeface="+mn-lt"/>
                <a:ea typeface="+mn-ea"/>
                <a:cs typeface="+mn-cs"/>
              </a:rPr>
              <a:t>第二级</a:t>
            </a:r>
            <a:endParaRPr kumimoji="0" lang="zh-CN" altLang="en-US" sz="1400" b="0" i="0" u="none" strike="noStrike" kern="1200" cap="none" spc="0" normalizeH="0" baseline="0" noProof="0" smtClean="0">
              <a:ln>
                <a:noFill/>
              </a:ln>
              <a:solidFill>
                <a:schemeClr val="tx1"/>
              </a:solidFill>
              <a:effectLst/>
              <a:uLnTx/>
              <a:uFillTx/>
              <a:latin typeface="+mn-lt"/>
              <a:ea typeface="+mn-ea"/>
              <a:cs typeface="+mn-cs"/>
            </a:endParaRPr>
          </a:p>
          <a:p>
            <a:pPr marL="1088390" marR="0" lvl="2" indent="0" algn="l" defTabSz="1088390" rtl="0" eaLnBrk="1" fontAlgn="auto" latinLnBrk="0" hangingPunct="1">
              <a:lnSpc>
                <a:spcPct val="100000"/>
              </a:lnSpc>
              <a:spcBef>
                <a:spcPct val="0"/>
              </a:spcBef>
              <a:spcAft>
                <a:spcPct val="0"/>
              </a:spcAft>
              <a:buClrTx/>
              <a:buSzTx/>
              <a:buFontTx/>
              <a:buNone/>
              <a:defRPr/>
            </a:pPr>
            <a:r>
              <a:rPr kumimoji="0" lang="zh-CN" altLang="en-US" sz="1400" b="0" i="0" u="none" strike="noStrike" kern="1200" cap="none" spc="0" normalizeH="0" baseline="0" noProof="0" smtClean="0">
                <a:ln>
                  <a:noFill/>
                </a:ln>
                <a:solidFill>
                  <a:schemeClr val="tx1"/>
                </a:solidFill>
                <a:effectLst/>
                <a:uLnTx/>
                <a:uFillTx/>
                <a:latin typeface="+mn-lt"/>
                <a:ea typeface="+mn-ea"/>
                <a:cs typeface="+mn-cs"/>
              </a:rPr>
              <a:t>第三级</a:t>
            </a:r>
            <a:endParaRPr kumimoji="0" lang="zh-CN" altLang="en-US" sz="1400" b="0" i="0" u="none" strike="noStrike" kern="1200" cap="none" spc="0" normalizeH="0" baseline="0" noProof="0" smtClean="0">
              <a:ln>
                <a:noFill/>
              </a:ln>
              <a:solidFill>
                <a:schemeClr val="tx1"/>
              </a:solidFill>
              <a:effectLst/>
              <a:uLnTx/>
              <a:uFillTx/>
              <a:latin typeface="+mn-lt"/>
              <a:ea typeface="+mn-ea"/>
              <a:cs typeface="+mn-cs"/>
            </a:endParaRPr>
          </a:p>
          <a:p>
            <a:pPr marL="1632585" marR="0" lvl="3" indent="0" algn="l" defTabSz="1088390" rtl="0" eaLnBrk="1" fontAlgn="auto" latinLnBrk="0" hangingPunct="1">
              <a:lnSpc>
                <a:spcPct val="100000"/>
              </a:lnSpc>
              <a:spcBef>
                <a:spcPct val="0"/>
              </a:spcBef>
              <a:spcAft>
                <a:spcPct val="0"/>
              </a:spcAft>
              <a:buClrTx/>
              <a:buSzTx/>
              <a:buFontTx/>
              <a:buNone/>
              <a:defRPr/>
            </a:pPr>
            <a:r>
              <a:rPr kumimoji="0" lang="zh-CN" altLang="en-US" sz="1400" b="0" i="0" u="none" strike="noStrike" kern="1200" cap="none" spc="0" normalizeH="0" baseline="0" noProof="0" smtClean="0">
                <a:ln>
                  <a:noFill/>
                </a:ln>
                <a:solidFill>
                  <a:schemeClr val="tx1"/>
                </a:solidFill>
                <a:effectLst/>
                <a:uLnTx/>
                <a:uFillTx/>
                <a:latin typeface="+mn-lt"/>
                <a:ea typeface="+mn-ea"/>
                <a:cs typeface="+mn-cs"/>
              </a:rPr>
              <a:t>第四级</a:t>
            </a:r>
            <a:endParaRPr kumimoji="0" lang="zh-CN" altLang="en-US" sz="1400" b="0" i="0" u="none" strike="noStrike" kern="1200" cap="none" spc="0" normalizeH="0" baseline="0" noProof="0" smtClean="0">
              <a:ln>
                <a:noFill/>
              </a:ln>
              <a:solidFill>
                <a:schemeClr val="tx1"/>
              </a:solidFill>
              <a:effectLst/>
              <a:uLnTx/>
              <a:uFillTx/>
              <a:latin typeface="+mn-lt"/>
              <a:ea typeface="+mn-ea"/>
              <a:cs typeface="+mn-cs"/>
            </a:endParaRPr>
          </a:p>
          <a:p>
            <a:pPr marL="2176780" marR="0" lvl="4" indent="0" algn="l" defTabSz="1088390" rtl="0" eaLnBrk="1" fontAlgn="auto" latinLnBrk="0" hangingPunct="1">
              <a:lnSpc>
                <a:spcPct val="100000"/>
              </a:lnSpc>
              <a:spcBef>
                <a:spcPct val="0"/>
              </a:spcBef>
              <a:spcAft>
                <a:spcPct val="0"/>
              </a:spcAft>
              <a:buClrTx/>
              <a:buSzTx/>
              <a:buFontTx/>
              <a:buNone/>
              <a:defRPr/>
            </a:pPr>
            <a:r>
              <a:rPr kumimoji="0" lang="zh-CN" altLang="en-US" sz="1400" b="0" i="0" u="none" strike="noStrike" kern="1200" cap="none" spc="0" normalizeH="0" baseline="0" noProof="0" smtClean="0">
                <a:ln>
                  <a:noFill/>
                </a:ln>
                <a:solidFill>
                  <a:schemeClr val="tx1"/>
                </a:solidFill>
                <a:effectLst/>
                <a:uLnTx/>
                <a:uFillTx/>
                <a:latin typeface="+mn-lt"/>
                <a:ea typeface="+mn-ea"/>
                <a:cs typeface="+mn-cs"/>
              </a:rPr>
              <a:t>第五级</a:t>
            </a:r>
            <a:endParaRPr kumimoji="0" lang="zh-CN" altLang="en-US" sz="1400" b="0" i="0" u="none" strike="noStrike" kern="1200" cap="none" spc="0" normalizeH="0" baseline="0" noProof="0">
              <a:ln>
                <a:noFill/>
              </a:ln>
              <a:solidFill>
                <a:schemeClr val="tx1"/>
              </a:solidFill>
              <a:effectLst/>
              <a:uLnTx/>
              <a:uFillTx/>
              <a:latin typeface="+mn-lt"/>
              <a:ea typeface="+mn-ea"/>
              <a:cs typeface="+mn-cs"/>
            </a:endParaRP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pPr marL="0" marR="0" lvl="0" indent="0" algn="l" defTabSz="108839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0">
              <a:ln>
                <a:noFill/>
              </a:ln>
              <a:solidFill>
                <a:schemeClr val="tx1"/>
              </a:solidFill>
              <a:effectLst/>
              <a:uLnTx/>
              <a:uFillTx/>
              <a:latin typeface="+mn-lt"/>
              <a:ea typeface="+mn-ea"/>
              <a:cs typeface="+mn-cs"/>
            </a:endParaRPr>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p>
            <a:pPr lvl="0" algn="r"/>
            <a:fld id="{9A0DB2DC-4C9A-4742-B13C-FB6460FD3503}" type="slidenum">
              <a:rPr lang="zh-CN" altLang="en-US" sz="1200">
                <a:latin typeface="Calibri" panose="020F0502020204030204" pitchFamily="34" charset="0"/>
                <a:ea typeface="宋体" panose="02010600030101010101" pitchFamily="2" charset="-122"/>
              </a:rPr>
            </a:fld>
            <a:endParaRPr lang="zh-CN" altLang="en-US" sz="1200">
              <a:latin typeface="Calibri" panose="020F0502020204030204" pitchFamily="34" charset="0"/>
              <a:ea typeface="宋体" panose="02010600030101010101" pitchFamily="2" charset="-122"/>
            </a:endParaRPr>
          </a:p>
        </p:txBody>
      </p:sp>
    </p:spTree>
  </p:cSld>
  <p:clrMap bg1="lt1" tx1="dk1" bg2="lt2" tx2="dk2" accent1="accent1" accent2="accent2" accent3="accent3" accent4="accent4" accent5="accent5" accent6="accent6" hlink="hlink" folHlink="folHlink"/>
  <p:hf sldNum="0" hdr="0" ftr="0" dt="0"/>
  <p:notesStyle>
    <a:lvl1pPr marL="0" algn="l" defTabSz="1088390" rtl="0" eaLnBrk="1" latinLnBrk="0" hangingPunct="1">
      <a:defRPr sz="1400" kern="1200">
        <a:solidFill>
          <a:schemeClr val="tx1"/>
        </a:solidFill>
        <a:latin typeface="+mn-lt"/>
        <a:ea typeface="+mn-ea"/>
        <a:cs typeface="+mn-cs"/>
      </a:defRPr>
    </a:lvl1pPr>
    <a:lvl2pPr marL="544195" algn="l" defTabSz="1088390" rtl="0" eaLnBrk="1" latinLnBrk="0" hangingPunct="1">
      <a:defRPr sz="1400" kern="1200">
        <a:solidFill>
          <a:schemeClr val="tx1"/>
        </a:solidFill>
        <a:latin typeface="+mn-lt"/>
        <a:ea typeface="+mn-ea"/>
        <a:cs typeface="+mn-cs"/>
      </a:defRPr>
    </a:lvl2pPr>
    <a:lvl3pPr marL="1088390" algn="l" defTabSz="1088390" rtl="0" eaLnBrk="1" latinLnBrk="0" hangingPunct="1">
      <a:defRPr sz="1400" kern="1200">
        <a:solidFill>
          <a:schemeClr val="tx1"/>
        </a:solidFill>
        <a:latin typeface="+mn-lt"/>
        <a:ea typeface="+mn-ea"/>
        <a:cs typeface="+mn-cs"/>
      </a:defRPr>
    </a:lvl3pPr>
    <a:lvl4pPr marL="1632585" algn="l" defTabSz="1088390" rtl="0" eaLnBrk="1" latinLnBrk="0" hangingPunct="1">
      <a:defRPr sz="1400" kern="1200">
        <a:solidFill>
          <a:schemeClr val="tx1"/>
        </a:solidFill>
        <a:latin typeface="+mn-lt"/>
        <a:ea typeface="+mn-ea"/>
        <a:cs typeface="+mn-cs"/>
      </a:defRPr>
    </a:lvl4pPr>
    <a:lvl5pPr marL="2176780" algn="l" defTabSz="1088390" rtl="0" eaLnBrk="1" latinLnBrk="0" hangingPunct="1">
      <a:defRPr sz="1400" kern="1200">
        <a:solidFill>
          <a:schemeClr val="tx1"/>
        </a:solidFill>
        <a:latin typeface="+mn-lt"/>
        <a:ea typeface="+mn-ea"/>
        <a:cs typeface="+mn-cs"/>
      </a:defRPr>
    </a:lvl5pPr>
    <a:lvl6pPr marL="2720975" algn="l" defTabSz="1088390" rtl="0" eaLnBrk="1" latinLnBrk="0" hangingPunct="1">
      <a:defRPr sz="1400" kern="1200">
        <a:solidFill>
          <a:schemeClr val="tx1"/>
        </a:solidFill>
        <a:latin typeface="+mn-lt"/>
        <a:ea typeface="+mn-ea"/>
        <a:cs typeface="+mn-cs"/>
      </a:defRPr>
    </a:lvl6pPr>
    <a:lvl7pPr marL="3265805" algn="l" defTabSz="1088390" rtl="0" eaLnBrk="1" latinLnBrk="0" hangingPunct="1">
      <a:defRPr sz="1400" kern="1200">
        <a:solidFill>
          <a:schemeClr val="tx1"/>
        </a:solidFill>
        <a:latin typeface="+mn-lt"/>
        <a:ea typeface="+mn-ea"/>
        <a:cs typeface="+mn-cs"/>
      </a:defRPr>
    </a:lvl7pPr>
    <a:lvl8pPr marL="3810000" algn="l" defTabSz="1088390" rtl="0" eaLnBrk="1" latinLnBrk="0" hangingPunct="1">
      <a:defRPr sz="1400" kern="1200">
        <a:solidFill>
          <a:schemeClr val="tx1"/>
        </a:solidFill>
        <a:latin typeface="+mn-lt"/>
        <a:ea typeface="+mn-ea"/>
        <a:cs typeface="+mn-cs"/>
      </a:defRPr>
    </a:lvl8pPr>
    <a:lvl9pPr marL="4354195" algn="l" defTabSz="1088390" rtl="0" eaLnBrk="1" latinLnBrk="0" hangingPunct="1">
      <a:defRPr sz="14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0.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幻灯片图像占位符 1"/>
          <p:cNvSpPr>
            <a:spLocks noGrp="1" noRot="1" noChangeAspect="1" noTextEdit="1"/>
          </p:cNvSpPr>
          <p:nvPr>
            <p:ph type="sldImg"/>
          </p:nvPr>
        </p:nvSpPr>
        <p:spPr>
          <a:ln>
            <a:solidFill>
              <a:srgbClr val="000000">
                <a:alpha val="100000"/>
              </a:srgbClr>
            </a:solidFill>
            <a:miter lim="800000"/>
          </a:ln>
        </p:spPr>
      </p:sp>
      <p:sp>
        <p:nvSpPr>
          <p:cNvPr id="15362" name="备注占位符 2"/>
          <p:cNvSpPr>
            <a:spLocks noGrp="1"/>
          </p:cNvSpPr>
          <p:nvPr>
            <p:ph type="body" idx="1"/>
          </p:nvPr>
        </p:nvSpPr>
        <p:spPr>
          <a:noFill/>
          <a:ln>
            <a:noFill/>
          </a:ln>
        </p:spPr>
        <p:txBody>
          <a:bodyPr wrap="square" lIns="91440" tIns="45720" rIns="91440" bIns="45720" anchor="t" anchorCtr="0"/>
          <a:lstStyle/>
          <a:p>
            <a:pPr lvl="0">
              <a:spcBef>
                <a:spcPct val="0"/>
              </a:spcBef>
            </a:pPr>
            <a:endParaRPr lang="zh-CN" altLang="en-US"/>
          </a:p>
        </p:txBody>
      </p:sp>
      <p:sp>
        <p:nvSpPr>
          <p:cNvPr id="15363" name="灯片编号占位符 3"/>
          <p:cNvSpPr txBox="1">
            <a:spLocks noGrp="1"/>
          </p:cNvSpPr>
          <p:nvPr>
            <p:ph type="sldNum" sz="quarter" idx="10"/>
          </p:nvPr>
        </p:nvSpPr>
        <p:spPr>
          <a:xfrm>
            <a:off x="3884613" y="8685213"/>
            <a:ext cx="2971800" cy="457200"/>
          </a:xfrm>
          <a:prstGeom prst="rect">
            <a:avLst/>
          </a:prstGeom>
          <a:noFill/>
          <a:ln w="9525">
            <a:noFill/>
          </a:ln>
        </p:spPr>
        <p:txBody>
          <a:bodyPr anchor="b" anchorCtr="0"/>
          <a:lstStyle/>
          <a:p>
            <a:pPr lvl="0" algn="r"/>
            <a:fld id="{9A0DB2DC-4C9A-4742-B13C-FB6460FD3503}" type="slidenum">
              <a:rPr lang="zh-CN" altLang="en-US" sz="1200">
                <a:latin typeface="Calibri" panose="020F0502020204030204" pitchFamily="34" charset="0"/>
                <a:ea typeface="宋体" panose="02010600030101010101" pitchFamily="2" charset="-122"/>
              </a:rPr>
            </a:fld>
            <a:endParaRPr lang="zh-CN" altLang="en-US" sz="1200">
              <a:latin typeface="Calibri" panose="020F0502020204030204" pitchFamily="34" charset="0"/>
              <a:ea typeface="宋体" panose="02010600030101010101" pitchFamily="2" charset="-122"/>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幻灯片图像占位符 1"/>
          <p:cNvSpPr>
            <a:spLocks noGrp="1" noRot="1" noChangeAspect="1" noTextEdit="1"/>
          </p:cNvSpPr>
          <p:nvPr>
            <p:ph type="sldImg"/>
          </p:nvPr>
        </p:nvSpPr>
        <p:spPr>
          <a:ln>
            <a:solidFill>
              <a:srgbClr val="000000"/>
            </a:solidFill>
            <a:miter/>
          </a:ln>
        </p:spPr>
      </p:sp>
      <p:sp>
        <p:nvSpPr>
          <p:cNvPr id="31746" name="备注占位符 2"/>
          <p:cNvSpPr>
            <a:spLocks noGrp="1"/>
          </p:cNvSpPr>
          <p:nvPr>
            <p:ph type="body" idx="1"/>
          </p:nvPr>
        </p:nvSpPr>
        <p:spPr>
          <a:noFill/>
          <a:ln>
            <a:noFill/>
          </a:ln>
        </p:spPr>
        <p:txBody>
          <a:bodyPr wrap="square" lIns="91440" tIns="45720" rIns="91440" bIns="45720" anchor="t" anchorCtr="0"/>
          <a:lstStyle/>
          <a:p>
            <a:pPr lvl="0">
              <a:spcBef>
                <a:spcPct val="0"/>
              </a:spcBef>
            </a:pPr>
            <a:r>
              <a:rPr lang="zh-CN" altLang="zh-CN" sz="1200"/>
              <a:t>试题一改往日稳定保守的风格，以石破惊天之势问世</a:t>
            </a:r>
            <a:r>
              <a:rPr lang="en-US" altLang="zh-CN" sz="1200"/>
              <a:t>.</a:t>
            </a:r>
            <a:endParaRPr lang="zh-CN" altLang="en-US"/>
          </a:p>
        </p:txBody>
      </p:sp>
      <p:sp>
        <p:nvSpPr>
          <p:cNvPr id="31747" name="灯片编号占位符 3"/>
          <p:cNvSpPr txBox="1">
            <a:spLocks noGrp="1"/>
          </p:cNvSpPr>
          <p:nvPr>
            <p:ph type="sldNum" sz="quarter" idx="10"/>
          </p:nvPr>
        </p:nvSpPr>
        <p:spPr>
          <a:xfrm>
            <a:off x="3884613" y="8685213"/>
            <a:ext cx="2971800" cy="457200"/>
          </a:xfrm>
          <a:prstGeom prst="rect">
            <a:avLst/>
          </a:prstGeom>
          <a:noFill/>
          <a:ln w="9525">
            <a:noFill/>
          </a:ln>
        </p:spPr>
        <p:txBody>
          <a:bodyPr anchor="b" anchorCtr="0"/>
          <a:lstStyle/>
          <a:p>
            <a:pPr lvl="0" algn="r"/>
            <a:fld id="{9A0DB2DC-4C9A-4742-B13C-FB6460FD3503}" type="slidenum">
              <a:rPr lang="zh-CN" altLang="en-US" sz="1200">
                <a:latin typeface="Calibri" panose="020F0502020204030204" pitchFamily="34" charset="0"/>
                <a:ea typeface="宋体" panose="02010600030101010101" pitchFamily="2" charset="-122"/>
              </a:rPr>
            </a:fld>
            <a:endParaRPr lang="zh-CN" altLang="en-US" sz="1200">
              <a:latin typeface="Calibri" panose="020F0502020204030204" pitchFamily="34" charset="0"/>
              <a:ea typeface="宋体" panose="02010600030101010101" pitchFamily="2" charset="-122"/>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幻灯片图像占位符 1"/>
          <p:cNvSpPr>
            <a:spLocks noGrp="1" noRot="1" noChangeAspect="1" noTextEdit="1"/>
          </p:cNvSpPr>
          <p:nvPr>
            <p:ph type="sldImg"/>
          </p:nvPr>
        </p:nvSpPr>
        <p:spPr>
          <a:ln>
            <a:solidFill>
              <a:srgbClr val="000000"/>
            </a:solidFill>
            <a:miter/>
          </a:ln>
        </p:spPr>
      </p:sp>
      <p:sp>
        <p:nvSpPr>
          <p:cNvPr id="34818" name="备注占位符 2"/>
          <p:cNvSpPr>
            <a:spLocks noGrp="1"/>
          </p:cNvSpPr>
          <p:nvPr>
            <p:ph type="body" idx="1"/>
          </p:nvPr>
        </p:nvSpPr>
        <p:spPr>
          <a:noFill/>
          <a:ln>
            <a:noFill/>
          </a:ln>
        </p:spPr>
        <p:txBody>
          <a:bodyPr wrap="square" lIns="91440" tIns="45720" rIns="91440" bIns="45720" anchor="t" anchorCtr="0"/>
          <a:lstStyle/>
          <a:p>
            <a:pPr lvl="0">
              <a:spcBef>
                <a:spcPct val="0"/>
              </a:spcBef>
            </a:pPr>
            <a:endParaRPr lang="zh-CN" altLang="en-US"/>
          </a:p>
        </p:txBody>
      </p:sp>
      <p:sp>
        <p:nvSpPr>
          <p:cNvPr id="34819" name="灯片编号占位符 3"/>
          <p:cNvSpPr txBox="1">
            <a:spLocks noGrp="1"/>
          </p:cNvSpPr>
          <p:nvPr>
            <p:ph type="sldNum" sz="quarter" idx="10"/>
          </p:nvPr>
        </p:nvSpPr>
        <p:spPr>
          <a:xfrm>
            <a:off x="3884613" y="8685213"/>
            <a:ext cx="2971800" cy="457200"/>
          </a:xfrm>
          <a:prstGeom prst="rect">
            <a:avLst/>
          </a:prstGeom>
          <a:noFill/>
          <a:ln w="9525">
            <a:noFill/>
          </a:ln>
        </p:spPr>
        <p:txBody>
          <a:bodyPr anchor="b" anchorCtr="0"/>
          <a:lstStyle/>
          <a:p>
            <a:pPr lvl="0" algn="r"/>
            <a:fld id="{9A0DB2DC-4C9A-4742-B13C-FB6460FD3503}" type="slidenum">
              <a:rPr lang="zh-CN" altLang="en-US" sz="1200">
                <a:latin typeface="Calibri" panose="020F0502020204030204" pitchFamily="34" charset="0"/>
                <a:ea typeface="宋体" panose="02010600030101010101" pitchFamily="2" charset="-122"/>
              </a:rPr>
            </a:fld>
            <a:endParaRPr lang="zh-CN" altLang="en-US" sz="1200">
              <a:latin typeface="Calibri" panose="020F0502020204030204" pitchFamily="34" charset="0"/>
              <a:ea typeface="宋体" panose="02010600030101010101" pitchFamily="2" charset="-122"/>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1" name="幻灯片图像占位符 1"/>
          <p:cNvSpPr>
            <a:spLocks noGrp="1" noRot="1" noChangeAspect="1" noTextEdit="1"/>
          </p:cNvSpPr>
          <p:nvPr>
            <p:ph type="sldImg"/>
          </p:nvPr>
        </p:nvSpPr>
        <p:spPr>
          <a:ln>
            <a:solidFill>
              <a:srgbClr val="000000">
                <a:alpha val="100000"/>
              </a:srgbClr>
            </a:solidFill>
            <a:miter lim="800000"/>
          </a:ln>
        </p:spPr>
      </p:sp>
      <p:sp>
        <p:nvSpPr>
          <p:cNvPr id="46082" name="备注占位符 2"/>
          <p:cNvSpPr>
            <a:spLocks noGrp="1"/>
          </p:cNvSpPr>
          <p:nvPr>
            <p:ph type="body" idx="1"/>
          </p:nvPr>
        </p:nvSpPr>
        <p:spPr>
          <a:noFill/>
          <a:ln>
            <a:noFill/>
          </a:ln>
        </p:spPr>
        <p:txBody>
          <a:bodyPr wrap="square" lIns="91440" tIns="45720" rIns="91440" bIns="45720" anchor="t" anchorCtr="0"/>
          <a:lstStyle/>
          <a:p>
            <a:pPr lvl="0">
              <a:spcBef>
                <a:spcPct val="0"/>
              </a:spcBef>
            </a:pPr>
            <a:endParaRPr lang="zh-CN" altLang="en-US"/>
          </a:p>
        </p:txBody>
      </p:sp>
      <p:sp>
        <p:nvSpPr>
          <p:cNvPr id="46083" name="灯片编号占位符 3"/>
          <p:cNvSpPr txBox="1">
            <a:spLocks noGrp="1"/>
          </p:cNvSpPr>
          <p:nvPr>
            <p:ph type="sldNum" sz="quarter" idx="10"/>
          </p:nvPr>
        </p:nvSpPr>
        <p:spPr>
          <a:xfrm>
            <a:off x="3884613" y="8685213"/>
            <a:ext cx="2971800" cy="457200"/>
          </a:xfrm>
          <a:prstGeom prst="rect">
            <a:avLst/>
          </a:prstGeom>
          <a:noFill/>
          <a:ln w="9525">
            <a:noFill/>
          </a:ln>
        </p:spPr>
        <p:txBody>
          <a:bodyPr anchor="b" anchorCtr="0"/>
          <a:lstStyle/>
          <a:p>
            <a:pPr lvl="0" algn="r"/>
            <a:fld id="{9A0DB2DC-4C9A-4742-B13C-FB6460FD3503}" type="slidenum">
              <a:rPr lang="zh-CN" altLang="en-US" sz="1200">
                <a:latin typeface="Calibri" panose="020F0502020204030204" pitchFamily="34" charset="0"/>
                <a:ea typeface="宋体" panose="02010600030101010101" pitchFamily="2" charset="-122"/>
              </a:rPr>
            </a:fld>
            <a:endParaRPr lang="zh-CN" altLang="en-US" sz="1200">
              <a:latin typeface="Calibri" panose="020F0502020204030204" pitchFamily="34" charset="0"/>
              <a:ea typeface="宋体" panose="02010600030101010101" pitchFamily="2" charset="-122"/>
            </a:endParaRPr>
          </a:p>
        </p:txBody>
      </p:sp>
    </p:spTree>
  </p:cSld>
  <p:clrMapOvr>
    <a:masterClrMapping/>
  </p:clrMapOvr>
</p:notes>
</file>

<file path=ppt/slideLayouts/_rels/slideLayout1.xml.rels><?xml version="1.0" encoding="UTF-8" standalone="yes"?>
<Relationships xmlns="http://schemas.openxmlformats.org/package/2006/relationships"><Relationship Id="rId6" Type="http://schemas.openxmlformats.org/officeDocument/2006/relationships/tags" Target="../tags/tag5.xml"/><Relationship Id="rId5" Type="http://schemas.openxmlformats.org/officeDocument/2006/relationships/tags" Target="../tags/tag4.xml"/><Relationship Id="rId4" Type="http://schemas.openxmlformats.org/officeDocument/2006/relationships/tags" Target="../tags/tag3.xml"/><Relationship Id="rId3" Type="http://schemas.openxmlformats.org/officeDocument/2006/relationships/tags" Target="../tags/tag2.xml"/><Relationship Id="rId2" Type="http://schemas.openxmlformats.org/officeDocument/2006/relationships/tags" Target="../tags/tag1.xml"/><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4" Type="http://schemas.openxmlformats.org/officeDocument/2006/relationships/tags" Target="../tags/tag8.xml"/><Relationship Id="rId3" Type="http://schemas.openxmlformats.org/officeDocument/2006/relationships/tags" Target="../tags/tag7.xml"/><Relationship Id="rId2" Type="http://schemas.openxmlformats.org/officeDocument/2006/relationships/tags" Target="../tags/tag6.xml"/><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7" Type="http://schemas.openxmlformats.org/officeDocument/2006/relationships/tags" Target="../tags/tag14.xml"/><Relationship Id="rId6" Type="http://schemas.openxmlformats.org/officeDocument/2006/relationships/tags" Target="../tags/tag13.xml"/><Relationship Id="rId5" Type="http://schemas.openxmlformats.org/officeDocument/2006/relationships/tags" Target="../tags/tag12.xml"/><Relationship Id="rId4" Type="http://schemas.openxmlformats.org/officeDocument/2006/relationships/tags" Target="../tags/tag11.xml"/><Relationship Id="rId3" Type="http://schemas.openxmlformats.org/officeDocument/2006/relationships/tags" Target="../tags/tag10.xml"/><Relationship Id="rId2" Type="http://schemas.openxmlformats.org/officeDocument/2006/relationships/tags" Target="../tags/tag9.xml"/><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337" y="608569"/>
            <a:ext cx="10968057" cy="705796"/>
          </a:xfrm>
          <a:prstGeom prst="rect">
            <a:avLst/>
          </a:prstGeo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内容占位符 2"/>
          <p:cNvSpPr>
            <a:spLocks noGrp="1"/>
          </p:cNvSpPr>
          <p:nvPr>
            <p:ph idx="1"/>
            <p:custDataLst>
              <p:tags r:id="rId3"/>
            </p:custDataLst>
          </p:nvPr>
        </p:nvSpPr>
        <p:spPr>
          <a:xfrm>
            <a:off x="608337" y="1490814"/>
            <a:ext cx="10968057" cy="4760522"/>
          </a:xfrm>
          <a:prstGeom prst="rect">
            <a:avLst/>
          </a:prstGeom>
        </p:spPr>
        <p:txBody>
          <a:bodyPr vert="horz" lIns="90000" tIns="46800" rIns="90000" bIns="4680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custDataLst>
              <p:tags r:id="rId4"/>
            </p:custDataLst>
          </p:nvPr>
        </p:nvSpPr>
        <p:spPr>
          <a:xfrm>
            <a:off x="611936" y="6316154"/>
            <a:ext cx="2699719" cy="316888"/>
          </a:xfrm>
          <a:prstGeom prst="rect">
            <a:avLst/>
          </a:prstGeom>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a:xfrm>
            <a:off x="4115571" y="6316154"/>
            <a:ext cx="3959588" cy="316888"/>
          </a:xfrm>
          <a:prstGeom prst="rect">
            <a:avLst/>
          </a:prstGeom>
        </p:spPr>
        <p:txBody>
          <a:bodyPr/>
          <a:lstStyle/>
          <a:p>
            <a:endParaRPr lang="zh-CN" altLang="en-US"/>
          </a:p>
        </p:txBody>
      </p:sp>
      <p:sp>
        <p:nvSpPr>
          <p:cNvPr id="6" name="灯片编号占位符 5"/>
          <p:cNvSpPr>
            <a:spLocks noGrp="1"/>
          </p:cNvSpPr>
          <p:nvPr>
            <p:ph type="sldNum" sz="quarter" idx="12"/>
            <p:custDataLst>
              <p:tags r:id="rId6"/>
            </p:custDataLst>
          </p:nvPr>
        </p:nvSpPr>
        <p:spPr>
          <a:xfrm>
            <a:off x="8876675" y="6316154"/>
            <a:ext cx="2699719" cy="316888"/>
          </a:xfrm>
          <a:prstGeom prst="rect">
            <a:avLst/>
          </a:prstGeom>
        </p:spPr>
        <p:txBody>
          <a:bodyPr/>
          <a:lstStyle/>
          <a:p>
            <a:fld id="{49AE70B2-8BF9-45C0-BB95-33D1B9D3A854}" type="slidenum">
              <a:rPr lang="zh-CN" altLang="en-US" smtClean="0"/>
            </a:fld>
            <a:endParaRPr lang="zh-CN" altLang="en-US"/>
          </a:p>
        </p:txBody>
      </p:sp>
    </p:spTree>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6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8337" y="608569"/>
            <a:ext cx="10968057" cy="705796"/>
          </a:xfrm>
          <a:prstGeom prst="rect">
            <a:avLst/>
          </a:prstGeom>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a:xfrm>
            <a:off x="611936" y="6316154"/>
            <a:ext cx="2699719" cy="316888"/>
          </a:xfrm>
          <a:prstGeom prst="rect">
            <a:avLst/>
          </a:prstGeom>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nvPr>
        </p:nvSpPr>
        <p:spPr>
          <a:xfrm>
            <a:off x="4115571" y="6316154"/>
            <a:ext cx="3959588" cy="316888"/>
          </a:xfrm>
          <a:prstGeom prst="rect">
            <a:avLst/>
          </a:prstGeom>
        </p:spPr>
        <p:txBody>
          <a:bodyPr/>
          <a:lstStyle/>
          <a:p>
            <a:endParaRPr lang="zh-CN" altLang="en-US"/>
          </a:p>
        </p:txBody>
      </p:sp>
      <p:sp>
        <p:nvSpPr>
          <p:cNvPr id="5" name="灯片编号占位符 4"/>
          <p:cNvSpPr>
            <a:spLocks noGrp="1"/>
          </p:cNvSpPr>
          <p:nvPr>
            <p:ph type="sldNum" sz="quarter" idx="12"/>
          </p:nvPr>
        </p:nvSpPr>
        <p:spPr>
          <a:xfrm>
            <a:off x="8876675" y="6316154"/>
            <a:ext cx="2699719" cy="316888"/>
          </a:xfrm>
          <a:prstGeom prst="rect">
            <a:avLst/>
          </a:prstGeom>
        </p:spPr>
        <p:txBody>
          <a:bodyPr/>
          <a:lstStyle/>
          <a:p>
            <a:fld id="{49AE70B2-8BF9-45C0-BB95-33D1B9D3A854}" type="slidenum">
              <a:rPr lang="zh-CN" altLang="en-US" smtClean="0"/>
            </a:fld>
            <a:endParaRPr lang="zh-CN" altLang="en-US"/>
          </a:p>
        </p:txBody>
      </p:sp>
    </p:spTree>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7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8337" y="608569"/>
            <a:ext cx="10968057" cy="705796"/>
          </a:xfrm>
          <a:prstGeom prst="rect">
            <a:avLst/>
          </a:prstGeom>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a:xfrm>
            <a:off x="611936" y="6316154"/>
            <a:ext cx="2699719" cy="316888"/>
          </a:xfrm>
          <a:prstGeom prst="rect">
            <a:avLst/>
          </a:prstGeom>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nvPr>
        </p:nvSpPr>
        <p:spPr>
          <a:xfrm>
            <a:off x="4115571" y="6316154"/>
            <a:ext cx="3959588" cy="316888"/>
          </a:xfrm>
          <a:prstGeom prst="rect">
            <a:avLst/>
          </a:prstGeom>
        </p:spPr>
        <p:txBody>
          <a:bodyPr/>
          <a:lstStyle/>
          <a:p>
            <a:endParaRPr lang="zh-CN" altLang="en-US"/>
          </a:p>
        </p:txBody>
      </p:sp>
      <p:sp>
        <p:nvSpPr>
          <p:cNvPr id="5" name="灯片编号占位符 4"/>
          <p:cNvSpPr>
            <a:spLocks noGrp="1"/>
          </p:cNvSpPr>
          <p:nvPr>
            <p:ph type="sldNum" sz="quarter" idx="12"/>
          </p:nvPr>
        </p:nvSpPr>
        <p:spPr>
          <a:xfrm>
            <a:off x="8876675" y="6316154"/>
            <a:ext cx="2699719" cy="316888"/>
          </a:xfrm>
          <a:prstGeom prst="rect">
            <a:avLst/>
          </a:prstGeom>
        </p:spPr>
        <p:txBody>
          <a:bodyPr/>
          <a:lstStyle/>
          <a:p>
            <a:fld id="{49AE70B2-8BF9-45C0-BB95-33D1B9D3A854}" type="slidenum">
              <a:rPr lang="zh-CN" altLang="en-US" smtClean="0"/>
            </a:fld>
            <a:endParaRPr lang="zh-CN" altLang="en-US"/>
          </a:p>
        </p:txBody>
      </p:sp>
    </p:spTree>
  </p:cSld>
  <p:clrMapOvr>
    <a:masterClrMapping/>
  </p:clrMapOv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8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8337" y="608569"/>
            <a:ext cx="10968057" cy="705796"/>
          </a:xfrm>
          <a:prstGeom prst="rect">
            <a:avLst/>
          </a:prstGeom>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a:xfrm>
            <a:off x="611936" y="6316154"/>
            <a:ext cx="2699719" cy="316888"/>
          </a:xfrm>
          <a:prstGeom prst="rect">
            <a:avLst/>
          </a:prstGeom>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nvPr>
        </p:nvSpPr>
        <p:spPr>
          <a:xfrm>
            <a:off x="4115571" y="6316154"/>
            <a:ext cx="3959588" cy="316888"/>
          </a:xfrm>
          <a:prstGeom prst="rect">
            <a:avLst/>
          </a:prstGeom>
        </p:spPr>
        <p:txBody>
          <a:bodyPr/>
          <a:lstStyle/>
          <a:p>
            <a:endParaRPr lang="zh-CN" altLang="en-US"/>
          </a:p>
        </p:txBody>
      </p:sp>
      <p:sp>
        <p:nvSpPr>
          <p:cNvPr id="5" name="灯片编号占位符 4"/>
          <p:cNvSpPr>
            <a:spLocks noGrp="1"/>
          </p:cNvSpPr>
          <p:nvPr>
            <p:ph type="sldNum" sz="quarter" idx="12"/>
          </p:nvPr>
        </p:nvSpPr>
        <p:spPr>
          <a:xfrm>
            <a:off x="8876675" y="6316154"/>
            <a:ext cx="2699719" cy="316888"/>
          </a:xfrm>
          <a:prstGeom prst="rect">
            <a:avLst/>
          </a:prstGeom>
        </p:spPr>
        <p:txBody>
          <a:bodyPr/>
          <a:lstStyle/>
          <a:p>
            <a:fld id="{49AE70B2-8BF9-45C0-BB95-33D1B9D3A854}" type="slidenum">
              <a:rPr lang="zh-CN" altLang="en-US" smtClean="0"/>
            </a:fld>
            <a:endParaRPr lang="zh-CN" altLang="en-US"/>
          </a:p>
        </p:txBody>
      </p:sp>
    </p:spTree>
  </p:cSld>
  <p:clrMapOvr>
    <a:masterClrMapping/>
  </p:clrMapOvr>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9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8337" y="608569"/>
            <a:ext cx="10968057" cy="705796"/>
          </a:xfrm>
          <a:prstGeom prst="rect">
            <a:avLst/>
          </a:prstGeom>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a:xfrm>
            <a:off x="611936" y="6316154"/>
            <a:ext cx="2699719" cy="316888"/>
          </a:xfrm>
          <a:prstGeom prst="rect">
            <a:avLst/>
          </a:prstGeom>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nvPr>
        </p:nvSpPr>
        <p:spPr>
          <a:xfrm>
            <a:off x="4115571" y="6316154"/>
            <a:ext cx="3959588" cy="316888"/>
          </a:xfrm>
          <a:prstGeom prst="rect">
            <a:avLst/>
          </a:prstGeom>
        </p:spPr>
        <p:txBody>
          <a:bodyPr/>
          <a:lstStyle/>
          <a:p>
            <a:endParaRPr lang="zh-CN" altLang="en-US"/>
          </a:p>
        </p:txBody>
      </p:sp>
      <p:sp>
        <p:nvSpPr>
          <p:cNvPr id="5" name="灯片编号占位符 4"/>
          <p:cNvSpPr>
            <a:spLocks noGrp="1"/>
          </p:cNvSpPr>
          <p:nvPr>
            <p:ph type="sldNum" sz="quarter" idx="12"/>
          </p:nvPr>
        </p:nvSpPr>
        <p:spPr>
          <a:xfrm>
            <a:off x="8876675" y="6316154"/>
            <a:ext cx="2699719" cy="316888"/>
          </a:xfrm>
          <a:prstGeom prst="rect">
            <a:avLst/>
          </a:prstGeom>
        </p:spPr>
        <p:txBody>
          <a:bodyPr/>
          <a:lstStyle/>
          <a:p>
            <a:fld id="{49AE70B2-8BF9-45C0-BB95-33D1B9D3A854}" type="slidenum">
              <a:rPr lang="zh-CN" altLang="en-US" smtClean="0"/>
            </a:fld>
            <a:endParaRPr lang="zh-CN" altLang="en-US"/>
          </a:p>
        </p:txBody>
      </p:sp>
    </p:spTree>
  </p:cSld>
  <p:clrMapOvr>
    <a:masterClrMapping/>
  </p:clrMapOvr>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0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8337" y="608569"/>
            <a:ext cx="10968057" cy="705796"/>
          </a:xfrm>
          <a:prstGeom prst="rect">
            <a:avLst/>
          </a:prstGeom>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a:xfrm>
            <a:off x="611936" y="6316154"/>
            <a:ext cx="2699719" cy="316888"/>
          </a:xfrm>
          <a:prstGeom prst="rect">
            <a:avLst/>
          </a:prstGeom>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nvPr>
        </p:nvSpPr>
        <p:spPr>
          <a:xfrm>
            <a:off x="4115571" y="6316154"/>
            <a:ext cx="3959588" cy="316888"/>
          </a:xfrm>
          <a:prstGeom prst="rect">
            <a:avLst/>
          </a:prstGeom>
        </p:spPr>
        <p:txBody>
          <a:bodyPr/>
          <a:lstStyle/>
          <a:p>
            <a:endParaRPr lang="zh-CN" altLang="en-US"/>
          </a:p>
        </p:txBody>
      </p:sp>
      <p:sp>
        <p:nvSpPr>
          <p:cNvPr id="5" name="灯片编号占位符 4"/>
          <p:cNvSpPr>
            <a:spLocks noGrp="1"/>
          </p:cNvSpPr>
          <p:nvPr>
            <p:ph type="sldNum" sz="quarter" idx="12"/>
          </p:nvPr>
        </p:nvSpPr>
        <p:spPr>
          <a:xfrm>
            <a:off x="8876675" y="6316154"/>
            <a:ext cx="2699719" cy="316888"/>
          </a:xfrm>
          <a:prstGeom prst="rect">
            <a:avLst/>
          </a:prstGeom>
        </p:spPr>
        <p:txBody>
          <a:bodyPr/>
          <a:lstStyle/>
          <a:p>
            <a:fld id="{49AE70B2-8BF9-45C0-BB95-33D1B9D3A854}" type="slidenum">
              <a:rPr lang="zh-CN" altLang="en-US" smtClean="0"/>
            </a:fld>
            <a:endParaRPr lang="zh-CN" altLang="en-US"/>
          </a:p>
        </p:txBody>
      </p:sp>
    </p:spTree>
  </p:cSld>
  <p:clrMapOvr>
    <a:masterClrMapping/>
  </p:clrMapOvr>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1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8337" y="608569"/>
            <a:ext cx="10968057" cy="705796"/>
          </a:xfrm>
          <a:prstGeom prst="rect">
            <a:avLst/>
          </a:prstGeom>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a:xfrm>
            <a:off x="611936" y="6316154"/>
            <a:ext cx="2699719" cy="316888"/>
          </a:xfrm>
          <a:prstGeom prst="rect">
            <a:avLst/>
          </a:prstGeom>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nvPr>
        </p:nvSpPr>
        <p:spPr>
          <a:xfrm>
            <a:off x="4115571" y="6316154"/>
            <a:ext cx="3959588" cy="316888"/>
          </a:xfrm>
          <a:prstGeom prst="rect">
            <a:avLst/>
          </a:prstGeom>
        </p:spPr>
        <p:txBody>
          <a:bodyPr/>
          <a:lstStyle/>
          <a:p>
            <a:endParaRPr lang="zh-CN" altLang="en-US"/>
          </a:p>
        </p:txBody>
      </p:sp>
      <p:sp>
        <p:nvSpPr>
          <p:cNvPr id="5" name="灯片编号占位符 4"/>
          <p:cNvSpPr>
            <a:spLocks noGrp="1"/>
          </p:cNvSpPr>
          <p:nvPr>
            <p:ph type="sldNum" sz="quarter" idx="12"/>
          </p:nvPr>
        </p:nvSpPr>
        <p:spPr>
          <a:xfrm>
            <a:off x="8876675" y="6316154"/>
            <a:ext cx="2699719" cy="316888"/>
          </a:xfrm>
          <a:prstGeom prst="rect">
            <a:avLst/>
          </a:prstGeom>
        </p:spPr>
        <p:txBody>
          <a:bodyPr/>
          <a:lstStyle/>
          <a:p>
            <a:fld id="{49AE70B2-8BF9-45C0-BB95-33D1B9D3A854}" type="slidenum">
              <a:rPr lang="zh-CN" altLang="en-US" smtClean="0"/>
            </a:fld>
            <a:endParaRPr lang="zh-CN" altLang="en-US"/>
          </a:p>
        </p:txBody>
      </p:sp>
    </p:spTree>
  </p:cSld>
  <p:clrMapOvr>
    <a:masterClrMapping/>
  </p:clrMapOvr>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2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8337" y="608569"/>
            <a:ext cx="10968057" cy="705796"/>
          </a:xfrm>
          <a:prstGeom prst="rect">
            <a:avLst/>
          </a:prstGeom>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a:xfrm>
            <a:off x="611936" y="6316154"/>
            <a:ext cx="2699719" cy="316888"/>
          </a:xfrm>
          <a:prstGeom prst="rect">
            <a:avLst/>
          </a:prstGeom>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nvPr>
        </p:nvSpPr>
        <p:spPr>
          <a:xfrm>
            <a:off x="4115571" y="6316154"/>
            <a:ext cx="3959588" cy="316888"/>
          </a:xfrm>
          <a:prstGeom prst="rect">
            <a:avLst/>
          </a:prstGeom>
        </p:spPr>
        <p:txBody>
          <a:bodyPr/>
          <a:lstStyle/>
          <a:p>
            <a:endParaRPr lang="zh-CN" altLang="en-US"/>
          </a:p>
        </p:txBody>
      </p:sp>
      <p:sp>
        <p:nvSpPr>
          <p:cNvPr id="5" name="灯片编号占位符 4"/>
          <p:cNvSpPr>
            <a:spLocks noGrp="1"/>
          </p:cNvSpPr>
          <p:nvPr>
            <p:ph type="sldNum" sz="quarter" idx="12"/>
          </p:nvPr>
        </p:nvSpPr>
        <p:spPr>
          <a:xfrm>
            <a:off x="8876675" y="6316154"/>
            <a:ext cx="2699719" cy="316888"/>
          </a:xfrm>
          <a:prstGeom prst="rect">
            <a:avLst/>
          </a:prstGeom>
        </p:spPr>
        <p:txBody>
          <a:bodyPr/>
          <a:lstStyle/>
          <a:p>
            <a:fld id="{49AE70B2-8BF9-45C0-BB95-33D1B9D3A854}" type="slidenum">
              <a:rPr lang="zh-CN" altLang="en-US" smtClean="0"/>
            </a:fld>
            <a:endParaRPr lang="zh-CN" altLang="en-US"/>
          </a:p>
        </p:txBody>
      </p:sp>
    </p:spTree>
  </p:cSld>
  <p:clrMapOvr>
    <a:masterClrMapping/>
  </p:clrMapOvr>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3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8337" y="608569"/>
            <a:ext cx="10968057" cy="705796"/>
          </a:xfrm>
          <a:prstGeom prst="rect">
            <a:avLst/>
          </a:prstGeom>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a:xfrm>
            <a:off x="611936" y="6316154"/>
            <a:ext cx="2699719" cy="316888"/>
          </a:xfrm>
          <a:prstGeom prst="rect">
            <a:avLst/>
          </a:prstGeom>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nvPr>
        </p:nvSpPr>
        <p:spPr>
          <a:xfrm>
            <a:off x="4115571" y="6316154"/>
            <a:ext cx="3959588" cy="316888"/>
          </a:xfrm>
          <a:prstGeom prst="rect">
            <a:avLst/>
          </a:prstGeom>
        </p:spPr>
        <p:txBody>
          <a:bodyPr/>
          <a:lstStyle/>
          <a:p>
            <a:endParaRPr lang="zh-CN" altLang="en-US"/>
          </a:p>
        </p:txBody>
      </p:sp>
      <p:sp>
        <p:nvSpPr>
          <p:cNvPr id="5" name="灯片编号占位符 4"/>
          <p:cNvSpPr>
            <a:spLocks noGrp="1"/>
          </p:cNvSpPr>
          <p:nvPr>
            <p:ph type="sldNum" sz="quarter" idx="12"/>
          </p:nvPr>
        </p:nvSpPr>
        <p:spPr>
          <a:xfrm>
            <a:off x="8876675" y="6316154"/>
            <a:ext cx="2699719" cy="316888"/>
          </a:xfrm>
          <a:prstGeom prst="rect">
            <a:avLst/>
          </a:prstGeom>
        </p:spPr>
        <p:txBody>
          <a:bodyPr/>
          <a:lstStyle/>
          <a:p>
            <a:fld id="{49AE70B2-8BF9-45C0-BB95-33D1B9D3A854}" type="slidenum">
              <a:rPr lang="zh-CN" altLang="en-US" smtClean="0"/>
            </a:fld>
            <a:endParaRPr lang="zh-CN" altLang="en-US"/>
          </a:p>
        </p:txBody>
      </p:sp>
    </p:spTree>
  </p:cSld>
  <p:clrMapOvr>
    <a:masterClrMapping/>
  </p:clrMapOvr>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4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8337" y="608569"/>
            <a:ext cx="10968057" cy="705796"/>
          </a:xfrm>
          <a:prstGeom prst="rect">
            <a:avLst/>
          </a:prstGeom>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a:xfrm>
            <a:off x="611936" y="6316154"/>
            <a:ext cx="2699719" cy="316888"/>
          </a:xfrm>
          <a:prstGeom prst="rect">
            <a:avLst/>
          </a:prstGeom>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nvPr>
        </p:nvSpPr>
        <p:spPr>
          <a:xfrm>
            <a:off x="4115571" y="6316154"/>
            <a:ext cx="3959588" cy="316888"/>
          </a:xfrm>
          <a:prstGeom prst="rect">
            <a:avLst/>
          </a:prstGeom>
        </p:spPr>
        <p:txBody>
          <a:bodyPr/>
          <a:lstStyle/>
          <a:p>
            <a:endParaRPr lang="zh-CN" altLang="en-US"/>
          </a:p>
        </p:txBody>
      </p:sp>
      <p:sp>
        <p:nvSpPr>
          <p:cNvPr id="5" name="灯片编号占位符 4"/>
          <p:cNvSpPr>
            <a:spLocks noGrp="1"/>
          </p:cNvSpPr>
          <p:nvPr>
            <p:ph type="sldNum" sz="quarter" idx="12"/>
          </p:nvPr>
        </p:nvSpPr>
        <p:spPr>
          <a:xfrm>
            <a:off x="8876675" y="6316154"/>
            <a:ext cx="2699719" cy="316888"/>
          </a:xfrm>
          <a:prstGeom prst="rect">
            <a:avLst/>
          </a:prstGeom>
        </p:spPr>
        <p:txBody>
          <a:bodyPr/>
          <a:lstStyle/>
          <a:p>
            <a:fld id="{49AE70B2-8BF9-45C0-BB95-33D1B9D3A854}" type="slidenum">
              <a:rPr lang="zh-CN" altLang="en-US" smtClean="0"/>
            </a:fld>
            <a:endParaRPr lang="zh-CN" altLang="en-US"/>
          </a:p>
        </p:txBody>
      </p:sp>
    </p:spTree>
  </p:cSld>
  <p:clrMapOvr>
    <a:masterClrMapping/>
  </p:clrMapOvr>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5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8337" y="608569"/>
            <a:ext cx="10968057" cy="705796"/>
          </a:xfrm>
          <a:prstGeom prst="rect">
            <a:avLst/>
          </a:prstGeom>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a:xfrm>
            <a:off x="611936" y="6316154"/>
            <a:ext cx="2699719" cy="316888"/>
          </a:xfrm>
          <a:prstGeom prst="rect">
            <a:avLst/>
          </a:prstGeom>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nvPr>
        </p:nvSpPr>
        <p:spPr>
          <a:xfrm>
            <a:off x="4115571" y="6316154"/>
            <a:ext cx="3959588" cy="316888"/>
          </a:xfrm>
          <a:prstGeom prst="rect">
            <a:avLst/>
          </a:prstGeom>
        </p:spPr>
        <p:txBody>
          <a:bodyPr/>
          <a:lstStyle/>
          <a:p>
            <a:endParaRPr lang="zh-CN" altLang="en-US"/>
          </a:p>
        </p:txBody>
      </p:sp>
      <p:sp>
        <p:nvSpPr>
          <p:cNvPr id="5" name="灯片编号占位符 4"/>
          <p:cNvSpPr>
            <a:spLocks noGrp="1"/>
          </p:cNvSpPr>
          <p:nvPr>
            <p:ph type="sldNum" sz="quarter" idx="12"/>
          </p:nvPr>
        </p:nvSpPr>
        <p:spPr>
          <a:xfrm>
            <a:off x="8876675" y="6316154"/>
            <a:ext cx="2699719" cy="316888"/>
          </a:xfrm>
          <a:prstGeom prst="rect">
            <a:avLst/>
          </a:prstGeom>
        </p:spPr>
        <p:txBody>
          <a:bodyPr/>
          <a:lstStyle/>
          <a:p>
            <a:fld id="{49AE70B2-8BF9-45C0-BB95-33D1B9D3A854}" type="slidenum">
              <a:rPr lang="zh-CN" altLang="en-US" smtClean="0"/>
            </a:fld>
            <a:endParaRPr lang="zh-CN" altLang="en-US"/>
          </a:p>
        </p:txBody>
      </p:sp>
    </p:spTree>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a:xfrm>
            <a:off x="611936" y="6316154"/>
            <a:ext cx="2699719" cy="316888"/>
          </a:xfrm>
          <a:prstGeom prst="rect">
            <a:avLst/>
          </a:prstGeom>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a:xfrm>
            <a:off x="4115571" y="6316154"/>
            <a:ext cx="3959588" cy="316888"/>
          </a:xfrm>
          <a:prstGeom prst="rect">
            <a:avLst/>
          </a:prstGeom>
        </p:spPr>
        <p:txBody>
          <a:bodyPr/>
          <a:lstStyle/>
          <a:p>
            <a:endParaRPr lang="zh-CN" altLang="en-US"/>
          </a:p>
        </p:txBody>
      </p:sp>
      <p:sp>
        <p:nvSpPr>
          <p:cNvPr id="4" name="灯片编号占位符 3"/>
          <p:cNvSpPr>
            <a:spLocks noGrp="1"/>
          </p:cNvSpPr>
          <p:nvPr>
            <p:ph type="sldNum" sz="quarter" idx="12"/>
            <p:custDataLst>
              <p:tags r:id="rId4"/>
            </p:custDataLst>
          </p:nvPr>
        </p:nvSpPr>
        <p:spPr>
          <a:xfrm>
            <a:off x="8876675" y="6316154"/>
            <a:ext cx="2699719" cy="316888"/>
          </a:xfrm>
          <a:prstGeom prst="rect">
            <a:avLst/>
          </a:prstGeom>
        </p:spPr>
        <p:txBody>
          <a:bodyPr/>
          <a:lstStyle/>
          <a:p>
            <a:fld id="{49AE70B2-8BF9-45C0-BB95-33D1B9D3A854}" type="slidenum">
              <a:rPr lang="zh-CN" altLang="en-US" smtClean="0"/>
            </a:fld>
            <a:endParaRPr lang="zh-CN" altLang="en-US"/>
          </a:p>
        </p:txBody>
      </p:sp>
    </p:spTree>
  </p:cSld>
  <p:clrMapOvr>
    <a:masterClrMapping/>
  </p:clrMapOvr>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6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8337" y="608569"/>
            <a:ext cx="10968057" cy="705796"/>
          </a:xfrm>
          <a:prstGeom prst="rect">
            <a:avLst/>
          </a:prstGeom>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a:xfrm>
            <a:off x="611936" y="6316154"/>
            <a:ext cx="2699719" cy="316888"/>
          </a:xfrm>
          <a:prstGeom prst="rect">
            <a:avLst/>
          </a:prstGeom>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nvPr>
        </p:nvSpPr>
        <p:spPr>
          <a:xfrm>
            <a:off x="4115571" y="6316154"/>
            <a:ext cx="3959588" cy="316888"/>
          </a:xfrm>
          <a:prstGeom prst="rect">
            <a:avLst/>
          </a:prstGeom>
        </p:spPr>
        <p:txBody>
          <a:bodyPr/>
          <a:lstStyle/>
          <a:p>
            <a:endParaRPr lang="zh-CN" altLang="en-US"/>
          </a:p>
        </p:txBody>
      </p:sp>
      <p:sp>
        <p:nvSpPr>
          <p:cNvPr id="5" name="灯片编号占位符 4"/>
          <p:cNvSpPr>
            <a:spLocks noGrp="1"/>
          </p:cNvSpPr>
          <p:nvPr>
            <p:ph type="sldNum" sz="quarter" idx="12"/>
          </p:nvPr>
        </p:nvSpPr>
        <p:spPr>
          <a:xfrm>
            <a:off x="8876675" y="6316154"/>
            <a:ext cx="2699719" cy="316888"/>
          </a:xfrm>
          <a:prstGeom prst="rect">
            <a:avLst/>
          </a:prstGeom>
        </p:spPr>
        <p:txBody>
          <a:bodyPr/>
          <a:lstStyle/>
          <a:p>
            <a:fld id="{49AE70B2-8BF9-45C0-BB95-33D1B9D3A854}" type="slidenum">
              <a:rPr lang="zh-CN" altLang="en-US" smtClean="0"/>
            </a:fld>
            <a:endParaRPr lang="zh-CN" altLang="en-US"/>
          </a:p>
        </p:txBody>
      </p:sp>
    </p:spTree>
  </p:cSld>
  <p:clrMapOvr>
    <a:masterClrMapping/>
  </p:clrMapOvr>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17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8337" y="608569"/>
            <a:ext cx="10968057" cy="705796"/>
          </a:xfrm>
          <a:prstGeom prst="rect">
            <a:avLst/>
          </a:prstGeom>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a:xfrm>
            <a:off x="611936" y="6316154"/>
            <a:ext cx="2699719" cy="316888"/>
          </a:xfrm>
          <a:prstGeom prst="rect">
            <a:avLst/>
          </a:prstGeom>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nvPr>
        </p:nvSpPr>
        <p:spPr>
          <a:xfrm>
            <a:off x="4115571" y="6316154"/>
            <a:ext cx="3959588" cy="316888"/>
          </a:xfrm>
          <a:prstGeom prst="rect">
            <a:avLst/>
          </a:prstGeom>
        </p:spPr>
        <p:txBody>
          <a:bodyPr/>
          <a:lstStyle/>
          <a:p>
            <a:endParaRPr lang="zh-CN" altLang="en-US"/>
          </a:p>
        </p:txBody>
      </p:sp>
      <p:sp>
        <p:nvSpPr>
          <p:cNvPr id="5" name="灯片编号占位符 4"/>
          <p:cNvSpPr>
            <a:spLocks noGrp="1"/>
          </p:cNvSpPr>
          <p:nvPr>
            <p:ph type="sldNum" sz="quarter" idx="12"/>
          </p:nvPr>
        </p:nvSpPr>
        <p:spPr>
          <a:xfrm>
            <a:off x="8876675" y="6316154"/>
            <a:ext cx="2699719" cy="316888"/>
          </a:xfrm>
          <a:prstGeom prst="rect">
            <a:avLst/>
          </a:prstGeom>
        </p:spPr>
        <p:txBody>
          <a:bodyPr/>
          <a:lstStyle/>
          <a:p>
            <a:fld id="{49AE70B2-8BF9-45C0-BB95-33D1B9D3A854}" type="slidenum">
              <a:rPr lang="zh-CN" altLang="en-US" smtClean="0"/>
            </a:fld>
            <a:endParaRPr lang="zh-CN" altLang="en-US"/>
          </a:p>
        </p:txBody>
      </p:sp>
    </p:spTree>
  </p:cSld>
  <p:clrMapOvr>
    <a:masterClrMapping/>
  </p:clrMapOvr>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18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8337" y="608569"/>
            <a:ext cx="10968057" cy="705796"/>
          </a:xfrm>
          <a:prstGeom prst="rect">
            <a:avLst/>
          </a:prstGeom>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a:xfrm>
            <a:off x="611936" y="6316154"/>
            <a:ext cx="2699719" cy="316888"/>
          </a:xfrm>
          <a:prstGeom prst="rect">
            <a:avLst/>
          </a:prstGeom>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nvPr>
        </p:nvSpPr>
        <p:spPr>
          <a:xfrm>
            <a:off x="4115571" y="6316154"/>
            <a:ext cx="3959588" cy="316888"/>
          </a:xfrm>
          <a:prstGeom prst="rect">
            <a:avLst/>
          </a:prstGeom>
        </p:spPr>
        <p:txBody>
          <a:bodyPr/>
          <a:lstStyle/>
          <a:p>
            <a:endParaRPr lang="zh-CN" altLang="en-US"/>
          </a:p>
        </p:txBody>
      </p:sp>
      <p:sp>
        <p:nvSpPr>
          <p:cNvPr id="5" name="灯片编号占位符 4"/>
          <p:cNvSpPr>
            <a:spLocks noGrp="1"/>
          </p:cNvSpPr>
          <p:nvPr>
            <p:ph type="sldNum" sz="quarter" idx="12"/>
          </p:nvPr>
        </p:nvSpPr>
        <p:spPr>
          <a:xfrm>
            <a:off x="8876675" y="6316154"/>
            <a:ext cx="2699719" cy="316888"/>
          </a:xfrm>
          <a:prstGeom prst="rect">
            <a:avLst/>
          </a:prstGeom>
        </p:spPr>
        <p:txBody>
          <a:bodyPr/>
          <a:lstStyle/>
          <a:p>
            <a:fld id="{49AE70B2-8BF9-45C0-BB95-33D1B9D3A854}" type="slidenum">
              <a:rPr lang="zh-CN" altLang="en-US" smtClean="0"/>
            </a:fld>
            <a:endParaRPr lang="zh-CN" altLang="en-US"/>
          </a:p>
        </p:txBody>
      </p:sp>
    </p:spTree>
  </p:cSld>
  <p:clrMapOvr>
    <a:masterClrMapping/>
  </p:clrMapOvr>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19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8337" y="608569"/>
            <a:ext cx="10968057" cy="705796"/>
          </a:xfrm>
          <a:prstGeom prst="rect">
            <a:avLst/>
          </a:prstGeom>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a:xfrm>
            <a:off x="611936" y="6316154"/>
            <a:ext cx="2699719" cy="316888"/>
          </a:xfrm>
          <a:prstGeom prst="rect">
            <a:avLst/>
          </a:prstGeom>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nvPr>
        </p:nvSpPr>
        <p:spPr>
          <a:xfrm>
            <a:off x="4115571" y="6316154"/>
            <a:ext cx="3959588" cy="316888"/>
          </a:xfrm>
          <a:prstGeom prst="rect">
            <a:avLst/>
          </a:prstGeom>
        </p:spPr>
        <p:txBody>
          <a:bodyPr/>
          <a:lstStyle/>
          <a:p>
            <a:endParaRPr lang="zh-CN" altLang="en-US"/>
          </a:p>
        </p:txBody>
      </p:sp>
      <p:sp>
        <p:nvSpPr>
          <p:cNvPr id="5" name="灯片编号占位符 4"/>
          <p:cNvSpPr>
            <a:spLocks noGrp="1"/>
          </p:cNvSpPr>
          <p:nvPr>
            <p:ph type="sldNum" sz="quarter" idx="12"/>
          </p:nvPr>
        </p:nvSpPr>
        <p:spPr>
          <a:xfrm>
            <a:off x="8876675" y="6316154"/>
            <a:ext cx="2699719" cy="316888"/>
          </a:xfrm>
          <a:prstGeom prst="rect">
            <a:avLst/>
          </a:prstGeom>
        </p:spPr>
        <p:txBody>
          <a:bodyPr/>
          <a:lstStyle/>
          <a:p>
            <a:fld id="{49AE70B2-8BF9-45C0-BB95-33D1B9D3A854}" type="slidenum">
              <a:rPr lang="zh-CN" altLang="en-US" smtClean="0"/>
            </a:fld>
            <a:endParaRPr lang="zh-CN" altLang="en-US"/>
          </a:p>
        </p:txBody>
      </p:sp>
    </p:spTree>
  </p:cSld>
  <p:clrMapOvr>
    <a:masterClrMapping/>
  </p:clrMapOvr>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20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8337" y="608569"/>
            <a:ext cx="10968057" cy="705796"/>
          </a:xfrm>
          <a:prstGeom prst="rect">
            <a:avLst/>
          </a:prstGeom>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a:xfrm>
            <a:off x="611936" y="6316154"/>
            <a:ext cx="2699719" cy="316888"/>
          </a:xfrm>
          <a:prstGeom prst="rect">
            <a:avLst/>
          </a:prstGeom>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nvPr>
        </p:nvSpPr>
        <p:spPr>
          <a:xfrm>
            <a:off x="4115571" y="6316154"/>
            <a:ext cx="3959588" cy="316888"/>
          </a:xfrm>
          <a:prstGeom prst="rect">
            <a:avLst/>
          </a:prstGeom>
        </p:spPr>
        <p:txBody>
          <a:bodyPr/>
          <a:lstStyle/>
          <a:p>
            <a:endParaRPr lang="zh-CN" altLang="en-US"/>
          </a:p>
        </p:txBody>
      </p:sp>
      <p:sp>
        <p:nvSpPr>
          <p:cNvPr id="5" name="灯片编号占位符 4"/>
          <p:cNvSpPr>
            <a:spLocks noGrp="1"/>
          </p:cNvSpPr>
          <p:nvPr>
            <p:ph type="sldNum" sz="quarter" idx="12"/>
          </p:nvPr>
        </p:nvSpPr>
        <p:spPr>
          <a:xfrm>
            <a:off x="8876675" y="6316154"/>
            <a:ext cx="2699719" cy="316888"/>
          </a:xfrm>
          <a:prstGeom prst="rect">
            <a:avLst/>
          </a:prstGeom>
        </p:spPr>
        <p:txBody>
          <a:bodyPr/>
          <a:lstStyle/>
          <a:p>
            <a:fld id="{49AE70B2-8BF9-45C0-BB95-33D1B9D3A854}" type="slidenum">
              <a:rPr lang="zh-CN" altLang="en-US" smtClean="0"/>
            </a:fld>
            <a:endParaRPr lang="zh-CN" altLang="en-US"/>
          </a:p>
        </p:txBody>
      </p:sp>
    </p:spTree>
  </p:cSld>
  <p:clrMapOvr>
    <a:masterClrMapping/>
  </p:clrMapOvr>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21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8337" y="608569"/>
            <a:ext cx="10968057" cy="705796"/>
          </a:xfrm>
          <a:prstGeom prst="rect">
            <a:avLst/>
          </a:prstGeom>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a:xfrm>
            <a:off x="611936" y="6316154"/>
            <a:ext cx="2699719" cy="316888"/>
          </a:xfrm>
          <a:prstGeom prst="rect">
            <a:avLst/>
          </a:prstGeom>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nvPr>
        </p:nvSpPr>
        <p:spPr>
          <a:xfrm>
            <a:off x="4115571" y="6316154"/>
            <a:ext cx="3959588" cy="316888"/>
          </a:xfrm>
          <a:prstGeom prst="rect">
            <a:avLst/>
          </a:prstGeom>
        </p:spPr>
        <p:txBody>
          <a:bodyPr/>
          <a:lstStyle/>
          <a:p>
            <a:endParaRPr lang="zh-CN" altLang="en-US"/>
          </a:p>
        </p:txBody>
      </p:sp>
      <p:sp>
        <p:nvSpPr>
          <p:cNvPr id="5" name="灯片编号占位符 4"/>
          <p:cNvSpPr>
            <a:spLocks noGrp="1"/>
          </p:cNvSpPr>
          <p:nvPr>
            <p:ph type="sldNum" sz="quarter" idx="12"/>
          </p:nvPr>
        </p:nvSpPr>
        <p:spPr>
          <a:xfrm>
            <a:off x="8876675" y="6316154"/>
            <a:ext cx="2699719" cy="316888"/>
          </a:xfrm>
          <a:prstGeom prst="rect">
            <a:avLst/>
          </a:prstGeom>
        </p:spPr>
        <p:txBody>
          <a:bodyPr/>
          <a:lstStyle/>
          <a:p>
            <a:fld id="{49AE70B2-8BF9-45C0-BB95-33D1B9D3A854}" type="slidenum">
              <a:rPr lang="zh-CN" altLang="en-US" smtClean="0"/>
            </a:fld>
            <a:endParaRPr lang="zh-CN" altLang="en-US"/>
          </a:p>
        </p:txBody>
      </p:sp>
    </p:spTree>
  </p:cSld>
  <p:clrMapOvr>
    <a:masterClrMapping/>
  </p:clrMapOvr>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type="tx" preserve="1">
  <p:cSld name="标题和文本">
    <p:spTree>
      <p:nvGrpSpPr>
        <p:cNvPr id="1" name=""/>
        <p:cNvGrpSpPr/>
        <p:nvPr/>
      </p:nvGrpSpPr>
      <p:grpSpPr>
        <a:xfrm>
          <a:off x="0" y="0"/>
          <a:ext cx="0" cy="0"/>
          <a:chOff x="0" y="0"/>
          <a:chExt cx="0" cy="0"/>
        </a:xfrm>
      </p:grpSpPr>
    </p:spTree>
  </p:cSld>
  <p:clrMapOvr>
    <a:masterClrMapping/>
  </p:clrMapOvr>
  <p:transition/>
  <p:hf hdr="0" dt="0"/>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sp>
        <p:nvSpPr>
          <p:cNvPr id="3" name="图片占位符 2"/>
          <p:cNvSpPr>
            <a:spLocks noGrp="1"/>
          </p:cNvSpPr>
          <p:nvPr>
            <p:ph type="pic" idx="1"/>
            <p:custDataLst>
              <p:tags r:id="rId2"/>
            </p:custDataLst>
          </p:nvPr>
        </p:nvSpPr>
        <p:spPr>
          <a:xfrm>
            <a:off x="608337" y="1555632"/>
            <a:ext cx="5232532" cy="4609280"/>
          </a:xfrm>
          <a:prstGeom prst="rect">
            <a:avLst/>
          </a:prstGeom>
        </p:spPr>
        <p:txBody>
          <a:bodyPr vert="horz" lIns="90000" tIns="46800" rIns="90000" bIns="46800" rtlCol="0">
            <a:normAutofit/>
          </a:bodyPr>
          <a:lstStyle>
            <a:lvl1pPr>
              <a:buNone/>
              <a:defRPr sz="1600"/>
            </a:lvl1pPr>
          </a:lstStyle>
          <a:p>
            <a:pPr lvl="0"/>
            <a:endParaRPr lang="zh-CN" altLang="en-US"/>
          </a:p>
        </p:txBody>
      </p:sp>
      <p:sp>
        <p:nvSpPr>
          <p:cNvPr id="4" name="文本占位符 3"/>
          <p:cNvSpPr>
            <a:spLocks noGrp="1"/>
          </p:cNvSpPr>
          <p:nvPr>
            <p:ph type="body" sz="half" idx="2"/>
            <p:custDataLst>
              <p:tags r:id="rId3"/>
            </p:custDataLst>
          </p:nvPr>
        </p:nvSpPr>
        <p:spPr>
          <a:xfrm>
            <a:off x="6349739" y="1555632"/>
            <a:ext cx="5226656" cy="4609280"/>
          </a:xfrm>
          <a:prstGeom prst="rect">
            <a:avLst/>
          </a:prstGeom>
        </p:spPr>
        <p:txBody>
          <a:bodyPr vert="horz" lIns="90000" tIns="46800" rIns="90000" bIns="46800" rtlCol="0">
            <a:normAutofit/>
          </a:bodyPr>
          <a:lstStyle>
            <a:lvl1pPr>
              <a:buNone/>
              <a:defRPr sz="1600"/>
            </a:lvl1pPr>
          </a:lstStyle>
          <a:p>
            <a:pPr lvl="0"/>
            <a:r>
              <a:rPr lang="zh-CN" altLang="en-US" smtClean="0"/>
              <a:t>单击此处编辑母版文本样式</a:t>
            </a:r>
            <a:endParaRPr lang="zh-CN" altLang="en-US"/>
          </a:p>
        </p:txBody>
      </p:sp>
      <p:sp>
        <p:nvSpPr>
          <p:cNvPr id="5" name="日期占位符 4"/>
          <p:cNvSpPr>
            <a:spLocks noGrp="1"/>
          </p:cNvSpPr>
          <p:nvPr>
            <p:ph type="dt" sz="half" idx="10"/>
            <p:custDataLst>
              <p:tags r:id="rId4"/>
            </p:custDataLst>
          </p:nvPr>
        </p:nvSpPr>
        <p:spPr>
          <a:xfrm>
            <a:off x="611936" y="6316154"/>
            <a:ext cx="2699719" cy="316888"/>
          </a:xfrm>
          <a:prstGeom prst="rect">
            <a:avLst/>
          </a:prstGeom>
        </p:spPr>
        <p:txBody>
          <a:bodyPr/>
          <a:lstStyle/>
          <a:p>
            <a:fld id="{9EFD9D74-47D9-4702-A33C-335B63B48DBF}" type="datetimeFigureOut">
              <a:rPr lang="zh-CN" altLang="en-US" smtClean="0"/>
            </a:fld>
            <a:endParaRPr lang="zh-CN" altLang="en-US"/>
          </a:p>
        </p:txBody>
      </p:sp>
      <p:sp>
        <p:nvSpPr>
          <p:cNvPr id="6" name="页脚占位符 5"/>
          <p:cNvSpPr>
            <a:spLocks noGrp="1"/>
          </p:cNvSpPr>
          <p:nvPr>
            <p:ph type="ftr" sz="quarter" idx="11"/>
            <p:custDataLst>
              <p:tags r:id="rId5"/>
            </p:custDataLst>
          </p:nvPr>
        </p:nvSpPr>
        <p:spPr>
          <a:xfrm>
            <a:off x="4115571" y="6316154"/>
            <a:ext cx="3959588" cy="316888"/>
          </a:xfrm>
          <a:prstGeom prst="rect">
            <a:avLst/>
          </a:prstGeom>
        </p:spPr>
        <p:txBody>
          <a:bodyPr/>
          <a:lstStyle/>
          <a:p>
            <a:endParaRPr lang="zh-CN" altLang="en-US"/>
          </a:p>
        </p:txBody>
      </p:sp>
      <p:sp>
        <p:nvSpPr>
          <p:cNvPr id="7" name="灯片编号占位符 6"/>
          <p:cNvSpPr>
            <a:spLocks noGrp="1"/>
          </p:cNvSpPr>
          <p:nvPr>
            <p:ph type="sldNum" sz="quarter" idx="12"/>
            <p:custDataLst>
              <p:tags r:id="rId6"/>
            </p:custDataLst>
          </p:nvPr>
        </p:nvSpPr>
        <p:spPr>
          <a:xfrm>
            <a:off x="8876675" y="6316154"/>
            <a:ext cx="2699719" cy="316888"/>
          </a:xfrm>
          <a:prstGeom prst="rect">
            <a:avLst/>
          </a:prstGeom>
        </p:spPr>
        <p:txBody>
          <a:bodyPr/>
          <a:lstStyle/>
          <a:p>
            <a:fld id="{FABC47A4-756D-490B-A52F-7D9E2C9FC05F}" type="slidenum">
              <a:rPr lang="zh-CN" altLang="en-US" smtClean="0"/>
            </a:fld>
            <a:endParaRPr lang="zh-CN" altLang="en-US"/>
          </a:p>
        </p:txBody>
      </p:sp>
      <p:sp>
        <p:nvSpPr>
          <p:cNvPr id="9" name="标题 8"/>
          <p:cNvSpPr>
            <a:spLocks noGrp="1"/>
          </p:cNvSpPr>
          <p:nvPr>
            <p:ph type="title"/>
            <p:custDataLst>
              <p:tags r:id="rId7"/>
            </p:custDataLst>
          </p:nvPr>
        </p:nvSpPr>
        <p:spPr>
          <a:xfrm>
            <a:off x="608337" y="608569"/>
            <a:ext cx="10968057" cy="705796"/>
          </a:xfrm>
          <a:prstGeom prst="rect">
            <a:avLst/>
          </a:prstGeom>
        </p:spPr>
        <p:txBody>
          <a:bodyPr/>
          <a:lstStyle/>
          <a:p>
            <a:r>
              <a:rPr lang="zh-CN" altLang="en-US"/>
              <a:t>单击此处编辑母版标题样式</a:t>
            </a:r>
            <a:endParaRPr lang="zh-CN" altLang="en-US"/>
          </a:p>
        </p:txBody>
      </p:sp>
    </p:spTree>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8337" y="608569"/>
            <a:ext cx="10968057" cy="705796"/>
          </a:xfrm>
          <a:prstGeom prst="rect">
            <a:avLst/>
          </a:prstGeom>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a:xfrm>
            <a:off x="611936" y="6316154"/>
            <a:ext cx="2699719" cy="316888"/>
          </a:xfrm>
          <a:prstGeom prst="rect">
            <a:avLst/>
          </a:prstGeom>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nvPr>
        </p:nvSpPr>
        <p:spPr>
          <a:xfrm>
            <a:off x="4115571" y="6316154"/>
            <a:ext cx="3959588" cy="316888"/>
          </a:xfrm>
          <a:prstGeom prst="rect">
            <a:avLst/>
          </a:prstGeom>
        </p:spPr>
        <p:txBody>
          <a:bodyPr/>
          <a:lstStyle/>
          <a:p>
            <a:endParaRPr lang="zh-CN" altLang="en-US"/>
          </a:p>
        </p:txBody>
      </p:sp>
      <p:sp>
        <p:nvSpPr>
          <p:cNvPr id="5" name="灯片编号占位符 4"/>
          <p:cNvSpPr>
            <a:spLocks noGrp="1"/>
          </p:cNvSpPr>
          <p:nvPr>
            <p:ph type="sldNum" sz="quarter" idx="12"/>
          </p:nvPr>
        </p:nvSpPr>
        <p:spPr>
          <a:xfrm>
            <a:off x="8876675" y="6316154"/>
            <a:ext cx="2699719" cy="316888"/>
          </a:xfrm>
          <a:prstGeom prst="rect">
            <a:avLst/>
          </a:prstGeom>
        </p:spPr>
        <p:txBody>
          <a:bodyPr/>
          <a:lstStyle/>
          <a:p>
            <a:fld id="{49AE70B2-8BF9-45C0-BB95-33D1B9D3A854}" type="slidenum">
              <a:rPr lang="zh-CN" altLang="en-US" smtClean="0"/>
            </a:fld>
            <a:endParaRPr lang="zh-CN" altLang="en-US"/>
          </a:p>
        </p:txBody>
      </p:sp>
    </p:spTree>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8337" y="608569"/>
            <a:ext cx="10968057" cy="705796"/>
          </a:xfrm>
          <a:prstGeom prst="rect">
            <a:avLst/>
          </a:prstGeom>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a:xfrm>
            <a:off x="611936" y="6316154"/>
            <a:ext cx="2699719" cy="316888"/>
          </a:xfrm>
          <a:prstGeom prst="rect">
            <a:avLst/>
          </a:prstGeom>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nvPr>
        </p:nvSpPr>
        <p:spPr>
          <a:xfrm>
            <a:off x="4115571" y="6316154"/>
            <a:ext cx="3959588" cy="316888"/>
          </a:xfrm>
          <a:prstGeom prst="rect">
            <a:avLst/>
          </a:prstGeom>
        </p:spPr>
        <p:txBody>
          <a:bodyPr/>
          <a:lstStyle/>
          <a:p>
            <a:endParaRPr lang="zh-CN" altLang="en-US"/>
          </a:p>
        </p:txBody>
      </p:sp>
      <p:sp>
        <p:nvSpPr>
          <p:cNvPr id="5" name="灯片编号占位符 4"/>
          <p:cNvSpPr>
            <a:spLocks noGrp="1"/>
          </p:cNvSpPr>
          <p:nvPr>
            <p:ph type="sldNum" sz="quarter" idx="12"/>
          </p:nvPr>
        </p:nvSpPr>
        <p:spPr>
          <a:xfrm>
            <a:off x="8876675" y="6316154"/>
            <a:ext cx="2699719" cy="316888"/>
          </a:xfrm>
          <a:prstGeom prst="rect">
            <a:avLst/>
          </a:prstGeom>
        </p:spPr>
        <p:txBody>
          <a:bodyPr/>
          <a:lstStyle/>
          <a:p>
            <a:fld id="{49AE70B2-8BF9-45C0-BB95-33D1B9D3A854}" type="slidenum">
              <a:rPr lang="zh-CN" altLang="en-US" smtClean="0"/>
            </a:fld>
            <a:endParaRPr lang="zh-CN" altLang="en-US"/>
          </a:p>
        </p:txBody>
      </p:sp>
    </p:spTree>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2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8337" y="608569"/>
            <a:ext cx="10968057" cy="705796"/>
          </a:xfrm>
          <a:prstGeom prst="rect">
            <a:avLst/>
          </a:prstGeom>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a:xfrm>
            <a:off x="611936" y="6316154"/>
            <a:ext cx="2699719" cy="316888"/>
          </a:xfrm>
          <a:prstGeom prst="rect">
            <a:avLst/>
          </a:prstGeom>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nvPr>
        </p:nvSpPr>
        <p:spPr>
          <a:xfrm>
            <a:off x="4115571" y="6316154"/>
            <a:ext cx="3959588" cy="316888"/>
          </a:xfrm>
          <a:prstGeom prst="rect">
            <a:avLst/>
          </a:prstGeom>
        </p:spPr>
        <p:txBody>
          <a:bodyPr/>
          <a:lstStyle/>
          <a:p>
            <a:endParaRPr lang="zh-CN" altLang="en-US"/>
          </a:p>
        </p:txBody>
      </p:sp>
      <p:sp>
        <p:nvSpPr>
          <p:cNvPr id="5" name="灯片编号占位符 4"/>
          <p:cNvSpPr>
            <a:spLocks noGrp="1"/>
          </p:cNvSpPr>
          <p:nvPr>
            <p:ph type="sldNum" sz="quarter" idx="12"/>
          </p:nvPr>
        </p:nvSpPr>
        <p:spPr>
          <a:xfrm>
            <a:off x="8876675" y="6316154"/>
            <a:ext cx="2699719" cy="316888"/>
          </a:xfrm>
          <a:prstGeom prst="rect">
            <a:avLst/>
          </a:prstGeom>
        </p:spPr>
        <p:txBody>
          <a:bodyPr/>
          <a:lstStyle/>
          <a:p>
            <a:fld id="{49AE70B2-8BF9-45C0-BB95-33D1B9D3A854}" type="slidenum">
              <a:rPr lang="zh-CN" altLang="en-US" smtClean="0"/>
            </a:fld>
            <a:endParaRPr lang="zh-CN" altLang="en-US"/>
          </a:p>
        </p:txBody>
      </p:sp>
    </p:spTree>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3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8337" y="608569"/>
            <a:ext cx="10968057" cy="705796"/>
          </a:xfrm>
          <a:prstGeom prst="rect">
            <a:avLst/>
          </a:prstGeom>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a:xfrm>
            <a:off x="611936" y="6316154"/>
            <a:ext cx="2699719" cy="316888"/>
          </a:xfrm>
          <a:prstGeom prst="rect">
            <a:avLst/>
          </a:prstGeom>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nvPr>
        </p:nvSpPr>
        <p:spPr>
          <a:xfrm>
            <a:off x="4115571" y="6316154"/>
            <a:ext cx="3959588" cy="316888"/>
          </a:xfrm>
          <a:prstGeom prst="rect">
            <a:avLst/>
          </a:prstGeom>
        </p:spPr>
        <p:txBody>
          <a:bodyPr/>
          <a:lstStyle/>
          <a:p>
            <a:endParaRPr lang="zh-CN" altLang="en-US"/>
          </a:p>
        </p:txBody>
      </p:sp>
      <p:sp>
        <p:nvSpPr>
          <p:cNvPr id="5" name="灯片编号占位符 4"/>
          <p:cNvSpPr>
            <a:spLocks noGrp="1"/>
          </p:cNvSpPr>
          <p:nvPr>
            <p:ph type="sldNum" sz="quarter" idx="12"/>
          </p:nvPr>
        </p:nvSpPr>
        <p:spPr>
          <a:xfrm>
            <a:off x="8876675" y="6316154"/>
            <a:ext cx="2699719" cy="316888"/>
          </a:xfrm>
          <a:prstGeom prst="rect">
            <a:avLst/>
          </a:prstGeom>
        </p:spPr>
        <p:txBody>
          <a:bodyPr/>
          <a:lstStyle/>
          <a:p>
            <a:fld id="{49AE70B2-8BF9-45C0-BB95-33D1B9D3A854}" type="slidenum">
              <a:rPr lang="zh-CN" altLang="en-US" smtClean="0"/>
            </a:fld>
            <a:endParaRPr lang="zh-CN" altLang="en-US"/>
          </a:p>
        </p:txBody>
      </p:sp>
    </p:spTree>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4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8337" y="608569"/>
            <a:ext cx="10968057" cy="705796"/>
          </a:xfrm>
          <a:prstGeom prst="rect">
            <a:avLst/>
          </a:prstGeom>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a:xfrm>
            <a:off x="611936" y="6316154"/>
            <a:ext cx="2699719" cy="316888"/>
          </a:xfrm>
          <a:prstGeom prst="rect">
            <a:avLst/>
          </a:prstGeom>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nvPr>
        </p:nvSpPr>
        <p:spPr>
          <a:xfrm>
            <a:off x="4115571" y="6316154"/>
            <a:ext cx="3959588" cy="316888"/>
          </a:xfrm>
          <a:prstGeom prst="rect">
            <a:avLst/>
          </a:prstGeom>
        </p:spPr>
        <p:txBody>
          <a:bodyPr/>
          <a:lstStyle/>
          <a:p>
            <a:endParaRPr lang="zh-CN" altLang="en-US"/>
          </a:p>
        </p:txBody>
      </p:sp>
      <p:sp>
        <p:nvSpPr>
          <p:cNvPr id="5" name="灯片编号占位符 4"/>
          <p:cNvSpPr>
            <a:spLocks noGrp="1"/>
          </p:cNvSpPr>
          <p:nvPr>
            <p:ph type="sldNum" sz="quarter" idx="12"/>
          </p:nvPr>
        </p:nvSpPr>
        <p:spPr>
          <a:xfrm>
            <a:off x="8876675" y="6316154"/>
            <a:ext cx="2699719" cy="316888"/>
          </a:xfrm>
          <a:prstGeom prst="rect">
            <a:avLst/>
          </a:prstGeom>
        </p:spPr>
        <p:txBody>
          <a:bodyPr/>
          <a:lstStyle/>
          <a:p>
            <a:fld id="{49AE70B2-8BF9-45C0-BB95-33D1B9D3A854}" type="slidenum">
              <a:rPr lang="zh-CN" altLang="en-US" smtClean="0"/>
            </a:fld>
            <a:endParaRPr lang="zh-CN" altLang="en-US"/>
          </a:p>
        </p:txBody>
      </p:sp>
    </p:spTree>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5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8337" y="608569"/>
            <a:ext cx="10968057" cy="705796"/>
          </a:xfrm>
          <a:prstGeom prst="rect">
            <a:avLst/>
          </a:prstGeom>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a:xfrm>
            <a:off x="611936" y="6316154"/>
            <a:ext cx="2699719" cy="316888"/>
          </a:xfrm>
          <a:prstGeom prst="rect">
            <a:avLst/>
          </a:prstGeom>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nvPr>
        </p:nvSpPr>
        <p:spPr>
          <a:xfrm>
            <a:off x="4115571" y="6316154"/>
            <a:ext cx="3959588" cy="316888"/>
          </a:xfrm>
          <a:prstGeom prst="rect">
            <a:avLst/>
          </a:prstGeom>
        </p:spPr>
        <p:txBody>
          <a:bodyPr/>
          <a:lstStyle/>
          <a:p>
            <a:endParaRPr lang="zh-CN" altLang="en-US"/>
          </a:p>
        </p:txBody>
      </p:sp>
      <p:sp>
        <p:nvSpPr>
          <p:cNvPr id="5" name="灯片编号占位符 4"/>
          <p:cNvSpPr>
            <a:spLocks noGrp="1"/>
          </p:cNvSpPr>
          <p:nvPr>
            <p:ph type="sldNum" sz="quarter" idx="12"/>
          </p:nvPr>
        </p:nvSpPr>
        <p:spPr>
          <a:xfrm>
            <a:off x="8876675" y="6316154"/>
            <a:ext cx="2699719" cy="316888"/>
          </a:xfrm>
          <a:prstGeom prst="rect">
            <a:avLst/>
          </a:prstGeom>
        </p:spPr>
        <p:txBody>
          <a:bodyPr/>
          <a:lstStyle/>
          <a:p>
            <a:fld id="{49AE70B2-8BF9-45C0-BB95-33D1B9D3A854}" type="slidenum">
              <a:rPr lang="zh-CN" altLang="en-US" smtClean="0"/>
            </a:fld>
            <a:endParaRPr lang="zh-CN" altLang="en-US"/>
          </a:p>
        </p:txBody>
      </p:sp>
    </p:spTree>
  </p:cSld>
  <p:clrMapOvr>
    <a:masterClrMapping/>
  </p:clrMapOvr>
  <p:transition/>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8" Type="http://schemas.openxmlformats.org/officeDocument/2006/relationships/theme" Target="../theme/theme1.xml"/><Relationship Id="rId27" Type="http://schemas.openxmlformats.org/officeDocument/2006/relationships/tags" Target="../tags/tag15.xml"/><Relationship Id="rId26" Type="http://schemas.openxmlformats.org/officeDocument/2006/relationships/slideLayout" Target="../slideLayouts/slideLayout26.xml"/><Relationship Id="rId25" Type="http://schemas.openxmlformats.org/officeDocument/2006/relationships/slideLayout" Target="../slideLayouts/slideLayout25.xml"/><Relationship Id="rId24" Type="http://schemas.openxmlformats.org/officeDocument/2006/relationships/slideLayout" Target="../slideLayouts/slideLayout24.xml"/><Relationship Id="rId23" Type="http://schemas.openxmlformats.org/officeDocument/2006/relationships/slideLayout" Target="../slideLayouts/slideLayout23.xml"/><Relationship Id="rId22" Type="http://schemas.openxmlformats.org/officeDocument/2006/relationships/slideLayout" Target="../slideLayouts/slideLayout22.xml"/><Relationship Id="rId21" Type="http://schemas.openxmlformats.org/officeDocument/2006/relationships/slideLayout" Target="../slideLayouts/slideLayout21.xml"/><Relationship Id="rId20" Type="http://schemas.openxmlformats.org/officeDocument/2006/relationships/slideLayout" Target="../slideLayouts/slideLayout20.xml"/><Relationship Id="rId2" Type="http://schemas.openxmlformats.org/officeDocument/2006/relationships/slideLayout" Target="../slideLayouts/slideLayout2.xml"/><Relationship Id="rId19" Type="http://schemas.openxmlformats.org/officeDocument/2006/relationships/slideLayout" Target="../slideLayouts/slideLayout19.xml"/><Relationship Id="rId18" Type="http://schemas.openxmlformats.org/officeDocument/2006/relationships/slideLayout" Target="../slideLayouts/slideLayout18.xml"/><Relationship Id="rId17" Type="http://schemas.openxmlformats.org/officeDocument/2006/relationships/slideLayout" Target="../slideLayouts/slideLayout17.xml"/><Relationship Id="rId16" Type="http://schemas.openxmlformats.org/officeDocument/2006/relationships/slideLayout" Target="../slideLayouts/slideLayout16.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Tree>
    <p:custDataLst>
      <p:tags r:id="rId27"/>
    </p:custData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8" r:id="rId20"/>
    <p:sldLayoutId id="2147483669" r:id="rId21"/>
    <p:sldLayoutId id="2147483670" r:id="rId22"/>
    <p:sldLayoutId id="2147483671" r:id="rId23"/>
    <p:sldLayoutId id="2147483672" r:id="rId24"/>
    <p:sldLayoutId id="2147483673" r:id="rId25"/>
    <p:sldLayoutId id="2147483674" r:id="rId26"/>
  </p:sldLayoutIdLst>
  <p:transition/>
  <p:txStyles>
    <p:titleStyle>
      <a:lvl1pPr algn="l" defTabSz="914400" rtl="0" eaLnBrk="1" fontAlgn="auto" latinLnBrk="0" hangingPunct="1">
        <a:lnSpc>
          <a:spcPct val="100000"/>
        </a:lnSpc>
        <a:spcBef>
          <a:spcPct val="0"/>
        </a:spcBef>
        <a:buNone/>
        <a:defRPr sz="3600" b="1" u="none" strike="noStrike" kern="1200" cap="none" spc="300" normalizeH="0" baseline="0">
          <a:solidFill>
            <a:schemeClr val="tx1">
              <a:lumMod val="85000"/>
              <a:lumOff val="15000"/>
            </a:schemeClr>
          </a:solidFill>
          <a:uFillTx/>
          <a:latin typeface="+mj-lt"/>
          <a:ea typeface="+mj-ea"/>
          <a:cs typeface="+mj-cs"/>
        </a:defRPr>
      </a:lvl1pPr>
    </p:titleStyle>
    <p:bodyStyle>
      <a:lvl1pPr marL="228600" indent="-228600" algn="l" defTabSz="914400" rtl="0" eaLnBrk="1" fontAlgn="auto" latinLnBrk="0" hangingPunct="1">
        <a:lnSpc>
          <a:spcPct val="130000"/>
        </a:lnSpc>
        <a:spcBef>
          <a:spcPct val="0"/>
        </a:spcBef>
        <a:spcAft>
          <a:spcPts val="1000"/>
        </a:spcAft>
        <a:buFont typeface="Arial" panose="020B0604020202020204" pitchFamily="34" charset="0"/>
        <a:buChar char="●"/>
        <a:defRPr sz="1800" u="none" strike="noStrike" kern="1200" cap="none" spc="150" normalizeH="0" baseline="0">
          <a:solidFill>
            <a:schemeClr val="tx1">
              <a:lumMod val="65000"/>
              <a:lumOff val="35000"/>
            </a:schemeClr>
          </a:solidFill>
          <a:uFillTx/>
          <a:latin typeface="+mn-lt"/>
          <a:ea typeface="+mn-ea"/>
          <a:cs typeface="+mn-cs"/>
        </a:defRPr>
      </a:lvl1pPr>
      <a:lvl2pPr marL="685800" indent="-228600" algn="l" defTabSz="914400" rtl="0" eaLnBrk="1" fontAlgn="auto" latinLnBrk="0" hangingPunct="1">
        <a:lnSpc>
          <a:spcPct val="120000"/>
        </a:lnSpc>
        <a:spcBef>
          <a:spcPct val="0"/>
        </a:spcBef>
        <a:spcAft>
          <a:spcPts val="600"/>
        </a:spcAft>
        <a:buFont typeface="Arial" panose="020B0604020202020204" pitchFamily="34" charset="0"/>
        <a:buChar char="●"/>
        <a:tabLst>
          <a:tab pos="1609725" algn="l"/>
        </a:tabLst>
        <a:defRPr sz="1600" u="none" strike="noStrike" kern="1200" cap="none" spc="150" normalizeH="0" baseline="0">
          <a:solidFill>
            <a:schemeClr val="tx1">
              <a:lumMod val="65000"/>
              <a:lumOff val="35000"/>
            </a:schemeClr>
          </a:solidFill>
          <a:uFillTx/>
          <a:latin typeface="+mn-lt"/>
          <a:ea typeface="+mn-ea"/>
          <a:cs typeface="+mn-cs"/>
        </a:defRPr>
      </a:lvl2pPr>
      <a:lvl3pPr marL="1143000" indent="-228600" algn="l" defTabSz="914400" rtl="0" eaLnBrk="1" fontAlgn="auto" latinLnBrk="0" hangingPunct="1">
        <a:lnSpc>
          <a:spcPct val="120000"/>
        </a:lnSpc>
        <a:spcBef>
          <a:spcPct val="0"/>
        </a:spcBef>
        <a:spcAft>
          <a:spcPts val="600"/>
        </a:spcAft>
        <a:buFont typeface="Arial" panose="020B0604020202020204" pitchFamily="34" charset="0"/>
        <a:buChar char="●"/>
        <a:defRPr sz="1600" u="none" strike="noStrike" kern="1200" cap="none" spc="150" normalizeH="0" baseline="0">
          <a:solidFill>
            <a:schemeClr val="tx1">
              <a:lumMod val="65000"/>
              <a:lumOff val="35000"/>
            </a:schemeClr>
          </a:solidFill>
          <a:uFillTx/>
          <a:latin typeface="+mn-lt"/>
          <a:ea typeface="+mn-ea"/>
          <a:cs typeface="+mn-cs"/>
        </a:defRPr>
      </a:lvl3pPr>
      <a:lvl4pPr marL="1600200" indent="-228600" algn="l" defTabSz="914400" rtl="0" eaLnBrk="1" fontAlgn="auto" latinLnBrk="0" hangingPunct="1">
        <a:lnSpc>
          <a:spcPct val="120000"/>
        </a:lnSpc>
        <a:spcBef>
          <a:spcPct val="0"/>
        </a:spcBef>
        <a:spcAft>
          <a:spcPts val="300"/>
        </a:spcAft>
        <a:buFont typeface="Wingdings" panose="05000000000000000000" charset="0"/>
        <a:buChar char=""/>
        <a:defRPr sz="1400" u="none" strike="noStrike" kern="1200" cap="none" spc="150" normalizeH="0" baseline="0">
          <a:solidFill>
            <a:schemeClr val="tx1">
              <a:lumMod val="65000"/>
              <a:lumOff val="35000"/>
            </a:schemeClr>
          </a:solidFill>
          <a:uFillTx/>
          <a:latin typeface="+mn-lt"/>
          <a:ea typeface="+mn-ea"/>
          <a:cs typeface="+mn-cs"/>
        </a:defRPr>
      </a:lvl4pPr>
      <a:lvl5pPr marL="2057400" indent="-228600" algn="l" defTabSz="914400" rtl="0" eaLnBrk="1" fontAlgn="auto" latinLnBrk="0" hangingPunct="1">
        <a:lnSpc>
          <a:spcPct val="120000"/>
        </a:lnSpc>
        <a:spcBef>
          <a:spcPct val="0"/>
        </a:spcBef>
        <a:spcAft>
          <a:spcPts val="300"/>
        </a:spcAft>
        <a:buFont typeface="Arial" panose="020B0604020202020204" pitchFamily="34" charset="0"/>
        <a:buChar char="•"/>
        <a:defRPr sz="1400" u="none" strike="noStrike" kern="1200" cap="none" spc="150" normalizeH="0" baseline="0">
          <a:solidFill>
            <a:schemeClr val="tx1">
              <a:lumMod val="65000"/>
              <a:lumOff val="35000"/>
            </a:schemeClr>
          </a:solidFill>
          <a:uFillTx/>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365"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5565"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199765" algn="l" defTabSz="914400" rtl="0" eaLnBrk="1" latinLnBrk="0" hangingPunct="1">
        <a:defRPr sz="1800" kern="1200">
          <a:solidFill>
            <a:schemeClr val="tx1"/>
          </a:solidFill>
          <a:latin typeface="+mn-lt"/>
          <a:ea typeface="+mn-ea"/>
          <a:cs typeface="+mn-cs"/>
        </a:defRPr>
      </a:lvl8pPr>
      <a:lvl9pPr marL="3656965"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2" Type="http://schemas.openxmlformats.org/officeDocument/2006/relationships/slideLayout" Target="../slideLayouts/slideLayout10.xml"/><Relationship Id="rId1" Type="http://schemas.openxmlformats.org/officeDocument/2006/relationships/image" Target="../media/image1.png"/></Relationships>
</file>

<file path=ppt/slides/_rels/slide14.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tags" Target="../tags/tag23.xml"/></Relationships>
</file>

<file path=ppt/slides/_rels/slide15.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image" Target="../media/image2.png"/></Relationships>
</file>

<file path=ppt/slides/_rels/slide16.xml.rels><?xml version="1.0" encoding="UTF-8" standalone="yes"?>
<Relationships xmlns="http://schemas.openxmlformats.org/package/2006/relationships"><Relationship Id="rId4" Type="http://schemas.openxmlformats.org/officeDocument/2006/relationships/vmlDrawing" Target="../drawings/vmlDrawing1.vml"/><Relationship Id="rId3" Type="http://schemas.openxmlformats.org/officeDocument/2006/relationships/slideLayout" Target="../slideLayouts/slideLayout3.xml"/><Relationship Id="rId2" Type="http://schemas.openxmlformats.org/officeDocument/2006/relationships/image" Target="../media/image3.emf"/><Relationship Id="rId1" Type="http://schemas.openxmlformats.org/officeDocument/2006/relationships/oleObject" Target="../embeddings/oleObject1.bin"/></Relationships>
</file>

<file path=ppt/slides/_rels/slide17.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image" Target="../media/image4.png"/></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1.xml"/><Relationship Id="rId1" Type="http://schemas.openxmlformats.org/officeDocument/2006/relationships/tags" Target="../tags/tag2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slideLayout" Target="../slideLayouts/slideLayout5.xml"/><Relationship Id="rId1" Type="http://schemas.openxmlformats.org/officeDocument/2006/relationships/tags" Target="../tags/tag16.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image" Target="../media/image5.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tags" Target="../tags/tag25.xml"/></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15.xml"/><Relationship Id="rId1" Type="http://schemas.openxmlformats.org/officeDocument/2006/relationships/tags" Target="../tags/tag26.xml"/></Relationships>
</file>

<file path=ppt/slides/_rels/slide25.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image" Target="../media/image6.emf"/><Relationship Id="rId1" Type="http://schemas.openxmlformats.org/officeDocument/2006/relationships/tags" Target="../tags/tag2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8.xml.rels><?xml version="1.0" encoding="UTF-8" standalone="yes"?>
<Relationships xmlns="http://schemas.openxmlformats.org/package/2006/relationships"><Relationship Id="rId5" Type="http://schemas.openxmlformats.org/officeDocument/2006/relationships/slideLayout" Target="../slideLayouts/slideLayout2.xml"/><Relationship Id="rId4" Type="http://schemas.openxmlformats.org/officeDocument/2006/relationships/image" Target="../media/image10.png"/><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image" Target="../media/image7.pn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6.xml"/><Relationship Id="rId1" Type="http://schemas.openxmlformats.org/officeDocument/2006/relationships/tags" Target="../tags/tag17.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3.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hemeOverride" Target="../theme/themeOverride1.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ags" Target="../tags/tag18.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ags" Target="../tags/tag19.xml"/></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ags" Target="../tags/tag20.xml"/></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22.xml"/><Relationship Id="rId1" Type="http://schemas.openxmlformats.org/officeDocument/2006/relationships/tags" Target="../tags/tag2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矩形 2"/>
          <p:cNvSpPr/>
          <p:nvPr/>
        </p:nvSpPr>
        <p:spPr>
          <a:xfrm>
            <a:off x="2209800" y="3912870"/>
            <a:ext cx="7831455" cy="612775"/>
          </a:xfrm>
          <a:prstGeom prst="rect">
            <a:avLst/>
          </a:prstGeom>
          <a:noFill/>
          <a:ln w="9525">
            <a:noFill/>
          </a:ln>
        </p:spPr>
        <p:txBody>
          <a:bodyPr wrap="square" lIns="121909" tIns="60954" rIns="121909" bIns="60954">
            <a:spAutoFit/>
          </a:bodyPr>
          <a:lstStyle/>
          <a:p>
            <a:pPr algn="ctr"/>
            <a:r>
              <a:rPr lang="en-US" altLang="zh-CN" sz="3200" b="1">
                <a:solidFill>
                  <a:srgbClr val="C00000"/>
                </a:solidFill>
                <a:latin typeface="黑体" panose="02010609060101010101" pitchFamily="49" charset="-122"/>
                <a:ea typeface="黑体" panose="02010609060101010101" pitchFamily="49" charset="-122"/>
              </a:rPr>
              <a:t>---2024</a:t>
            </a:r>
            <a:r>
              <a:rPr lang="zh-CN" altLang="en-US" sz="3200" b="1">
                <a:solidFill>
                  <a:srgbClr val="C00000"/>
                </a:solidFill>
                <a:latin typeface="黑体" panose="02010609060101010101" pitchFamily="49" charset="-122"/>
                <a:ea typeface="黑体" panose="02010609060101010101" pitchFamily="49" charset="-122"/>
              </a:rPr>
              <a:t>届高考数学一轮复习备考策略</a:t>
            </a:r>
            <a:r>
              <a:rPr lang="en-US" altLang="zh-CN" sz="2400" b="1">
                <a:latin typeface="楷体" panose="02010609060101010101" pitchFamily="49" charset="-122"/>
                <a:ea typeface="楷体" panose="02010609060101010101" pitchFamily="49" charset="-122"/>
              </a:rPr>
              <a:t> </a:t>
            </a:r>
            <a:endParaRPr lang="en-US" altLang="zh-CN" sz="2400" b="1">
              <a:latin typeface="楷体" panose="02010609060101010101" pitchFamily="49" charset="-122"/>
              <a:ea typeface="楷体" panose="02010609060101010101" pitchFamily="49" charset="-122"/>
            </a:endParaRPr>
          </a:p>
        </p:txBody>
      </p:sp>
      <p:sp>
        <p:nvSpPr>
          <p:cNvPr id="29" name="文本框 28"/>
          <p:cNvSpPr txBox="1"/>
          <p:nvPr/>
        </p:nvSpPr>
        <p:spPr>
          <a:xfrm>
            <a:off x="1256030" y="2132965"/>
            <a:ext cx="9391650" cy="1198880"/>
          </a:xfrm>
          <a:prstGeom prst="rect">
            <a:avLst/>
          </a:prstGeom>
          <a:noFill/>
        </p:spPr>
        <p:txBody>
          <a:bodyPr wrap="square" rtlCol="0">
            <a:spAutoFit/>
          </a:bodyPr>
          <a:lstStyle/>
          <a:p>
            <a:pPr algn="ctr"/>
            <a:r>
              <a:rPr kumimoji="1" lang="zh-CN" altLang="en-US" sz="7200" b="1">
                <a:solidFill>
                  <a:srgbClr val="3289CA"/>
                </a:solidFill>
                <a:latin typeface="思源黑体 CN Medium" panose="020B0600000000000000" pitchFamily="34" charset="-122"/>
                <a:ea typeface="思源黑体 CN Medium" panose="020B0600000000000000" pitchFamily="34" charset="-122"/>
                <a:sym typeface="Arial" panose="020B0604020202020204" pitchFamily="34" charset="0"/>
              </a:rPr>
              <a:t>明确方向  </a:t>
            </a:r>
            <a:r>
              <a:rPr kumimoji="1" lang="zh-CN" altLang="en-US" sz="7200" b="1">
                <a:solidFill>
                  <a:srgbClr val="3289CA"/>
                </a:solidFill>
                <a:latin typeface="Arial" panose="020B0604020202020204" pitchFamily="34" charset="0"/>
                <a:ea typeface="思源黑体 CN Medium" panose="020B0600000000000000" pitchFamily="34" charset="-122"/>
                <a:cs typeface="Arial" panose="020B0604020202020204" pitchFamily="34" charset="0"/>
                <a:sym typeface="Arial" panose="020B0604020202020204" pitchFamily="34" charset="0"/>
              </a:rPr>
              <a:t>高效备考</a:t>
            </a:r>
            <a:endParaRPr kumimoji="1" lang="zh-CN" altLang="en-US" sz="7200" b="1">
              <a:solidFill>
                <a:srgbClr val="3289CA"/>
              </a:solidFill>
              <a:latin typeface="Arial" panose="020B0604020202020204" pitchFamily="34" charset="0"/>
              <a:ea typeface="思源黑体 CN Medium" panose="020B0600000000000000" pitchFamily="34" charset="-122"/>
              <a:cs typeface="Arial" panose="020B0604020202020204" pitchFamily="34" charset="0"/>
              <a:sym typeface="Arial" panose="020B0604020202020204" pitchFamily="34" charset="0"/>
            </a:endParaRPr>
          </a:p>
        </p:txBody>
      </p:sp>
    </p:spTree>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481" name="Rectangle 1"/>
          <p:cNvSpPr>
            <a:spLocks noChangeArrowheads="1"/>
          </p:cNvSpPr>
          <p:nvPr/>
        </p:nvSpPr>
        <p:spPr bwMode="auto">
          <a:xfrm>
            <a:off x="114935" y="350520"/>
            <a:ext cx="12202160" cy="6369050"/>
          </a:xfrm>
          <a:prstGeom prst="rect">
            <a:avLst/>
          </a:prstGeom>
          <a:noFill/>
          <a:ln w="9525">
            <a:noFill/>
            <a:miter lim="800000"/>
          </a:ln>
          <a:effectLst>
            <a:prstShdw prst="shdw17" dist="17961" dir="2700000">
              <a:schemeClr val="accent1">
                <a:gamma/>
                <a:shade val="60000"/>
                <a:invGamma/>
              </a:schemeClr>
            </a:prstShdw>
          </a:effectLst>
        </p:spPr>
        <p:txBody>
          <a:bodyPr wrap="square" anchor="ctr">
            <a:noAutofit/>
          </a:bodyPr>
          <a:lstStyle/>
          <a:p>
            <a:pPr marL="0" marR="0" lvl="0" indent="500380" algn="l" defTabSz="1088390" rtl="0" eaLnBrk="1" fontAlgn="auto" latinLnBrk="0" hangingPunct="1">
              <a:lnSpc>
                <a:spcPct val="100000"/>
              </a:lnSpc>
              <a:spcBef>
                <a:spcPct val="0"/>
              </a:spcBef>
              <a:spcAft>
                <a:spcPct val="0"/>
              </a:spcAft>
              <a:buClrTx/>
              <a:buSzTx/>
              <a:buFontTx/>
              <a:buNone/>
              <a:defRPr/>
            </a:pPr>
            <a:endParaRPr kumimoji="0" lang="en-US" altLang="zh-CN" sz="3600" i="0" u="none" strike="noStrike" kern="1200" cap="none" spc="0" normalizeH="0" baseline="0" noProof="0" smtClean="0">
              <a:ln>
                <a:noFill/>
              </a:ln>
              <a:solidFill>
                <a:schemeClr val="tx1"/>
              </a:solidFill>
              <a:effectLst/>
              <a:uLnTx/>
              <a:uFillTx/>
              <a:latin typeface="宋体" panose="02010600030101010101" pitchFamily="2" charset="-122"/>
              <a:ea typeface="+mn-ea"/>
              <a:cs typeface="Times New Roman" panose="02020603050405020304" pitchFamily="18" charset="0"/>
            </a:endParaRPr>
          </a:p>
          <a:p>
            <a:pPr marL="0" marR="0" lvl="0" indent="500380" algn="l" defTabSz="1088390" rtl="0" eaLnBrk="1" fontAlgn="auto" latinLnBrk="0" hangingPunct="1">
              <a:lnSpc>
                <a:spcPct val="100000"/>
              </a:lnSpc>
              <a:spcBef>
                <a:spcPct val="0"/>
              </a:spcBef>
              <a:spcAft>
                <a:spcPct val="0"/>
              </a:spcAft>
              <a:buClrTx/>
              <a:buSzTx/>
              <a:buFontTx/>
              <a:buNone/>
              <a:defRPr/>
            </a:pPr>
            <a:endParaRPr kumimoji="0" lang="en-US" altLang="zh-CN" sz="3600" i="0" u="none" strike="noStrike" kern="1200" cap="none" spc="0" normalizeH="0" baseline="0" noProof="0" smtClean="0">
              <a:ln>
                <a:noFill/>
              </a:ln>
              <a:solidFill>
                <a:schemeClr val="tx1"/>
              </a:solidFill>
              <a:effectLst/>
              <a:uLnTx/>
              <a:uFillTx/>
              <a:latin typeface="宋体" panose="02010600030101010101" pitchFamily="2" charset="-122"/>
              <a:ea typeface="+mn-ea"/>
              <a:cs typeface="Times New Roman" panose="02020603050405020304" pitchFamily="18" charset="0"/>
            </a:endParaRPr>
          </a:p>
          <a:p>
            <a:pPr marL="0" marR="0" lvl="0" indent="500380" algn="l" defTabSz="1088390" rtl="0" eaLnBrk="1" fontAlgn="auto" latinLnBrk="0" hangingPunct="1">
              <a:lnSpc>
                <a:spcPct val="150000"/>
              </a:lnSpc>
              <a:spcBef>
                <a:spcPct val="0"/>
              </a:spcBef>
              <a:spcAft>
                <a:spcPct val="0"/>
              </a:spcAft>
              <a:buClrTx/>
              <a:buSzTx/>
              <a:buFontTx/>
              <a:buNone/>
              <a:defRPr/>
            </a:pPr>
            <a:r>
              <a:rPr kumimoji="0" lang="zh-CN" altLang="en-US" sz="3600" i="0" u="none" strike="noStrike" kern="1200" cap="none" spc="0" normalizeH="0" baseline="0" noProof="0" smtClean="0">
                <a:ln>
                  <a:noFill/>
                </a:ln>
                <a:solidFill>
                  <a:schemeClr val="tx1"/>
                </a:solidFill>
                <a:effectLst/>
                <a:uLnTx/>
                <a:uFillTx/>
                <a:latin typeface="宋体" panose="02010600030101010101" pitchFamily="2" charset="-122"/>
                <a:ea typeface="+mn-ea"/>
                <a:cs typeface="Times New Roman" panose="02020603050405020304" pitchFamily="18" charset="0"/>
              </a:rPr>
              <a:t> </a:t>
            </a:r>
            <a:r>
              <a:rPr kumimoji="0" lang="zh-CN" altLang="en-US" sz="3200" i="0" u="none" strike="noStrike" kern="1200" cap="none" spc="0" normalizeH="0" baseline="0" noProof="0" smtClean="0">
                <a:ln>
                  <a:noFill/>
                </a:ln>
                <a:solidFill>
                  <a:schemeClr val="tx1"/>
                </a:solidFill>
                <a:effectLst/>
                <a:uLnTx/>
                <a:uFillTx/>
                <a:latin typeface="宋体" panose="02010600030101010101" pitchFamily="2" charset="-122"/>
                <a:ea typeface="+mn-ea"/>
                <a:cs typeface="Times New Roman" panose="02020603050405020304" pitchFamily="18" charset="0"/>
              </a:rPr>
              <a:t>一、认真</a:t>
            </a:r>
            <a:r>
              <a:rPr kumimoji="0" lang="zh-CN" altLang="en-US" sz="3200" i="0" u="none" strike="noStrike" kern="1200" cap="none" spc="0" normalizeH="0" baseline="0" noProof="0">
                <a:ln>
                  <a:noFill/>
                </a:ln>
                <a:solidFill>
                  <a:schemeClr val="tx1"/>
                </a:solidFill>
                <a:effectLst/>
                <a:uLnTx/>
                <a:uFillTx/>
                <a:latin typeface="宋体" panose="02010600030101010101" pitchFamily="2" charset="-122"/>
                <a:ea typeface="+mn-ea"/>
                <a:cs typeface="Times New Roman" panose="02020603050405020304" pitchFamily="18" charset="0"/>
              </a:rPr>
              <a:t>做完近五年的高考真题，要对高考真题进行深度分析，要做到以下问题的研究：</a:t>
            </a:r>
            <a:endParaRPr kumimoji="0" lang="zh-CN" altLang="en-US" sz="3200" i="0" u="none" strike="noStrike" kern="1200" cap="none" spc="0" normalizeH="0" baseline="0" noProof="0">
              <a:ln>
                <a:noFill/>
              </a:ln>
              <a:solidFill>
                <a:schemeClr val="tx1"/>
              </a:solidFill>
              <a:effectLst/>
              <a:uLnTx/>
              <a:uFillTx/>
              <a:latin typeface="宋体" panose="02010600030101010101" pitchFamily="2" charset="-122"/>
              <a:ea typeface="+mn-ea"/>
              <a:cs typeface="+mn-cs"/>
            </a:endParaRPr>
          </a:p>
          <a:p>
            <a:pPr marL="0" marR="0" lvl="0" indent="500380" algn="l" defTabSz="1088390" rtl="0" eaLnBrk="1" fontAlgn="auto" latinLnBrk="0" hangingPunct="1">
              <a:lnSpc>
                <a:spcPct val="150000"/>
              </a:lnSpc>
              <a:spcBef>
                <a:spcPct val="0"/>
              </a:spcBef>
              <a:spcAft>
                <a:spcPct val="0"/>
              </a:spcAft>
              <a:buClrTx/>
              <a:buSzTx/>
              <a:buFontTx/>
              <a:buNone/>
              <a:defRPr/>
            </a:pPr>
            <a:r>
              <a:rPr kumimoji="0" lang="zh-CN" altLang="en-US" sz="3200" i="0" u="none" strike="noStrike" kern="1200" cap="none" spc="0" normalizeH="0" baseline="0" noProof="0" smtClean="0">
                <a:ln>
                  <a:noFill/>
                </a:ln>
                <a:solidFill>
                  <a:schemeClr val="tx1"/>
                </a:solidFill>
                <a:effectLst/>
                <a:uLnTx/>
                <a:uFillTx/>
                <a:latin typeface="宋体" panose="02010600030101010101" pitchFamily="2" charset="-122"/>
                <a:ea typeface="+mn-ea"/>
                <a:cs typeface="Times New Roman" panose="02020603050405020304" pitchFamily="18" charset="0"/>
              </a:rPr>
              <a:t> </a:t>
            </a:r>
            <a:r>
              <a:rPr kumimoji="0" lang="en-US" altLang="zh-CN" sz="3200" i="0" u="none" strike="noStrike" kern="1200" cap="none" spc="0" normalizeH="0" baseline="0" noProof="0">
                <a:ln>
                  <a:noFill/>
                </a:ln>
                <a:solidFill>
                  <a:schemeClr val="tx1"/>
                </a:solidFill>
                <a:effectLst/>
                <a:uLnTx/>
                <a:uFillTx/>
                <a:latin typeface="宋体" panose="02010600030101010101" pitchFamily="2" charset="-122"/>
                <a:ea typeface="+mn-ea"/>
                <a:cs typeface="Times New Roman" panose="02020603050405020304" pitchFamily="18" charset="0"/>
              </a:rPr>
              <a:t>1.</a:t>
            </a:r>
            <a:r>
              <a:rPr kumimoji="0" lang="zh-CN" altLang="en-US" sz="3200" i="0" u="none" strike="noStrike" kern="1200" cap="none" spc="0" normalizeH="0" baseline="0" noProof="0">
                <a:ln>
                  <a:noFill/>
                </a:ln>
                <a:solidFill>
                  <a:schemeClr val="tx1"/>
                </a:solidFill>
                <a:effectLst/>
                <a:uLnTx/>
                <a:uFillTx/>
                <a:latin typeface="宋体" panose="02010600030101010101" pitchFamily="2" charset="-122"/>
                <a:ea typeface="+mn-ea"/>
                <a:cs typeface="Times New Roman" panose="02020603050405020304" pitchFamily="18" charset="0"/>
              </a:rPr>
              <a:t>本题的问题情境有何特征？</a:t>
            </a:r>
            <a:endParaRPr kumimoji="0" lang="zh-CN" altLang="en-US" sz="3200" i="0" u="none" strike="noStrike" kern="1200" cap="none" spc="0" normalizeH="0" baseline="0" noProof="0">
              <a:ln>
                <a:noFill/>
              </a:ln>
              <a:solidFill>
                <a:schemeClr val="tx1"/>
              </a:solidFill>
              <a:effectLst/>
              <a:uLnTx/>
              <a:uFillTx/>
              <a:latin typeface="宋体" panose="02010600030101010101" pitchFamily="2" charset="-122"/>
              <a:ea typeface="+mn-ea"/>
              <a:cs typeface="+mn-cs"/>
            </a:endParaRPr>
          </a:p>
          <a:p>
            <a:pPr marL="0" marR="0" lvl="0" indent="500380" algn="l" defTabSz="1088390" rtl="0" eaLnBrk="1" fontAlgn="auto" latinLnBrk="0" hangingPunct="1">
              <a:lnSpc>
                <a:spcPct val="150000"/>
              </a:lnSpc>
              <a:spcBef>
                <a:spcPct val="0"/>
              </a:spcBef>
              <a:spcAft>
                <a:spcPct val="0"/>
              </a:spcAft>
              <a:buClrTx/>
              <a:buSzTx/>
              <a:buFontTx/>
              <a:buNone/>
              <a:defRPr/>
            </a:pPr>
            <a:r>
              <a:rPr kumimoji="0" lang="zh-CN" altLang="en-US" sz="3200" i="0" u="none" strike="noStrike" kern="1200" cap="none" spc="0" normalizeH="0" baseline="0" noProof="0">
                <a:ln>
                  <a:noFill/>
                </a:ln>
                <a:solidFill>
                  <a:schemeClr val="tx1"/>
                </a:solidFill>
                <a:effectLst/>
                <a:uLnTx/>
                <a:uFillTx/>
                <a:latin typeface="宋体" panose="02010600030101010101" pitchFamily="2" charset="-122"/>
                <a:ea typeface="+mn-ea"/>
                <a:cs typeface="Times New Roman" panose="02020603050405020304" pitchFamily="18" charset="0"/>
              </a:rPr>
              <a:t> </a:t>
            </a:r>
            <a:r>
              <a:rPr kumimoji="0" lang="en-US" altLang="zh-CN" sz="3200" i="0" u="none" strike="noStrike" kern="1200" cap="none" spc="0" normalizeH="0" baseline="0" noProof="0">
                <a:ln>
                  <a:noFill/>
                </a:ln>
                <a:solidFill>
                  <a:schemeClr val="tx1"/>
                </a:solidFill>
                <a:effectLst/>
                <a:uLnTx/>
                <a:uFillTx/>
                <a:latin typeface="宋体" panose="02010600030101010101" pitchFamily="2" charset="-122"/>
                <a:ea typeface="+mn-ea"/>
                <a:cs typeface="Times New Roman" panose="02020603050405020304" pitchFamily="18" charset="0"/>
              </a:rPr>
              <a:t>2.</a:t>
            </a:r>
            <a:r>
              <a:rPr kumimoji="0" lang="zh-CN" altLang="en-US" sz="3200" i="0" u="none" strike="noStrike" kern="1200" cap="none" spc="0" normalizeH="0" baseline="0" noProof="0">
                <a:ln>
                  <a:noFill/>
                </a:ln>
                <a:solidFill>
                  <a:schemeClr val="tx1"/>
                </a:solidFill>
                <a:effectLst/>
                <a:uLnTx/>
                <a:uFillTx/>
                <a:latin typeface="宋体" panose="02010600030101010101" pitchFamily="2" charset="-122"/>
                <a:ea typeface="+mn-ea"/>
                <a:cs typeface="Times New Roman" panose="02020603050405020304" pitchFamily="18" charset="0"/>
              </a:rPr>
              <a:t>其复杂度和生疏度如何？怎样体现的？</a:t>
            </a:r>
            <a:endParaRPr kumimoji="0" lang="zh-CN" altLang="en-US" sz="3200" i="0" u="none" strike="noStrike" kern="1200" cap="none" spc="0" normalizeH="0" baseline="0" noProof="0">
              <a:ln>
                <a:noFill/>
              </a:ln>
              <a:solidFill>
                <a:schemeClr val="tx1"/>
              </a:solidFill>
              <a:effectLst/>
              <a:uLnTx/>
              <a:uFillTx/>
              <a:latin typeface="宋体" panose="02010600030101010101" pitchFamily="2" charset="-122"/>
              <a:ea typeface="+mn-ea"/>
              <a:cs typeface="+mn-cs"/>
            </a:endParaRPr>
          </a:p>
          <a:p>
            <a:pPr marL="0" marR="0" lvl="0" indent="500380" algn="l" defTabSz="1088390" rtl="0" eaLnBrk="1" fontAlgn="auto" latinLnBrk="0" hangingPunct="1">
              <a:lnSpc>
                <a:spcPct val="150000"/>
              </a:lnSpc>
              <a:spcBef>
                <a:spcPct val="0"/>
              </a:spcBef>
              <a:spcAft>
                <a:spcPct val="0"/>
              </a:spcAft>
              <a:buClrTx/>
              <a:buSzTx/>
              <a:buFontTx/>
              <a:buNone/>
              <a:defRPr/>
            </a:pPr>
            <a:r>
              <a:rPr kumimoji="0" lang="zh-CN" altLang="en-US" sz="3200" i="0" u="none" strike="noStrike" kern="1200" cap="none" spc="0" normalizeH="0" baseline="0" noProof="0">
                <a:ln>
                  <a:noFill/>
                </a:ln>
                <a:solidFill>
                  <a:schemeClr val="tx1"/>
                </a:solidFill>
                <a:effectLst/>
                <a:uLnTx/>
                <a:uFillTx/>
                <a:latin typeface="宋体" panose="02010600030101010101" pitchFamily="2" charset="-122"/>
                <a:ea typeface="+mn-ea"/>
                <a:cs typeface="Times New Roman" panose="02020603050405020304" pitchFamily="18" charset="0"/>
              </a:rPr>
              <a:t> </a:t>
            </a:r>
            <a:r>
              <a:rPr kumimoji="0" lang="en-US" altLang="zh-CN" sz="3200" i="0" u="none" strike="noStrike" kern="1200" cap="none" spc="0" normalizeH="0" baseline="0" noProof="0">
                <a:ln>
                  <a:noFill/>
                </a:ln>
                <a:solidFill>
                  <a:schemeClr val="tx1"/>
                </a:solidFill>
                <a:effectLst/>
                <a:uLnTx/>
                <a:uFillTx/>
                <a:latin typeface="宋体" panose="02010600030101010101" pitchFamily="2" charset="-122"/>
                <a:ea typeface="+mn-ea"/>
                <a:cs typeface="Times New Roman" panose="02020603050405020304" pitchFamily="18" charset="0"/>
              </a:rPr>
              <a:t>3.</a:t>
            </a:r>
            <a:r>
              <a:rPr kumimoji="0" lang="zh-CN" altLang="en-US" sz="3200" i="0" u="none" strike="noStrike" kern="1200" cap="none" spc="0" normalizeH="0" baseline="0" noProof="0">
                <a:ln>
                  <a:noFill/>
                </a:ln>
                <a:solidFill>
                  <a:schemeClr val="tx1"/>
                </a:solidFill>
                <a:effectLst/>
                <a:uLnTx/>
                <a:uFillTx/>
                <a:latin typeface="宋体" panose="02010600030101010101" pitchFamily="2" charset="-122"/>
                <a:ea typeface="+mn-ea"/>
                <a:cs typeface="Times New Roman" panose="02020603050405020304" pitchFamily="18" charset="0"/>
              </a:rPr>
              <a:t>问题解决的思路线索清晰度怎样？是如何控制的？</a:t>
            </a:r>
            <a:endParaRPr kumimoji="0" lang="zh-CN" altLang="en-US" sz="3200" i="0" u="none" strike="noStrike" kern="1200" cap="none" spc="0" normalizeH="0" baseline="0" noProof="0">
              <a:ln>
                <a:noFill/>
              </a:ln>
              <a:solidFill>
                <a:schemeClr val="tx1"/>
              </a:solidFill>
              <a:effectLst/>
              <a:uLnTx/>
              <a:uFillTx/>
              <a:latin typeface="宋体" panose="02010600030101010101" pitchFamily="2" charset="-122"/>
              <a:ea typeface="+mn-ea"/>
              <a:cs typeface="+mn-cs"/>
            </a:endParaRPr>
          </a:p>
          <a:p>
            <a:pPr marL="0" marR="0" lvl="0" indent="500380" algn="l" defTabSz="1088390" rtl="0" eaLnBrk="1" fontAlgn="auto" latinLnBrk="0" hangingPunct="1">
              <a:lnSpc>
                <a:spcPct val="150000"/>
              </a:lnSpc>
              <a:spcBef>
                <a:spcPct val="0"/>
              </a:spcBef>
              <a:spcAft>
                <a:spcPct val="0"/>
              </a:spcAft>
              <a:buClrTx/>
              <a:buSzTx/>
              <a:buFontTx/>
              <a:buNone/>
              <a:defRPr/>
            </a:pPr>
            <a:r>
              <a:rPr kumimoji="0" lang="zh-CN" altLang="en-US" sz="3200" i="0" u="none" strike="noStrike" kern="1200" cap="none" spc="0" normalizeH="0" baseline="0" noProof="0">
                <a:ln>
                  <a:noFill/>
                </a:ln>
                <a:solidFill>
                  <a:schemeClr val="tx1"/>
                </a:solidFill>
                <a:effectLst/>
                <a:uLnTx/>
                <a:uFillTx/>
                <a:latin typeface="宋体" panose="02010600030101010101" pitchFamily="2" charset="-122"/>
                <a:ea typeface="+mn-ea"/>
                <a:cs typeface="Times New Roman" panose="02020603050405020304" pitchFamily="18" charset="0"/>
              </a:rPr>
              <a:t> </a:t>
            </a:r>
            <a:r>
              <a:rPr kumimoji="0" lang="en-US" altLang="zh-CN" sz="3200" i="0" u="none" strike="noStrike" kern="1200" cap="none" spc="0" normalizeH="0" baseline="0" noProof="0">
                <a:ln>
                  <a:noFill/>
                </a:ln>
                <a:solidFill>
                  <a:schemeClr val="tx1"/>
                </a:solidFill>
                <a:effectLst/>
                <a:uLnTx/>
                <a:uFillTx/>
                <a:latin typeface="宋体" panose="02010600030101010101" pitchFamily="2" charset="-122"/>
                <a:ea typeface="+mn-ea"/>
                <a:cs typeface="Times New Roman" panose="02020603050405020304" pitchFamily="18" charset="0"/>
              </a:rPr>
              <a:t>4.</a:t>
            </a:r>
            <a:r>
              <a:rPr kumimoji="0" lang="zh-CN" altLang="en-US" sz="3200" i="0" u="none" strike="noStrike" kern="1200" cap="none" spc="0" normalizeH="0" baseline="0" noProof="0">
                <a:ln>
                  <a:noFill/>
                </a:ln>
                <a:solidFill>
                  <a:schemeClr val="tx1"/>
                </a:solidFill>
                <a:effectLst/>
                <a:uLnTx/>
                <a:uFillTx/>
                <a:latin typeface="宋体" panose="02010600030101010101" pitchFamily="2" charset="-122"/>
                <a:ea typeface="+mn-ea"/>
                <a:cs typeface="Times New Roman" panose="02020603050405020304" pitchFamily="18" charset="0"/>
              </a:rPr>
              <a:t>给学生预设的解题思路线索有哪些？</a:t>
            </a:r>
            <a:endParaRPr kumimoji="0" lang="zh-CN" altLang="en-US" sz="3200" i="0" u="none" strike="noStrike" kern="1200" cap="none" spc="0" normalizeH="0" baseline="0" noProof="0">
              <a:ln>
                <a:noFill/>
              </a:ln>
              <a:solidFill>
                <a:schemeClr val="tx1"/>
              </a:solidFill>
              <a:effectLst/>
              <a:uLnTx/>
              <a:uFillTx/>
              <a:latin typeface="宋体" panose="02010600030101010101" pitchFamily="2" charset="-122"/>
              <a:ea typeface="+mn-ea"/>
              <a:cs typeface="+mn-cs"/>
            </a:endParaRPr>
          </a:p>
          <a:p>
            <a:pPr marL="0" marR="0" lvl="0" indent="500380" algn="l" defTabSz="1088390" rtl="0" eaLnBrk="1" fontAlgn="auto" latinLnBrk="0" hangingPunct="1">
              <a:lnSpc>
                <a:spcPct val="150000"/>
              </a:lnSpc>
              <a:spcBef>
                <a:spcPct val="0"/>
              </a:spcBef>
              <a:spcAft>
                <a:spcPct val="0"/>
              </a:spcAft>
              <a:buClrTx/>
              <a:buSzTx/>
              <a:buFontTx/>
              <a:buNone/>
              <a:defRPr/>
            </a:pPr>
            <a:r>
              <a:rPr kumimoji="0" lang="zh-CN" altLang="en-US" sz="3200" i="0" u="none" strike="noStrike" kern="1200" cap="none" spc="0" normalizeH="0" baseline="0" noProof="0">
                <a:ln>
                  <a:noFill/>
                </a:ln>
                <a:solidFill>
                  <a:schemeClr val="tx1"/>
                </a:solidFill>
                <a:effectLst/>
                <a:uLnTx/>
                <a:uFillTx/>
                <a:latin typeface="宋体" panose="02010600030101010101" pitchFamily="2" charset="-122"/>
                <a:ea typeface="+mn-ea"/>
                <a:cs typeface="Times New Roman" panose="02020603050405020304" pitchFamily="18" charset="0"/>
              </a:rPr>
              <a:t> </a:t>
            </a:r>
            <a:r>
              <a:rPr kumimoji="0" lang="en-US" altLang="zh-CN" sz="3200" i="0" u="none" strike="noStrike" kern="1200" cap="none" spc="0" normalizeH="0" baseline="0" noProof="0">
                <a:ln>
                  <a:noFill/>
                </a:ln>
                <a:solidFill>
                  <a:schemeClr val="tx1"/>
                </a:solidFill>
                <a:effectLst/>
                <a:uLnTx/>
                <a:uFillTx/>
                <a:latin typeface="宋体" panose="02010600030101010101" pitchFamily="2" charset="-122"/>
                <a:ea typeface="+mn-ea"/>
                <a:cs typeface="Times New Roman" panose="02020603050405020304" pitchFamily="18" charset="0"/>
              </a:rPr>
              <a:t>5.</a:t>
            </a:r>
            <a:r>
              <a:rPr kumimoji="0" lang="zh-CN" altLang="en-US" sz="3200" i="0" u="none" strike="noStrike" kern="1200" cap="none" spc="0" normalizeH="0" baseline="0" noProof="0">
                <a:ln>
                  <a:noFill/>
                </a:ln>
                <a:solidFill>
                  <a:schemeClr val="tx1"/>
                </a:solidFill>
                <a:effectLst/>
                <a:uLnTx/>
                <a:uFillTx/>
                <a:latin typeface="宋体" panose="02010600030101010101" pitchFamily="2" charset="-122"/>
                <a:ea typeface="+mn-ea"/>
                <a:cs typeface="Times New Roman" panose="02020603050405020304" pitchFamily="18" charset="0"/>
              </a:rPr>
              <a:t>不同的解题思路及到达相应步骤或环节反映了学生怎样的思维水平差异？</a:t>
            </a:r>
            <a:endParaRPr kumimoji="0" lang="zh-CN" altLang="en-US" sz="3200" i="0" u="none" strike="noStrike" kern="1200" cap="none" spc="0" normalizeH="0" baseline="0" noProof="0">
              <a:ln>
                <a:noFill/>
              </a:ln>
              <a:solidFill>
                <a:schemeClr val="tx1"/>
              </a:solidFill>
              <a:effectLst/>
              <a:uLnTx/>
              <a:uFillTx/>
              <a:latin typeface="宋体" panose="02010600030101010101" pitchFamily="2" charset="-122"/>
              <a:ea typeface="+mn-ea"/>
              <a:cs typeface="+mn-cs"/>
            </a:endParaRPr>
          </a:p>
          <a:p>
            <a:pPr marL="0" marR="0" lvl="0" indent="500380" algn="l" defTabSz="1088390" rtl="0" eaLnBrk="1" fontAlgn="auto" latinLnBrk="0" hangingPunct="1">
              <a:lnSpc>
                <a:spcPct val="100000"/>
              </a:lnSpc>
              <a:spcBef>
                <a:spcPct val="0"/>
              </a:spcBef>
              <a:spcAft>
                <a:spcPct val="0"/>
              </a:spcAft>
              <a:buClrTx/>
              <a:buSzTx/>
              <a:buFontTx/>
              <a:buNone/>
              <a:defRPr/>
            </a:pPr>
            <a:r>
              <a:rPr kumimoji="0" lang="zh-CN" altLang="en-US" sz="3600" i="0" u="none" strike="noStrike" kern="1200" cap="none" spc="0" normalizeH="0" baseline="0" noProof="0">
                <a:ln>
                  <a:noFill/>
                </a:ln>
                <a:solidFill>
                  <a:schemeClr val="tx1"/>
                </a:solidFill>
                <a:effectLst/>
                <a:uLnTx/>
                <a:uFillTx/>
                <a:latin typeface="宋体" panose="02010600030101010101" pitchFamily="2" charset="-122"/>
                <a:ea typeface="+mn-ea"/>
                <a:cs typeface="Times New Roman" panose="02020603050405020304" pitchFamily="18" charset="0"/>
              </a:rPr>
              <a:t> </a:t>
            </a:r>
            <a:endParaRPr kumimoji="0" lang="zh-CN" altLang="en-US" sz="3600" i="0" u="none" strike="noStrike" kern="1200" cap="none" spc="0" normalizeH="0" baseline="0" noProof="0">
              <a:ln>
                <a:noFill/>
              </a:ln>
              <a:solidFill>
                <a:schemeClr val="tx1"/>
              </a:solidFill>
              <a:effectLst/>
              <a:uLnTx/>
              <a:uFillTx/>
              <a:latin typeface="宋体" panose="02010600030101010101" pitchFamily="2" charset="-122"/>
              <a:ea typeface="+mn-ea"/>
              <a:cs typeface="Times New Roman" panose="02020603050405020304" pitchFamily="18" charset="0"/>
            </a:endParaRPr>
          </a:p>
        </p:txBody>
      </p:sp>
      <p:sp>
        <p:nvSpPr>
          <p:cNvPr id="23553" name="文本框 4"/>
          <p:cNvSpPr txBox="1"/>
          <p:nvPr/>
        </p:nvSpPr>
        <p:spPr>
          <a:xfrm>
            <a:off x="4006850" y="261620"/>
            <a:ext cx="5343525" cy="699135"/>
          </a:xfrm>
          <a:prstGeom prst="rect">
            <a:avLst/>
          </a:prstGeom>
          <a:noFill/>
          <a:ln w="9525">
            <a:noFill/>
          </a:ln>
        </p:spPr>
        <p:txBody>
          <a:bodyPr wrap="square" lIns="91434" tIns="45718" rIns="91434" bIns="45718">
            <a:spAutoFit/>
          </a:bodyPr>
          <a:lstStyle/>
          <a:p>
            <a:pPr>
              <a:lnSpc>
                <a:spcPct val="90000"/>
              </a:lnSpc>
              <a:spcBef>
                <a:spcPts val="1000"/>
              </a:spcBef>
              <a:buFont typeface="Arial" panose="020B0604020202020204" pitchFamily="34" charset="0"/>
            </a:pPr>
            <a:r>
              <a:rPr lang="zh-CN" altLang="en-US" sz="4400" b="1">
                <a:solidFill>
                  <a:srgbClr val="C00000"/>
                </a:solidFill>
                <a:latin typeface="黑体" panose="02010609060101010101" pitchFamily="49" charset="-122"/>
                <a:ea typeface="黑体" panose="02010609060101010101" pitchFamily="49" charset="-122"/>
              </a:rPr>
              <a:t>研真题</a:t>
            </a:r>
            <a:r>
              <a:rPr lang="en-US" altLang="zh-CN" sz="4400" b="1">
                <a:solidFill>
                  <a:srgbClr val="C00000"/>
                </a:solidFill>
                <a:latin typeface="黑体" panose="02010609060101010101" pitchFamily="49" charset="-122"/>
                <a:ea typeface="黑体" panose="02010609060101010101" pitchFamily="49" charset="-122"/>
              </a:rPr>
              <a:t>——</a:t>
            </a:r>
            <a:r>
              <a:rPr lang="zh-CN" altLang="en-US" sz="4400" b="1">
                <a:solidFill>
                  <a:srgbClr val="C00000"/>
                </a:solidFill>
                <a:latin typeface="黑体" panose="02010609060101010101" pitchFamily="49" charset="-122"/>
                <a:ea typeface="黑体" panose="02010609060101010101" pitchFamily="49" charset="-122"/>
              </a:rPr>
              <a:t>明考情</a:t>
            </a:r>
            <a:endParaRPr lang="zh-CN" altLang="en-US" sz="4400" b="1">
              <a:solidFill>
                <a:srgbClr val="C00000"/>
              </a:solidFill>
              <a:latin typeface="黑体" panose="02010609060101010101" pitchFamily="49" charset="-122"/>
              <a:ea typeface="黑体" panose="02010609060101010101" pitchFamily="49" charset="-122"/>
            </a:endParaRPr>
          </a:p>
        </p:txBody>
      </p:sp>
    </p:spTree>
  </p:cSld>
  <p:clrMapOvr>
    <a:masterClrMapping/>
  </p:clrMapOv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481" name="Rectangle 1"/>
          <p:cNvSpPr>
            <a:spLocks noChangeArrowheads="1"/>
          </p:cNvSpPr>
          <p:nvPr/>
        </p:nvSpPr>
        <p:spPr bwMode="auto">
          <a:xfrm>
            <a:off x="118745" y="1402080"/>
            <a:ext cx="11828780" cy="3969385"/>
          </a:xfrm>
          <a:prstGeom prst="rect">
            <a:avLst/>
          </a:prstGeom>
          <a:noFill/>
          <a:ln w="9525">
            <a:noFill/>
            <a:miter lim="800000"/>
          </a:ln>
          <a:effectLst>
            <a:prstShdw prst="shdw17" dist="17961" dir="2700000">
              <a:schemeClr val="accent1">
                <a:gamma/>
                <a:shade val="60000"/>
                <a:invGamma/>
              </a:schemeClr>
            </a:prstShdw>
          </a:effectLst>
        </p:spPr>
        <p:txBody>
          <a:bodyPr wrap="square" anchor="ctr">
            <a:spAutoFit/>
          </a:bodyPr>
          <a:lstStyle/>
          <a:p>
            <a:pPr marL="0" marR="0" lvl="0" indent="500380" algn="l" defTabSz="1088390" rtl="0" eaLnBrk="1" fontAlgn="auto" latinLnBrk="0" hangingPunct="1">
              <a:lnSpc>
                <a:spcPct val="100000"/>
              </a:lnSpc>
              <a:spcBef>
                <a:spcPct val="0"/>
              </a:spcBef>
              <a:spcAft>
                <a:spcPct val="0"/>
              </a:spcAft>
              <a:buClrTx/>
              <a:buSzTx/>
              <a:buFontTx/>
              <a:buNone/>
              <a:defRPr/>
            </a:pPr>
            <a:r>
              <a:rPr kumimoji="0" lang="zh-CN" altLang="en-US" sz="3600" i="0" u="none" strike="noStrike" kern="1200" cap="none" spc="0" normalizeH="0" baseline="0" noProof="0">
                <a:ln>
                  <a:noFill/>
                </a:ln>
                <a:solidFill>
                  <a:schemeClr val="tx1"/>
                </a:solidFill>
                <a:effectLst/>
                <a:uLnTx/>
                <a:uFillTx/>
                <a:latin typeface="宋体" panose="02010600030101010101" pitchFamily="2" charset="-122"/>
                <a:ea typeface="+mn-ea"/>
                <a:cs typeface="Times New Roman" panose="02020603050405020304" pitchFamily="18" charset="0"/>
              </a:rPr>
              <a:t> </a:t>
            </a:r>
            <a:r>
              <a:rPr kumimoji="0" lang="en-US" altLang="zh-CN" sz="3600" i="0" u="none" strike="noStrike" kern="1200" cap="none" spc="0" normalizeH="0" baseline="0" noProof="0">
                <a:ln>
                  <a:noFill/>
                </a:ln>
                <a:solidFill>
                  <a:schemeClr val="tx1"/>
                </a:solidFill>
                <a:effectLst/>
                <a:uLnTx/>
                <a:uFillTx/>
                <a:latin typeface="宋体" panose="02010600030101010101" pitchFamily="2" charset="-122"/>
                <a:ea typeface="+mn-ea"/>
                <a:cs typeface="Times New Roman" panose="02020603050405020304" pitchFamily="18" charset="0"/>
              </a:rPr>
              <a:t>6.</a:t>
            </a:r>
            <a:r>
              <a:rPr kumimoji="0" lang="zh-CN" altLang="en-US" sz="3600" i="0" u="none" strike="noStrike" kern="1200" cap="none" spc="0" normalizeH="0" baseline="0" noProof="0">
                <a:ln>
                  <a:noFill/>
                </a:ln>
                <a:solidFill>
                  <a:schemeClr val="tx1"/>
                </a:solidFill>
                <a:effectLst/>
                <a:uLnTx/>
                <a:uFillTx/>
                <a:latin typeface="宋体" panose="02010600030101010101" pitchFamily="2" charset="-122"/>
                <a:ea typeface="+mn-ea"/>
                <a:cs typeface="Times New Roman" panose="02020603050405020304" pitchFamily="18" charset="0"/>
              </a:rPr>
              <a:t>解题思路顺利实施所需要的基本知识和基本技能有哪些？</a:t>
            </a:r>
            <a:endParaRPr kumimoji="0" lang="zh-CN" altLang="en-US" sz="3600" i="0" u="none" strike="noStrike" kern="1200" cap="none" spc="0" normalizeH="0" baseline="0" noProof="0">
              <a:ln>
                <a:noFill/>
              </a:ln>
              <a:solidFill>
                <a:schemeClr val="tx1"/>
              </a:solidFill>
              <a:effectLst/>
              <a:uLnTx/>
              <a:uFillTx/>
              <a:latin typeface="宋体" panose="02010600030101010101" pitchFamily="2" charset="-122"/>
              <a:ea typeface="+mn-ea"/>
              <a:cs typeface="+mn-cs"/>
            </a:endParaRPr>
          </a:p>
          <a:p>
            <a:pPr marL="0" marR="0" lvl="0" indent="500380" algn="l" defTabSz="1088390" rtl="0" eaLnBrk="1" fontAlgn="auto" latinLnBrk="0" hangingPunct="1">
              <a:lnSpc>
                <a:spcPct val="100000"/>
              </a:lnSpc>
              <a:spcBef>
                <a:spcPct val="0"/>
              </a:spcBef>
              <a:spcAft>
                <a:spcPct val="0"/>
              </a:spcAft>
              <a:buClrTx/>
              <a:buSzTx/>
              <a:buFontTx/>
              <a:buNone/>
              <a:defRPr/>
            </a:pPr>
            <a:r>
              <a:rPr kumimoji="0" lang="zh-CN" altLang="en-US" sz="3600" i="0" u="none" strike="noStrike" kern="1200" cap="none" spc="0" normalizeH="0" baseline="0" noProof="0">
                <a:ln>
                  <a:noFill/>
                </a:ln>
                <a:solidFill>
                  <a:schemeClr val="tx1"/>
                </a:solidFill>
                <a:effectLst/>
                <a:uLnTx/>
                <a:uFillTx/>
                <a:latin typeface="宋体" panose="02010600030101010101" pitchFamily="2" charset="-122"/>
                <a:ea typeface="+mn-ea"/>
                <a:cs typeface="Times New Roman" panose="02020603050405020304" pitchFamily="18" charset="0"/>
              </a:rPr>
              <a:t> </a:t>
            </a:r>
            <a:r>
              <a:rPr kumimoji="0" lang="en-US" altLang="zh-CN" sz="3600" i="0" u="none" strike="noStrike" kern="1200" cap="none" spc="0" normalizeH="0" baseline="0" noProof="0">
                <a:ln>
                  <a:noFill/>
                </a:ln>
                <a:solidFill>
                  <a:schemeClr val="tx1"/>
                </a:solidFill>
                <a:effectLst/>
                <a:uLnTx/>
                <a:uFillTx/>
                <a:latin typeface="宋体" panose="02010600030101010101" pitchFamily="2" charset="-122"/>
                <a:ea typeface="+mn-ea"/>
                <a:cs typeface="Times New Roman" panose="02020603050405020304" pitchFamily="18" charset="0"/>
              </a:rPr>
              <a:t>7.</a:t>
            </a:r>
            <a:r>
              <a:rPr kumimoji="0" lang="zh-CN" altLang="en-US" sz="3600" i="0" u="none" strike="noStrike" kern="1200" cap="none" spc="0" normalizeH="0" baseline="0" noProof="0">
                <a:ln>
                  <a:noFill/>
                </a:ln>
                <a:solidFill>
                  <a:schemeClr val="tx1"/>
                </a:solidFill>
                <a:effectLst/>
                <a:uLnTx/>
                <a:uFillTx/>
                <a:latin typeface="宋体" panose="02010600030101010101" pitchFamily="2" charset="-122"/>
                <a:ea typeface="+mn-ea"/>
                <a:cs typeface="Times New Roman" panose="02020603050405020304" pitchFamily="18" charset="0"/>
              </a:rPr>
              <a:t>学生的障碍点在哪？</a:t>
            </a:r>
            <a:endParaRPr kumimoji="0" lang="zh-CN" altLang="en-US" sz="3600" i="0" u="none" strike="noStrike" kern="1200" cap="none" spc="0" normalizeH="0" baseline="0" noProof="0">
              <a:ln>
                <a:noFill/>
              </a:ln>
              <a:solidFill>
                <a:schemeClr val="tx1"/>
              </a:solidFill>
              <a:effectLst/>
              <a:uLnTx/>
              <a:uFillTx/>
              <a:latin typeface="宋体" panose="02010600030101010101" pitchFamily="2" charset="-122"/>
              <a:ea typeface="+mn-ea"/>
              <a:cs typeface="+mn-cs"/>
            </a:endParaRPr>
          </a:p>
          <a:p>
            <a:pPr marL="0" marR="0" lvl="0" indent="500380" algn="l" defTabSz="1088390" rtl="0" eaLnBrk="1" fontAlgn="auto" latinLnBrk="0" hangingPunct="1">
              <a:lnSpc>
                <a:spcPct val="100000"/>
              </a:lnSpc>
              <a:spcBef>
                <a:spcPct val="0"/>
              </a:spcBef>
              <a:spcAft>
                <a:spcPct val="0"/>
              </a:spcAft>
              <a:buClrTx/>
              <a:buSzTx/>
              <a:buFontTx/>
              <a:buNone/>
              <a:defRPr/>
            </a:pPr>
            <a:r>
              <a:rPr kumimoji="0" lang="zh-CN" altLang="en-US" sz="3600" i="0" u="none" strike="noStrike" kern="1200" cap="none" spc="0" normalizeH="0" baseline="0" noProof="0">
                <a:ln>
                  <a:noFill/>
                </a:ln>
                <a:solidFill>
                  <a:schemeClr val="tx1"/>
                </a:solidFill>
                <a:effectLst/>
                <a:uLnTx/>
                <a:uFillTx/>
                <a:latin typeface="宋体" panose="02010600030101010101" pitchFamily="2" charset="-122"/>
                <a:ea typeface="+mn-ea"/>
                <a:cs typeface="Times New Roman" panose="02020603050405020304" pitchFamily="18" charset="0"/>
              </a:rPr>
              <a:t> </a:t>
            </a:r>
            <a:r>
              <a:rPr kumimoji="0" lang="en-US" altLang="zh-CN" sz="3600" i="0" u="none" strike="noStrike" kern="1200" cap="none" spc="0" normalizeH="0" baseline="0" noProof="0">
                <a:ln>
                  <a:noFill/>
                </a:ln>
                <a:solidFill>
                  <a:schemeClr val="tx1"/>
                </a:solidFill>
                <a:effectLst/>
                <a:uLnTx/>
                <a:uFillTx/>
                <a:latin typeface="宋体" panose="02010600030101010101" pitchFamily="2" charset="-122"/>
                <a:ea typeface="+mn-ea"/>
                <a:cs typeface="Times New Roman" panose="02020603050405020304" pitchFamily="18" charset="0"/>
              </a:rPr>
              <a:t>8.</a:t>
            </a:r>
            <a:r>
              <a:rPr kumimoji="0" lang="zh-CN" altLang="en-US" sz="3600" i="0" u="none" strike="noStrike" kern="1200" cap="none" spc="0" normalizeH="0" baseline="0" noProof="0">
                <a:ln>
                  <a:noFill/>
                </a:ln>
                <a:solidFill>
                  <a:schemeClr val="tx1"/>
                </a:solidFill>
                <a:effectLst/>
                <a:uLnTx/>
                <a:uFillTx/>
                <a:latin typeface="宋体" panose="02010600030101010101" pitchFamily="2" charset="-122"/>
                <a:ea typeface="+mn-ea"/>
                <a:cs typeface="Times New Roman" panose="02020603050405020304" pitchFamily="18" charset="0"/>
              </a:rPr>
              <a:t>对解题策略有哪些考查？</a:t>
            </a:r>
            <a:endParaRPr kumimoji="0" lang="zh-CN" altLang="en-US" sz="3600" i="0" u="none" strike="noStrike" kern="1200" cap="none" spc="0" normalizeH="0" baseline="0" noProof="0">
              <a:ln>
                <a:noFill/>
              </a:ln>
              <a:solidFill>
                <a:schemeClr val="tx1"/>
              </a:solidFill>
              <a:effectLst/>
              <a:uLnTx/>
              <a:uFillTx/>
              <a:latin typeface="宋体" panose="02010600030101010101" pitchFamily="2" charset="-122"/>
              <a:ea typeface="+mn-ea"/>
              <a:cs typeface="+mn-cs"/>
            </a:endParaRPr>
          </a:p>
          <a:p>
            <a:pPr marL="0" marR="0" lvl="0" indent="500380" algn="l" defTabSz="1088390" rtl="0" eaLnBrk="1" fontAlgn="auto" latinLnBrk="0" hangingPunct="1">
              <a:lnSpc>
                <a:spcPct val="100000"/>
              </a:lnSpc>
              <a:spcBef>
                <a:spcPct val="0"/>
              </a:spcBef>
              <a:spcAft>
                <a:spcPct val="0"/>
              </a:spcAft>
              <a:buClrTx/>
              <a:buSzTx/>
              <a:buFontTx/>
              <a:buNone/>
              <a:defRPr/>
            </a:pPr>
            <a:r>
              <a:rPr kumimoji="0" lang="zh-CN" altLang="en-US" sz="3600" i="0" u="none" strike="noStrike" kern="1200" cap="none" spc="0" normalizeH="0" baseline="0" noProof="0">
                <a:ln>
                  <a:noFill/>
                </a:ln>
                <a:solidFill>
                  <a:schemeClr val="tx1"/>
                </a:solidFill>
                <a:effectLst/>
                <a:uLnTx/>
                <a:uFillTx/>
                <a:latin typeface="宋体" panose="02010600030101010101" pitchFamily="2" charset="-122"/>
                <a:ea typeface="+mn-ea"/>
                <a:cs typeface="Times New Roman" panose="02020603050405020304" pitchFamily="18" charset="0"/>
              </a:rPr>
              <a:t> </a:t>
            </a:r>
            <a:r>
              <a:rPr kumimoji="0" lang="en-US" altLang="zh-CN" sz="3600" i="0" u="none" strike="noStrike" kern="1200" cap="none" spc="0" normalizeH="0" baseline="0" noProof="0">
                <a:ln>
                  <a:noFill/>
                </a:ln>
                <a:solidFill>
                  <a:schemeClr val="tx1"/>
                </a:solidFill>
                <a:effectLst/>
                <a:uLnTx/>
                <a:uFillTx/>
                <a:latin typeface="宋体" panose="02010600030101010101" pitchFamily="2" charset="-122"/>
                <a:ea typeface="+mn-ea"/>
                <a:cs typeface="Times New Roman" panose="02020603050405020304" pitchFamily="18" charset="0"/>
              </a:rPr>
              <a:t>9.</a:t>
            </a:r>
            <a:r>
              <a:rPr kumimoji="0" lang="zh-CN" altLang="en-US" sz="3600" i="0" u="none" strike="noStrike" kern="1200" cap="none" spc="0" normalizeH="0" baseline="0" noProof="0">
                <a:ln>
                  <a:noFill/>
                </a:ln>
                <a:solidFill>
                  <a:schemeClr val="tx1"/>
                </a:solidFill>
                <a:effectLst/>
                <a:uLnTx/>
                <a:uFillTx/>
                <a:latin typeface="宋体" panose="02010600030101010101" pitchFamily="2" charset="-122"/>
                <a:ea typeface="+mn-ea"/>
                <a:cs typeface="Times New Roman" panose="02020603050405020304" pitchFamily="18" charset="0"/>
              </a:rPr>
              <a:t>本题还可以做哪些变化，不同的变化在考查学生数学知识与关键能力</a:t>
            </a:r>
            <a:endParaRPr kumimoji="0" lang="en-US" altLang="zh-CN" sz="3600" i="0" u="none" strike="noStrike" kern="1200" cap="none" spc="0" normalizeH="0" baseline="0" noProof="0">
              <a:ln>
                <a:noFill/>
              </a:ln>
              <a:solidFill>
                <a:schemeClr val="tx1"/>
              </a:solidFill>
              <a:effectLst/>
              <a:uLnTx/>
              <a:uFillTx/>
              <a:latin typeface="宋体" panose="02010600030101010101" pitchFamily="2" charset="-122"/>
              <a:ea typeface="+mn-ea"/>
              <a:cs typeface="Times New Roman" panose="02020603050405020304" pitchFamily="18" charset="0"/>
            </a:endParaRPr>
          </a:p>
          <a:p>
            <a:pPr marL="0" marR="0" lvl="0" indent="500380" algn="l" defTabSz="1088390" rtl="0" eaLnBrk="1" fontAlgn="auto" latinLnBrk="0" hangingPunct="1">
              <a:lnSpc>
                <a:spcPct val="100000"/>
              </a:lnSpc>
              <a:spcBef>
                <a:spcPct val="0"/>
              </a:spcBef>
              <a:spcAft>
                <a:spcPct val="0"/>
              </a:spcAft>
              <a:buClrTx/>
              <a:buSzTx/>
              <a:buFontTx/>
              <a:buNone/>
              <a:defRPr/>
            </a:pPr>
            <a:r>
              <a:rPr kumimoji="0" lang="zh-CN" altLang="en-US" sz="3600" i="0" u="none" strike="noStrike" kern="1200" cap="none" spc="0" normalizeH="0" baseline="0" noProof="0">
                <a:ln>
                  <a:noFill/>
                </a:ln>
                <a:solidFill>
                  <a:schemeClr val="tx1"/>
                </a:solidFill>
                <a:effectLst/>
                <a:uLnTx/>
                <a:uFillTx/>
                <a:latin typeface="宋体" panose="02010600030101010101" pitchFamily="2" charset="-122"/>
                <a:ea typeface="+mn-ea"/>
                <a:cs typeface="Times New Roman" panose="02020603050405020304" pitchFamily="18" charset="0"/>
              </a:rPr>
              <a:t>方面有何不同？</a:t>
            </a:r>
            <a:endParaRPr kumimoji="0" lang="zh-CN" altLang="en-US" sz="3600" i="0" u="none" strike="noStrike" kern="1200" cap="none" spc="0" normalizeH="0" baseline="0" noProof="0">
              <a:ln>
                <a:noFill/>
              </a:ln>
              <a:solidFill>
                <a:schemeClr val="tx1"/>
              </a:solidFill>
              <a:effectLst/>
              <a:uLnTx/>
              <a:uFillTx/>
              <a:latin typeface="宋体" panose="02010600030101010101" pitchFamily="2" charset="-122"/>
              <a:ea typeface="+mn-ea"/>
              <a:cs typeface="Times New Roman" panose="02020603050405020304" pitchFamily="18" charset="0"/>
            </a:endParaRPr>
          </a:p>
        </p:txBody>
      </p:sp>
      <p:sp>
        <p:nvSpPr>
          <p:cNvPr id="23553" name="文本框 4"/>
          <p:cNvSpPr txBox="1"/>
          <p:nvPr/>
        </p:nvSpPr>
        <p:spPr>
          <a:xfrm>
            <a:off x="4006850" y="261620"/>
            <a:ext cx="5343525" cy="699135"/>
          </a:xfrm>
          <a:prstGeom prst="rect">
            <a:avLst/>
          </a:prstGeom>
          <a:noFill/>
          <a:ln w="9525">
            <a:noFill/>
          </a:ln>
        </p:spPr>
        <p:txBody>
          <a:bodyPr wrap="square" lIns="91434" tIns="45718" rIns="91434" bIns="45718">
            <a:spAutoFit/>
          </a:bodyPr>
          <a:lstStyle/>
          <a:p>
            <a:pPr>
              <a:lnSpc>
                <a:spcPct val="90000"/>
              </a:lnSpc>
              <a:spcBef>
                <a:spcPts val="1000"/>
              </a:spcBef>
              <a:buFont typeface="Arial" panose="020B0604020202020204" pitchFamily="34" charset="0"/>
            </a:pPr>
            <a:r>
              <a:rPr lang="zh-CN" altLang="en-US" sz="4400" b="1">
                <a:solidFill>
                  <a:srgbClr val="C00000"/>
                </a:solidFill>
                <a:latin typeface="黑体" panose="02010609060101010101" pitchFamily="49" charset="-122"/>
                <a:ea typeface="黑体" panose="02010609060101010101" pitchFamily="49" charset="-122"/>
              </a:rPr>
              <a:t>研真题</a:t>
            </a:r>
            <a:r>
              <a:rPr lang="en-US" altLang="zh-CN" sz="4400" b="1">
                <a:solidFill>
                  <a:srgbClr val="C00000"/>
                </a:solidFill>
                <a:latin typeface="黑体" panose="02010609060101010101" pitchFamily="49" charset="-122"/>
                <a:ea typeface="黑体" panose="02010609060101010101" pitchFamily="49" charset="-122"/>
              </a:rPr>
              <a:t>——</a:t>
            </a:r>
            <a:r>
              <a:rPr lang="zh-CN" altLang="en-US" sz="4400" b="1">
                <a:solidFill>
                  <a:srgbClr val="C00000"/>
                </a:solidFill>
                <a:latin typeface="黑体" panose="02010609060101010101" pitchFamily="49" charset="-122"/>
                <a:ea typeface="黑体" panose="02010609060101010101" pitchFamily="49" charset="-122"/>
              </a:rPr>
              <a:t>明考情</a:t>
            </a:r>
            <a:endParaRPr lang="zh-CN" altLang="en-US" sz="4400" b="1">
              <a:solidFill>
                <a:srgbClr val="C00000"/>
              </a:solidFill>
              <a:latin typeface="黑体" panose="02010609060101010101" pitchFamily="49" charset="-122"/>
              <a:ea typeface="黑体" panose="02010609060101010101" pitchFamily="49" charset="-122"/>
            </a:endParaRPr>
          </a:p>
        </p:txBody>
      </p:sp>
    </p:spTree>
  </p:cSld>
  <p:clrMapOvr>
    <a:masterClrMapping/>
  </p:clrMapOv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9505" name="Rectangle 1"/>
          <p:cNvSpPr>
            <a:spLocks noChangeArrowheads="1"/>
          </p:cNvSpPr>
          <p:nvPr/>
        </p:nvSpPr>
        <p:spPr bwMode="auto">
          <a:xfrm>
            <a:off x="767080" y="900430"/>
            <a:ext cx="9723755" cy="5200650"/>
          </a:xfrm>
          <a:prstGeom prst="rect">
            <a:avLst/>
          </a:prstGeom>
          <a:noFill/>
          <a:ln w="9525">
            <a:noFill/>
            <a:miter lim="800000"/>
          </a:ln>
          <a:effectLst>
            <a:prstShdw prst="shdw17" dist="17961" dir="2700000">
              <a:schemeClr val="accent1">
                <a:gamma/>
                <a:shade val="60000"/>
                <a:invGamma/>
              </a:schemeClr>
            </a:prstShdw>
          </a:effectLst>
        </p:spPr>
        <p:txBody>
          <a:bodyPr wrap="square" anchor="ctr">
            <a:spAutoFit/>
          </a:bodyPr>
          <a:lstStyle/>
          <a:p>
            <a:pPr indent="400050">
              <a:lnSpc>
                <a:spcPct val="200000"/>
              </a:lnSpc>
            </a:pPr>
            <a:r>
              <a:rPr lang="zh-CN" altLang="en-US" sz="4000" b="1">
                <a:latin typeface="Lucida Sans Unicode" panose="020B0602030504020204" pitchFamily="34" charset="0"/>
                <a:ea typeface="黑体" panose="02010609060101010101" pitchFamily="49" charset="-122"/>
                <a:cs typeface="Times New Roman" panose="02020603050405020304" pitchFamily="18" charset="0"/>
              </a:rPr>
              <a:t>二、对比考题：</a:t>
            </a:r>
            <a:endParaRPr lang="en-US" altLang="zh-CN" sz="4000" b="1">
              <a:latin typeface="Lucida Sans Unicode" panose="020B0602030504020204" pitchFamily="34" charset="0"/>
              <a:ea typeface="黑体" panose="02010609060101010101" pitchFamily="49" charset="-122"/>
              <a:cs typeface="Times New Roman" panose="02020603050405020304" pitchFamily="18" charset="0"/>
            </a:endParaRPr>
          </a:p>
          <a:p>
            <a:pPr indent="400050">
              <a:lnSpc>
                <a:spcPct val="200000"/>
              </a:lnSpc>
            </a:pPr>
            <a:r>
              <a:rPr lang="en-US" altLang="zh-CN" sz="3600" b="1">
                <a:latin typeface="Lucida Sans Unicode" panose="020B0602030504020204" pitchFamily="34" charset="0"/>
                <a:ea typeface="黑体" panose="02010609060101010101" pitchFamily="49" charset="-122"/>
                <a:cs typeface="Times New Roman" panose="02020603050405020304" pitchFamily="18" charset="0"/>
              </a:rPr>
              <a:t>1.</a:t>
            </a:r>
            <a:r>
              <a:rPr lang="zh-CN" altLang="en-US" sz="3600" b="1">
                <a:latin typeface="Lucida Sans Unicode" panose="020B0602030504020204" pitchFamily="34" charset="0"/>
                <a:ea typeface="黑体" panose="02010609060101010101" pitchFamily="49" charset="-122"/>
                <a:cs typeface="Times New Roman" panose="02020603050405020304" pitchFamily="18" charset="0"/>
              </a:rPr>
              <a:t>还原命题双向细目表</a:t>
            </a:r>
            <a:r>
              <a:rPr lang="en-US" altLang="zh-CN" sz="3600" b="1">
                <a:latin typeface="Lucida Sans Unicode" panose="020B0602030504020204" pitchFamily="34" charset="0"/>
                <a:ea typeface="黑体" panose="02010609060101010101" pitchFamily="49" charset="-122"/>
                <a:cs typeface="Times New Roman" panose="02020603050405020304" pitchFamily="18" charset="0"/>
              </a:rPr>
              <a:t>---</a:t>
            </a:r>
            <a:r>
              <a:rPr lang="zh-CN" altLang="en-US" sz="3600" b="1">
                <a:latin typeface="Lucida Sans Unicode" panose="020B0602030504020204" pitchFamily="34" charset="0"/>
                <a:ea typeface="黑体" panose="02010609060101010101" pitchFamily="49" charset="-122"/>
                <a:cs typeface="Times New Roman" panose="02020603050405020304" pitchFamily="18" charset="0"/>
              </a:rPr>
              <a:t>找目标，抓动态。</a:t>
            </a:r>
            <a:endParaRPr lang="en-US" altLang="zh-CN" sz="3600" b="1">
              <a:latin typeface="Lucida Sans Unicode" panose="020B0602030504020204" pitchFamily="34" charset="0"/>
              <a:ea typeface="黑体" panose="02010609060101010101" pitchFamily="49" charset="-122"/>
              <a:cs typeface="Times New Roman" panose="02020603050405020304" pitchFamily="18" charset="0"/>
            </a:endParaRPr>
          </a:p>
          <a:p>
            <a:pPr indent="400050">
              <a:lnSpc>
                <a:spcPct val="200000"/>
              </a:lnSpc>
            </a:pPr>
            <a:r>
              <a:rPr lang="en-US" altLang="zh-CN" sz="3600" b="1">
                <a:latin typeface="Lucida Sans Unicode" panose="020B0602030504020204" pitchFamily="34" charset="0"/>
                <a:ea typeface="黑体" panose="02010609060101010101" pitchFamily="49" charset="-122"/>
                <a:cs typeface="Times New Roman" panose="02020603050405020304" pitchFamily="18" charset="0"/>
              </a:rPr>
              <a:t>2.</a:t>
            </a:r>
            <a:r>
              <a:rPr lang="zh-CN" altLang="en-US" sz="3600" b="1">
                <a:latin typeface="Lucida Sans Unicode" panose="020B0602030504020204" pitchFamily="34" charset="0"/>
                <a:ea typeface="黑体" panose="02010609060101010101" pitchFamily="49" charset="-122"/>
                <a:cs typeface="Times New Roman" panose="02020603050405020304" pitchFamily="18" charset="0"/>
              </a:rPr>
              <a:t>对比历年高考试题</a:t>
            </a:r>
            <a:r>
              <a:rPr lang="en-US" altLang="zh-CN" sz="3600" b="1">
                <a:latin typeface="Lucida Sans Unicode" panose="020B0602030504020204" pitchFamily="34" charset="0"/>
                <a:ea typeface="黑体" panose="02010609060101010101" pitchFamily="49" charset="-122"/>
                <a:cs typeface="Times New Roman" panose="02020603050405020304" pitchFamily="18" charset="0"/>
              </a:rPr>
              <a:t>---</a:t>
            </a:r>
            <a:r>
              <a:rPr lang="zh-CN" altLang="en-US" sz="3600" b="1">
                <a:latin typeface="Lucida Sans Unicode" panose="020B0602030504020204" pitchFamily="34" charset="0"/>
                <a:ea typeface="黑体" panose="02010609060101010101" pitchFamily="49" charset="-122"/>
                <a:cs typeface="Times New Roman" panose="02020603050405020304" pitchFamily="18" charset="0"/>
              </a:rPr>
              <a:t>找共性，找趋势。</a:t>
            </a:r>
            <a:endParaRPr lang="en-US" altLang="zh-CN" sz="3600" b="1">
              <a:latin typeface="Lucida Sans Unicode" panose="020B0602030504020204" pitchFamily="34" charset="0"/>
              <a:ea typeface="黑体" panose="02010609060101010101" pitchFamily="49" charset="-122"/>
              <a:cs typeface="Times New Roman" panose="02020603050405020304" pitchFamily="18" charset="0"/>
            </a:endParaRPr>
          </a:p>
          <a:p>
            <a:pPr indent="400050">
              <a:lnSpc>
                <a:spcPct val="200000"/>
              </a:lnSpc>
            </a:pPr>
            <a:r>
              <a:rPr lang="en-US" altLang="zh-CN" sz="3600" b="1">
                <a:latin typeface="Lucida Sans Unicode" panose="020B0602030504020204" pitchFamily="34" charset="0"/>
                <a:ea typeface="黑体" panose="02010609060101010101" pitchFamily="49" charset="-122"/>
                <a:cs typeface="Times New Roman" panose="02020603050405020304" pitchFamily="18" charset="0"/>
              </a:rPr>
              <a:t>3.</a:t>
            </a:r>
            <a:r>
              <a:rPr lang="zh-CN" altLang="en-US" sz="3600" b="1">
                <a:latin typeface="Lucida Sans Unicode" panose="020B0602030504020204" pitchFamily="34" charset="0"/>
                <a:ea typeface="黑体" panose="02010609060101010101" pitchFamily="49" charset="-122"/>
                <a:cs typeface="Times New Roman" panose="02020603050405020304" pitchFamily="18" charset="0"/>
              </a:rPr>
              <a:t>对比相同题型</a:t>
            </a:r>
            <a:r>
              <a:rPr lang="en-US" altLang="zh-CN" sz="3600" b="1">
                <a:latin typeface="Lucida Sans Unicode" panose="020B0602030504020204" pitchFamily="34" charset="0"/>
                <a:ea typeface="黑体" panose="02010609060101010101" pitchFamily="49" charset="-122"/>
                <a:cs typeface="Times New Roman" panose="02020603050405020304" pitchFamily="18" charset="0"/>
              </a:rPr>
              <a:t>---</a:t>
            </a:r>
            <a:r>
              <a:rPr lang="zh-CN" altLang="en-US" sz="3600" b="1">
                <a:latin typeface="Lucida Sans Unicode" panose="020B0602030504020204" pitchFamily="34" charset="0"/>
                <a:ea typeface="黑体" panose="02010609060101010101" pitchFamily="49" charset="-122"/>
                <a:cs typeface="Times New Roman" panose="02020603050405020304" pitchFamily="18" charset="0"/>
              </a:rPr>
              <a:t>找规律，找变化。</a:t>
            </a:r>
            <a:endParaRPr lang="zh-CN" altLang="en-US" sz="3600" b="1">
              <a:latin typeface="Lucida Sans Unicode" panose="020B0602030504020204" pitchFamily="34" charset="0"/>
              <a:ea typeface="黑体" panose="02010609060101010101" pitchFamily="49" charset="-122"/>
            </a:endParaRPr>
          </a:p>
          <a:p>
            <a:pPr indent="400050"/>
            <a:endParaRPr lang="zh-CN" altLang="en-US" sz="3600" b="1">
              <a:latin typeface="Lucida Sans Unicode" panose="020B0602030504020204" pitchFamily="34" charset="0"/>
              <a:ea typeface="黑体" panose="02010609060101010101" pitchFamily="49" charset="-122"/>
              <a:cs typeface="Times New Roman" panose="02020603050405020304" pitchFamily="18" charset="0"/>
            </a:endParaRPr>
          </a:p>
        </p:txBody>
      </p:sp>
      <p:sp>
        <p:nvSpPr>
          <p:cNvPr id="23553" name="文本框 4"/>
          <p:cNvSpPr txBox="1"/>
          <p:nvPr/>
        </p:nvSpPr>
        <p:spPr>
          <a:xfrm>
            <a:off x="4006850" y="261620"/>
            <a:ext cx="5343525" cy="699135"/>
          </a:xfrm>
          <a:prstGeom prst="rect">
            <a:avLst/>
          </a:prstGeom>
          <a:noFill/>
          <a:ln w="9525">
            <a:noFill/>
          </a:ln>
        </p:spPr>
        <p:txBody>
          <a:bodyPr wrap="square" lIns="91434" tIns="45718" rIns="91434" bIns="45718">
            <a:spAutoFit/>
          </a:bodyPr>
          <a:lstStyle/>
          <a:p>
            <a:pPr>
              <a:lnSpc>
                <a:spcPct val="90000"/>
              </a:lnSpc>
              <a:spcBef>
                <a:spcPts val="1000"/>
              </a:spcBef>
              <a:buFont typeface="Arial" panose="020B0604020202020204" pitchFamily="34" charset="0"/>
            </a:pPr>
            <a:r>
              <a:rPr lang="zh-CN" altLang="en-US" sz="4400" b="1">
                <a:solidFill>
                  <a:srgbClr val="C00000"/>
                </a:solidFill>
                <a:latin typeface="黑体" panose="02010609060101010101" pitchFamily="49" charset="-122"/>
                <a:ea typeface="黑体" panose="02010609060101010101" pitchFamily="49" charset="-122"/>
              </a:rPr>
              <a:t>研真题</a:t>
            </a:r>
            <a:r>
              <a:rPr lang="en-US" altLang="zh-CN" sz="4400" b="1">
                <a:solidFill>
                  <a:srgbClr val="C00000"/>
                </a:solidFill>
                <a:latin typeface="黑体" panose="02010609060101010101" pitchFamily="49" charset="-122"/>
                <a:ea typeface="黑体" panose="02010609060101010101" pitchFamily="49" charset="-122"/>
              </a:rPr>
              <a:t>——</a:t>
            </a:r>
            <a:r>
              <a:rPr lang="zh-CN" altLang="en-US" sz="4400" b="1">
                <a:solidFill>
                  <a:srgbClr val="C00000"/>
                </a:solidFill>
                <a:latin typeface="黑体" panose="02010609060101010101" pitchFamily="49" charset="-122"/>
                <a:ea typeface="黑体" panose="02010609060101010101" pitchFamily="49" charset="-122"/>
              </a:rPr>
              <a:t>明考情</a:t>
            </a:r>
            <a:endParaRPr lang="zh-CN" altLang="en-US" sz="4400" b="1">
              <a:solidFill>
                <a:srgbClr val="C00000"/>
              </a:solidFill>
              <a:latin typeface="黑体" panose="02010609060101010101" pitchFamily="49" charset="-122"/>
              <a:ea typeface="黑体" panose="02010609060101010101" pitchFamily="49" charset="-122"/>
            </a:endParaRPr>
          </a:p>
        </p:txBody>
      </p:sp>
    </p:spTree>
  </p:cSld>
  <p:clrMapOvr>
    <a:masterClrMapping/>
  </p:clrMapOv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descr="B`YS)X15IPQ5]M@1O82SS$M"/>
          <p:cNvPicPr>
            <a:picLocks noChangeAspect="1"/>
          </p:cNvPicPr>
          <p:nvPr/>
        </p:nvPicPr>
        <p:blipFill>
          <a:blip r:embed="rId1"/>
          <a:stretch>
            <a:fillRect/>
          </a:stretch>
        </p:blipFill>
        <p:spPr>
          <a:xfrm>
            <a:off x="263525" y="1125220"/>
            <a:ext cx="11620500" cy="5273040"/>
          </a:xfrm>
          <a:prstGeom prst="rect">
            <a:avLst/>
          </a:prstGeom>
        </p:spPr>
      </p:pic>
      <p:sp>
        <p:nvSpPr>
          <p:cNvPr id="3" name="文本框 2"/>
          <p:cNvSpPr txBox="1"/>
          <p:nvPr/>
        </p:nvSpPr>
        <p:spPr>
          <a:xfrm>
            <a:off x="3143885" y="405130"/>
            <a:ext cx="8760460" cy="645160"/>
          </a:xfrm>
          <a:prstGeom prst="rect">
            <a:avLst/>
          </a:prstGeom>
          <a:noFill/>
        </p:spPr>
        <p:txBody>
          <a:bodyPr wrap="square" rtlCol="0" anchor="t">
            <a:spAutoFit/>
          </a:bodyPr>
          <a:lstStyle/>
          <a:p>
            <a:r>
              <a:rPr lang="en-US" altLang="zh-CN" sz="3600" b="1">
                <a:latin typeface="Lucida Sans Unicode" panose="020B0602030504020204" pitchFamily="34" charset="0"/>
                <a:ea typeface="黑体" panose="02010609060101010101" pitchFamily="49" charset="-122"/>
                <a:cs typeface="Times New Roman" panose="02020603050405020304" pitchFamily="18" charset="0"/>
                <a:sym typeface="+mn-ea"/>
              </a:rPr>
              <a:t>1.</a:t>
            </a:r>
            <a:r>
              <a:rPr lang="zh-CN" altLang="en-US" sz="3600" b="1">
                <a:latin typeface="Lucida Sans Unicode" panose="020B0602030504020204" pitchFamily="34" charset="0"/>
                <a:ea typeface="黑体" panose="02010609060101010101" pitchFamily="49" charset="-122"/>
                <a:cs typeface="Times New Roman" panose="02020603050405020304" pitchFamily="18" charset="0"/>
                <a:sym typeface="+mn-ea"/>
              </a:rPr>
              <a:t>还原命题双向细目表</a:t>
            </a:r>
            <a:r>
              <a:rPr lang="en-US" altLang="zh-CN" sz="3600" b="1">
                <a:latin typeface="Lucida Sans Unicode" panose="020B0602030504020204" pitchFamily="34" charset="0"/>
                <a:ea typeface="黑体" panose="02010609060101010101" pitchFamily="49" charset="-122"/>
                <a:cs typeface="Times New Roman" panose="02020603050405020304" pitchFamily="18" charset="0"/>
                <a:sym typeface="+mn-ea"/>
              </a:rPr>
              <a:t>---</a:t>
            </a:r>
            <a:r>
              <a:rPr lang="zh-CN" altLang="en-US" sz="3600" b="1">
                <a:latin typeface="Lucida Sans Unicode" panose="020B0602030504020204" pitchFamily="34" charset="0"/>
                <a:ea typeface="黑体" panose="02010609060101010101" pitchFamily="49" charset="-122"/>
                <a:cs typeface="Times New Roman" panose="02020603050405020304" pitchFamily="18" charset="0"/>
                <a:sym typeface="+mn-ea"/>
              </a:rPr>
              <a:t>找目标，抓动态。</a:t>
            </a:r>
            <a:endParaRPr lang="zh-CN" altLang="en-US" sz="3600" b="1">
              <a:latin typeface="Lucida Sans Unicode" panose="020B0602030504020204" pitchFamily="34" charset="0"/>
              <a:ea typeface="黑体" panose="02010609060101010101" pitchFamily="49" charset="-122"/>
              <a:cs typeface="Times New Roman" panose="02020603050405020304" pitchFamily="18" charset="0"/>
              <a:sym typeface="+mn-ea"/>
            </a:endParaRPr>
          </a:p>
        </p:txBody>
      </p:sp>
    </p:spTree>
  </p:cSld>
  <p:clrMapOvr>
    <a:masterClrMapping/>
  </p:clrMapOvr>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2926715" y="405130"/>
            <a:ext cx="9071610" cy="645160"/>
          </a:xfrm>
          <a:prstGeom prst="rect">
            <a:avLst/>
          </a:prstGeom>
          <a:noFill/>
        </p:spPr>
        <p:txBody>
          <a:bodyPr wrap="square" rtlCol="0" anchor="t">
            <a:spAutoFit/>
          </a:bodyPr>
          <a:lstStyle/>
          <a:p>
            <a:pPr indent="400050"/>
            <a:r>
              <a:rPr lang="en-US" altLang="zh-CN" sz="3600" b="1">
                <a:latin typeface="Lucida Sans Unicode" panose="020B0602030504020204" pitchFamily="34" charset="0"/>
                <a:ea typeface="黑体" panose="02010609060101010101" pitchFamily="49" charset="-122"/>
                <a:cs typeface="Times New Roman" panose="02020603050405020304" pitchFamily="18" charset="0"/>
                <a:sym typeface="+mn-ea"/>
              </a:rPr>
              <a:t>2.</a:t>
            </a:r>
            <a:r>
              <a:rPr lang="zh-CN" altLang="en-US" sz="3600" b="1">
                <a:latin typeface="Lucida Sans Unicode" panose="020B0602030504020204" pitchFamily="34" charset="0"/>
                <a:ea typeface="黑体" panose="02010609060101010101" pitchFamily="49" charset="-122"/>
                <a:cs typeface="Times New Roman" panose="02020603050405020304" pitchFamily="18" charset="0"/>
                <a:sym typeface="+mn-ea"/>
              </a:rPr>
              <a:t>对比历年高考试题</a:t>
            </a:r>
            <a:r>
              <a:rPr lang="en-US" altLang="zh-CN" sz="3600" b="1">
                <a:latin typeface="Lucida Sans Unicode" panose="020B0602030504020204" pitchFamily="34" charset="0"/>
                <a:ea typeface="黑体" panose="02010609060101010101" pitchFamily="49" charset="-122"/>
                <a:cs typeface="Times New Roman" panose="02020603050405020304" pitchFamily="18" charset="0"/>
                <a:sym typeface="+mn-ea"/>
              </a:rPr>
              <a:t>---</a:t>
            </a:r>
            <a:r>
              <a:rPr lang="zh-CN" altLang="en-US" sz="3600" b="1">
                <a:latin typeface="Lucida Sans Unicode" panose="020B0602030504020204" pitchFamily="34" charset="0"/>
                <a:ea typeface="黑体" panose="02010609060101010101" pitchFamily="49" charset="-122"/>
                <a:cs typeface="Times New Roman" panose="02020603050405020304" pitchFamily="18" charset="0"/>
                <a:sym typeface="+mn-ea"/>
              </a:rPr>
              <a:t>找共性，找趋势。</a:t>
            </a:r>
            <a:endParaRPr lang="zh-CN" altLang="en-US" sz="3600" b="1">
              <a:latin typeface="Lucida Sans Unicode" panose="020B0602030504020204" pitchFamily="34" charset="0"/>
              <a:ea typeface="黑体" panose="02010609060101010101" pitchFamily="49" charset="-122"/>
              <a:cs typeface="Times New Roman" panose="02020603050405020304" pitchFamily="18" charset="0"/>
              <a:sym typeface="+mn-ea"/>
            </a:endParaRPr>
          </a:p>
        </p:txBody>
      </p:sp>
      <p:graphicFrame>
        <p:nvGraphicFramePr>
          <p:cNvPr id="6" name="表格 5"/>
          <p:cNvGraphicFramePr>
            <a:graphicFrameLocks noGrp="1"/>
          </p:cNvGraphicFramePr>
          <p:nvPr>
            <p:custDataLst>
              <p:tags r:id="rId1"/>
            </p:custDataLst>
          </p:nvPr>
        </p:nvGraphicFramePr>
        <p:xfrm>
          <a:off x="982345" y="1197610"/>
          <a:ext cx="10339070" cy="5120640"/>
        </p:xfrm>
        <a:graphic>
          <a:graphicData uri="http://schemas.openxmlformats.org/drawingml/2006/table">
            <a:tbl>
              <a:tblPr firstRow="1" bandRow="1">
                <a:tableStyleId>{5940675A-B579-460E-94D1-54222C63F5DA}</a:tableStyleId>
              </a:tblPr>
              <a:tblGrid>
                <a:gridCol w="3948430"/>
                <a:gridCol w="6390640"/>
              </a:tblGrid>
              <a:tr h="426720">
                <a:tc>
                  <a:txBody>
                    <a:bodyPr wrap="square"/>
                    <a:lstStyle/>
                    <a:p>
                      <a:pPr indent="0" algn="ctr">
                        <a:buNone/>
                      </a:pPr>
                      <a:r>
                        <a:rPr lang="en-US" sz="2800" b="1">
                          <a:latin typeface="宋体" panose="02010600030101010101" pitchFamily="2" charset="-122"/>
                          <a:ea typeface="宋体" panose="02010600030101010101" pitchFamily="2" charset="-122"/>
                          <a:cs typeface="宋体" panose="02010600030101010101" pitchFamily="2" charset="-122"/>
                        </a:rPr>
                        <a:t>2022年全国甲卷（理）</a:t>
                      </a:r>
                      <a:endParaRPr lang="en-US" altLang="en-US" sz="2800" b="1">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wrap="square"/>
                    <a:lstStyle/>
                    <a:p>
                      <a:pPr indent="0" algn="ctr">
                        <a:buNone/>
                      </a:pPr>
                      <a:r>
                        <a:rPr lang="en-US" sz="2800" b="1">
                          <a:solidFill>
                            <a:srgbClr val="000000"/>
                          </a:solidFill>
                          <a:latin typeface="宋体" panose="02010600030101010101" pitchFamily="2" charset="-122"/>
                          <a:ea typeface="宋体" panose="02010600030101010101" pitchFamily="2" charset="-122"/>
                          <a:cs typeface="宋体" panose="02010600030101010101" pitchFamily="2" charset="-122"/>
                        </a:rPr>
                        <a:t>历年高考母体</a:t>
                      </a:r>
                      <a:endParaRPr lang="en-US" altLang="en-US" sz="2800" b="1">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426720">
                <a:tc>
                  <a:txBody>
                    <a:bodyPr wrap="square"/>
                    <a:lstStyle/>
                    <a:p>
                      <a:pPr indent="0" algn="ctr">
                        <a:buNone/>
                      </a:pPr>
                      <a:r>
                        <a:rPr lang="en-US" sz="2800" b="0">
                          <a:latin typeface="宋体" panose="02010600030101010101" pitchFamily="2" charset="-122"/>
                          <a:ea typeface="宋体" panose="02010600030101010101" pitchFamily="2" charset="-122"/>
                          <a:cs typeface="宋体" panose="02010600030101010101" pitchFamily="2" charset="-122"/>
                        </a:rPr>
                        <a:t>第5题</a:t>
                      </a:r>
                      <a:endParaRPr lang="en-US" altLang="en-US" sz="28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wrap="square"/>
                    <a:lstStyle/>
                    <a:p>
                      <a:pPr indent="0">
                        <a:buNone/>
                      </a:pPr>
                      <a:r>
                        <a:rPr lang="en-US" sz="2800" b="0">
                          <a:latin typeface="宋体" panose="02010600030101010101" pitchFamily="2" charset="-122"/>
                          <a:ea typeface="宋体" panose="02010600030101010101" pitchFamily="2" charset="-122"/>
                          <a:cs typeface="宋体" panose="02010600030101010101" pitchFamily="2" charset="-122"/>
                        </a:rPr>
                        <a:t>2018年全国2卷（理）第3题</a:t>
                      </a:r>
                      <a:endParaRPr lang="en-US" altLang="en-US" sz="28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426720">
                <a:tc>
                  <a:txBody>
                    <a:bodyPr wrap="square"/>
                    <a:lstStyle/>
                    <a:p>
                      <a:pPr indent="0" algn="ctr">
                        <a:buNone/>
                      </a:pPr>
                      <a:r>
                        <a:rPr lang="en-US" sz="2800" b="0">
                          <a:latin typeface="宋体" panose="02010600030101010101" pitchFamily="2" charset="-122"/>
                          <a:ea typeface="宋体" panose="02010600030101010101" pitchFamily="2" charset="-122"/>
                          <a:cs typeface="宋体" panose="02010600030101010101" pitchFamily="2" charset="-122"/>
                        </a:rPr>
                        <a:t>第11题</a:t>
                      </a:r>
                      <a:endParaRPr lang="en-US" altLang="en-US" sz="28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wrap="square"/>
                    <a:lstStyle/>
                    <a:p>
                      <a:pPr indent="0">
                        <a:buNone/>
                      </a:pPr>
                      <a:r>
                        <a:rPr lang="en-US" sz="2800" b="0">
                          <a:latin typeface="宋体" panose="02010600030101010101" pitchFamily="2" charset="-122"/>
                          <a:ea typeface="宋体" panose="02010600030101010101" pitchFamily="2" charset="-122"/>
                          <a:cs typeface="宋体" panose="02010600030101010101" pitchFamily="2" charset="-122"/>
                        </a:rPr>
                        <a:t>2019年全国3卷（理）第12题</a:t>
                      </a:r>
                      <a:endParaRPr lang="en-US" altLang="en-US" sz="28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426720">
                <a:tc>
                  <a:txBody>
                    <a:bodyPr wrap="square"/>
                    <a:lstStyle/>
                    <a:p>
                      <a:pPr indent="0" algn="ctr">
                        <a:buNone/>
                      </a:pPr>
                      <a:r>
                        <a:rPr lang="en-US" sz="2800" b="0">
                          <a:latin typeface="宋体" panose="02010600030101010101" pitchFamily="2" charset="-122"/>
                          <a:ea typeface="宋体" panose="02010600030101010101" pitchFamily="2" charset="-122"/>
                          <a:cs typeface="宋体" panose="02010600030101010101" pitchFamily="2" charset="-122"/>
                        </a:rPr>
                        <a:t>第12题</a:t>
                      </a:r>
                      <a:endParaRPr lang="en-US" altLang="en-US" sz="28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wrap="square"/>
                    <a:lstStyle/>
                    <a:p>
                      <a:pPr indent="0">
                        <a:buNone/>
                      </a:pPr>
                      <a:r>
                        <a:rPr lang="en-US" sz="2800" b="0">
                          <a:latin typeface="宋体" panose="02010600030101010101" pitchFamily="2" charset="-122"/>
                          <a:ea typeface="宋体" panose="02010600030101010101" pitchFamily="2" charset="-122"/>
                          <a:cs typeface="宋体" panose="02010600030101010101" pitchFamily="2" charset="-122"/>
                        </a:rPr>
                        <a:t>2021年全国乙卷（理）第12题</a:t>
                      </a:r>
                      <a:endParaRPr lang="en-US" altLang="en-US" sz="28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426720">
                <a:tc>
                  <a:txBody>
                    <a:bodyPr wrap="square"/>
                    <a:lstStyle/>
                    <a:p>
                      <a:pPr indent="0" algn="ctr">
                        <a:buNone/>
                      </a:pPr>
                      <a:r>
                        <a:rPr lang="en-US" sz="2800" b="0">
                          <a:latin typeface="宋体" panose="02010600030101010101" pitchFamily="2" charset="-122"/>
                          <a:ea typeface="宋体" panose="02010600030101010101" pitchFamily="2" charset="-122"/>
                          <a:cs typeface="宋体" panose="02010600030101010101" pitchFamily="2" charset="-122"/>
                        </a:rPr>
                        <a:t>第13题</a:t>
                      </a:r>
                      <a:endParaRPr lang="en-US" altLang="en-US" sz="28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wrap="square"/>
                    <a:lstStyle/>
                    <a:p>
                      <a:pPr indent="0">
                        <a:buNone/>
                      </a:pPr>
                      <a:r>
                        <a:rPr lang="en-US" sz="2800" b="0">
                          <a:latin typeface="宋体" panose="02010600030101010101" pitchFamily="2" charset="-122"/>
                          <a:ea typeface="宋体" panose="02010600030101010101" pitchFamily="2" charset="-122"/>
                          <a:cs typeface="宋体" panose="02010600030101010101" pitchFamily="2" charset="-122"/>
                        </a:rPr>
                        <a:t>2020年全国3卷（理）第6题</a:t>
                      </a:r>
                      <a:endParaRPr lang="en-US" altLang="en-US" sz="28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426720">
                <a:tc>
                  <a:txBody>
                    <a:bodyPr wrap="square"/>
                    <a:lstStyle/>
                    <a:p>
                      <a:pPr indent="0" algn="ctr">
                        <a:buNone/>
                      </a:pPr>
                      <a:r>
                        <a:rPr lang="en-US" sz="2800" b="0">
                          <a:latin typeface="宋体" panose="02010600030101010101" pitchFamily="2" charset="-122"/>
                          <a:ea typeface="宋体" panose="02010600030101010101" pitchFamily="2" charset="-122"/>
                          <a:cs typeface="宋体" panose="02010600030101010101" pitchFamily="2" charset="-122"/>
                        </a:rPr>
                        <a:t>第17题</a:t>
                      </a:r>
                      <a:endParaRPr lang="en-US" altLang="en-US" sz="28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wrap="square"/>
                    <a:lstStyle/>
                    <a:p>
                      <a:pPr indent="0">
                        <a:buNone/>
                      </a:pPr>
                      <a:r>
                        <a:rPr lang="en-US" sz="2800" b="0">
                          <a:latin typeface="宋体" panose="02010600030101010101" pitchFamily="2" charset="-122"/>
                          <a:ea typeface="宋体" panose="02010600030101010101" pitchFamily="2" charset="-122"/>
                          <a:cs typeface="宋体" panose="02010600030101010101" pitchFamily="2" charset="-122"/>
                        </a:rPr>
                        <a:t>2021年全国乙卷（理）第19题</a:t>
                      </a:r>
                      <a:endParaRPr lang="en-US" altLang="en-US" sz="28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426720">
                <a:tc>
                  <a:txBody>
                    <a:bodyPr wrap="square"/>
                    <a:lstStyle/>
                    <a:p>
                      <a:pPr indent="0" algn="ctr">
                        <a:buNone/>
                      </a:pPr>
                      <a:r>
                        <a:rPr lang="en-US" sz="2800" b="0">
                          <a:latin typeface="宋体" panose="02010600030101010101" pitchFamily="2" charset="-122"/>
                          <a:ea typeface="宋体" panose="02010600030101010101" pitchFamily="2" charset="-122"/>
                          <a:cs typeface="宋体" panose="02010600030101010101" pitchFamily="2" charset="-122"/>
                        </a:rPr>
                        <a:t>第18题</a:t>
                      </a:r>
                      <a:endParaRPr lang="en-US" altLang="en-US" sz="28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wrap="square"/>
                    <a:lstStyle/>
                    <a:p>
                      <a:pPr indent="0">
                        <a:buNone/>
                      </a:pPr>
                      <a:r>
                        <a:rPr lang="en-US" sz="2800" b="0">
                          <a:latin typeface="宋体" panose="02010600030101010101" pitchFamily="2" charset="-122"/>
                          <a:ea typeface="宋体" panose="02010600030101010101" pitchFamily="2" charset="-122"/>
                          <a:cs typeface="宋体" panose="02010600030101010101" pitchFamily="2" charset="-122"/>
                        </a:rPr>
                        <a:t>2013年全国1卷（理）第18题</a:t>
                      </a:r>
                      <a:endParaRPr lang="en-US" altLang="en-US" sz="28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426720">
                <a:tc>
                  <a:txBody>
                    <a:bodyPr wrap="square"/>
                    <a:lstStyle/>
                    <a:p>
                      <a:pPr indent="0" algn="ctr">
                        <a:buNone/>
                      </a:pPr>
                      <a:r>
                        <a:rPr lang="en-US" sz="2800" b="0">
                          <a:latin typeface="宋体" panose="02010600030101010101" pitchFamily="2" charset="-122"/>
                          <a:ea typeface="宋体" panose="02010600030101010101" pitchFamily="2" charset="-122"/>
                          <a:cs typeface="宋体" panose="02010600030101010101" pitchFamily="2" charset="-122"/>
                        </a:rPr>
                        <a:t>第19题</a:t>
                      </a:r>
                      <a:endParaRPr lang="en-US" altLang="en-US" sz="28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wrap="square"/>
                    <a:lstStyle/>
                    <a:p>
                      <a:pPr indent="0">
                        <a:buNone/>
                      </a:pPr>
                      <a:r>
                        <a:rPr lang="en-US" sz="2800" b="0">
                          <a:latin typeface="宋体" panose="02010600030101010101" pitchFamily="2" charset="-122"/>
                          <a:ea typeface="宋体" panose="02010600030101010101" pitchFamily="2" charset="-122"/>
                          <a:cs typeface="宋体" panose="02010600030101010101" pitchFamily="2" charset="-122"/>
                        </a:rPr>
                        <a:t>2021年新高考1卷第18题</a:t>
                      </a:r>
                      <a:endParaRPr lang="en-US" altLang="en-US" sz="28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426720">
                <a:tc>
                  <a:txBody>
                    <a:bodyPr wrap="square"/>
                    <a:lstStyle/>
                    <a:p>
                      <a:pPr indent="0" algn="ctr">
                        <a:buNone/>
                      </a:pPr>
                      <a:r>
                        <a:rPr lang="en-US" sz="2800" b="0">
                          <a:latin typeface="宋体" panose="02010600030101010101" pitchFamily="2" charset="-122"/>
                          <a:ea typeface="宋体" panose="02010600030101010101" pitchFamily="2" charset="-122"/>
                          <a:cs typeface="宋体" panose="02010600030101010101" pitchFamily="2" charset="-122"/>
                        </a:rPr>
                        <a:t>第20题</a:t>
                      </a:r>
                      <a:endParaRPr lang="en-US" altLang="en-US" sz="28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wrap="square"/>
                    <a:lstStyle/>
                    <a:p>
                      <a:pPr indent="0">
                        <a:buNone/>
                      </a:pPr>
                      <a:r>
                        <a:rPr lang="en-US" sz="2800" b="0">
                          <a:latin typeface="宋体" panose="02010600030101010101" pitchFamily="2" charset="-122"/>
                          <a:ea typeface="宋体" panose="02010600030101010101" pitchFamily="2" charset="-122"/>
                          <a:cs typeface="宋体" panose="02010600030101010101" pitchFamily="2" charset="-122"/>
                        </a:rPr>
                        <a:t>2021年全国乙卷（理）第21题</a:t>
                      </a:r>
                      <a:endParaRPr lang="en-US" altLang="en-US" sz="28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426720">
                <a:tc>
                  <a:txBody>
                    <a:bodyPr wrap="square"/>
                    <a:lstStyle/>
                    <a:p>
                      <a:pPr indent="0" algn="ctr">
                        <a:buNone/>
                      </a:pPr>
                      <a:r>
                        <a:rPr lang="en-US" sz="2800" b="0">
                          <a:latin typeface="宋体" panose="02010600030101010101" pitchFamily="2" charset="-122"/>
                          <a:ea typeface="宋体" panose="02010600030101010101" pitchFamily="2" charset="-122"/>
                          <a:cs typeface="宋体" panose="02010600030101010101" pitchFamily="2" charset="-122"/>
                        </a:rPr>
                        <a:t>第21题</a:t>
                      </a:r>
                      <a:endParaRPr lang="en-US" altLang="en-US" sz="28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wrap="square"/>
                    <a:lstStyle/>
                    <a:p>
                      <a:pPr indent="0">
                        <a:buNone/>
                      </a:pPr>
                      <a:r>
                        <a:rPr lang="en-US" sz="2800" b="0">
                          <a:latin typeface="宋体" panose="02010600030101010101" pitchFamily="2" charset="-122"/>
                          <a:ea typeface="宋体" panose="02010600030101010101" pitchFamily="2" charset="-122"/>
                          <a:cs typeface="宋体" panose="02010600030101010101" pitchFamily="2" charset="-122"/>
                        </a:rPr>
                        <a:t>2016年全国1卷（理）第21题</a:t>
                      </a:r>
                      <a:endParaRPr lang="en-US" altLang="en-US" sz="28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426720">
                <a:tc>
                  <a:txBody>
                    <a:bodyPr wrap="square"/>
                    <a:lstStyle/>
                    <a:p>
                      <a:pPr indent="0" algn="ctr">
                        <a:buNone/>
                      </a:pPr>
                      <a:r>
                        <a:rPr lang="en-US" sz="2800" b="0">
                          <a:latin typeface="宋体" panose="02010600030101010101" pitchFamily="2" charset="-122"/>
                          <a:ea typeface="宋体" panose="02010600030101010101" pitchFamily="2" charset="-122"/>
                          <a:cs typeface="宋体" panose="02010600030101010101" pitchFamily="2" charset="-122"/>
                        </a:rPr>
                        <a:t>第22题</a:t>
                      </a:r>
                      <a:endParaRPr lang="en-US" altLang="en-US" sz="28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wrap="square"/>
                    <a:lstStyle/>
                    <a:p>
                      <a:pPr indent="0">
                        <a:buNone/>
                      </a:pPr>
                      <a:r>
                        <a:rPr lang="en-US" sz="2800" b="0">
                          <a:latin typeface="宋体" panose="02010600030101010101" pitchFamily="2" charset="-122"/>
                          <a:ea typeface="宋体" panose="02010600030101010101" pitchFamily="2" charset="-122"/>
                          <a:cs typeface="宋体" panose="02010600030101010101" pitchFamily="2" charset="-122"/>
                        </a:rPr>
                        <a:t>2015年全国2卷（理）第23题</a:t>
                      </a:r>
                      <a:endParaRPr lang="en-US" altLang="en-US" sz="28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426720">
                <a:tc>
                  <a:txBody>
                    <a:bodyPr wrap="square"/>
                    <a:lstStyle/>
                    <a:p>
                      <a:pPr indent="0" algn="ctr">
                        <a:buNone/>
                      </a:pPr>
                      <a:r>
                        <a:rPr lang="en-US" sz="2800" b="0">
                          <a:latin typeface="宋体" panose="02010600030101010101" pitchFamily="2" charset="-122"/>
                          <a:ea typeface="宋体" panose="02010600030101010101" pitchFamily="2" charset="-122"/>
                          <a:cs typeface="宋体" panose="02010600030101010101" pitchFamily="2" charset="-122"/>
                        </a:rPr>
                        <a:t>第23题</a:t>
                      </a:r>
                      <a:endParaRPr lang="en-US" altLang="en-US" sz="28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wrap="square"/>
                    <a:lstStyle/>
                    <a:p>
                      <a:pPr indent="0">
                        <a:buNone/>
                      </a:pPr>
                      <a:r>
                        <a:rPr lang="en-US" sz="2800" b="0">
                          <a:latin typeface="宋体" panose="02010600030101010101" pitchFamily="2" charset="-122"/>
                          <a:ea typeface="宋体" panose="02010600030101010101" pitchFamily="2" charset="-122"/>
                          <a:cs typeface="宋体" panose="02010600030101010101" pitchFamily="2" charset="-122"/>
                        </a:rPr>
                        <a:t>2013年全国2卷（理）第24题</a:t>
                      </a:r>
                      <a:endParaRPr lang="en-US" altLang="en-US" sz="28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bl>
          </a:graphicData>
        </a:graphic>
      </p:graphicFrame>
    </p:spTree>
  </p:cSld>
  <p:clrMapOvr>
    <a:masterClrMapping/>
  </p:clrMapOvr>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descr="D(KFW[5DK0~89MK[1CR5}IL"/>
          <p:cNvPicPr>
            <a:picLocks noChangeAspect="1"/>
          </p:cNvPicPr>
          <p:nvPr/>
        </p:nvPicPr>
        <p:blipFill>
          <a:blip r:embed="rId1"/>
          <a:stretch>
            <a:fillRect/>
          </a:stretch>
        </p:blipFill>
        <p:spPr>
          <a:xfrm>
            <a:off x="118745" y="333375"/>
            <a:ext cx="11983720" cy="5901055"/>
          </a:xfrm>
          <a:prstGeom prst="rect">
            <a:avLst/>
          </a:prstGeom>
        </p:spPr>
      </p:pic>
    </p:spTree>
  </p:cSld>
  <p:clrMapOvr>
    <a:masterClrMapping/>
  </p:clrMapOvr>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对象 4">
            <a:hlinkClick r:id="" action="ppaction://ole?verb="/>
          </p:cNvPr>
          <p:cNvGraphicFramePr>
            <a:graphicFrameLocks noChangeAspect="1"/>
          </p:cNvGraphicFramePr>
          <p:nvPr/>
        </p:nvGraphicFramePr>
        <p:xfrm>
          <a:off x="535940" y="1413510"/>
          <a:ext cx="11119485" cy="4405630"/>
        </p:xfrm>
        <a:graphic>
          <a:graphicData uri="http://schemas.openxmlformats.org/presentationml/2006/ole">
            <mc:AlternateContent xmlns:mc="http://schemas.openxmlformats.org/markup-compatibility/2006">
              <mc:Choice xmlns:v="urn:schemas-microsoft-com:vml" Requires="v">
                <p:oleObj spid="_x0000_s1038" name="" r:id="rId1" imgW="3086100" imgH="1466850" progId="Word.Document.12">
                  <p:embed/>
                </p:oleObj>
              </mc:Choice>
              <mc:Fallback>
                <p:oleObj name="" r:id="rId1" imgW="3086100" imgH="1466850" progId="Word.Document.12">
                  <p:embed/>
                  <p:pic>
                    <p:nvPicPr>
                      <p:cNvPr id="0" name="OLE substitute image"/>
                      <p:cNvPicPr/>
                      <p:nvPr/>
                    </p:nvPicPr>
                    <p:blipFill>
                      <a:blip r:embed="rId2"/>
                      <a:stretch>
                        <a:fillRect/>
                      </a:stretch>
                    </p:blipFill>
                    <p:spPr>
                      <a:xfrm>
                        <a:off x="535940" y="1413510"/>
                        <a:ext cx="11119485" cy="4405630"/>
                      </a:xfrm>
                      <a:prstGeom prst="rect">
                        <a:avLst/>
                      </a:prstGeom>
                    </p:spPr>
                  </p:pic>
                </p:oleObj>
              </mc:Fallback>
            </mc:AlternateContent>
          </a:graphicData>
        </a:graphic>
      </p:graphicFrame>
    </p:spTree>
  </p:cSld>
  <p:clrMapOvr>
    <a:masterClrMapping/>
  </p:clrMapOvr>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descr="QASKU_UK2KR39HUVGE2E6LU"/>
          <p:cNvPicPr>
            <a:picLocks noChangeAspect="1"/>
          </p:cNvPicPr>
          <p:nvPr/>
        </p:nvPicPr>
        <p:blipFill>
          <a:blip r:embed="rId1"/>
          <a:stretch>
            <a:fillRect/>
          </a:stretch>
        </p:blipFill>
        <p:spPr>
          <a:xfrm>
            <a:off x="262890" y="1052830"/>
            <a:ext cx="11261725" cy="5807075"/>
          </a:xfrm>
          <a:prstGeom prst="rect">
            <a:avLst/>
          </a:prstGeom>
        </p:spPr>
      </p:pic>
      <p:sp>
        <p:nvSpPr>
          <p:cNvPr id="2" name="文本框 1"/>
          <p:cNvSpPr txBox="1"/>
          <p:nvPr/>
        </p:nvSpPr>
        <p:spPr>
          <a:xfrm>
            <a:off x="2928620" y="332740"/>
            <a:ext cx="8782685" cy="645160"/>
          </a:xfrm>
          <a:prstGeom prst="rect">
            <a:avLst/>
          </a:prstGeom>
          <a:noFill/>
        </p:spPr>
        <p:txBody>
          <a:bodyPr wrap="square" rtlCol="0" anchor="t">
            <a:spAutoFit/>
          </a:bodyPr>
          <a:lstStyle/>
          <a:p>
            <a:pPr indent="400050"/>
            <a:r>
              <a:rPr lang="en-US" altLang="zh-CN" sz="3600" b="1">
                <a:latin typeface="Lucida Sans Unicode" panose="020B0602030504020204" pitchFamily="34" charset="0"/>
                <a:ea typeface="黑体" panose="02010609060101010101" pitchFamily="49" charset="-122"/>
                <a:cs typeface="Times New Roman" panose="02020603050405020304" pitchFamily="18" charset="0"/>
                <a:sym typeface="+mn-ea"/>
              </a:rPr>
              <a:t>3.</a:t>
            </a:r>
            <a:r>
              <a:rPr lang="zh-CN" altLang="en-US" sz="3600" b="1">
                <a:latin typeface="Lucida Sans Unicode" panose="020B0602030504020204" pitchFamily="34" charset="0"/>
                <a:ea typeface="黑体" panose="02010609060101010101" pitchFamily="49" charset="-122"/>
                <a:cs typeface="Times New Roman" panose="02020603050405020304" pitchFamily="18" charset="0"/>
                <a:sym typeface="+mn-ea"/>
              </a:rPr>
              <a:t>对比相同题型</a:t>
            </a:r>
            <a:r>
              <a:rPr lang="en-US" altLang="zh-CN" sz="3600" b="1">
                <a:latin typeface="Lucida Sans Unicode" panose="020B0602030504020204" pitchFamily="34" charset="0"/>
                <a:ea typeface="黑体" panose="02010609060101010101" pitchFamily="49" charset="-122"/>
                <a:cs typeface="Times New Roman" panose="02020603050405020304" pitchFamily="18" charset="0"/>
                <a:sym typeface="+mn-ea"/>
              </a:rPr>
              <a:t>---</a:t>
            </a:r>
            <a:r>
              <a:rPr lang="zh-CN" altLang="en-US" sz="3600" b="1">
                <a:latin typeface="Lucida Sans Unicode" panose="020B0602030504020204" pitchFamily="34" charset="0"/>
                <a:ea typeface="黑体" panose="02010609060101010101" pitchFamily="49" charset="-122"/>
                <a:cs typeface="Times New Roman" panose="02020603050405020304" pitchFamily="18" charset="0"/>
                <a:sym typeface="+mn-ea"/>
              </a:rPr>
              <a:t>找规律，找变化。</a:t>
            </a:r>
            <a:endParaRPr lang="zh-CN" altLang="en-US" sz="3600" b="1">
              <a:latin typeface="Lucida Sans Unicode" panose="020B0602030504020204" pitchFamily="34" charset="0"/>
              <a:ea typeface="黑体" panose="02010609060101010101" pitchFamily="49" charset="-122"/>
              <a:cs typeface="Times New Roman" panose="02020603050405020304" pitchFamily="18" charset="0"/>
              <a:sym typeface="+mn-ea"/>
            </a:endParaRPr>
          </a:p>
        </p:txBody>
      </p:sp>
    </p:spTree>
  </p:cSld>
  <p:clrMapOvr>
    <a:masterClrMapping/>
  </p:clrMapOvr>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内容占位符 3"/>
          <p:cNvSpPr>
            <a:spLocks noGrp="1"/>
          </p:cNvSpPr>
          <p:nvPr>
            <p:ph idx="1"/>
          </p:nvPr>
        </p:nvSpPr>
        <p:spPr>
          <a:xfrm>
            <a:off x="190500" y="1674813"/>
            <a:ext cx="11428413" cy="3062605"/>
          </a:xfrm>
        </p:spPr>
        <p:txBody>
          <a:bodyPr vert="horz" wrap="square" lIns="108850" tIns="54425" rIns="108850" bIns="54425">
            <a:spAutoFit/>
          </a:bodyPr>
          <a:lstStyle/>
          <a:p>
            <a:pPr marL="0" marR="0" lvl="0" indent="0" algn="l" defTabSz="914400" rtl="0" eaLnBrk="1" fontAlgn="auto" latinLnBrk="0" hangingPunct="1">
              <a:lnSpc>
                <a:spcPct val="150000"/>
              </a:lnSpc>
              <a:spcBef>
                <a:spcPts val="475"/>
              </a:spcBef>
              <a:spcAft>
                <a:spcPct val="0"/>
              </a:spcAft>
              <a:buClr>
                <a:schemeClr val="accent1"/>
              </a:buClr>
              <a:buSzPct val="68000"/>
              <a:buFont typeface="Wingdings 3" panose="05040102010807070707"/>
              <a:buNone/>
              <a:defRPr/>
            </a:pPr>
            <a:r>
              <a:rPr kumimoji="0" lang="en-US" sz="3200" b="1" i="0" u="none" strike="noStrike" kern="1200" cap="none" spc="0" normalizeH="0" baseline="0" noProof="0" smtClean="0">
                <a:ln>
                  <a:noFill/>
                </a:ln>
                <a:solidFill>
                  <a:schemeClr val="tx1"/>
                </a:solidFill>
                <a:effectLst/>
                <a:uLnTx/>
                <a:uFillTx/>
                <a:latin typeface="+mn-ea"/>
                <a:ea typeface="+mn-ea"/>
                <a:cs typeface="+mn-cs"/>
              </a:rPr>
              <a:t>        2022</a:t>
            </a:r>
            <a:r>
              <a:rPr kumimoji="0" lang="zh-CN" altLang="en-US" sz="3200" b="1" i="0" u="none" strike="noStrike" kern="1200" cap="none" spc="0" normalizeH="0" baseline="0" noProof="0" smtClean="0">
                <a:ln>
                  <a:noFill/>
                </a:ln>
                <a:solidFill>
                  <a:schemeClr val="tx1"/>
                </a:solidFill>
                <a:effectLst/>
                <a:uLnTx/>
                <a:uFillTx/>
                <a:latin typeface="+mn-ea"/>
                <a:ea typeface="+mn-ea"/>
                <a:cs typeface="+mn-cs"/>
              </a:rPr>
              <a:t>年全国甲卷延续</a:t>
            </a:r>
            <a:r>
              <a:rPr kumimoji="0" lang="en-US" altLang="zh-CN" sz="3200" b="1" i="0" u="none" strike="noStrike" kern="1200" cap="none" spc="0" normalizeH="0" baseline="0" noProof="0" smtClean="0">
                <a:ln>
                  <a:noFill/>
                </a:ln>
                <a:solidFill>
                  <a:schemeClr val="tx1"/>
                </a:solidFill>
                <a:effectLst/>
                <a:uLnTx/>
                <a:uFillTx/>
                <a:latin typeface="+mn-ea"/>
                <a:ea typeface="+mn-ea"/>
                <a:cs typeface="+mn-cs"/>
              </a:rPr>
              <a:t>2021</a:t>
            </a:r>
            <a:r>
              <a:rPr kumimoji="0" lang="zh-CN" altLang="en-US" sz="3200" b="1" i="0" u="none" strike="noStrike" kern="1200" cap="none" spc="0" normalizeH="0" baseline="0" noProof="0" smtClean="0">
                <a:ln>
                  <a:noFill/>
                </a:ln>
                <a:solidFill>
                  <a:schemeClr val="tx1"/>
                </a:solidFill>
                <a:effectLst/>
                <a:uLnTx/>
                <a:uFillTx/>
                <a:latin typeface="+mn-ea"/>
                <a:ea typeface="+mn-ea"/>
                <a:cs typeface="+mn-cs"/>
              </a:rPr>
              <a:t>年的考法，试题很好的落实了</a:t>
            </a:r>
            <a:r>
              <a:rPr kumimoji="0" lang="zh-CN" altLang="en-US" sz="3200" b="1" i="0" u="none" strike="noStrike" kern="1200" cap="none" spc="0" normalizeH="0" baseline="0" noProof="0" smtClean="0">
                <a:ln>
                  <a:noFill/>
                </a:ln>
                <a:solidFill>
                  <a:srgbClr val="FF0000"/>
                </a:solidFill>
                <a:effectLst/>
                <a:uLnTx/>
                <a:uFillTx/>
                <a:latin typeface="+mn-ea"/>
                <a:ea typeface="+mn-ea"/>
                <a:cs typeface="+mn-cs"/>
              </a:rPr>
              <a:t>立德树人</a:t>
            </a:r>
            <a:r>
              <a:rPr kumimoji="0" lang="zh-CN" altLang="en-US" sz="3200" b="1" i="0" u="none" strike="noStrike" kern="1200" cap="none" spc="0" normalizeH="0" baseline="0" noProof="0" smtClean="0">
                <a:ln>
                  <a:noFill/>
                </a:ln>
                <a:solidFill>
                  <a:schemeClr val="tx1"/>
                </a:solidFill>
                <a:effectLst/>
                <a:uLnTx/>
                <a:uFillTx/>
                <a:latin typeface="+mn-ea"/>
                <a:ea typeface="+mn-ea"/>
                <a:cs typeface="+mn-cs"/>
              </a:rPr>
              <a:t>的根本，贯彻了</a:t>
            </a:r>
            <a:r>
              <a:rPr kumimoji="0" lang="zh-CN" altLang="en-US" sz="3200" b="1" i="0" u="none" strike="noStrike" kern="1200" cap="none" spc="0" normalizeH="0" baseline="0" noProof="0" smtClean="0">
                <a:ln>
                  <a:noFill/>
                </a:ln>
                <a:solidFill>
                  <a:srgbClr val="FF0000"/>
                </a:solidFill>
                <a:effectLst/>
                <a:uLnTx/>
                <a:uFillTx/>
                <a:latin typeface="+mn-ea"/>
                <a:ea typeface="+mn-ea"/>
                <a:cs typeface="+mn-cs"/>
              </a:rPr>
              <a:t>德智体美劳</a:t>
            </a:r>
            <a:r>
              <a:rPr kumimoji="0" lang="zh-CN" altLang="en-US" sz="3200" b="1" i="0" u="none" strike="noStrike" kern="1200" cap="none" spc="0" normalizeH="0" baseline="0" noProof="0" smtClean="0">
                <a:ln>
                  <a:noFill/>
                </a:ln>
                <a:solidFill>
                  <a:schemeClr val="tx1"/>
                </a:solidFill>
                <a:effectLst/>
                <a:uLnTx/>
                <a:uFillTx/>
                <a:latin typeface="+mn-ea"/>
                <a:ea typeface="+mn-ea"/>
                <a:cs typeface="+mn-cs"/>
              </a:rPr>
              <a:t>全面发展的教育方针。试题科学、规范，力求新旧高考平稳过渡，但</a:t>
            </a:r>
            <a:r>
              <a:rPr kumimoji="0" lang="zh-CN" altLang="en-US" sz="3200" b="1" i="0" u="none" strike="noStrike" kern="1200" cap="none" spc="0" normalizeH="0" baseline="0" noProof="0" smtClean="0">
                <a:ln>
                  <a:noFill/>
                </a:ln>
                <a:solidFill>
                  <a:srgbClr val="FF0000"/>
                </a:solidFill>
                <a:effectLst/>
                <a:uLnTx/>
                <a:uFillTx/>
                <a:latin typeface="+mn-ea"/>
                <a:ea typeface="+mn-ea"/>
                <a:cs typeface="+mn-cs"/>
              </a:rPr>
              <a:t>稳中有变、稳中出新</a:t>
            </a:r>
            <a:r>
              <a:rPr kumimoji="0" lang="zh-CN" altLang="en-US" sz="3200" b="1" i="0" u="none" strike="noStrike" kern="1200" cap="none" spc="0" normalizeH="0" baseline="0" noProof="0" smtClean="0">
                <a:ln>
                  <a:noFill/>
                </a:ln>
                <a:solidFill>
                  <a:schemeClr val="tx1"/>
                </a:solidFill>
                <a:effectLst/>
                <a:uLnTx/>
                <a:uFillTx/>
                <a:latin typeface="+mn-ea"/>
                <a:ea typeface="+mn-ea"/>
                <a:cs typeface="+mn-cs"/>
              </a:rPr>
              <a:t>。</a:t>
            </a:r>
            <a:endParaRPr kumimoji="0" lang="zh-CN" altLang="en-US" sz="3200" b="1" i="0" u="none" strike="noStrike" kern="1200" cap="none" spc="0" normalizeH="0" baseline="0" noProof="0" smtClean="0">
              <a:ln>
                <a:noFill/>
              </a:ln>
              <a:solidFill>
                <a:schemeClr val="tx1"/>
              </a:solidFill>
              <a:effectLst/>
              <a:uLnTx/>
              <a:uFillTx/>
              <a:latin typeface="+mn-ea"/>
              <a:ea typeface="+mn-ea"/>
              <a:cs typeface="+mn-cs"/>
            </a:endParaRPr>
          </a:p>
        </p:txBody>
      </p:sp>
      <p:sp>
        <p:nvSpPr>
          <p:cNvPr id="62467" name="矩形 5"/>
          <p:cNvSpPr>
            <a:spLocks noChangeArrowheads="1"/>
          </p:cNvSpPr>
          <p:nvPr/>
        </p:nvSpPr>
        <p:spPr bwMode="auto">
          <a:xfrm>
            <a:off x="3071495" y="117158"/>
            <a:ext cx="7039610" cy="974725"/>
          </a:xfrm>
          <a:prstGeom prst="rect">
            <a:avLst/>
          </a:prstGeom>
          <a:noFill/>
          <a:ln w="9525">
            <a:noFill/>
            <a:miter lim="800000"/>
          </a:ln>
        </p:spPr>
        <p:txBody>
          <a:bodyPr wrap="none" lIns="121898" tIns="60948" rIns="121898" bIns="60948">
            <a:spAutoFit/>
          </a:bodyPr>
          <a:lstStyle/>
          <a:p>
            <a:pPr marL="0" marR="0" lvl="0" indent="0" algn="l" defTabSz="1088390" rtl="0" eaLnBrk="1" fontAlgn="auto" latinLnBrk="0" hangingPunct="1">
              <a:lnSpc>
                <a:spcPct val="150000"/>
              </a:lnSpc>
              <a:spcBef>
                <a:spcPct val="0"/>
              </a:spcBef>
              <a:spcAft>
                <a:spcPct val="0"/>
              </a:spcAft>
              <a:buClrTx/>
              <a:buSzTx/>
              <a:buFontTx/>
              <a:buNone/>
              <a:defRPr/>
            </a:pPr>
            <a:r>
              <a:rPr kumimoji="0" lang="en-US" altLang="zh-CN" sz="3700" b="1" i="0" u="none" strike="noStrike" kern="1200" cap="none" spc="0" normalizeH="0" baseline="0" noProof="0" smtClean="0">
                <a:ln>
                  <a:noFill/>
                </a:ln>
                <a:solidFill>
                  <a:srgbClr val="FF0000"/>
                </a:solidFill>
                <a:effectLst/>
                <a:uLnTx/>
                <a:uFillTx/>
                <a:latin typeface="+mn-ea"/>
                <a:ea typeface="+mn-ea"/>
                <a:cs typeface="+mn-cs"/>
              </a:rPr>
              <a:t>2022</a:t>
            </a:r>
            <a:r>
              <a:rPr kumimoji="0" lang="zh-CN" altLang="en-US" sz="3700" b="1" i="0" u="none" strike="noStrike" kern="1200" cap="none" spc="0" normalizeH="0" baseline="0" noProof="0" smtClean="0">
                <a:ln>
                  <a:noFill/>
                </a:ln>
                <a:solidFill>
                  <a:srgbClr val="FF0000"/>
                </a:solidFill>
                <a:effectLst/>
                <a:uLnTx/>
                <a:uFillTx/>
                <a:latin typeface="+mn-ea"/>
                <a:ea typeface="+mn-ea"/>
                <a:cs typeface="+mn-cs"/>
              </a:rPr>
              <a:t>高考数学</a:t>
            </a:r>
            <a:r>
              <a:rPr kumimoji="0" lang="zh-CN" altLang="en-US" sz="3700" b="1" i="0" u="none" strike="noStrike" kern="1200" cap="none" spc="0" normalizeH="0" baseline="0" noProof="0" smtClean="0">
                <a:ln>
                  <a:noFill/>
                </a:ln>
                <a:solidFill>
                  <a:srgbClr val="0070C0"/>
                </a:solidFill>
                <a:effectLst/>
                <a:uLnTx/>
                <a:uFillTx/>
                <a:latin typeface="+mn-ea"/>
                <a:ea typeface="+mn-ea"/>
                <a:cs typeface="+mn-cs"/>
              </a:rPr>
              <a:t>全国甲卷</a:t>
            </a:r>
            <a:r>
              <a:rPr kumimoji="0" lang="zh-CN" altLang="en-US" sz="3700" b="1" i="0" u="none" strike="noStrike" kern="1200" cap="none" spc="0" normalizeH="0" baseline="0" noProof="0">
                <a:ln>
                  <a:noFill/>
                </a:ln>
                <a:solidFill>
                  <a:srgbClr val="FF0000"/>
                </a:solidFill>
                <a:effectLst/>
                <a:uLnTx/>
                <a:uFillTx/>
                <a:latin typeface="+mn-ea"/>
                <a:ea typeface="+mn-ea"/>
                <a:cs typeface="+mn-cs"/>
              </a:rPr>
              <a:t>试题评价</a:t>
            </a:r>
            <a:endParaRPr kumimoji="0" lang="en-US" altLang="zh-CN" sz="3700" b="1" i="0" u="none" strike="noStrike" kern="1200" cap="none" spc="0" normalizeH="0" baseline="0" noProof="0">
              <a:ln>
                <a:noFill/>
              </a:ln>
              <a:solidFill>
                <a:srgbClr val="FF0000"/>
              </a:solidFill>
              <a:effectLst/>
              <a:uLnTx/>
              <a:uFillTx/>
              <a:latin typeface="+mn-ea"/>
              <a:ea typeface="+mn-ea"/>
              <a:cs typeface="+mn-cs"/>
            </a:endParaRPr>
          </a:p>
        </p:txBody>
      </p:sp>
    </p:spTree>
    <p:custDataLst>
      <p:tags r:id="rId1"/>
    </p:custDataLst>
  </p:cSld>
  <p:clrMapOvr>
    <a:masterClrMapping/>
  </p:clrMapOvr>
  <p:transition advClick="0"/>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478790" y="1053465"/>
            <a:ext cx="10821670" cy="4320540"/>
          </a:xfrm>
          <a:prstGeom prst="rect">
            <a:avLst/>
          </a:prstGeom>
          <a:noFill/>
          <a:ln w="9525">
            <a:noFill/>
          </a:ln>
        </p:spPr>
        <p:txBody>
          <a:bodyPr>
            <a:noAutofit/>
          </a:bodyPr>
          <a:lstStyle/>
          <a:p>
            <a:endParaRPr lang="zh-CN" altLang="en-US" sz="3200">
              <a:latin typeface="Arial" panose="020B0604020202020204" pitchFamily="34" charset="0"/>
              <a:ea typeface="黑体" panose="02010609060101010101" pitchFamily="49" charset="-122"/>
            </a:endParaRPr>
          </a:p>
          <a:p>
            <a:r>
              <a:rPr lang="en-US" altLang="zh-CN" sz="3200">
                <a:latin typeface="Arial" panose="020B0604020202020204" pitchFamily="34" charset="0"/>
                <a:ea typeface="黑体" panose="02010609060101010101" pitchFamily="49" charset="-122"/>
              </a:rPr>
              <a:t>       </a:t>
            </a:r>
            <a:r>
              <a:rPr lang="zh-CN" altLang="en-US" sz="3200">
                <a:latin typeface="Arial" panose="020B0604020202020204" pitchFamily="34" charset="0"/>
                <a:ea typeface="黑体" panose="02010609060101010101" pitchFamily="49" charset="-122"/>
              </a:rPr>
              <a:t>2022年高考全国甲卷数学试卷突显了主干知识的价值，强化了对函数与导数、解析几何、立体几何、三角函数、统计与概率、数列等核心主干知识的考查力度。这与新高考改革所倡导“突出独立思考、逻辑推理、数学应用、数学阅读和表达等学习能力的考查，突出对数学思想方法的理解，重视数学核心素养考查”的思想是契合的。</a:t>
            </a:r>
            <a:endParaRPr lang="zh-CN" altLang="en-US" sz="3200">
              <a:latin typeface="Arial" panose="020B0604020202020204" pitchFamily="34" charset="0"/>
              <a:ea typeface="黑体" panose="02010609060101010101" pitchFamily="49" charset="-122"/>
            </a:endParaRPr>
          </a:p>
        </p:txBody>
      </p:sp>
      <p:sp>
        <p:nvSpPr>
          <p:cNvPr id="5" name="文本框 4"/>
          <p:cNvSpPr txBox="1"/>
          <p:nvPr/>
        </p:nvSpPr>
        <p:spPr>
          <a:xfrm>
            <a:off x="3503295" y="398145"/>
            <a:ext cx="6876415" cy="645160"/>
          </a:xfrm>
          <a:prstGeom prst="rect">
            <a:avLst/>
          </a:prstGeom>
          <a:noFill/>
        </p:spPr>
        <p:txBody>
          <a:bodyPr wrap="square" rtlCol="0">
            <a:spAutoFit/>
          </a:bodyPr>
          <a:lstStyle/>
          <a:p>
            <a:r>
              <a:rPr lang="en-US" sz="3600" b="1">
                <a:ea typeface="黑体" panose="02010609060101010101" pitchFamily="49" charset="-122"/>
                <a:sym typeface="+mn-ea"/>
              </a:rPr>
              <a:t>1.</a:t>
            </a:r>
            <a:r>
              <a:rPr lang="zh-CN" sz="3600" b="1">
                <a:ea typeface="黑体" panose="02010609060101010101" pitchFamily="49" charset="-122"/>
                <a:sym typeface="+mn-ea"/>
              </a:rPr>
              <a:t>结构合理，突出板块重点</a:t>
            </a:r>
            <a:endParaRPr lang="zh-CN" sz="3600" b="1">
              <a:ea typeface="黑体" panose="02010609060101010101" pitchFamily="49" charset="-122"/>
              <a:sym typeface="+mn-ea"/>
            </a:endParaRPr>
          </a:p>
        </p:txBody>
      </p:sp>
    </p:spTree>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文本框 3"/>
          <p:cNvSpPr txBox="1"/>
          <p:nvPr>
            <p:custDataLst>
              <p:tags r:id="rId1"/>
            </p:custDataLst>
          </p:nvPr>
        </p:nvSpPr>
        <p:spPr>
          <a:xfrm>
            <a:off x="4580255" y="1710055"/>
            <a:ext cx="6476365" cy="652780"/>
          </a:xfrm>
          <a:prstGeom prst="rect">
            <a:avLst/>
          </a:prstGeom>
          <a:noFill/>
          <a:ln w="9525">
            <a:noFill/>
          </a:ln>
        </p:spPr>
        <p:txBody>
          <a:bodyPr lIns="91434" tIns="45718" rIns="91434" bIns="45718" anchor="ctr" anchorCtr="0"/>
          <a:lstStyle/>
          <a:p>
            <a:r>
              <a:rPr lang="zh-CN" altLang="en-US" sz="3600" b="1">
                <a:solidFill>
                  <a:srgbClr val="C00000"/>
                </a:solidFill>
                <a:latin typeface="黑体" panose="02010609060101010101" pitchFamily="49" charset="-122"/>
                <a:ea typeface="黑体" panose="02010609060101010101" pitchFamily="49" charset="-122"/>
              </a:rPr>
              <a:t>研考纲、说明</a:t>
            </a:r>
            <a:r>
              <a:rPr lang="en-US" altLang="zh-CN" sz="3600" b="1">
                <a:solidFill>
                  <a:srgbClr val="C00000"/>
                </a:solidFill>
                <a:latin typeface="黑体" panose="02010609060101010101" pitchFamily="49" charset="-122"/>
                <a:ea typeface="黑体" panose="02010609060101010101" pitchFamily="49" charset="-122"/>
              </a:rPr>
              <a:t>——</a:t>
            </a:r>
            <a:r>
              <a:rPr lang="zh-CN" altLang="en-US" sz="3600" b="1">
                <a:solidFill>
                  <a:srgbClr val="C00000"/>
                </a:solidFill>
                <a:latin typeface="黑体" panose="02010609060101010101" pitchFamily="49" charset="-122"/>
                <a:ea typeface="黑体" panose="02010609060101010101" pitchFamily="49" charset="-122"/>
              </a:rPr>
              <a:t>明依据</a:t>
            </a:r>
            <a:endParaRPr lang="zh-CN" altLang="en-US" sz="3600" b="1">
              <a:solidFill>
                <a:srgbClr val="C00000"/>
              </a:solidFill>
              <a:latin typeface="黑体" panose="02010609060101010101" pitchFamily="49" charset="-122"/>
              <a:ea typeface="黑体" panose="02010609060101010101" pitchFamily="49" charset="-122"/>
            </a:endParaRPr>
          </a:p>
        </p:txBody>
      </p:sp>
      <p:sp>
        <p:nvSpPr>
          <p:cNvPr id="16386" name="文本框 4"/>
          <p:cNvSpPr txBox="1"/>
          <p:nvPr/>
        </p:nvSpPr>
        <p:spPr>
          <a:xfrm>
            <a:off x="4580255" y="2894965"/>
            <a:ext cx="4619625" cy="643890"/>
          </a:xfrm>
          <a:prstGeom prst="rect">
            <a:avLst/>
          </a:prstGeom>
          <a:noFill/>
          <a:ln w="9525">
            <a:noFill/>
          </a:ln>
        </p:spPr>
        <p:txBody>
          <a:bodyPr wrap="square" lIns="91434" tIns="45718" rIns="91434" bIns="45718" anchor="ctr" anchorCtr="0">
            <a:noAutofit/>
          </a:bodyPr>
          <a:lstStyle/>
          <a:p>
            <a:pPr lvl="0" algn="l">
              <a:buClrTx/>
              <a:buSzTx/>
              <a:buFontTx/>
            </a:pPr>
            <a:r>
              <a:rPr lang="zh-CN" altLang="en-US" sz="3600" b="1">
                <a:solidFill>
                  <a:srgbClr val="C00000"/>
                </a:solidFill>
                <a:latin typeface="黑体" panose="02010609060101010101" pitchFamily="49" charset="-122"/>
                <a:ea typeface="黑体" panose="02010609060101010101" pitchFamily="49" charset="-122"/>
                <a:sym typeface="+mn-ea"/>
              </a:rPr>
              <a:t>研真题</a:t>
            </a:r>
            <a:r>
              <a:rPr lang="zh-CN" altLang="en-US" sz="3600" b="1">
                <a:solidFill>
                  <a:srgbClr val="C00000"/>
                </a:solidFill>
                <a:latin typeface="黑体" panose="02010609060101010101" pitchFamily="49" charset="-122"/>
                <a:ea typeface="黑体" panose="02010609060101010101" pitchFamily="49" charset="-122"/>
                <a:sym typeface="+mn-ea"/>
              </a:rPr>
              <a:t>——</a:t>
            </a:r>
            <a:r>
              <a:rPr lang="zh-CN" altLang="en-US" sz="3600" b="1">
                <a:solidFill>
                  <a:srgbClr val="C00000"/>
                </a:solidFill>
                <a:latin typeface="黑体" panose="02010609060101010101" pitchFamily="49" charset="-122"/>
                <a:ea typeface="黑体" panose="02010609060101010101" pitchFamily="49" charset="-122"/>
                <a:sym typeface="+mn-ea"/>
              </a:rPr>
              <a:t>明考</a:t>
            </a:r>
            <a:r>
              <a:rPr lang="zh-CN" altLang="en-US" sz="3600" b="1">
                <a:solidFill>
                  <a:srgbClr val="C00000"/>
                </a:solidFill>
                <a:latin typeface="黑体" panose="02010609060101010101" pitchFamily="49" charset="-122"/>
                <a:ea typeface="黑体" panose="02010609060101010101" pitchFamily="49" charset="-122"/>
                <a:sym typeface="+mn-ea"/>
              </a:rPr>
              <a:t>情</a:t>
            </a:r>
            <a:endParaRPr lang="zh-CN" altLang="en-US" sz="3600" b="1">
              <a:solidFill>
                <a:srgbClr val="C00000"/>
              </a:solidFill>
              <a:latin typeface="黑体" panose="02010609060101010101" pitchFamily="49" charset="-122"/>
              <a:ea typeface="黑体" panose="02010609060101010101" pitchFamily="49" charset="-122"/>
              <a:sym typeface="+mn-ea"/>
            </a:endParaRPr>
          </a:p>
        </p:txBody>
      </p:sp>
      <p:sp>
        <p:nvSpPr>
          <p:cNvPr id="16387" name="文本框 4"/>
          <p:cNvSpPr txBox="1"/>
          <p:nvPr/>
        </p:nvSpPr>
        <p:spPr>
          <a:xfrm>
            <a:off x="4580255" y="4070985"/>
            <a:ext cx="4100195" cy="588010"/>
          </a:xfrm>
          <a:prstGeom prst="rect">
            <a:avLst/>
          </a:prstGeom>
          <a:noFill/>
          <a:ln w="9525">
            <a:noFill/>
          </a:ln>
        </p:spPr>
        <p:txBody>
          <a:bodyPr lIns="91434" tIns="45718" rIns="91434" bIns="45718" anchor="ctr" anchorCtr="0">
            <a:noAutofit/>
          </a:bodyPr>
          <a:lstStyle/>
          <a:p>
            <a:pPr lvl="0" algn="l">
              <a:buClrTx/>
              <a:buSzTx/>
              <a:buFontTx/>
            </a:pPr>
            <a:r>
              <a:rPr lang="zh-CN" altLang="en-US" sz="3600" b="1">
                <a:solidFill>
                  <a:srgbClr val="C00000"/>
                </a:solidFill>
                <a:latin typeface="黑体" panose="02010609060101010101" pitchFamily="49" charset="-122"/>
                <a:ea typeface="黑体" panose="02010609060101010101" pitchFamily="49" charset="-122"/>
                <a:sym typeface="+mn-ea"/>
              </a:rPr>
              <a:t>定计划</a:t>
            </a:r>
            <a:r>
              <a:rPr lang="zh-CN" altLang="en-US" sz="3600" b="1">
                <a:solidFill>
                  <a:srgbClr val="C00000"/>
                </a:solidFill>
                <a:latin typeface="黑体" panose="02010609060101010101" pitchFamily="49" charset="-122"/>
                <a:ea typeface="黑体" panose="02010609060101010101" pitchFamily="49" charset="-122"/>
                <a:sym typeface="+mn-ea"/>
              </a:rPr>
              <a:t>——</a:t>
            </a:r>
            <a:r>
              <a:rPr lang="zh-CN" altLang="en-US" sz="3600" b="1">
                <a:solidFill>
                  <a:srgbClr val="C00000"/>
                </a:solidFill>
                <a:latin typeface="黑体" panose="02010609060101010101" pitchFamily="49" charset="-122"/>
                <a:ea typeface="黑体" panose="02010609060101010101" pitchFamily="49" charset="-122"/>
                <a:sym typeface="+mn-ea"/>
              </a:rPr>
              <a:t>明备考</a:t>
            </a:r>
            <a:endParaRPr lang="zh-CN" altLang="en-US" sz="3600" b="1">
              <a:solidFill>
                <a:srgbClr val="C00000"/>
              </a:solidFill>
              <a:latin typeface="黑体" panose="02010609060101010101" pitchFamily="49" charset="-122"/>
              <a:ea typeface="黑体" panose="02010609060101010101" pitchFamily="49" charset="-122"/>
              <a:sym typeface="+mn-ea"/>
            </a:endParaRPr>
          </a:p>
        </p:txBody>
      </p:sp>
      <p:sp>
        <p:nvSpPr>
          <p:cNvPr id="16388" name="矩形 5"/>
          <p:cNvSpPr/>
          <p:nvPr/>
        </p:nvSpPr>
        <p:spPr>
          <a:xfrm>
            <a:off x="1865313" y="2781618"/>
            <a:ext cx="2243137" cy="708025"/>
          </a:xfrm>
          <a:prstGeom prst="rect">
            <a:avLst/>
          </a:prstGeom>
          <a:noFill/>
          <a:ln w="9525">
            <a:noFill/>
          </a:ln>
        </p:spPr>
        <p:txBody>
          <a:bodyPr wrap="none">
            <a:spAutoFit/>
          </a:bodyPr>
          <a:lstStyle/>
          <a:p>
            <a:r>
              <a:rPr lang="zh-CN" altLang="en-US" sz="4000" b="1">
                <a:solidFill>
                  <a:srgbClr val="C00000"/>
                </a:solidFill>
                <a:latin typeface="黑体" panose="02010609060101010101" pitchFamily="49" charset="-122"/>
                <a:ea typeface="黑体" panose="02010609060101010101" pitchFamily="49" charset="-122"/>
              </a:rPr>
              <a:t>备考策略</a:t>
            </a:r>
            <a:endParaRPr lang="zh-CN" altLang="en-US" sz="4000">
              <a:latin typeface="Lucida Sans Unicode" panose="020B0602030504020204" pitchFamily="34" charset="0"/>
              <a:ea typeface="黑体" panose="02010609060101010101" pitchFamily="49" charset="-122"/>
            </a:endParaRPr>
          </a:p>
        </p:txBody>
      </p:sp>
      <p:sp>
        <p:nvSpPr>
          <p:cNvPr id="10" name="左大括号 9"/>
          <p:cNvSpPr/>
          <p:nvPr/>
        </p:nvSpPr>
        <p:spPr>
          <a:xfrm>
            <a:off x="4079875" y="1995805"/>
            <a:ext cx="285750" cy="2359025"/>
          </a:xfrm>
          <a:prstGeom prst="leftBrace">
            <a:avLst/>
          </a:prstGeom>
          <a:ln w="25400">
            <a:solidFill>
              <a:srgbClr val="C00000"/>
            </a:solidFill>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1088390" rtl="0" eaLnBrk="1" fontAlgn="auto" latinLnBrk="0" hangingPunct="1">
              <a:lnSpc>
                <a:spcPct val="100000"/>
              </a:lnSpc>
              <a:spcBef>
                <a:spcPct val="0"/>
              </a:spcBef>
              <a:spcAft>
                <a:spcPct val="0"/>
              </a:spcAft>
              <a:buClrTx/>
              <a:buSzTx/>
              <a:buFontTx/>
              <a:buNone/>
              <a:defRPr/>
            </a:pPr>
            <a:endParaRPr kumimoji="0" lang="zh-CN" altLang="en-US" sz="2100" b="0" i="0" u="none" strike="noStrike" kern="1200" cap="none" spc="0" normalizeH="0" baseline="0" noProof="0">
              <a:ln>
                <a:noFill/>
              </a:ln>
              <a:solidFill>
                <a:schemeClr val="tx1"/>
              </a:solidFill>
              <a:effectLst/>
              <a:uLnTx/>
              <a:uFillTx/>
              <a:latin typeface="+mn-lt"/>
              <a:ea typeface="+mn-ea"/>
              <a:cs typeface="+mn-cs"/>
            </a:endParaRPr>
          </a:p>
        </p:txBody>
      </p:sp>
    </p:spTree>
  </p:cSld>
  <p:clrMapOvr>
    <a:masterClrMapping/>
  </p:clrMapOvr>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占位符 2"/>
          <p:cNvSpPr>
            <a:spLocks noGrp="1"/>
          </p:cNvSpPr>
          <p:nvPr>
            <p:ph type="body" sz="half" idx="2"/>
          </p:nvPr>
        </p:nvSpPr>
        <p:spPr>
          <a:xfrm>
            <a:off x="118745" y="1053465"/>
            <a:ext cx="11876405" cy="5647055"/>
          </a:xfrm>
        </p:spPr>
        <p:txBody>
          <a:bodyPr>
            <a:noAutofit/>
          </a:bodyPr>
          <a:lstStyle/>
          <a:p>
            <a:r>
              <a:rPr lang="en-US" altLang="zh-CN" sz="2800"/>
              <a:t>       </a:t>
            </a:r>
            <a:r>
              <a:rPr lang="zh-CN" altLang="en-US" sz="2800"/>
              <a:t>《普通高中数学课程标准（2017年版2020年修订）》指出高考命题要注重对学生数学学科素养的考查，围绕数学内容主线，聚焦学生对重要数学概念、定理、方法、思想的理解和应用，强调基础性、综合性.《中国高考评价体系》也指出高考考查要求的"四翼"，即基础性、综合性、应用性和创新性。2022年高考数学全国甲卷试题充分地落实了新课程标准和高考评价体系的指导精神，试卷关注数学学科素养的考查。命题从知识立意到能力立意，再从能力立意发展到学科素养立意，目的就是以数学知识为载体，培养学生的理性思维和数学精神，考查考生理性思维的广度和深度，满足了高校对人才选拔的需求（如11、12、16，20第2问和21题等）。</a:t>
            </a:r>
            <a:endParaRPr lang="zh-CN" altLang="en-US" sz="2800"/>
          </a:p>
        </p:txBody>
      </p:sp>
      <p:sp>
        <p:nvSpPr>
          <p:cNvPr id="4" name="标题 3"/>
          <p:cNvSpPr>
            <a:spLocks noGrp="1"/>
          </p:cNvSpPr>
          <p:nvPr>
            <p:ph type="title"/>
          </p:nvPr>
        </p:nvSpPr>
        <p:spPr>
          <a:xfrm>
            <a:off x="3719195" y="334645"/>
            <a:ext cx="6294120" cy="705485"/>
          </a:xfrm>
        </p:spPr>
        <p:txBody>
          <a:bodyPr/>
          <a:lstStyle/>
          <a:p>
            <a:r>
              <a:rPr lang="zh-CN" altLang="en-US"/>
              <a:t>2.关注素养，落实精神</a:t>
            </a:r>
            <a:endParaRPr lang="zh-CN" altLang="en-US"/>
          </a:p>
        </p:txBody>
      </p:sp>
    </p:spTree>
  </p:cSld>
  <p:clrMapOvr>
    <a:masterClrMapping/>
  </p:clrMapOvr>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descr="88AVX9`(JR]UL2GB3135ATP"/>
          <p:cNvPicPr>
            <a:picLocks noChangeAspect="1"/>
          </p:cNvPicPr>
          <p:nvPr/>
        </p:nvPicPr>
        <p:blipFill>
          <a:blip r:embed="rId1"/>
          <a:stretch>
            <a:fillRect/>
          </a:stretch>
        </p:blipFill>
        <p:spPr>
          <a:xfrm>
            <a:off x="118745" y="261620"/>
            <a:ext cx="12085955" cy="6120130"/>
          </a:xfrm>
          <a:prstGeom prst="rect">
            <a:avLst/>
          </a:prstGeom>
        </p:spPr>
      </p:pic>
    </p:spTree>
  </p:cSld>
  <p:clrMapOvr>
    <a:masterClrMapping/>
  </p:clrMapOvr>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占位符 2"/>
          <p:cNvSpPr>
            <a:spLocks noGrp="1"/>
          </p:cNvSpPr>
          <p:nvPr>
            <p:ph type="body" sz="half" idx="2"/>
          </p:nvPr>
        </p:nvSpPr>
        <p:spPr>
          <a:xfrm>
            <a:off x="135255" y="1269365"/>
            <a:ext cx="11919585" cy="4609465"/>
          </a:xfrm>
        </p:spPr>
        <p:txBody>
          <a:bodyPr>
            <a:noAutofit/>
          </a:bodyPr>
          <a:lstStyle/>
          <a:p>
            <a:pPr algn="l"/>
            <a:r>
              <a:rPr lang="en-US" altLang="zh-CN" sz="2800"/>
              <a:t>        </a:t>
            </a:r>
            <a:r>
              <a:rPr lang="zh-CN" altLang="en-US" sz="2800"/>
              <a:t>高考数学命题坚持思想性与科学性的统一，发挥数学应用广泛、联系实际的学科特点，设置真实情境，命制具有教育意义的试题，发挥教育功能和引导作用。2022年高考数学全国甲卷关注我国优秀数学文化成果和我国社会经济发展、生产生活情境的渗透。全国甲卷理科第8题取材于我国古代科学家沈括的杰作《梦溪笔谈》，以沈括研究的圆弧长计算方法“会圆术”为背景，让学生直观感受我国古代科学家探究问题和解决问题的过程，引发学生的学习兴趣。全国甲卷理科第2题以社区环境建设中的“垃圾分类”为背景考查学生的数据分析能力。</a:t>
            </a:r>
            <a:endParaRPr lang="zh-CN" altLang="en-US" sz="2800"/>
          </a:p>
        </p:txBody>
      </p:sp>
      <p:sp>
        <p:nvSpPr>
          <p:cNvPr id="4" name="标题 3"/>
          <p:cNvSpPr>
            <a:spLocks noGrp="1"/>
          </p:cNvSpPr>
          <p:nvPr>
            <p:ph type="title"/>
          </p:nvPr>
        </p:nvSpPr>
        <p:spPr>
          <a:xfrm>
            <a:off x="4079240" y="405130"/>
            <a:ext cx="5570855" cy="705485"/>
          </a:xfrm>
        </p:spPr>
        <p:txBody>
          <a:bodyPr/>
          <a:lstStyle/>
          <a:p>
            <a:r>
              <a:rPr lang="zh-CN" altLang="en-US"/>
              <a:t>3.渗透文化，立德树人</a:t>
            </a:r>
            <a:endParaRPr lang="zh-CN" altLang="en-US"/>
          </a:p>
        </p:txBody>
      </p:sp>
    </p:spTree>
  </p:cSld>
  <p:clrMapOvr>
    <a:masterClrMapping/>
  </p:clrMapOvr>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2927350" y="549275"/>
            <a:ext cx="8782685" cy="645160"/>
          </a:xfrm>
          <a:prstGeom prst="rect">
            <a:avLst/>
          </a:prstGeom>
          <a:noFill/>
        </p:spPr>
        <p:txBody>
          <a:bodyPr wrap="square" rtlCol="0" anchor="t">
            <a:spAutoFit/>
          </a:bodyPr>
          <a:lstStyle/>
          <a:p>
            <a:pPr indent="400050"/>
            <a:r>
              <a:rPr lang="en-US" altLang="zh-CN" sz="3600" b="1">
                <a:solidFill>
                  <a:srgbClr val="FF0000"/>
                </a:solidFill>
                <a:latin typeface="Lucida Sans Unicode" panose="020B0602030504020204" pitchFamily="34" charset="0"/>
                <a:ea typeface="黑体" panose="02010609060101010101" pitchFamily="49" charset="-122"/>
                <a:cs typeface="Times New Roman" panose="02020603050405020304" pitchFamily="18" charset="0"/>
                <a:sym typeface="+mn-ea"/>
              </a:rPr>
              <a:t>2022</a:t>
            </a:r>
            <a:r>
              <a:rPr lang="zh-CN" altLang="en-US" sz="3600" b="1">
                <a:solidFill>
                  <a:srgbClr val="FF0000"/>
                </a:solidFill>
                <a:latin typeface="Lucida Sans Unicode" panose="020B0602030504020204" pitchFamily="34" charset="0"/>
                <a:ea typeface="黑体" panose="02010609060101010101" pitchFamily="49" charset="-122"/>
                <a:cs typeface="Times New Roman" panose="02020603050405020304" pitchFamily="18" charset="0"/>
                <a:sym typeface="+mn-ea"/>
              </a:rPr>
              <a:t>年全国卷数学文化题统计</a:t>
            </a:r>
            <a:endParaRPr lang="zh-CN" altLang="en-US" sz="3600" b="1">
              <a:solidFill>
                <a:srgbClr val="FF0000"/>
              </a:solidFill>
              <a:latin typeface="Lucida Sans Unicode" panose="020B0602030504020204" pitchFamily="34" charset="0"/>
              <a:ea typeface="黑体" panose="02010609060101010101" pitchFamily="49" charset="-122"/>
              <a:cs typeface="Times New Roman" panose="02020603050405020304" pitchFamily="18" charset="0"/>
              <a:sym typeface="+mn-ea"/>
            </a:endParaRPr>
          </a:p>
        </p:txBody>
      </p:sp>
      <p:graphicFrame>
        <p:nvGraphicFramePr>
          <p:cNvPr id="6" name="表格 5"/>
          <p:cNvGraphicFramePr>
            <a:graphicFrameLocks noGrp="1"/>
          </p:cNvGraphicFramePr>
          <p:nvPr>
            <p:custDataLst>
              <p:tags r:id="rId1"/>
            </p:custDataLst>
          </p:nvPr>
        </p:nvGraphicFramePr>
        <p:xfrm>
          <a:off x="550545" y="1377315"/>
          <a:ext cx="11303635" cy="4559935"/>
        </p:xfrm>
        <a:graphic>
          <a:graphicData uri="http://schemas.openxmlformats.org/drawingml/2006/table">
            <a:tbl>
              <a:tblPr firstRow="1" bandRow="1">
                <a:tableStyleId>{5940675A-B579-460E-94D1-54222C63F5DA}</a:tableStyleId>
              </a:tblPr>
              <a:tblGrid>
                <a:gridCol w="1268095"/>
                <a:gridCol w="816610"/>
                <a:gridCol w="882015"/>
                <a:gridCol w="1301115"/>
                <a:gridCol w="2426335"/>
                <a:gridCol w="4609465"/>
              </a:tblGrid>
              <a:tr h="426720">
                <a:tc gridSpan="2">
                  <a:txBody>
                    <a:bodyPr wrap="square"/>
                    <a:lstStyle/>
                    <a:p>
                      <a:pPr indent="0">
                        <a:buNone/>
                      </a:pPr>
                      <a:r>
                        <a:rPr lang="en-US" sz="2800" b="1">
                          <a:solidFill>
                            <a:srgbClr val="000000"/>
                          </a:solidFill>
                          <a:latin typeface="宋体" panose="02010600030101010101" pitchFamily="2" charset="-122"/>
                          <a:ea typeface="宋体" panose="02010600030101010101" pitchFamily="2" charset="-122"/>
                          <a:cs typeface="宋体" panose="02010600030101010101" pitchFamily="2" charset="-122"/>
                        </a:rPr>
                        <a:t>卷别</a:t>
                      </a:r>
                      <a:endParaRPr lang="en-US" altLang="en-US" sz="2800" b="1">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vert="horz">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hMerge="1">
                  <a:tcPr>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tcPr>
                </a:tc>
                <a:tc>
                  <a:txBody>
                    <a:bodyPr wrap="square"/>
                    <a:lstStyle/>
                    <a:p>
                      <a:pPr indent="0">
                        <a:buNone/>
                      </a:pPr>
                      <a:r>
                        <a:rPr lang="en-US" sz="2800" b="1">
                          <a:solidFill>
                            <a:srgbClr val="000000"/>
                          </a:solidFill>
                          <a:latin typeface="宋体" panose="02010600030101010101" pitchFamily="2" charset="-122"/>
                          <a:ea typeface="宋体" panose="02010600030101010101" pitchFamily="2" charset="-122"/>
                          <a:cs typeface="宋体" panose="02010600030101010101" pitchFamily="2" charset="-122"/>
                        </a:rPr>
                        <a:t>题号</a:t>
                      </a:r>
                      <a:endParaRPr lang="en-US" altLang="en-US" sz="2800" b="1">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vert="horz">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wrap="square"/>
                    <a:lstStyle/>
                    <a:p>
                      <a:pPr indent="0">
                        <a:buNone/>
                      </a:pPr>
                      <a:r>
                        <a:rPr lang="en-US" sz="2800" b="1">
                          <a:solidFill>
                            <a:srgbClr val="000000"/>
                          </a:solidFill>
                          <a:latin typeface="宋体" panose="02010600030101010101" pitchFamily="2" charset="-122"/>
                          <a:ea typeface="宋体" panose="02010600030101010101" pitchFamily="2" charset="-122"/>
                          <a:cs typeface="宋体" panose="02010600030101010101" pitchFamily="2" charset="-122"/>
                        </a:rPr>
                        <a:t>题型</a:t>
                      </a:r>
                      <a:endParaRPr lang="en-US" altLang="en-US" sz="2800" b="1">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vert="horz">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wrap="square"/>
                    <a:lstStyle/>
                    <a:p>
                      <a:pPr indent="0">
                        <a:buNone/>
                      </a:pPr>
                      <a:r>
                        <a:rPr lang="en-US" sz="2800" b="1">
                          <a:solidFill>
                            <a:srgbClr val="000000"/>
                          </a:solidFill>
                          <a:latin typeface="宋体" panose="02010600030101010101" pitchFamily="2" charset="-122"/>
                          <a:ea typeface="宋体" panose="02010600030101010101" pitchFamily="2" charset="-122"/>
                          <a:cs typeface="宋体" panose="02010600030101010101" pitchFamily="2" charset="-122"/>
                        </a:rPr>
                        <a:t>考点</a:t>
                      </a:r>
                      <a:endParaRPr lang="en-US" altLang="en-US" sz="2800" b="1">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vert="horz">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wrap="square"/>
                    <a:lstStyle/>
                    <a:p>
                      <a:pPr indent="0">
                        <a:buNone/>
                      </a:pPr>
                      <a:r>
                        <a:rPr lang="en-US" sz="2800" b="1">
                          <a:solidFill>
                            <a:srgbClr val="000000"/>
                          </a:solidFill>
                          <a:latin typeface="宋体" panose="02010600030101010101" pitchFamily="2" charset="-122"/>
                          <a:ea typeface="宋体" panose="02010600030101010101" pitchFamily="2" charset="-122"/>
                          <a:cs typeface="宋体" panose="02010600030101010101" pitchFamily="2" charset="-122"/>
                        </a:rPr>
                        <a:t>备注(类比与出处)</a:t>
                      </a:r>
                      <a:endParaRPr lang="en-US" altLang="en-US" sz="2800" b="1">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vert="horz">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958850">
                <a:tc gridSpan="2">
                  <a:txBody>
                    <a:bodyPr wrap="square"/>
                    <a:lstStyle/>
                    <a:p>
                      <a:pPr indent="0">
                        <a:buNone/>
                      </a:pPr>
                      <a:r>
                        <a:rPr lang="en-US" sz="2400" b="1">
                          <a:solidFill>
                            <a:srgbClr val="000000"/>
                          </a:solidFill>
                          <a:latin typeface="Arial" panose="020B0604020202020204" pitchFamily="34" charset="0"/>
                          <a:cs typeface="Arial" panose="020B0604020202020204" pitchFamily="34" charset="0"/>
                        </a:rPr>
                        <a:t> </a:t>
                      </a:r>
                      <a:r>
                        <a:rPr lang="en-US" sz="2800" b="1">
                          <a:solidFill>
                            <a:srgbClr val="000000"/>
                          </a:solidFill>
                          <a:latin typeface="宋体" panose="02010600030101010101" pitchFamily="2" charset="-122"/>
                          <a:ea typeface="宋体" panose="02010600030101010101" pitchFamily="2" charset="-122"/>
                          <a:cs typeface="宋体" panose="02010600030101010101" pitchFamily="2" charset="-122"/>
                        </a:rPr>
                        <a:t>新高考I卷</a:t>
                      </a:r>
                      <a:endParaRPr lang="en-US" altLang="en-US" sz="2800" b="1">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vert="horz">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hMerge="1">
                  <a:tcPr>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tcPr>
                </a:tc>
                <a:tc>
                  <a:txBody>
                    <a:bodyPr wrap="square"/>
                    <a:lstStyle/>
                    <a:p>
                      <a:pPr indent="0">
                        <a:buNone/>
                      </a:pPr>
                      <a:r>
                        <a:rPr lang="en-US" sz="2400" b="1">
                          <a:solidFill>
                            <a:srgbClr val="000000"/>
                          </a:solidFill>
                          <a:latin typeface="Arial" panose="020B0604020202020204" pitchFamily="34" charset="0"/>
                          <a:cs typeface="Arial" panose="020B0604020202020204" pitchFamily="34" charset="0"/>
                        </a:rPr>
                        <a:t> </a:t>
                      </a:r>
                      <a:r>
                        <a:rPr lang="en-US" sz="2800" b="1">
                          <a:solidFill>
                            <a:srgbClr val="000000"/>
                          </a:solidFill>
                          <a:latin typeface="宋体" panose="02010600030101010101" pitchFamily="2" charset="-122"/>
                          <a:ea typeface="宋体" panose="02010600030101010101" pitchFamily="2" charset="-122"/>
                          <a:cs typeface="宋体" panose="02010600030101010101" pitchFamily="2" charset="-122"/>
                        </a:rPr>
                        <a:t>4</a:t>
                      </a:r>
                      <a:endParaRPr lang="en-US" altLang="en-US" sz="2800" b="1">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vert="horz">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wrap="square"/>
                    <a:lstStyle/>
                    <a:p>
                      <a:pPr indent="0">
                        <a:buNone/>
                      </a:pPr>
                      <a:r>
                        <a:rPr lang="en-US" sz="2400" b="1">
                          <a:solidFill>
                            <a:srgbClr val="000000"/>
                          </a:solidFill>
                          <a:latin typeface="Arial" panose="020B0604020202020204" pitchFamily="34" charset="0"/>
                          <a:cs typeface="Arial" panose="020B0604020202020204" pitchFamily="34" charset="0"/>
                        </a:rPr>
                        <a:t> </a:t>
                      </a:r>
                      <a:r>
                        <a:rPr lang="en-US" sz="2800" b="1">
                          <a:solidFill>
                            <a:srgbClr val="000000"/>
                          </a:solidFill>
                          <a:latin typeface="宋体" panose="02010600030101010101" pitchFamily="2" charset="-122"/>
                          <a:ea typeface="宋体" panose="02010600030101010101" pitchFamily="2" charset="-122"/>
                          <a:cs typeface="宋体" panose="02010600030101010101" pitchFamily="2" charset="-122"/>
                        </a:rPr>
                        <a:t>选择题</a:t>
                      </a:r>
                      <a:endParaRPr lang="en-US" altLang="en-US" sz="2800" b="1">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vert="horz">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wrap="square"/>
                    <a:lstStyle/>
                    <a:p>
                      <a:pPr indent="0">
                        <a:buNone/>
                      </a:pPr>
                      <a:r>
                        <a:rPr lang="en-US" sz="2400" b="1">
                          <a:solidFill>
                            <a:srgbClr val="000000"/>
                          </a:solidFill>
                          <a:latin typeface="Arial" panose="020B0604020202020204" pitchFamily="34" charset="0"/>
                          <a:cs typeface="Arial" panose="020B0604020202020204" pitchFamily="34" charset="0"/>
                        </a:rPr>
                        <a:t> </a:t>
                      </a:r>
                      <a:r>
                        <a:rPr lang="en-US" sz="2800" b="1">
                          <a:solidFill>
                            <a:srgbClr val="000000"/>
                          </a:solidFill>
                          <a:latin typeface="宋体" panose="02010600030101010101" pitchFamily="2" charset="-122"/>
                          <a:ea typeface="宋体" panose="02010600030101010101" pitchFamily="2" charset="-122"/>
                          <a:cs typeface="宋体" panose="02010600030101010101" pitchFamily="2" charset="-122"/>
                        </a:rPr>
                        <a:t>棱台的体积</a:t>
                      </a:r>
                      <a:endParaRPr lang="en-US" altLang="en-US" sz="2800" b="1">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vert="horz">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wrap="square"/>
                    <a:lstStyle/>
                    <a:p>
                      <a:pPr indent="0">
                        <a:buNone/>
                      </a:pPr>
                      <a:r>
                        <a:rPr lang="en-US" sz="2800" b="1">
                          <a:solidFill>
                            <a:srgbClr val="000000"/>
                          </a:solidFill>
                          <a:latin typeface="宋体" panose="02010600030101010101" pitchFamily="2" charset="-122"/>
                          <a:ea typeface="宋体" panose="02010600030101010101" pitchFamily="2" charset="-122"/>
                          <a:cs typeface="宋体" panose="02010600030101010101" pitchFamily="2" charset="-122"/>
                        </a:rPr>
                        <a:t>社会生活，我国的重大建设成就“南水北调”水库蓄水</a:t>
                      </a:r>
                      <a:endParaRPr lang="en-US" altLang="en-US" sz="2800" b="1">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vert="horz">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945515">
                <a:tc gridSpan="2">
                  <a:txBody>
                    <a:bodyPr wrap="square"/>
                    <a:lstStyle/>
                    <a:p>
                      <a:pPr indent="0">
                        <a:buNone/>
                      </a:pPr>
                      <a:r>
                        <a:rPr lang="en-US" sz="2400" b="1">
                          <a:solidFill>
                            <a:srgbClr val="000000"/>
                          </a:solidFill>
                          <a:latin typeface="Arial" panose="020B0604020202020204" pitchFamily="34" charset="0"/>
                          <a:cs typeface="Arial" panose="020B0604020202020204" pitchFamily="34" charset="0"/>
                        </a:rPr>
                        <a:t> </a:t>
                      </a:r>
                      <a:r>
                        <a:rPr lang="en-US" sz="2800" b="1">
                          <a:solidFill>
                            <a:srgbClr val="000000"/>
                          </a:solidFill>
                          <a:latin typeface="宋体" panose="02010600030101010101" pitchFamily="2" charset="-122"/>
                          <a:ea typeface="宋体" panose="02010600030101010101" pitchFamily="2" charset="-122"/>
                          <a:cs typeface="宋体" panose="02010600030101010101" pitchFamily="2" charset="-122"/>
                        </a:rPr>
                        <a:t>新高考Ⅱ卷</a:t>
                      </a:r>
                      <a:endParaRPr lang="en-US" altLang="en-US" sz="2800" b="1">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vert="horz">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hMerge="1">
                  <a:tcPr>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tcPr>
                </a:tc>
                <a:tc>
                  <a:txBody>
                    <a:bodyPr wrap="square"/>
                    <a:lstStyle/>
                    <a:p>
                      <a:pPr indent="0">
                        <a:buNone/>
                      </a:pPr>
                      <a:r>
                        <a:rPr lang="en-US" sz="2400" b="1">
                          <a:solidFill>
                            <a:srgbClr val="000000"/>
                          </a:solidFill>
                          <a:latin typeface="Arial" panose="020B0604020202020204" pitchFamily="34" charset="0"/>
                          <a:cs typeface="Arial" panose="020B0604020202020204" pitchFamily="34" charset="0"/>
                        </a:rPr>
                        <a:t> </a:t>
                      </a:r>
                      <a:r>
                        <a:rPr lang="en-US" sz="2800" b="1">
                          <a:solidFill>
                            <a:srgbClr val="000000"/>
                          </a:solidFill>
                          <a:latin typeface="宋体" panose="02010600030101010101" pitchFamily="2" charset="-122"/>
                          <a:ea typeface="宋体" panose="02010600030101010101" pitchFamily="2" charset="-122"/>
                          <a:cs typeface="宋体" panose="02010600030101010101" pitchFamily="2" charset="-122"/>
                        </a:rPr>
                        <a:t>3</a:t>
                      </a:r>
                      <a:endParaRPr lang="en-US" altLang="en-US" sz="2800" b="1">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vert="horz">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wrap="square"/>
                    <a:lstStyle/>
                    <a:p>
                      <a:pPr indent="0">
                        <a:buNone/>
                      </a:pPr>
                      <a:r>
                        <a:rPr lang="en-US" sz="2400" b="1">
                          <a:solidFill>
                            <a:srgbClr val="000000"/>
                          </a:solidFill>
                          <a:latin typeface="Arial" panose="020B0604020202020204" pitchFamily="34" charset="0"/>
                          <a:cs typeface="Arial" panose="020B0604020202020204" pitchFamily="34" charset="0"/>
                        </a:rPr>
                        <a:t> </a:t>
                      </a:r>
                      <a:r>
                        <a:rPr lang="en-US" sz="2800" b="1">
                          <a:solidFill>
                            <a:srgbClr val="000000"/>
                          </a:solidFill>
                          <a:latin typeface="宋体" panose="02010600030101010101" pitchFamily="2" charset="-122"/>
                          <a:ea typeface="宋体" panose="02010600030101010101" pitchFamily="2" charset="-122"/>
                          <a:cs typeface="宋体" panose="02010600030101010101" pitchFamily="2" charset="-122"/>
                        </a:rPr>
                        <a:t>选择题</a:t>
                      </a:r>
                      <a:endParaRPr lang="en-US" altLang="en-US" sz="2800" b="1">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vert="horz">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wrap="square"/>
                    <a:lstStyle/>
                    <a:p>
                      <a:pPr indent="0">
                        <a:buNone/>
                      </a:pPr>
                      <a:r>
                        <a:rPr lang="en-US" sz="2800" b="1">
                          <a:solidFill>
                            <a:srgbClr val="000000"/>
                          </a:solidFill>
                          <a:latin typeface="宋体" panose="02010600030101010101" pitchFamily="2" charset="-122"/>
                          <a:ea typeface="宋体" panose="02010600030101010101" pitchFamily="2" charset="-122"/>
                          <a:cs typeface="宋体" panose="02010600030101010101" pitchFamily="2" charset="-122"/>
                        </a:rPr>
                        <a:t>等差数列、直线斜率的定义</a:t>
                      </a:r>
                      <a:endParaRPr lang="en-US" altLang="en-US" sz="2800" b="1">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vert="horz">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wrap="square"/>
                    <a:lstStyle/>
                    <a:p>
                      <a:pPr indent="0">
                        <a:buNone/>
                      </a:pPr>
                      <a:r>
                        <a:rPr lang="en-US" sz="2400" b="1">
                          <a:solidFill>
                            <a:srgbClr val="000000"/>
                          </a:solidFill>
                          <a:latin typeface="Arial" panose="020B0604020202020204" pitchFamily="34" charset="0"/>
                          <a:cs typeface="Arial" panose="020B0604020202020204" pitchFamily="34" charset="0"/>
                        </a:rPr>
                        <a:t> </a:t>
                      </a:r>
                      <a:r>
                        <a:rPr lang="en-US" sz="2800" b="1">
                          <a:solidFill>
                            <a:srgbClr val="000000"/>
                          </a:solidFill>
                          <a:latin typeface="宋体" panose="02010600030101010101" pitchFamily="2" charset="-122"/>
                          <a:ea typeface="宋体" panose="02010600030101010101" pitchFamily="2" charset="-122"/>
                          <a:cs typeface="宋体" panose="02010600030101010101" pitchFamily="2" charset="-122"/>
                        </a:rPr>
                        <a:t>人文艺术，中国古代建筑中的举架结构</a:t>
                      </a:r>
                      <a:endParaRPr lang="en-US" altLang="en-US" sz="2800" b="1">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vert="horz">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1205230">
                <a:tc>
                  <a:txBody>
                    <a:bodyPr wrap="square"/>
                    <a:lstStyle/>
                    <a:p>
                      <a:pPr indent="0">
                        <a:buNone/>
                      </a:pPr>
                      <a:r>
                        <a:rPr lang="en-US" sz="2400" b="1">
                          <a:solidFill>
                            <a:srgbClr val="000000"/>
                          </a:solidFill>
                          <a:latin typeface="Arial" panose="020B0604020202020204" pitchFamily="34" charset="0"/>
                          <a:cs typeface="Arial" panose="020B0604020202020204" pitchFamily="34" charset="0"/>
                        </a:rPr>
                        <a:t> </a:t>
                      </a:r>
                      <a:r>
                        <a:rPr lang="en-US" sz="2800" b="1">
                          <a:solidFill>
                            <a:srgbClr val="000000"/>
                          </a:solidFill>
                          <a:latin typeface="宋体" panose="02010600030101010101" pitchFamily="2" charset="-122"/>
                          <a:ea typeface="宋体" panose="02010600030101010101" pitchFamily="2" charset="-122"/>
                          <a:cs typeface="宋体" panose="02010600030101010101" pitchFamily="2" charset="-122"/>
                        </a:rPr>
                        <a:t>全国甲卷</a:t>
                      </a:r>
                      <a:endParaRPr lang="en-US" altLang="en-US" sz="2800" b="1">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vert="horz">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wrap="square"/>
                    <a:lstStyle/>
                    <a:p>
                      <a:pPr indent="0">
                        <a:buNone/>
                      </a:pPr>
                      <a:r>
                        <a:rPr lang="en-US" sz="2400" b="1">
                          <a:solidFill>
                            <a:srgbClr val="000000"/>
                          </a:solidFill>
                          <a:latin typeface="Arial" panose="020B0604020202020204" pitchFamily="34" charset="0"/>
                          <a:cs typeface="Arial" panose="020B0604020202020204" pitchFamily="34" charset="0"/>
                        </a:rPr>
                        <a:t> </a:t>
                      </a:r>
                      <a:r>
                        <a:rPr lang="en-US" sz="2800" b="1">
                          <a:solidFill>
                            <a:srgbClr val="000000"/>
                          </a:solidFill>
                          <a:latin typeface="宋体" panose="02010600030101010101" pitchFamily="2" charset="-122"/>
                          <a:ea typeface="宋体" panose="02010600030101010101" pitchFamily="2" charset="-122"/>
                          <a:cs typeface="宋体" panose="02010600030101010101" pitchFamily="2" charset="-122"/>
                        </a:rPr>
                        <a:t>理</a:t>
                      </a:r>
                      <a:endParaRPr lang="en-US" altLang="en-US" sz="2800" b="1">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vert="horz">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wrap="square"/>
                    <a:lstStyle/>
                    <a:p>
                      <a:pPr indent="0">
                        <a:buNone/>
                      </a:pPr>
                      <a:r>
                        <a:rPr lang="en-US" sz="2400" b="1">
                          <a:solidFill>
                            <a:srgbClr val="000000"/>
                          </a:solidFill>
                          <a:latin typeface="Arial" panose="020B0604020202020204" pitchFamily="34" charset="0"/>
                          <a:cs typeface="Arial" panose="020B0604020202020204" pitchFamily="34" charset="0"/>
                        </a:rPr>
                        <a:t> </a:t>
                      </a:r>
                      <a:r>
                        <a:rPr lang="en-US" sz="2800" b="1">
                          <a:solidFill>
                            <a:srgbClr val="000000"/>
                          </a:solidFill>
                          <a:latin typeface="宋体" panose="02010600030101010101" pitchFamily="2" charset="-122"/>
                          <a:ea typeface="宋体" panose="02010600030101010101" pitchFamily="2" charset="-122"/>
                          <a:cs typeface="宋体" panose="02010600030101010101" pitchFamily="2" charset="-122"/>
                        </a:rPr>
                        <a:t>8</a:t>
                      </a:r>
                      <a:endParaRPr lang="en-US" altLang="en-US" sz="2800" b="1">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vert="horz">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wrap="square"/>
                    <a:lstStyle/>
                    <a:p>
                      <a:pPr indent="0">
                        <a:buNone/>
                      </a:pPr>
                      <a:r>
                        <a:rPr lang="en-US" sz="2400" b="1">
                          <a:solidFill>
                            <a:srgbClr val="000000"/>
                          </a:solidFill>
                          <a:latin typeface="Arial" panose="020B0604020202020204" pitchFamily="34" charset="0"/>
                          <a:cs typeface="Arial" panose="020B0604020202020204" pitchFamily="34" charset="0"/>
                        </a:rPr>
                        <a:t> </a:t>
                      </a:r>
                      <a:r>
                        <a:rPr lang="en-US" sz="2800" b="1">
                          <a:solidFill>
                            <a:srgbClr val="000000"/>
                          </a:solidFill>
                          <a:latin typeface="宋体" panose="02010600030101010101" pitchFamily="2" charset="-122"/>
                          <a:ea typeface="宋体" panose="02010600030101010101" pitchFamily="2" charset="-122"/>
                          <a:cs typeface="宋体" panose="02010600030101010101" pitchFamily="2" charset="-122"/>
                        </a:rPr>
                        <a:t>选择题</a:t>
                      </a:r>
                      <a:endParaRPr lang="en-US" altLang="en-US" sz="2800" b="1">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vert="horz">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wrap="square"/>
                    <a:lstStyle/>
                    <a:p>
                      <a:pPr indent="0">
                        <a:buNone/>
                      </a:pPr>
                      <a:r>
                        <a:rPr lang="en-US" sz="2800" b="1">
                          <a:solidFill>
                            <a:srgbClr val="000000"/>
                          </a:solidFill>
                          <a:latin typeface="宋体" panose="02010600030101010101" pitchFamily="2" charset="-122"/>
                          <a:ea typeface="宋体" panose="02010600030101010101" pitchFamily="2" charset="-122"/>
                          <a:cs typeface="宋体" panose="02010600030101010101" pitchFamily="2" charset="-122"/>
                        </a:rPr>
                        <a:t>扇形的弧长、解直角三角形</a:t>
                      </a:r>
                      <a:endParaRPr lang="en-US" altLang="en-US" sz="2800" b="1">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vert="horz">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wrap="square"/>
                    <a:lstStyle/>
                    <a:p>
                      <a:pPr indent="0">
                        <a:buNone/>
                      </a:pPr>
                      <a:r>
                        <a:rPr lang="en-US" sz="2800" b="1">
                          <a:solidFill>
                            <a:srgbClr val="000000"/>
                          </a:solidFill>
                          <a:latin typeface="宋体" panose="02010600030101010101" pitchFamily="2" charset="-122"/>
                          <a:ea typeface="宋体" panose="02010600030101010101" pitchFamily="2" charset="-122"/>
                          <a:cs typeface="宋体" panose="02010600030101010101" pitchFamily="2" charset="-122"/>
                        </a:rPr>
                        <a:t>数学史料，古代科学家沈括的杰作《梦溪笔谈》中研究的弧长计算方法“会圆术”</a:t>
                      </a:r>
                      <a:endParaRPr lang="en-US" altLang="en-US" sz="2800" b="1">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vert="horz">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948690">
                <a:tc>
                  <a:txBody>
                    <a:bodyPr wrap="square"/>
                    <a:lstStyle/>
                    <a:p>
                      <a:pPr indent="0">
                        <a:buNone/>
                      </a:pPr>
                      <a:r>
                        <a:rPr lang="en-US" sz="2400" b="1">
                          <a:solidFill>
                            <a:srgbClr val="000000"/>
                          </a:solidFill>
                          <a:latin typeface="Arial" panose="020B0604020202020204" pitchFamily="34" charset="0"/>
                          <a:cs typeface="Arial" panose="020B0604020202020204" pitchFamily="34" charset="0"/>
                        </a:rPr>
                        <a:t> </a:t>
                      </a:r>
                      <a:r>
                        <a:rPr lang="en-US" sz="2800" b="1">
                          <a:solidFill>
                            <a:srgbClr val="000000"/>
                          </a:solidFill>
                          <a:latin typeface="宋体" panose="02010600030101010101" pitchFamily="2" charset="-122"/>
                          <a:ea typeface="宋体" panose="02010600030101010101" pitchFamily="2" charset="-122"/>
                          <a:cs typeface="宋体" panose="02010600030101010101" pitchFamily="2" charset="-122"/>
                        </a:rPr>
                        <a:t>全国乙卷</a:t>
                      </a:r>
                      <a:endParaRPr lang="en-US" altLang="en-US" sz="2800" b="1">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vert="horz">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wrap="square"/>
                    <a:lstStyle/>
                    <a:p>
                      <a:pPr indent="0">
                        <a:buNone/>
                      </a:pPr>
                      <a:r>
                        <a:rPr lang="en-US" sz="2400" b="1">
                          <a:solidFill>
                            <a:srgbClr val="000000"/>
                          </a:solidFill>
                          <a:latin typeface="Arial" panose="020B0604020202020204" pitchFamily="34" charset="0"/>
                          <a:cs typeface="Arial" panose="020B0604020202020204" pitchFamily="34" charset="0"/>
                        </a:rPr>
                        <a:t> </a:t>
                      </a:r>
                      <a:r>
                        <a:rPr lang="en-US" sz="2800" b="1">
                          <a:solidFill>
                            <a:srgbClr val="000000"/>
                          </a:solidFill>
                          <a:latin typeface="宋体" panose="02010600030101010101" pitchFamily="2" charset="-122"/>
                          <a:ea typeface="宋体" panose="02010600030101010101" pitchFamily="2" charset="-122"/>
                          <a:cs typeface="宋体" panose="02010600030101010101" pitchFamily="2" charset="-122"/>
                        </a:rPr>
                        <a:t>理</a:t>
                      </a:r>
                      <a:endParaRPr lang="en-US" altLang="en-US" sz="2800" b="1">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vert="horz">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wrap="square"/>
                    <a:lstStyle/>
                    <a:p>
                      <a:pPr indent="0">
                        <a:buNone/>
                      </a:pPr>
                      <a:r>
                        <a:rPr lang="en-US" sz="2400" b="1">
                          <a:solidFill>
                            <a:srgbClr val="000000"/>
                          </a:solidFill>
                          <a:latin typeface="Arial" panose="020B0604020202020204" pitchFamily="34" charset="0"/>
                          <a:cs typeface="Arial" panose="020B0604020202020204" pitchFamily="34" charset="0"/>
                        </a:rPr>
                        <a:t> </a:t>
                      </a:r>
                      <a:r>
                        <a:rPr lang="en-US" sz="2800" b="1">
                          <a:solidFill>
                            <a:srgbClr val="000000"/>
                          </a:solidFill>
                          <a:latin typeface="宋体" panose="02010600030101010101" pitchFamily="2" charset="-122"/>
                          <a:ea typeface="宋体" panose="02010600030101010101" pitchFamily="2" charset="-122"/>
                          <a:cs typeface="宋体" panose="02010600030101010101" pitchFamily="2" charset="-122"/>
                        </a:rPr>
                        <a:t>4</a:t>
                      </a:r>
                      <a:endParaRPr lang="en-US" altLang="en-US" sz="2800" b="1">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vert="horz">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wrap="square"/>
                    <a:lstStyle/>
                    <a:p>
                      <a:pPr indent="0">
                        <a:buNone/>
                      </a:pPr>
                      <a:r>
                        <a:rPr lang="en-US" sz="2400" b="1">
                          <a:solidFill>
                            <a:srgbClr val="000000"/>
                          </a:solidFill>
                          <a:latin typeface="Arial" panose="020B0604020202020204" pitchFamily="34" charset="0"/>
                          <a:cs typeface="Arial" panose="020B0604020202020204" pitchFamily="34" charset="0"/>
                        </a:rPr>
                        <a:t> </a:t>
                      </a:r>
                      <a:r>
                        <a:rPr lang="en-US" sz="2800" b="1">
                          <a:solidFill>
                            <a:srgbClr val="000000"/>
                          </a:solidFill>
                          <a:latin typeface="宋体" panose="02010600030101010101" pitchFamily="2" charset="-122"/>
                          <a:ea typeface="宋体" panose="02010600030101010101" pitchFamily="2" charset="-122"/>
                          <a:cs typeface="宋体" panose="02010600030101010101" pitchFamily="2" charset="-122"/>
                        </a:rPr>
                        <a:t>选择题</a:t>
                      </a:r>
                      <a:endParaRPr lang="en-US" altLang="en-US" sz="2800" b="1">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vert="horz">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wrap="square"/>
                    <a:lstStyle/>
                    <a:p>
                      <a:pPr indent="0">
                        <a:buNone/>
                      </a:pPr>
                      <a:r>
                        <a:rPr lang="en-US" sz="2400" b="1">
                          <a:solidFill>
                            <a:srgbClr val="000000"/>
                          </a:solidFill>
                          <a:latin typeface="Arial" panose="020B0604020202020204" pitchFamily="34" charset="0"/>
                          <a:cs typeface="Arial" panose="020B0604020202020204" pitchFamily="34" charset="0"/>
                        </a:rPr>
                        <a:t> </a:t>
                      </a:r>
                      <a:r>
                        <a:rPr lang="en-US" sz="2800" b="1">
                          <a:solidFill>
                            <a:srgbClr val="000000"/>
                          </a:solidFill>
                          <a:latin typeface="宋体" panose="02010600030101010101" pitchFamily="2" charset="-122"/>
                          <a:ea typeface="宋体" panose="02010600030101010101" pitchFamily="2" charset="-122"/>
                          <a:cs typeface="宋体" panose="02010600030101010101" pitchFamily="2" charset="-122"/>
                        </a:rPr>
                        <a:t>数列、函数、不等式</a:t>
                      </a:r>
                      <a:endParaRPr lang="en-US" altLang="en-US" sz="2800" b="1">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vert="horz">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wrap="square"/>
                    <a:lstStyle/>
                    <a:p>
                      <a:pPr indent="0">
                        <a:buNone/>
                      </a:pPr>
                      <a:r>
                        <a:rPr lang="en-US" sz="2800" b="1">
                          <a:solidFill>
                            <a:srgbClr val="000000"/>
                          </a:solidFill>
                          <a:latin typeface="宋体" panose="02010600030101010101" pitchFamily="2" charset="-122"/>
                          <a:ea typeface="宋体" panose="02010600030101010101" pitchFamily="2" charset="-122"/>
                          <a:cs typeface="宋体" panose="02010600030101010101" pitchFamily="2" charset="-122"/>
                        </a:rPr>
                        <a:t>科技创新，嫦娥二号卫星在进行深空探测时的绕日周期</a:t>
                      </a:r>
                      <a:endParaRPr lang="en-US" altLang="en-US" sz="2800" b="1">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vert="horz">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bl>
          </a:graphicData>
        </a:graphic>
      </p:graphicFrame>
    </p:spTree>
  </p:cSld>
  <p:clrMapOvr>
    <a:masterClrMapping/>
  </p:clrMapOvr>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3646805" y="404813"/>
            <a:ext cx="5080000" cy="645160"/>
          </a:xfrm>
          <a:prstGeom prst="rect">
            <a:avLst/>
          </a:prstGeom>
          <a:noFill/>
          <a:ln w="9525">
            <a:noFill/>
          </a:ln>
        </p:spPr>
        <p:txBody>
          <a:bodyPr>
            <a:spAutoFit/>
          </a:bodyPr>
          <a:lstStyle/>
          <a:p>
            <a:r>
              <a:rPr lang="en-US" sz="3600" b="1">
                <a:latin typeface="Arial" panose="020B0604020202020204" pitchFamily="34" charset="0"/>
                <a:ea typeface="黑体" panose="02010609060101010101" pitchFamily="49" charset="-122"/>
              </a:rPr>
              <a:t>4.</a:t>
            </a:r>
            <a:r>
              <a:rPr lang="zh-CN" sz="3600" b="1">
                <a:latin typeface="Arial" panose="020B0604020202020204" pitchFamily="34" charset="0"/>
                <a:ea typeface="黑体" panose="02010609060101010101" pitchFamily="49" charset="-122"/>
              </a:rPr>
              <a:t>立足教材，注重基础</a:t>
            </a:r>
            <a:endParaRPr lang="zh-CN" altLang="en-US" sz="3600" b="1">
              <a:latin typeface="Arial" panose="020B0604020202020204" pitchFamily="34" charset="0"/>
              <a:ea typeface="黑体" panose="02010609060101010101" pitchFamily="49" charset="-122"/>
            </a:endParaRPr>
          </a:p>
        </p:txBody>
      </p:sp>
      <p:sp>
        <p:nvSpPr>
          <p:cNvPr id="2" name="文本框 1"/>
          <p:cNvSpPr txBox="1"/>
          <p:nvPr/>
        </p:nvSpPr>
        <p:spPr>
          <a:xfrm>
            <a:off x="436245" y="1245235"/>
            <a:ext cx="11655425" cy="4831080"/>
          </a:xfrm>
          <a:prstGeom prst="rect">
            <a:avLst/>
          </a:prstGeom>
          <a:noFill/>
          <a:ln w="9525">
            <a:noFill/>
          </a:ln>
        </p:spPr>
        <p:txBody>
          <a:bodyPr wrap="square">
            <a:spAutoFit/>
          </a:bodyPr>
          <a:lstStyle/>
          <a:p>
            <a:pPr indent="266700"/>
            <a:r>
              <a:rPr lang="en-US" altLang="zh-CN" sz="2800" b="1">
                <a:ea typeface="宋体" panose="02010600030101010101" pitchFamily="2" charset="-122"/>
              </a:rPr>
              <a:t>   </a:t>
            </a:r>
            <a:r>
              <a:rPr lang="zh-CN" sz="2800">
                <a:ea typeface="宋体" panose="02010600030101010101" pitchFamily="2" charset="-122"/>
              </a:rPr>
              <a:t>“源于教材又高于教材”是高考命题的主旋律，试卷注重基础，解题思路常规，</a:t>
            </a:r>
            <a:r>
              <a:rPr lang="zh-CN" sz="2800">
                <a:ea typeface="等线" panose="02010600030101010101" charset="-122"/>
              </a:rPr>
              <a:t>近年来越来越多</a:t>
            </a:r>
            <a:r>
              <a:rPr lang="zh-CN" sz="2800">
                <a:ea typeface="宋体" panose="02010600030101010101" pitchFamily="2" charset="-122"/>
              </a:rPr>
              <a:t>试题都</a:t>
            </a:r>
            <a:r>
              <a:rPr lang="zh-CN" sz="2800">
                <a:ea typeface="等线" panose="02010600030101010101" charset="-122"/>
              </a:rPr>
              <a:t>来源于</a:t>
            </a:r>
            <a:r>
              <a:rPr lang="zh-CN" sz="2800">
                <a:ea typeface="宋体" panose="02010600030101010101" pitchFamily="2" charset="-122"/>
              </a:rPr>
              <a:t>课本，即使是高区分度试题也是以中学数学主干知识和主要思想方法为载体的。全国甲卷（理科）16道选择和填空题都能在人教A版（2007）课本中找题源，例如第6题的题源是选修2-2第65页A组第7题，第9题的题源是必修2第36页A组第10题，第15题的题源是选修2-3第27页A组第12题。数学教育家波利亚曾说：“一个专心的认真备课的教师能够拿出一个有意义的但又不复杂的题目，去帮助学生挖掘问题的各个方面，使得通过这道题，就好像通过一道门户，把学生引入一个完整的理论领域。”高三数学复习课既要忠实于课本，又要拔高课本课本是学生学习和教师教学的“本”，高考选拔人才必然要以这个“本”为依据，所以高三复习肯定要忠实于课本，以课本为基础。</a:t>
            </a:r>
            <a:endParaRPr lang="zh-CN" altLang="en-US" sz="2800">
              <a:ea typeface="宋体" panose="02010600030101010101" pitchFamily="2" charset="-122"/>
            </a:endParaRPr>
          </a:p>
        </p:txBody>
      </p:sp>
    </p:spTree>
    <p:custDataLst>
      <p:tags r:id="rId1"/>
    </p:custDataLst>
  </p:cSld>
  <p:clrMapOvr>
    <a:masterClrMapping/>
  </p:clrMapOvr>
  <p:transition advClick="0"/>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368300" y="1053465"/>
            <a:ext cx="2908300" cy="5692775"/>
          </a:xfrm>
          <a:prstGeom prst="rect">
            <a:avLst/>
          </a:prstGeom>
          <a:noFill/>
          <a:ln w="9525">
            <a:noFill/>
          </a:ln>
        </p:spPr>
        <p:txBody>
          <a:bodyPr wrap="square">
            <a:spAutoFit/>
          </a:bodyPr>
          <a:lstStyle/>
          <a:p>
            <a:r>
              <a:rPr lang="en-US" altLang="zh-CN" sz="2800" b="1">
                <a:ea typeface="宋体" panose="02010600030101010101" pitchFamily="2" charset="-122"/>
              </a:rPr>
              <a:t>       </a:t>
            </a:r>
            <a:r>
              <a:rPr lang="zh-CN" sz="2800" b="1">
                <a:ea typeface="宋体" panose="02010600030101010101" pitchFamily="2" charset="-122"/>
              </a:rPr>
              <a:t>高考数学学科的命题，在考察基础知识的基础上，注重对数学思想和方法的考察，注重对数学能力的考查，注重展现数学的科学价值和人文价值</a:t>
            </a:r>
            <a:r>
              <a:rPr lang="en-US" sz="2800" b="1">
                <a:latin typeface="宋体" panose="02010600030101010101" pitchFamily="2" charset="-122"/>
                <a:ea typeface="宋体" panose="02010600030101010101" pitchFamily="2" charset="-122"/>
              </a:rPr>
              <a:t> </a:t>
            </a:r>
            <a:r>
              <a:rPr lang="zh-CN" sz="2800" b="1">
                <a:ea typeface="宋体" panose="02010600030101010101" pitchFamily="2" charset="-122"/>
              </a:rPr>
              <a:t>，同时试题力求立意新颖、表达脱俗、背景公平。</a:t>
            </a:r>
            <a:endParaRPr lang="zh-CN" altLang="en-US" sz="2800" b="1">
              <a:ea typeface="宋体" panose="02010600030101010101" pitchFamily="2" charset="-122"/>
            </a:endParaRPr>
          </a:p>
        </p:txBody>
      </p:sp>
      <p:pic>
        <p:nvPicPr>
          <p:cNvPr id="5" name="图片 4"/>
          <p:cNvPicPr>
            <a:picLocks noChangeAspect="1"/>
          </p:cNvPicPr>
          <p:nvPr>
            <p:custDataLst>
              <p:tags r:id="rId1"/>
            </p:custDataLst>
          </p:nvPr>
        </p:nvPicPr>
        <p:blipFill>
          <a:blip r:embed="rId2"/>
          <a:srcRect t="5510" r="18630" b="28980"/>
          <a:stretch>
            <a:fillRect/>
          </a:stretch>
        </p:blipFill>
        <p:spPr>
          <a:xfrm>
            <a:off x="3287395" y="333375"/>
            <a:ext cx="8801735" cy="5862955"/>
          </a:xfrm>
          <a:prstGeom prst="rect">
            <a:avLst/>
          </a:prstGeom>
        </p:spPr>
      </p:pic>
    </p:spTree>
  </p:cSld>
  <p:clrMapOvr>
    <a:masterClrMapping/>
  </p:clrMapOvr>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3646805" y="333058"/>
            <a:ext cx="5080000" cy="645160"/>
          </a:xfrm>
          <a:prstGeom prst="rect">
            <a:avLst/>
          </a:prstGeom>
          <a:noFill/>
          <a:ln w="9525">
            <a:noFill/>
          </a:ln>
        </p:spPr>
        <p:txBody>
          <a:bodyPr>
            <a:spAutoFit/>
          </a:bodyPr>
          <a:lstStyle/>
          <a:p>
            <a:r>
              <a:rPr lang="en-US" sz="3600" b="1">
                <a:latin typeface="Arial" panose="020B0604020202020204" pitchFamily="34" charset="0"/>
                <a:ea typeface="黑体" panose="02010609060101010101" pitchFamily="49" charset="-122"/>
              </a:rPr>
              <a:t>5.</a:t>
            </a:r>
            <a:r>
              <a:rPr lang="zh-CN" sz="3600" b="1">
                <a:latin typeface="Arial" panose="020B0604020202020204" pitchFamily="34" charset="0"/>
                <a:ea typeface="黑体" panose="02010609060101010101" pitchFamily="49" charset="-122"/>
              </a:rPr>
              <a:t>稳中有变</a:t>
            </a:r>
            <a:r>
              <a:rPr lang="en-US" sz="3600" b="1">
                <a:latin typeface="Arial" panose="020B0604020202020204" pitchFamily="34" charset="0"/>
                <a:ea typeface="黑体" panose="02010609060101010101" pitchFamily="49" charset="-122"/>
              </a:rPr>
              <a:t>,</a:t>
            </a:r>
            <a:r>
              <a:rPr lang="zh-CN" sz="3600" b="1">
                <a:latin typeface="Arial" panose="020B0604020202020204" pitchFamily="34" charset="0"/>
                <a:ea typeface="黑体" panose="02010609060101010101" pitchFamily="49" charset="-122"/>
              </a:rPr>
              <a:t>适度创新</a:t>
            </a:r>
            <a:endParaRPr lang="zh-CN" altLang="en-US" sz="3600" b="1">
              <a:latin typeface="Arial" panose="020B0604020202020204" pitchFamily="34" charset="0"/>
              <a:ea typeface="黑体" panose="02010609060101010101" pitchFamily="49" charset="-122"/>
            </a:endParaRPr>
          </a:p>
        </p:txBody>
      </p:sp>
      <p:sp>
        <p:nvSpPr>
          <p:cNvPr id="3" name="文本框 2"/>
          <p:cNvSpPr txBox="1"/>
          <p:nvPr/>
        </p:nvSpPr>
        <p:spPr>
          <a:xfrm>
            <a:off x="478790" y="1053465"/>
            <a:ext cx="11180445" cy="5262245"/>
          </a:xfrm>
          <a:prstGeom prst="rect">
            <a:avLst/>
          </a:prstGeom>
          <a:noFill/>
          <a:ln w="9525">
            <a:noFill/>
          </a:ln>
        </p:spPr>
        <p:txBody>
          <a:bodyPr wrap="square">
            <a:spAutoFit/>
          </a:bodyPr>
          <a:lstStyle/>
          <a:p>
            <a:pPr indent="266700"/>
            <a:r>
              <a:rPr lang="en-US" altLang="zh-CN" sz="2800">
                <a:ea typeface="宋体" panose="02010600030101010101" pitchFamily="2" charset="-122"/>
              </a:rPr>
              <a:t>     </a:t>
            </a:r>
            <a:r>
              <a:rPr lang="zh-CN" sz="2800">
                <a:ea typeface="宋体" panose="02010600030101010101" pitchFamily="2" charset="-122"/>
              </a:rPr>
              <a:t>由于近十年来高考一直坚持的</a:t>
            </a:r>
            <a:r>
              <a:rPr lang="en-US" sz="2800">
                <a:latin typeface="宋体" panose="02010600030101010101" pitchFamily="2" charset="-122"/>
              </a:rPr>
              <a:t>“</a:t>
            </a:r>
            <a:r>
              <a:rPr lang="zh-CN" sz="2800">
                <a:ea typeface="宋体" panose="02010600030101010101" pitchFamily="2" charset="-122"/>
              </a:rPr>
              <a:t>以能力立意</a:t>
            </a:r>
            <a:r>
              <a:rPr lang="en-US" sz="2800">
                <a:latin typeface="宋体" panose="02010600030101010101" pitchFamily="2" charset="-122"/>
              </a:rPr>
              <a:t>”</a:t>
            </a:r>
            <a:r>
              <a:rPr lang="zh-CN" sz="2800">
                <a:ea typeface="宋体" panose="02010600030101010101" pitchFamily="2" charset="-122"/>
              </a:rPr>
              <a:t>的命题思想已深入人心，其</a:t>
            </a:r>
            <a:r>
              <a:rPr lang="en-US" sz="2800">
                <a:latin typeface="宋体" panose="02010600030101010101" pitchFamily="2" charset="-122"/>
              </a:rPr>
              <a:t>“</a:t>
            </a:r>
            <a:r>
              <a:rPr lang="zh-CN" sz="2800">
                <a:ea typeface="宋体" panose="02010600030101010101" pitchFamily="2" charset="-122"/>
              </a:rPr>
              <a:t>有利于高校选拔人才，有利于中学教学，有利于推行素质教育</a:t>
            </a:r>
            <a:r>
              <a:rPr lang="en-US" sz="2800">
                <a:latin typeface="宋体" panose="02010600030101010101" pitchFamily="2" charset="-122"/>
              </a:rPr>
              <a:t>”</a:t>
            </a:r>
            <a:r>
              <a:rPr lang="zh-CN" sz="2800">
                <a:ea typeface="宋体" panose="02010600030101010101" pitchFamily="2" charset="-122"/>
              </a:rPr>
              <a:t>的基本命题原则已得到各阶层人土的共同认可，其</a:t>
            </a:r>
            <a:r>
              <a:rPr lang="en-US" sz="2800">
                <a:latin typeface="宋体" panose="02010600030101010101" pitchFamily="2" charset="-122"/>
              </a:rPr>
              <a:t>“</a:t>
            </a:r>
            <a:r>
              <a:rPr lang="zh-CN" sz="2800">
                <a:ea typeface="宋体" panose="02010600030101010101" pitchFamily="2" charset="-122"/>
              </a:rPr>
              <a:t>总体保持稳定，深化能力立意，积极改革创新</a:t>
            </a:r>
            <a:r>
              <a:rPr lang="en-US" sz="2800">
                <a:latin typeface="宋体" panose="02010600030101010101" pitchFamily="2" charset="-122"/>
              </a:rPr>
              <a:t>”</a:t>
            </a:r>
            <a:r>
              <a:rPr lang="zh-CN" sz="2800">
                <a:ea typeface="宋体" panose="02010600030101010101" pitchFamily="2" charset="-122"/>
              </a:rPr>
              <a:t>的命题风格也得到了充分展示，因此可以肯定的是，无论教材如何变化，命题中不变的要素仍然是命题的主流。2022年全国甲卷（理科）一共有18道题和所有的压轴题都在历年真题中找到原型或影子，例如第11题与2019年全国3卷（理）第12题的相似度就非常高。因此，我们要发挥备课组或教研组的力量，多角度、广范围地挖掘、归纳历年高考真题，通过试题考点的分析，厘清高考的重点、难点和热点，结合新课程标准，明确相关的知识要求层次，弄清能力和数学思想方法的具体要求，把数学核心素养要求具体落实到解题教学中去，做到科学备考。</a:t>
            </a:r>
            <a:endParaRPr lang="zh-CN" altLang="en-US" sz="2800">
              <a:ea typeface="宋体" panose="02010600030101010101" pitchFamily="2" charset="-122"/>
            </a:endParaRPr>
          </a:p>
        </p:txBody>
      </p:sp>
    </p:spTree>
  </p:cSld>
  <p:clrMapOvr>
    <a:masterClrMapping/>
  </p:clrMapOvr>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529" name="Rectangle 1"/>
          <p:cNvSpPr>
            <a:spLocks noChangeArrowheads="1"/>
          </p:cNvSpPr>
          <p:nvPr/>
        </p:nvSpPr>
        <p:spPr bwMode="auto">
          <a:xfrm>
            <a:off x="262255" y="765810"/>
            <a:ext cx="11795125" cy="5262245"/>
          </a:xfrm>
          <a:prstGeom prst="rect">
            <a:avLst/>
          </a:prstGeom>
          <a:noFill/>
          <a:ln w="9525">
            <a:noFill/>
            <a:miter lim="800000"/>
          </a:ln>
          <a:effectLst>
            <a:prstShdw prst="shdw17" dist="17961" dir="2700000">
              <a:schemeClr val="accent1">
                <a:gamma/>
                <a:shade val="60000"/>
                <a:invGamma/>
              </a:schemeClr>
            </a:prstShdw>
          </a:effectLst>
        </p:spPr>
        <p:txBody>
          <a:bodyPr wrap="square" anchor="ctr">
            <a:spAutoFit/>
          </a:bodyPr>
          <a:lstStyle/>
          <a:p>
            <a:pPr marL="0" marR="0" lvl="0" indent="400050" algn="l" defTabSz="1088390" rtl="0" eaLnBrk="1" fontAlgn="auto" latinLnBrk="0" hangingPunct="1">
              <a:lnSpc>
                <a:spcPct val="150000"/>
              </a:lnSpc>
              <a:spcBef>
                <a:spcPct val="0"/>
              </a:spcBef>
              <a:spcAft>
                <a:spcPct val="0"/>
              </a:spcAft>
              <a:buClrTx/>
              <a:buSzTx/>
              <a:buFontTx/>
              <a:buNone/>
              <a:defRPr/>
            </a:pPr>
            <a:r>
              <a:rPr kumimoji="0" lang="zh-CN" altLang="en-US" sz="3200" b="1" i="0" u="none" strike="noStrike" kern="1200" cap="none" spc="0" normalizeH="0" baseline="0" noProof="0" smtClean="0">
                <a:ln>
                  <a:noFill/>
                </a:ln>
                <a:solidFill>
                  <a:srgbClr val="FF0000"/>
                </a:solidFill>
                <a:effectLst/>
                <a:uLnTx/>
                <a:uFillTx/>
                <a:latin typeface="+mn-lt"/>
                <a:ea typeface="+mn-ea"/>
                <a:cs typeface="+mn-cs"/>
              </a:rPr>
              <a:t>复习计划要求</a:t>
            </a:r>
            <a:endParaRPr kumimoji="0" lang="zh-CN" altLang="en-US" sz="3200" b="1" i="0" u="none" strike="noStrike" kern="1200" cap="none" spc="0" normalizeH="0" baseline="0" noProof="0" smtClean="0">
              <a:ln>
                <a:noFill/>
              </a:ln>
              <a:solidFill>
                <a:schemeClr val="tx1"/>
              </a:solidFill>
              <a:effectLst/>
              <a:uLnTx/>
              <a:uFillTx/>
              <a:latin typeface="+mn-lt"/>
              <a:ea typeface="+mn-ea"/>
              <a:cs typeface="+mn-cs"/>
            </a:endParaRPr>
          </a:p>
          <a:p>
            <a:pPr marL="0" marR="0" lvl="0" indent="400050" algn="l" defTabSz="1088390" rtl="0" eaLnBrk="1" fontAlgn="auto" latinLnBrk="0" hangingPunct="1">
              <a:lnSpc>
                <a:spcPct val="150000"/>
              </a:lnSpc>
              <a:spcBef>
                <a:spcPct val="0"/>
              </a:spcBef>
              <a:spcAft>
                <a:spcPct val="0"/>
              </a:spcAft>
              <a:buClrTx/>
              <a:buSzTx/>
              <a:buFontTx/>
              <a:buNone/>
              <a:defRPr/>
            </a:pPr>
            <a:r>
              <a:rPr kumimoji="0" lang="zh-CN" altLang="en-US" sz="3200" b="1" i="0" u="none" strike="noStrike" kern="1200" cap="none" spc="0" normalizeH="0" baseline="0" noProof="0" smtClean="0">
                <a:ln>
                  <a:noFill/>
                </a:ln>
                <a:solidFill>
                  <a:schemeClr val="tx1"/>
                </a:solidFill>
                <a:effectLst/>
                <a:uLnTx/>
                <a:uFillTx/>
                <a:latin typeface="+mn-lt"/>
                <a:ea typeface="+mn-ea"/>
                <a:cs typeface="Times New Roman" panose="02020603050405020304" pitchFamily="18" charset="0"/>
              </a:rPr>
              <a:t>（</a:t>
            </a:r>
            <a:r>
              <a:rPr kumimoji="0" lang="en-US" altLang="zh-CN" sz="3200" i="0" u="none" strike="noStrike" kern="1200" cap="none" spc="0" normalizeH="0" baseline="0" noProof="0" smtClean="0">
                <a:ln>
                  <a:noFill/>
                </a:ln>
                <a:solidFill>
                  <a:schemeClr val="tx1"/>
                </a:solidFill>
                <a:effectLst/>
                <a:uLnTx/>
                <a:uFillTx/>
                <a:latin typeface="+mn-lt"/>
                <a:ea typeface="+mn-ea"/>
                <a:cs typeface="Times New Roman" panose="02020603050405020304" pitchFamily="18" charset="0"/>
              </a:rPr>
              <a:t>1</a:t>
            </a:r>
            <a:r>
              <a:rPr kumimoji="0" lang="zh-CN" altLang="en-US" sz="3200" i="0" u="none" strike="noStrike" kern="1200" cap="none" spc="0" normalizeH="0" baseline="0" noProof="0">
                <a:ln>
                  <a:noFill/>
                </a:ln>
                <a:solidFill>
                  <a:schemeClr val="tx1"/>
                </a:solidFill>
                <a:effectLst/>
                <a:uLnTx/>
                <a:uFillTx/>
                <a:latin typeface="+mn-lt"/>
                <a:ea typeface="+mn-ea"/>
                <a:cs typeface="Times New Roman" panose="02020603050405020304" pitchFamily="18" charset="0"/>
              </a:rPr>
              <a:t>）整体性：与年级的整体计划高度一致</a:t>
            </a:r>
            <a:endParaRPr kumimoji="0" lang="zh-CN" altLang="en-US" sz="3200" i="0" u="none" strike="noStrike" kern="1200" cap="none" spc="0" normalizeH="0" baseline="0" noProof="0">
              <a:ln>
                <a:noFill/>
              </a:ln>
              <a:solidFill>
                <a:schemeClr val="tx1"/>
              </a:solidFill>
              <a:effectLst/>
              <a:uLnTx/>
              <a:uFillTx/>
              <a:latin typeface="+mn-lt"/>
              <a:ea typeface="+mn-ea"/>
              <a:cs typeface="+mn-cs"/>
            </a:endParaRPr>
          </a:p>
          <a:p>
            <a:pPr marL="0" marR="0" lvl="0" indent="400050" algn="l" defTabSz="1088390" rtl="0" eaLnBrk="1" fontAlgn="auto" latinLnBrk="0" hangingPunct="1">
              <a:lnSpc>
                <a:spcPct val="150000"/>
              </a:lnSpc>
              <a:spcBef>
                <a:spcPct val="0"/>
              </a:spcBef>
              <a:spcAft>
                <a:spcPct val="0"/>
              </a:spcAft>
              <a:buClrTx/>
              <a:buSzTx/>
              <a:buFontTx/>
              <a:buNone/>
              <a:defRPr/>
            </a:pPr>
            <a:r>
              <a:rPr kumimoji="0" lang="zh-CN" altLang="en-US" sz="3200" i="0" u="none" strike="noStrike" kern="1200" cap="none" spc="0" normalizeH="0" baseline="0" noProof="0">
                <a:ln>
                  <a:noFill/>
                </a:ln>
                <a:solidFill>
                  <a:schemeClr val="tx1"/>
                </a:solidFill>
                <a:effectLst/>
                <a:uLnTx/>
                <a:uFillTx/>
                <a:latin typeface="+mn-lt"/>
                <a:ea typeface="+mn-ea"/>
                <a:cs typeface="Times New Roman" panose="02020603050405020304" pitchFamily="18" charset="0"/>
              </a:rPr>
              <a:t>（</a:t>
            </a:r>
            <a:r>
              <a:rPr kumimoji="0" lang="en-US" altLang="zh-CN" sz="3200" i="0" u="none" strike="noStrike" kern="1200" cap="none" spc="0" normalizeH="0" baseline="0" noProof="0">
                <a:ln>
                  <a:noFill/>
                </a:ln>
                <a:solidFill>
                  <a:schemeClr val="tx1"/>
                </a:solidFill>
                <a:effectLst/>
                <a:uLnTx/>
                <a:uFillTx/>
                <a:latin typeface="+mn-lt"/>
                <a:ea typeface="+mn-ea"/>
                <a:cs typeface="Times New Roman" panose="02020603050405020304" pitchFamily="18" charset="0"/>
              </a:rPr>
              <a:t>2</a:t>
            </a:r>
            <a:r>
              <a:rPr kumimoji="0" lang="zh-CN" altLang="en-US" sz="3200" i="0" u="none" strike="noStrike" kern="1200" cap="none" spc="0" normalizeH="0" baseline="0" noProof="0">
                <a:ln>
                  <a:noFill/>
                </a:ln>
                <a:solidFill>
                  <a:schemeClr val="tx1"/>
                </a:solidFill>
                <a:effectLst/>
                <a:uLnTx/>
                <a:uFillTx/>
                <a:latin typeface="+mn-lt"/>
                <a:ea typeface="+mn-ea"/>
                <a:cs typeface="Times New Roman" panose="02020603050405020304" pitchFamily="18" charset="0"/>
              </a:rPr>
              <a:t>）超前性：所有计划提前制定，包括：复习进度，大</a:t>
            </a:r>
            <a:r>
              <a:rPr kumimoji="0" lang="zh-CN" altLang="en-US" sz="3200" i="0" u="none" strike="noStrike" kern="1200" cap="none" spc="0" normalizeH="0" baseline="0" noProof="0" smtClean="0">
                <a:ln>
                  <a:noFill/>
                </a:ln>
                <a:solidFill>
                  <a:schemeClr val="tx1"/>
                </a:solidFill>
                <a:effectLst/>
                <a:uLnTx/>
                <a:uFillTx/>
                <a:latin typeface="+mn-lt"/>
                <a:ea typeface="+mn-ea"/>
                <a:cs typeface="Times New Roman" panose="02020603050405020304" pitchFamily="18" charset="0"/>
              </a:rPr>
              <a:t>练习（两周一次）、</a:t>
            </a:r>
            <a:r>
              <a:rPr kumimoji="0" lang="zh-CN" altLang="en-US" sz="3200" i="0" u="none" strike="noStrike" kern="1200" cap="none" spc="0" normalizeH="0" baseline="0" noProof="0">
                <a:ln>
                  <a:noFill/>
                </a:ln>
                <a:solidFill>
                  <a:schemeClr val="tx1"/>
                </a:solidFill>
                <a:effectLst/>
                <a:uLnTx/>
                <a:uFillTx/>
                <a:latin typeface="+mn-lt"/>
                <a:ea typeface="+mn-ea"/>
                <a:cs typeface="Times New Roman" panose="02020603050405020304" pitchFamily="18" charset="0"/>
              </a:rPr>
              <a:t>限时练</a:t>
            </a:r>
            <a:r>
              <a:rPr kumimoji="0" lang="zh-CN" altLang="en-US" sz="3200" i="0" u="none" strike="noStrike" kern="1200" cap="none" spc="0" normalizeH="0" baseline="0" noProof="0" smtClean="0">
                <a:ln>
                  <a:noFill/>
                </a:ln>
                <a:solidFill>
                  <a:schemeClr val="tx1"/>
                </a:solidFill>
                <a:effectLst/>
                <a:uLnTx/>
                <a:uFillTx/>
                <a:latin typeface="+mn-lt"/>
                <a:ea typeface="+mn-ea"/>
                <a:cs typeface="Times New Roman" panose="02020603050405020304" pitchFamily="18" charset="0"/>
              </a:rPr>
              <a:t>（每周日一次）</a:t>
            </a:r>
            <a:endParaRPr kumimoji="0" lang="zh-CN" altLang="en-US" sz="3200" i="0" u="none" strike="noStrike" kern="1200" cap="none" spc="0" normalizeH="0" baseline="0" noProof="0" smtClean="0">
              <a:ln>
                <a:noFill/>
              </a:ln>
              <a:solidFill>
                <a:schemeClr val="tx1"/>
              </a:solidFill>
              <a:effectLst/>
              <a:uLnTx/>
              <a:uFillTx/>
              <a:latin typeface="+mn-lt"/>
              <a:ea typeface="+mn-ea"/>
              <a:cs typeface="Times New Roman" panose="02020603050405020304" pitchFamily="18" charset="0"/>
            </a:endParaRPr>
          </a:p>
          <a:p>
            <a:pPr marL="0" marR="0" lvl="0" indent="400050" algn="l" defTabSz="1088390" rtl="0" eaLnBrk="1" fontAlgn="auto" latinLnBrk="0" hangingPunct="1">
              <a:lnSpc>
                <a:spcPct val="150000"/>
              </a:lnSpc>
              <a:spcBef>
                <a:spcPct val="0"/>
              </a:spcBef>
              <a:spcAft>
                <a:spcPct val="0"/>
              </a:spcAft>
              <a:buClrTx/>
              <a:buSzTx/>
              <a:buFontTx/>
              <a:buNone/>
              <a:defRPr/>
            </a:pPr>
            <a:r>
              <a:rPr kumimoji="0" lang="zh-CN" altLang="en-US" sz="3200" i="0" u="none" strike="noStrike" kern="1200" cap="none" spc="0" normalizeH="0" baseline="0" noProof="0">
                <a:ln>
                  <a:noFill/>
                </a:ln>
                <a:solidFill>
                  <a:schemeClr val="tx1"/>
                </a:solidFill>
                <a:effectLst/>
                <a:uLnTx/>
                <a:uFillTx/>
                <a:latin typeface="+mn-lt"/>
                <a:ea typeface="+mn-ea"/>
                <a:cs typeface="Times New Roman" panose="02020603050405020304" pitchFamily="18" charset="0"/>
              </a:rPr>
              <a:t>（</a:t>
            </a:r>
            <a:r>
              <a:rPr kumimoji="0" lang="en-US" altLang="zh-CN" sz="3200" i="0" u="none" strike="noStrike" kern="1200" cap="none" spc="0" normalizeH="0" baseline="0" noProof="0">
                <a:ln>
                  <a:noFill/>
                </a:ln>
                <a:solidFill>
                  <a:schemeClr val="tx1"/>
                </a:solidFill>
                <a:effectLst/>
                <a:uLnTx/>
                <a:uFillTx/>
                <a:latin typeface="+mn-lt"/>
                <a:ea typeface="+mn-ea"/>
                <a:cs typeface="Times New Roman" panose="02020603050405020304" pitchFamily="18" charset="0"/>
              </a:rPr>
              <a:t>3</a:t>
            </a:r>
            <a:r>
              <a:rPr kumimoji="0" lang="zh-CN" altLang="en-US" sz="3200" i="0" u="none" strike="noStrike" kern="1200" cap="none" spc="0" normalizeH="0" baseline="0" noProof="0">
                <a:ln>
                  <a:noFill/>
                </a:ln>
                <a:solidFill>
                  <a:schemeClr val="tx1"/>
                </a:solidFill>
                <a:effectLst/>
                <a:uLnTx/>
                <a:uFillTx/>
                <a:latin typeface="+mn-lt"/>
                <a:ea typeface="+mn-ea"/>
                <a:cs typeface="Times New Roman" panose="02020603050405020304" pitchFamily="18" charset="0"/>
              </a:rPr>
              <a:t>）细致性：具体到学期、周、课、老师、学生等方方面面</a:t>
            </a:r>
            <a:endParaRPr kumimoji="0" lang="zh-CN" altLang="en-US" sz="3200" i="0" u="none" strike="noStrike" kern="1200" cap="none" spc="0" normalizeH="0" baseline="0" noProof="0">
              <a:ln>
                <a:noFill/>
              </a:ln>
              <a:solidFill>
                <a:schemeClr val="tx1"/>
              </a:solidFill>
              <a:effectLst/>
              <a:uLnTx/>
              <a:uFillTx/>
              <a:latin typeface="+mn-lt"/>
              <a:ea typeface="+mn-ea"/>
              <a:cs typeface="Times New Roman" panose="02020603050405020304" pitchFamily="18" charset="0"/>
            </a:endParaRPr>
          </a:p>
          <a:p>
            <a:pPr marL="0" marR="0" lvl="0" indent="400050" algn="l" defTabSz="1088390" rtl="0" eaLnBrk="1" fontAlgn="auto" latinLnBrk="0" hangingPunct="1">
              <a:lnSpc>
                <a:spcPct val="150000"/>
              </a:lnSpc>
              <a:spcBef>
                <a:spcPct val="0"/>
              </a:spcBef>
              <a:spcAft>
                <a:spcPct val="0"/>
              </a:spcAft>
              <a:buClrTx/>
              <a:buSzTx/>
              <a:buFontTx/>
              <a:buNone/>
              <a:defRPr/>
            </a:pPr>
            <a:r>
              <a:rPr kumimoji="0" lang="zh-CN" altLang="en-US" sz="3200" i="0" u="none" strike="noStrike" kern="1200" cap="none" spc="0" normalizeH="0" baseline="0" noProof="0">
                <a:ln>
                  <a:noFill/>
                </a:ln>
                <a:solidFill>
                  <a:schemeClr val="tx1"/>
                </a:solidFill>
                <a:effectLst/>
                <a:uLnTx/>
                <a:uFillTx/>
                <a:latin typeface="+mn-lt"/>
                <a:ea typeface="+mn-ea"/>
                <a:cs typeface="Times New Roman" panose="02020603050405020304" pitchFamily="18" charset="0"/>
              </a:rPr>
              <a:t>（</a:t>
            </a:r>
            <a:r>
              <a:rPr kumimoji="0" lang="en-US" altLang="zh-CN" sz="3200" i="0" u="none" strike="noStrike" kern="1200" cap="none" spc="0" normalizeH="0" baseline="0" noProof="0">
                <a:ln>
                  <a:noFill/>
                </a:ln>
                <a:solidFill>
                  <a:schemeClr val="tx1"/>
                </a:solidFill>
                <a:effectLst/>
                <a:uLnTx/>
                <a:uFillTx/>
                <a:latin typeface="+mn-lt"/>
                <a:ea typeface="+mn-ea"/>
                <a:cs typeface="Times New Roman" panose="02020603050405020304" pitchFamily="18" charset="0"/>
              </a:rPr>
              <a:t>4</a:t>
            </a:r>
            <a:r>
              <a:rPr kumimoji="0" lang="zh-CN" altLang="en-US" sz="3200" i="0" u="none" strike="noStrike" kern="1200" cap="none" spc="0" normalizeH="0" baseline="0" noProof="0">
                <a:ln>
                  <a:noFill/>
                </a:ln>
                <a:solidFill>
                  <a:schemeClr val="tx1"/>
                </a:solidFill>
                <a:effectLst/>
                <a:uLnTx/>
                <a:uFillTx/>
                <a:latin typeface="+mn-lt"/>
                <a:ea typeface="+mn-ea"/>
                <a:cs typeface="Times New Roman" panose="02020603050405020304" pitchFamily="18" charset="0"/>
              </a:rPr>
              <a:t>）科学性：符合学情，实事求是，适当调整</a:t>
            </a:r>
            <a:endParaRPr kumimoji="0" lang="en-US" altLang="zh-CN" sz="3200" i="0" u="none" strike="noStrike" kern="1200" cap="none" spc="0" normalizeH="0" baseline="0" noProof="0">
              <a:ln>
                <a:noFill/>
              </a:ln>
              <a:solidFill>
                <a:schemeClr val="tx1"/>
              </a:solidFill>
              <a:effectLst/>
              <a:uLnTx/>
              <a:uFillTx/>
              <a:latin typeface="+mn-lt"/>
              <a:ea typeface="+mn-ea"/>
              <a:cs typeface="Times New Roman" panose="02020603050405020304" pitchFamily="18" charset="0"/>
            </a:endParaRPr>
          </a:p>
          <a:p>
            <a:pPr marL="0" marR="0" lvl="0" indent="400050" algn="l" defTabSz="1088390" rtl="0" eaLnBrk="1" fontAlgn="auto" latinLnBrk="0" hangingPunct="1">
              <a:lnSpc>
                <a:spcPct val="150000"/>
              </a:lnSpc>
              <a:spcBef>
                <a:spcPct val="0"/>
              </a:spcBef>
              <a:spcAft>
                <a:spcPct val="0"/>
              </a:spcAft>
              <a:buClrTx/>
              <a:buSzTx/>
              <a:buFontTx/>
              <a:buNone/>
              <a:defRPr/>
            </a:pPr>
            <a:r>
              <a:rPr kumimoji="0" lang="zh-CN" altLang="en-US" sz="3200" i="0" u="none" strike="noStrike" kern="1200" cap="none" spc="0" normalizeH="0" baseline="0" noProof="0">
                <a:ln>
                  <a:noFill/>
                </a:ln>
                <a:solidFill>
                  <a:schemeClr val="tx1"/>
                </a:solidFill>
                <a:effectLst/>
                <a:uLnTx/>
                <a:uFillTx/>
                <a:latin typeface="+mn-lt"/>
                <a:ea typeface="+mn-ea"/>
                <a:cs typeface="Times New Roman" panose="02020603050405020304" pitchFamily="18" charset="0"/>
              </a:rPr>
              <a:t>（</a:t>
            </a:r>
            <a:r>
              <a:rPr kumimoji="0" lang="en-US" altLang="zh-CN" sz="3200" i="0" u="none" strike="noStrike" kern="1200" cap="none" spc="0" normalizeH="0" baseline="0" noProof="0">
                <a:ln>
                  <a:noFill/>
                </a:ln>
                <a:solidFill>
                  <a:schemeClr val="tx1"/>
                </a:solidFill>
                <a:effectLst/>
                <a:uLnTx/>
                <a:uFillTx/>
                <a:latin typeface="+mn-lt"/>
                <a:ea typeface="+mn-ea"/>
                <a:cs typeface="Times New Roman" panose="02020603050405020304" pitchFamily="18" charset="0"/>
              </a:rPr>
              <a:t>5</a:t>
            </a:r>
            <a:r>
              <a:rPr kumimoji="0" lang="zh-CN" altLang="en-US" sz="3200" i="0" u="none" strike="noStrike" kern="1200" cap="none" spc="0" normalizeH="0" baseline="0" noProof="0">
                <a:ln>
                  <a:noFill/>
                </a:ln>
                <a:solidFill>
                  <a:schemeClr val="tx1"/>
                </a:solidFill>
                <a:effectLst/>
                <a:uLnTx/>
                <a:uFillTx/>
                <a:latin typeface="+mn-lt"/>
                <a:ea typeface="+mn-ea"/>
                <a:cs typeface="Times New Roman" panose="02020603050405020304" pitchFamily="18" charset="0"/>
              </a:rPr>
              <a:t>）统一性</a:t>
            </a:r>
            <a:r>
              <a:rPr kumimoji="0" lang="en-US" altLang="zh-CN" sz="3200" i="0" u="none" strike="noStrike" kern="1200" cap="none" spc="0" normalizeH="0" baseline="0" noProof="0">
                <a:ln>
                  <a:noFill/>
                </a:ln>
                <a:solidFill>
                  <a:schemeClr val="tx1"/>
                </a:solidFill>
                <a:effectLst/>
                <a:uLnTx/>
                <a:uFillTx/>
                <a:latin typeface="+mn-lt"/>
                <a:ea typeface="+mn-ea"/>
                <a:cs typeface="Times New Roman" panose="02020603050405020304" pitchFamily="18" charset="0"/>
              </a:rPr>
              <a:t>:</a:t>
            </a:r>
            <a:r>
              <a:rPr kumimoji="0" lang="zh-CN" altLang="en-US" sz="3200" i="0" u="none" strike="noStrike" kern="1200" cap="none" spc="0" normalizeH="0" baseline="0" noProof="0">
                <a:ln>
                  <a:noFill/>
                </a:ln>
                <a:solidFill>
                  <a:schemeClr val="tx1"/>
                </a:solidFill>
                <a:effectLst/>
                <a:uLnTx/>
                <a:uFillTx/>
                <a:latin typeface="+mn-lt"/>
                <a:ea typeface="+mn-ea"/>
                <a:cs typeface="Times New Roman" panose="02020603050405020304" pitchFamily="18" charset="0"/>
              </a:rPr>
              <a:t>   步调一致</a:t>
            </a:r>
            <a:r>
              <a:rPr kumimoji="0" lang="en-US" altLang="zh-CN" sz="3200" i="0" u="none" strike="noStrike" kern="1200" cap="none" spc="0" normalizeH="0" baseline="0" noProof="0">
                <a:ln>
                  <a:noFill/>
                </a:ln>
                <a:solidFill>
                  <a:schemeClr val="tx1"/>
                </a:solidFill>
                <a:effectLst/>
                <a:uLnTx/>
                <a:uFillTx/>
                <a:latin typeface="+mn-lt"/>
                <a:ea typeface="+mn-ea"/>
                <a:cs typeface="Times New Roman" panose="02020603050405020304" pitchFamily="18" charset="0"/>
              </a:rPr>
              <a:t>,</a:t>
            </a:r>
            <a:r>
              <a:rPr kumimoji="0" lang="zh-CN" altLang="en-US" sz="3200" i="0" u="none" strike="noStrike" kern="1200" cap="none" spc="0" normalizeH="0" baseline="0" noProof="0">
                <a:ln>
                  <a:noFill/>
                </a:ln>
                <a:solidFill>
                  <a:schemeClr val="tx1"/>
                </a:solidFill>
                <a:effectLst/>
                <a:uLnTx/>
                <a:uFillTx/>
                <a:latin typeface="+mn-lt"/>
                <a:ea typeface="+mn-ea"/>
                <a:cs typeface="Times New Roman" panose="02020603050405020304" pitchFamily="18" charset="0"/>
              </a:rPr>
              <a:t>进度一致</a:t>
            </a:r>
            <a:endParaRPr kumimoji="0" lang="en-US" altLang="zh-CN" sz="3200" i="0" u="none" strike="noStrike" kern="1200" cap="none" spc="0" normalizeH="0" baseline="0" noProof="0">
              <a:ln>
                <a:noFill/>
              </a:ln>
              <a:solidFill>
                <a:schemeClr val="tx1"/>
              </a:solidFill>
              <a:effectLst/>
              <a:uLnTx/>
              <a:uFillTx/>
              <a:latin typeface="+mn-lt"/>
              <a:ea typeface="+mn-ea"/>
              <a:cs typeface="+mn-cs"/>
            </a:endParaRPr>
          </a:p>
        </p:txBody>
      </p:sp>
      <p:sp>
        <p:nvSpPr>
          <p:cNvPr id="16387" name="文本框 4"/>
          <p:cNvSpPr txBox="1"/>
          <p:nvPr/>
        </p:nvSpPr>
        <p:spPr>
          <a:xfrm>
            <a:off x="4269740" y="117475"/>
            <a:ext cx="4114800" cy="588010"/>
          </a:xfrm>
          <a:prstGeom prst="rect">
            <a:avLst/>
          </a:prstGeom>
          <a:noFill/>
          <a:ln w="9525">
            <a:noFill/>
          </a:ln>
        </p:spPr>
        <p:txBody>
          <a:bodyPr wrap="square" lIns="91434" tIns="45718" rIns="91434" bIns="45718">
            <a:spAutoFit/>
          </a:bodyPr>
          <a:lstStyle/>
          <a:p>
            <a:pPr marL="227330" indent="-227330">
              <a:lnSpc>
                <a:spcPct val="90000"/>
              </a:lnSpc>
              <a:spcBef>
                <a:spcPts val="1000"/>
              </a:spcBef>
            </a:pPr>
            <a:r>
              <a:rPr lang="zh-CN" altLang="en-US" sz="3600" b="1">
                <a:solidFill>
                  <a:srgbClr val="C00000"/>
                </a:solidFill>
                <a:latin typeface="黑体" panose="02010609060101010101" pitchFamily="49" charset="-122"/>
                <a:ea typeface="黑体" panose="02010609060101010101" pitchFamily="49" charset="-122"/>
              </a:rPr>
              <a:t>定计划</a:t>
            </a:r>
            <a:r>
              <a:rPr lang="en-US" altLang="zh-CN" sz="3600" b="1">
                <a:solidFill>
                  <a:srgbClr val="C00000"/>
                </a:solidFill>
                <a:latin typeface="黑体" panose="02010609060101010101" pitchFamily="49" charset="-122"/>
                <a:ea typeface="黑体" panose="02010609060101010101" pitchFamily="49" charset="-122"/>
              </a:rPr>
              <a:t>——</a:t>
            </a:r>
            <a:r>
              <a:rPr lang="zh-CN" altLang="en-US" sz="3600" b="1">
                <a:solidFill>
                  <a:srgbClr val="C00000"/>
                </a:solidFill>
                <a:latin typeface="黑体" panose="02010609060101010101" pitchFamily="49" charset="-122"/>
                <a:ea typeface="黑体" panose="02010609060101010101" pitchFamily="49" charset="-122"/>
              </a:rPr>
              <a:t>明备考</a:t>
            </a:r>
            <a:endParaRPr lang="zh-CN" altLang="en-US" sz="3600" b="1">
              <a:solidFill>
                <a:srgbClr val="C00000"/>
              </a:solidFill>
              <a:latin typeface="黑体" panose="02010609060101010101" pitchFamily="49" charset="-122"/>
              <a:ea typeface="黑体" panose="02010609060101010101" pitchFamily="49" charset="-122"/>
            </a:endParaRPr>
          </a:p>
        </p:txBody>
      </p:sp>
    </p:spTree>
  </p:cSld>
  <p:clrMapOvr>
    <a:masterClrMapping/>
  </p:clrMapOvr>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2225" name="Picture 2"/>
          <p:cNvPicPr>
            <a:picLocks noChangeAspect="1" noChangeArrowheads="1"/>
          </p:cNvPicPr>
          <p:nvPr/>
        </p:nvPicPr>
        <p:blipFill>
          <a:blip r:embed="rId1">
            <a:extLst>
              <a:ext uri="{28A0092B-C50C-407E-A947-70E740481C1C}">
                <a14:useLocalDpi xmlns:a14="http://schemas.microsoft.com/office/drawing/2010/main" val="0"/>
              </a:ext>
            </a:extLst>
          </a:blip>
          <a:stretch>
            <a:fillRect/>
          </a:stretch>
        </p:blipFill>
        <p:spPr bwMode="auto">
          <a:xfrm>
            <a:off x="1320662" y="1392353"/>
            <a:ext cx="10567416" cy="43556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2" name="Group 36"/>
          <p:cNvGrpSpPr/>
          <p:nvPr/>
        </p:nvGrpSpPr>
        <p:grpSpPr>
          <a:xfrm>
            <a:off x="1612732" y="3614621"/>
            <a:ext cx="1824377" cy="1659294"/>
            <a:chOff x="0" y="0"/>
            <a:chExt cx="1012163" cy="1008001"/>
          </a:xfrm>
        </p:grpSpPr>
        <p:pic>
          <p:nvPicPr>
            <p:cNvPr id="52227" name="Oval 2"/>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175238" y="-154405"/>
              <a:ext cx="1361700" cy="13650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52228" name="Group 38"/>
            <p:cNvGrpSpPr/>
            <p:nvPr/>
          </p:nvGrpSpPr>
          <p:grpSpPr>
            <a:xfrm>
              <a:off x="40251" y="-19852"/>
              <a:ext cx="604198" cy="624484"/>
              <a:chOff x="0" y="0"/>
              <a:chExt cx="816864" cy="707136"/>
            </a:xfrm>
          </p:grpSpPr>
          <p:pic>
            <p:nvPicPr>
              <p:cNvPr id="52229" name="椭圆 37"/>
              <p:cNvPicPr>
                <a:picLocks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0" y="0"/>
                <a:ext cx="816864" cy="7071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2230" name="Text Box 40"/>
              <p:cNvSpPr txBox="1">
                <a:spLocks noChangeArrowheads="1"/>
              </p:cNvSpPr>
              <p:nvPr/>
            </p:nvSpPr>
            <p:spPr bwMode="auto">
              <a:xfrm rot="-2211361">
                <a:off x="81119" y="166254"/>
                <a:ext cx="654436" cy="3745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sz="2000">
                    <a:solidFill>
                      <a:schemeClr val="tx1"/>
                    </a:solidFill>
                    <a:latin typeface="Times New Roman" panose="02020603050405020304" pitchFamily="18" charset="0"/>
                    <a:ea typeface="宋体" panose="02010600030101010101" pitchFamily="2" charset="-122"/>
                  </a:defRPr>
                </a:lvl1pPr>
                <a:lvl2pPr>
                  <a:defRPr sz="2000">
                    <a:solidFill>
                      <a:schemeClr val="tx1"/>
                    </a:solidFill>
                    <a:latin typeface="Times New Roman" panose="02020603050405020304" pitchFamily="18" charset="0"/>
                    <a:ea typeface="宋体" panose="02010600030101010101" pitchFamily="2" charset="-122"/>
                  </a:defRPr>
                </a:lvl2pPr>
                <a:lvl3pPr>
                  <a:defRPr sz="2000">
                    <a:solidFill>
                      <a:schemeClr val="tx1"/>
                    </a:solidFill>
                    <a:latin typeface="Times New Roman" panose="02020603050405020304" pitchFamily="18" charset="0"/>
                    <a:ea typeface="宋体" panose="02010600030101010101" pitchFamily="2" charset="-122"/>
                  </a:defRPr>
                </a:lvl3pPr>
                <a:lvl4pPr>
                  <a:defRPr sz="2000">
                    <a:solidFill>
                      <a:schemeClr val="tx1"/>
                    </a:solidFill>
                    <a:latin typeface="Times New Roman" panose="02020603050405020304" pitchFamily="18" charset="0"/>
                    <a:ea typeface="宋体" panose="02010600030101010101" pitchFamily="2" charset="-122"/>
                  </a:defRPr>
                </a:lvl4pPr>
                <a:lvl5pPr>
                  <a:defRPr sz="2000">
                    <a:solidFill>
                      <a:schemeClr val="tx1"/>
                    </a:solidFill>
                    <a:latin typeface="Times New Roman" panose="02020603050405020304" pitchFamily="18" charset="0"/>
                    <a:ea typeface="宋体" panose="02010600030101010101" pitchFamily="2" charset="-122"/>
                  </a:defRPr>
                </a:lvl5pPr>
                <a:lvl6pPr fontAlgn="base">
                  <a:spcBef>
                    <a:spcPct val="0"/>
                  </a:spcBef>
                  <a:spcAft>
                    <a:spcPct val="0"/>
                  </a:spcAft>
                  <a:buFont typeface="Arial" panose="020B0604020202020204" pitchFamily="34" charset="0"/>
                  <a:defRPr sz="2000">
                    <a:solidFill>
                      <a:schemeClr val="tx1"/>
                    </a:solidFill>
                    <a:latin typeface="Times New Roman" panose="02020603050405020304" pitchFamily="18" charset="0"/>
                    <a:ea typeface="宋体" panose="02010600030101010101" pitchFamily="2" charset="-122"/>
                  </a:defRPr>
                </a:lvl6pPr>
                <a:lvl7pPr fontAlgn="base">
                  <a:spcBef>
                    <a:spcPct val="0"/>
                  </a:spcBef>
                  <a:spcAft>
                    <a:spcPct val="0"/>
                  </a:spcAft>
                  <a:buFont typeface="Arial" panose="020B0604020202020204" pitchFamily="34" charset="0"/>
                  <a:defRPr sz="2000">
                    <a:solidFill>
                      <a:schemeClr val="tx1"/>
                    </a:solidFill>
                    <a:latin typeface="Times New Roman" panose="02020603050405020304" pitchFamily="18" charset="0"/>
                    <a:ea typeface="宋体" panose="02010600030101010101" pitchFamily="2" charset="-122"/>
                  </a:defRPr>
                </a:lvl7pPr>
                <a:lvl8pPr fontAlgn="base">
                  <a:spcBef>
                    <a:spcPct val="0"/>
                  </a:spcBef>
                  <a:spcAft>
                    <a:spcPct val="0"/>
                  </a:spcAft>
                  <a:buFont typeface="Arial" panose="020B0604020202020204" pitchFamily="34" charset="0"/>
                  <a:defRPr sz="2000">
                    <a:solidFill>
                      <a:schemeClr val="tx1"/>
                    </a:solidFill>
                    <a:latin typeface="Times New Roman" panose="02020603050405020304" pitchFamily="18" charset="0"/>
                    <a:ea typeface="宋体" panose="02010600030101010101" pitchFamily="2" charset="-122"/>
                  </a:defRPr>
                </a:lvl8pPr>
                <a:lvl9pPr fontAlgn="base">
                  <a:spcBef>
                    <a:spcPct val="0"/>
                  </a:spcBef>
                  <a:spcAft>
                    <a:spcPct val="0"/>
                  </a:spcAft>
                  <a:buFont typeface="Arial" panose="020B0604020202020204" pitchFamily="34" charset="0"/>
                  <a:defRPr sz="2000">
                    <a:solidFill>
                      <a:schemeClr val="tx1"/>
                    </a:solidFill>
                    <a:latin typeface="Times New Roman" panose="02020603050405020304" pitchFamily="18" charset="0"/>
                    <a:ea typeface="宋体" panose="02010600030101010101" pitchFamily="2" charset="-122"/>
                  </a:defRPr>
                </a:lvl9pPr>
              </a:lstStyle>
              <a:p>
                <a:pPr algn="ctr"/>
                <a:endParaRPr lang="zh-CN" altLang="en-US" sz="4265">
                  <a:solidFill>
                    <a:srgbClr val="FFFFFF"/>
                  </a:solidFill>
                  <a:latin typeface="Calibri" panose="020F0502020204030204" pitchFamily="34" charset="0"/>
                  <a:ea typeface="微软雅黑" panose="020B0503020204020204" pitchFamily="34" charset="-122"/>
                </a:endParaRPr>
              </a:p>
            </p:txBody>
          </p:sp>
        </p:grpSp>
        <p:grpSp>
          <p:nvGrpSpPr>
            <p:cNvPr id="52231" name="Group 41"/>
            <p:cNvGrpSpPr/>
            <p:nvPr/>
          </p:nvGrpSpPr>
          <p:grpSpPr>
            <a:xfrm>
              <a:off x="108825" y="101548"/>
              <a:ext cx="798082" cy="803781"/>
              <a:chOff x="0" y="0"/>
              <a:chExt cx="1078992" cy="1091184"/>
            </a:xfrm>
          </p:grpSpPr>
          <p:pic>
            <p:nvPicPr>
              <p:cNvPr id="52232" name="椭圆 39"/>
              <p:cNvPicPr>
                <a:picLocks noChangeAspect="1" noChangeArrowheads="1"/>
              </p:cNvPicPr>
              <p:nvPr/>
            </p:nvPicPr>
            <p:blipFill>
              <a:blip r:embed="rId4">
                <a:extLst>
                  <a:ext uri="{28A0092B-C50C-407E-A947-70E740481C1C}">
                    <a14:useLocalDpi xmlns:a14="http://schemas.microsoft.com/office/drawing/2010/main" val="0"/>
                  </a:ext>
                </a:extLst>
              </a:blip>
              <a:stretch>
                <a:fillRect/>
              </a:stretch>
            </p:blipFill>
            <p:spPr bwMode="auto">
              <a:xfrm>
                <a:off x="0" y="0"/>
                <a:ext cx="1078992" cy="10911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2233" name="Text Box 37"/>
              <p:cNvSpPr txBox="1">
                <a:spLocks noChangeArrowheads="1"/>
              </p:cNvSpPr>
              <p:nvPr/>
            </p:nvSpPr>
            <p:spPr bwMode="auto">
              <a:xfrm>
                <a:off x="161328" y="166215"/>
                <a:ext cx="757147" cy="7602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sz="2000">
                    <a:solidFill>
                      <a:schemeClr val="tx1"/>
                    </a:solidFill>
                    <a:latin typeface="Times New Roman" panose="02020603050405020304" pitchFamily="18" charset="0"/>
                    <a:ea typeface="宋体" panose="02010600030101010101" pitchFamily="2" charset="-122"/>
                  </a:defRPr>
                </a:lvl1pPr>
                <a:lvl2pPr>
                  <a:defRPr sz="2000">
                    <a:solidFill>
                      <a:schemeClr val="tx1"/>
                    </a:solidFill>
                    <a:latin typeface="Times New Roman" panose="02020603050405020304" pitchFamily="18" charset="0"/>
                    <a:ea typeface="宋体" panose="02010600030101010101" pitchFamily="2" charset="-122"/>
                  </a:defRPr>
                </a:lvl2pPr>
                <a:lvl3pPr>
                  <a:defRPr sz="2000">
                    <a:solidFill>
                      <a:schemeClr val="tx1"/>
                    </a:solidFill>
                    <a:latin typeface="Times New Roman" panose="02020603050405020304" pitchFamily="18" charset="0"/>
                    <a:ea typeface="宋体" panose="02010600030101010101" pitchFamily="2" charset="-122"/>
                  </a:defRPr>
                </a:lvl3pPr>
                <a:lvl4pPr>
                  <a:defRPr sz="2000">
                    <a:solidFill>
                      <a:schemeClr val="tx1"/>
                    </a:solidFill>
                    <a:latin typeface="Times New Roman" panose="02020603050405020304" pitchFamily="18" charset="0"/>
                    <a:ea typeface="宋体" panose="02010600030101010101" pitchFamily="2" charset="-122"/>
                  </a:defRPr>
                </a:lvl4pPr>
                <a:lvl5pPr>
                  <a:defRPr sz="2000">
                    <a:solidFill>
                      <a:schemeClr val="tx1"/>
                    </a:solidFill>
                    <a:latin typeface="Times New Roman" panose="02020603050405020304" pitchFamily="18" charset="0"/>
                    <a:ea typeface="宋体" panose="02010600030101010101" pitchFamily="2" charset="-122"/>
                  </a:defRPr>
                </a:lvl5pPr>
                <a:lvl6pPr fontAlgn="base">
                  <a:spcBef>
                    <a:spcPct val="0"/>
                  </a:spcBef>
                  <a:spcAft>
                    <a:spcPct val="0"/>
                  </a:spcAft>
                  <a:buFont typeface="Arial" panose="020B0604020202020204" pitchFamily="34" charset="0"/>
                  <a:defRPr sz="2000">
                    <a:solidFill>
                      <a:schemeClr val="tx1"/>
                    </a:solidFill>
                    <a:latin typeface="Times New Roman" panose="02020603050405020304" pitchFamily="18" charset="0"/>
                    <a:ea typeface="宋体" panose="02010600030101010101" pitchFamily="2" charset="-122"/>
                  </a:defRPr>
                </a:lvl6pPr>
                <a:lvl7pPr fontAlgn="base">
                  <a:spcBef>
                    <a:spcPct val="0"/>
                  </a:spcBef>
                  <a:spcAft>
                    <a:spcPct val="0"/>
                  </a:spcAft>
                  <a:buFont typeface="Arial" panose="020B0604020202020204" pitchFamily="34" charset="0"/>
                  <a:defRPr sz="2000">
                    <a:solidFill>
                      <a:schemeClr val="tx1"/>
                    </a:solidFill>
                    <a:latin typeface="Times New Roman" panose="02020603050405020304" pitchFamily="18" charset="0"/>
                    <a:ea typeface="宋体" panose="02010600030101010101" pitchFamily="2" charset="-122"/>
                  </a:defRPr>
                </a:lvl7pPr>
                <a:lvl8pPr fontAlgn="base">
                  <a:spcBef>
                    <a:spcPct val="0"/>
                  </a:spcBef>
                  <a:spcAft>
                    <a:spcPct val="0"/>
                  </a:spcAft>
                  <a:buFont typeface="Arial" panose="020B0604020202020204" pitchFamily="34" charset="0"/>
                  <a:defRPr sz="2000">
                    <a:solidFill>
                      <a:schemeClr val="tx1"/>
                    </a:solidFill>
                    <a:latin typeface="Times New Roman" panose="02020603050405020304" pitchFamily="18" charset="0"/>
                    <a:ea typeface="宋体" panose="02010600030101010101" pitchFamily="2" charset="-122"/>
                  </a:defRPr>
                </a:lvl8pPr>
                <a:lvl9pPr fontAlgn="base">
                  <a:spcBef>
                    <a:spcPct val="0"/>
                  </a:spcBef>
                  <a:spcAft>
                    <a:spcPct val="0"/>
                  </a:spcAft>
                  <a:buFont typeface="Arial" panose="020B0604020202020204" pitchFamily="34" charset="0"/>
                  <a:defRPr sz="2000">
                    <a:solidFill>
                      <a:schemeClr val="tx1"/>
                    </a:solidFill>
                    <a:latin typeface="Times New Roman" panose="02020603050405020304" pitchFamily="18" charset="0"/>
                    <a:ea typeface="宋体" panose="02010600030101010101" pitchFamily="2" charset="-122"/>
                  </a:defRPr>
                </a:lvl9pPr>
              </a:lstStyle>
              <a:p>
                <a:pPr algn="ctr"/>
                <a:endParaRPr lang="zh-CN" altLang="en-US" sz="4265">
                  <a:solidFill>
                    <a:srgbClr val="FFFFFF"/>
                  </a:solidFill>
                  <a:latin typeface="Calibri" panose="020F0502020204030204" pitchFamily="34" charset="0"/>
                  <a:ea typeface="微软雅黑" panose="020B0503020204020204" pitchFamily="34" charset="-122"/>
                </a:endParaRPr>
              </a:p>
            </p:txBody>
          </p:sp>
        </p:grpSp>
      </p:grpSp>
      <p:grpSp>
        <p:nvGrpSpPr>
          <p:cNvPr id="5" name="Group 36"/>
          <p:cNvGrpSpPr/>
          <p:nvPr/>
        </p:nvGrpSpPr>
        <p:grpSpPr>
          <a:xfrm>
            <a:off x="4196913" y="2886564"/>
            <a:ext cx="1824377" cy="1826494"/>
            <a:chOff x="0" y="0"/>
            <a:chExt cx="1012163" cy="1008001"/>
          </a:xfrm>
        </p:grpSpPr>
        <p:pic>
          <p:nvPicPr>
            <p:cNvPr id="52235" name="Oval 2"/>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175238" y="-154405"/>
              <a:ext cx="1361700" cy="13650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52236" name="Group 38"/>
            <p:cNvGrpSpPr/>
            <p:nvPr/>
          </p:nvGrpSpPr>
          <p:grpSpPr>
            <a:xfrm>
              <a:off x="40251" y="-19852"/>
              <a:ext cx="604198" cy="624484"/>
              <a:chOff x="0" y="0"/>
              <a:chExt cx="816864" cy="707136"/>
            </a:xfrm>
          </p:grpSpPr>
          <p:pic>
            <p:nvPicPr>
              <p:cNvPr id="52237" name="椭圆 37"/>
              <p:cNvPicPr>
                <a:picLocks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0" y="0"/>
                <a:ext cx="816864" cy="7071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2238" name="Text Box 40"/>
              <p:cNvSpPr txBox="1">
                <a:spLocks noChangeArrowheads="1"/>
              </p:cNvSpPr>
              <p:nvPr/>
            </p:nvSpPr>
            <p:spPr bwMode="auto">
              <a:xfrm rot="-2211361">
                <a:off x="81119" y="166254"/>
                <a:ext cx="654436" cy="3745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sz="2000">
                    <a:solidFill>
                      <a:schemeClr val="tx1"/>
                    </a:solidFill>
                    <a:latin typeface="Times New Roman" panose="02020603050405020304" pitchFamily="18" charset="0"/>
                    <a:ea typeface="宋体" panose="02010600030101010101" pitchFamily="2" charset="-122"/>
                  </a:defRPr>
                </a:lvl1pPr>
                <a:lvl2pPr>
                  <a:defRPr sz="2000">
                    <a:solidFill>
                      <a:schemeClr val="tx1"/>
                    </a:solidFill>
                    <a:latin typeface="Times New Roman" panose="02020603050405020304" pitchFamily="18" charset="0"/>
                    <a:ea typeface="宋体" panose="02010600030101010101" pitchFamily="2" charset="-122"/>
                  </a:defRPr>
                </a:lvl2pPr>
                <a:lvl3pPr>
                  <a:defRPr sz="2000">
                    <a:solidFill>
                      <a:schemeClr val="tx1"/>
                    </a:solidFill>
                    <a:latin typeface="Times New Roman" panose="02020603050405020304" pitchFamily="18" charset="0"/>
                    <a:ea typeface="宋体" panose="02010600030101010101" pitchFamily="2" charset="-122"/>
                  </a:defRPr>
                </a:lvl3pPr>
                <a:lvl4pPr>
                  <a:defRPr sz="2000">
                    <a:solidFill>
                      <a:schemeClr val="tx1"/>
                    </a:solidFill>
                    <a:latin typeface="Times New Roman" panose="02020603050405020304" pitchFamily="18" charset="0"/>
                    <a:ea typeface="宋体" panose="02010600030101010101" pitchFamily="2" charset="-122"/>
                  </a:defRPr>
                </a:lvl4pPr>
                <a:lvl5pPr>
                  <a:defRPr sz="2000">
                    <a:solidFill>
                      <a:schemeClr val="tx1"/>
                    </a:solidFill>
                    <a:latin typeface="Times New Roman" panose="02020603050405020304" pitchFamily="18" charset="0"/>
                    <a:ea typeface="宋体" panose="02010600030101010101" pitchFamily="2" charset="-122"/>
                  </a:defRPr>
                </a:lvl5pPr>
                <a:lvl6pPr fontAlgn="base">
                  <a:spcBef>
                    <a:spcPct val="0"/>
                  </a:spcBef>
                  <a:spcAft>
                    <a:spcPct val="0"/>
                  </a:spcAft>
                  <a:buFont typeface="Arial" panose="020B0604020202020204" pitchFamily="34" charset="0"/>
                  <a:defRPr sz="2000">
                    <a:solidFill>
                      <a:schemeClr val="tx1"/>
                    </a:solidFill>
                    <a:latin typeface="Times New Roman" panose="02020603050405020304" pitchFamily="18" charset="0"/>
                    <a:ea typeface="宋体" panose="02010600030101010101" pitchFamily="2" charset="-122"/>
                  </a:defRPr>
                </a:lvl6pPr>
                <a:lvl7pPr fontAlgn="base">
                  <a:spcBef>
                    <a:spcPct val="0"/>
                  </a:spcBef>
                  <a:spcAft>
                    <a:spcPct val="0"/>
                  </a:spcAft>
                  <a:buFont typeface="Arial" panose="020B0604020202020204" pitchFamily="34" charset="0"/>
                  <a:defRPr sz="2000">
                    <a:solidFill>
                      <a:schemeClr val="tx1"/>
                    </a:solidFill>
                    <a:latin typeface="Times New Roman" panose="02020603050405020304" pitchFamily="18" charset="0"/>
                    <a:ea typeface="宋体" panose="02010600030101010101" pitchFamily="2" charset="-122"/>
                  </a:defRPr>
                </a:lvl7pPr>
                <a:lvl8pPr fontAlgn="base">
                  <a:spcBef>
                    <a:spcPct val="0"/>
                  </a:spcBef>
                  <a:spcAft>
                    <a:spcPct val="0"/>
                  </a:spcAft>
                  <a:buFont typeface="Arial" panose="020B0604020202020204" pitchFamily="34" charset="0"/>
                  <a:defRPr sz="2000">
                    <a:solidFill>
                      <a:schemeClr val="tx1"/>
                    </a:solidFill>
                    <a:latin typeface="Times New Roman" panose="02020603050405020304" pitchFamily="18" charset="0"/>
                    <a:ea typeface="宋体" panose="02010600030101010101" pitchFamily="2" charset="-122"/>
                  </a:defRPr>
                </a:lvl8pPr>
                <a:lvl9pPr fontAlgn="base">
                  <a:spcBef>
                    <a:spcPct val="0"/>
                  </a:spcBef>
                  <a:spcAft>
                    <a:spcPct val="0"/>
                  </a:spcAft>
                  <a:buFont typeface="Arial" panose="020B0604020202020204" pitchFamily="34" charset="0"/>
                  <a:defRPr sz="2000">
                    <a:solidFill>
                      <a:schemeClr val="tx1"/>
                    </a:solidFill>
                    <a:latin typeface="Times New Roman" panose="02020603050405020304" pitchFamily="18" charset="0"/>
                    <a:ea typeface="宋体" panose="02010600030101010101" pitchFamily="2" charset="-122"/>
                  </a:defRPr>
                </a:lvl9pPr>
              </a:lstStyle>
              <a:p>
                <a:pPr algn="ctr"/>
                <a:endParaRPr lang="zh-CN" altLang="en-US" sz="4265">
                  <a:solidFill>
                    <a:srgbClr val="FFFFFF"/>
                  </a:solidFill>
                  <a:latin typeface="Calibri" panose="020F0502020204030204" pitchFamily="34" charset="0"/>
                  <a:ea typeface="微软雅黑" panose="020B0503020204020204" pitchFamily="34" charset="-122"/>
                </a:endParaRPr>
              </a:p>
            </p:txBody>
          </p:sp>
        </p:grpSp>
        <p:grpSp>
          <p:nvGrpSpPr>
            <p:cNvPr id="52239" name="Group 41"/>
            <p:cNvGrpSpPr/>
            <p:nvPr/>
          </p:nvGrpSpPr>
          <p:grpSpPr>
            <a:xfrm>
              <a:off x="108825" y="101548"/>
              <a:ext cx="798082" cy="803781"/>
              <a:chOff x="0" y="0"/>
              <a:chExt cx="1078992" cy="1091184"/>
            </a:xfrm>
          </p:grpSpPr>
          <p:pic>
            <p:nvPicPr>
              <p:cNvPr id="52240" name="椭圆 39"/>
              <p:cNvPicPr>
                <a:picLocks noChangeAspect="1" noChangeArrowheads="1"/>
              </p:cNvPicPr>
              <p:nvPr/>
            </p:nvPicPr>
            <p:blipFill>
              <a:blip r:embed="rId4">
                <a:extLst>
                  <a:ext uri="{28A0092B-C50C-407E-A947-70E740481C1C}">
                    <a14:useLocalDpi xmlns:a14="http://schemas.microsoft.com/office/drawing/2010/main" val="0"/>
                  </a:ext>
                </a:extLst>
              </a:blip>
              <a:stretch>
                <a:fillRect/>
              </a:stretch>
            </p:blipFill>
            <p:spPr bwMode="auto">
              <a:xfrm>
                <a:off x="0" y="0"/>
                <a:ext cx="1078992" cy="10911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2241" name="Text Box 37"/>
              <p:cNvSpPr txBox="1">
                <a:spLocks noChangeArrowheads="1"/>
              </p:cNvSpPr>
              <p:nvPr/>
            </p:nvSpPr>
            <p:spPr bwMode="auto">
              <a:xfrm>
                <a:off x="161328" y="166215"/>
                <a:ext cx="757147" cy="7602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sz="2000">
                    <a:solidFill>
                      <a:schemeClr val="tx1"/>
                    </a:solidFill>
                    <a:latin typeface="Times New Roman" panose="02020603050405020304" pitchFamily="18" charset="0"/>
                    <a:ea typeface="宋体" panose="02010600030101010101" pitchFamily="2" charset="-122"/>
                  </a:defRPr>
                </a:lvl1pPr>
                <a:lvl2pPr>
                  <a:defRPr sz="2000">
                    <a:solidFill>
                      <a:schemeClr val="tx1"/>
                    </a:solidFill>
                    <a:latin typeface="Times New Roman" panose="02020603050405020304" pitchFamily="18" charset="0"/>
                    <a:ea typeface="宋体" panose="02010600030101010101" pitchFamily="2" charset="-122"/>
                  </a:defRPr>
                </a:lvl2pPr>
                <a:lvl3pPr>
                  <a:defRPr sz="2000">
                    <a:solidFill>
                      <a:schemeClr val="tx1"/>
                    </a:solidFill>
                    <a:latin typeface="Times New Roman" panose="02020603050405020304" pitchFamily="18" charset="0"/>
                    <a:ea typeface="宋体" panose="02010600030101010101" pitchFamily="2" charset="-122"/>
                  </a:defRPr>
                </a:lvl3pPr>
                <a:lvl4pPr>
                  <a:defRPr sz="2000">
                    <a:solidFill>
                      <a:schemeClr val="tx1"/>
                    </a:solidFill>
                    <a:latin typeface="Times New Roman" panose="02020603050405020304" pitchFamily="18" charset="0"/>
                    <a:ea typeface="宋体" panose="02010600030101010101" pitchFamily="2" charset="-122"/>
                  </a:defRPr>
                </a:lvl4pPr>
                <a:lvl5pPr>
                  <a:defRPr sz="2000">
                    <a:solidFill>
                      <a:schemeClr val="tx1"/>
                    </a:solidFill>
                    <a:latin typeface="Times New Roman" panose="02020603050405020304" pitchFamily="18" charset="0"/>
                    <a:ea typeface="宋体" panose="02010600030101010101" pitchFamily="2" charset="-122"/>
                  </a:defRPr>
                </a:lvl5pPr>
                <a:lvl6pPr fontAlgn="base">
                  <a:spcBef>
                    <a:spcPct val="0"/>
                  </a:spcBef>
                  <a:spcAft>
                    <a:spcPct val="0"/>
                  </a:spcAft>
                  <a:buFont typeface="Arial" panose="020B0604020202020204" pitchFamily="34" charset="0"/>
                  <a:defRPr sz="2000">
                    <a:solidFill>
                      <a:schemeClr val="tx1"/>
                    </a:solidFill>
                    <a:latin typeface="Times New Roman" panose="02020603050405020304" pitchFamily="18" charset="0"/>
                    <a:ea typeface="宋体" panose="02010600030101010101" pitchFamily="2" charset="-122"/>
                  </a:defRPr>
                </a:lvl6pPr>
                <a:lvl7pPr fontAlgn="base">
                  <a:spcBef>
                    <a:spcPct val="0"/>
                  </a:spcBef>
                  <a:spcAft>
                    <a:spcPct val="0"/>
                  </a:spcAft>
                  <a:buFont typeface="Arial" panose="020B0604020202020204" pitchFamily="34" charset="0"/>
                  <a:defRPr sz="2000">
                    <a:solidFill>
                      <a:schemeClr val="tx1"/>
                    </a:solidFill>
                    <a:latin typeface="Times New Roman" panose="02020603050405020304" pitchFamily="18" charset="0"/>
                    <a:ea typeface="宋体" panose="02010600030101010101" pitchFamily="2" charset="-122"/>
                  </a:defRPr>
                </a:lvl7pPr>
                <a:lvl8pPr fontAlgn="base">
                  <a:spcBef>
                    <a:spcPct val="0"/>
                  </a:spcBef>
                  <a:spcAft>
                    <a:spcPct val="0"/>
                  </a:spcAft>
                  <a:buFont typeface="Arial" panose="020B0604020202020204" pitchFamily="34" charset="0"/>
                  <a:defRPr sz="2000">
                    <a:solidFill>
                      <a:schemeClr val="tx1"/>
                    </a:solidFill>
                    <a:latin typeface="Times New Roman" panose="02020603050405020304" pitchFamily="18" charset="0"/>
                    <a:ea typeface="宋体" panose="02010600030101010101" pitchFamily="2" charset="-122"/>
                  </a:defRPr>
                </a:lvl8pPr>
                <a:lvl9pPr fontAlgn="base">
                  <a:spcBef>
                    <a:spcPct val="0"/>
                  </a:spcBef>
                  <a:spcAft>
                    <a:spcPct val="0"/>
                  </a:spcAft>
                  <a:buFont typeface="Arial" panose="020B0604020202020204" pitchFamily="34" charset="0"/>
                  <a:defRPr sz="2000">
                    <a:solidFill>
                      <a:schemeClr val="tx1"/>
                    </a:solidFill>
                    <a:latin typeface="Times New Roman" panose="02020603050405020304" pitchFamily="18" charset="0"/>
                    <a:ea typeface="宋体" panose="02010600030101010101" pitchFamily="2" charset="-122"/>
                  </a:defRPr>
                </a:lvl9pPr>
              </a:lstStyle>
              <a:p>
                <a:pPr algn="ctr"/>
                <a:endParaRPr lang="zh-CN" altLang="en-US" sz="4265">
                  <a:solidFill>
                    <a:srgbClr val="FFFFFF"/>
                  </a:solidFill>
                  <a:latin typeface="Calibri" panose="020F0502020204030204" pitchFamily="34" charset="0"/>
                  <a:ea typeface="微软雅黑" panose="020B0503020204020204" pitchFamily="34" charset="-122"/>
                </a:endParaRPr>
              </a:p>
            </p:txBody>
          </p:sp>
        </p:grpSp>
      </p:grpSp>
      <p:grpSp>
        <p:nvGrpSpPr>
          <p:cNvPr id="8" name="Group 36"/>
          <p:cNvGrpSpPr/>
          <p:nvPr/>
        </p:nvGrpSpPr>
        <p:grpSpPr>
          <a:xfrm>
            <a:off x="6853053" y="2092897"/>
            <a:ext cx="1824377" cy="1826492"/>
            <a:chOff x="0" y="0"/>
            <a:chExt cx="1012163" cy="1008001"/>
          </a:xfrm>
        </p:grpSpPr>
        <p:pic>
          <p:nvPicPr>
            <p:cNvPr id="52243" name="Oval 2"/>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175238" y="-154405"/>
              <a:ext cx="1361700" cy="13650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52244" name="Group 38"/>
            <p:cNvGrpSpPr/>
            <p:nvPr/>
          </p:nvGrpSpPr>
          <p:grpSpPr>
            <a:xfrm>
              <a:off x="40251" y="-19852"/>
              <a:ext cx="604198" cy="624484"/>
              <a:chOff x="0" y="0"/>
              <a:chExt cx="816864" cy="707136"/>
            </a:xfrm>
          </p:grpSpPr>
          <p:pic>
            <p:nvPicPr>
              <p:cNvPr id="52245" name="椭圆 37"/>
              <p:cNvPicPr>
                <a:picLocks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0" y="0"/>
                <a:ext cx="816864" cy="7071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2246" name="Text Box 40"/>
              <p:cNvSpPr txBox="1">
                <a:spLocks noChangeArrowheads="1"/>
              </p:cNvSpPr>
              <p:nvPr/>
            </p:nvSpPr>
            <p:spPr bwMode="auto">
              <a:xfrm rot="-2211361">
                <a:off x="81119" y="166254"/>
                <a:ext cx="654436" cy="3745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sz="2000">
                    <a:solidFill>
                      <a:schemeClr val="tx1"/>
                    </a:solidFill>
                    <a:latin typeface="Times New Roman" panose="02020603050405020304" pitchFamily="18" charset="0"/>
                    <a:ea typeface="宋体" panose="02010600030101010101" pitchFamily="2" charset="-122"/>
                  </a:defRPr>
                </a:lvl1pPr>
                <a:lvl2pPr>
                  <a:defRPr sz="2000">
                    <a:solidFill>
                      <a:schemeClr val="tx1"/>
                    </a:solidFill>
                    <a:latin typeface="Times New Roman" panose="02020603050405020304" pitchFamily="18" charset="0"/>
                    <a:ea typeface="宋体" panose="02010600030101010101" pitchFamily="2" charset="-122"/>
                  </a:defRPr>
                </a:lvl2pPr>
                <a:lvl3pPr>
                  <a:defRPr sz="2000">
                    <a:solidFill>
                      <a:schemeClr val="tx1"/>
                    </a:solidFill>
                    <a:latin typeface="Times New Roman" panose="02020603050405020304" pitchFamily="18" charset="0"/>
                    <a:ea typeface="宋体" panose="02010600030101010101" pitchFamily="2" charset="-122"/>
                  </a:defRPr>
                </a:lvl3pPr>
                <a:lvl4pPr>
                  <a:defRPr sz="2000">
                    <a:solidFill>
                      <a:schemeClr val="tx1"/>
                    </a:solidFill>
                    <a:latin typeface="Times New Roman" panose="02020603050405020304" pitchFamily="18" charset="0"/>
                    <a:ea typeface="宋体" panose="02010600030101010101" pitchFamily="2" charset="-122"/>
                  </a:defRPr>
                </a:lvl4pPr>
                <a:lvl5pPr>
                  <a:defRPr sz="2000">
                    <a:solidFill>
                      <a:schemeClr val="tx1"/>
                    </a:solidFill>
                    <a:latin typeface="Times New Roman" panose="02020603050405020304" pitchFamily="18" charset="0"/>
                    <a:ea typeface="宋体" panose="02010600030101010101" pitchFamily="2" charset="-122"/>
                  </a:defRPr>
                </a:lvl5pPr>
                <a:lvl6pPr fontAlgn="base">
                  <a:spcBef>
                    <a:spcPct val="0"/>
                  </a:spcBef>
                  <a:spcAft>
                    <a:spcPct val="0"/>
                  </a:spcAft>
                  <a:buFont typeface="Arial" panose="020B0604020202020204" pitchFamily="34" charset="0"/>
                  <a:defRPr sz="2000">
                    <a:solidFill>
                      <a:schemeClr val="tx1"/>
                    </a:solidFill>
                    <a:latin typeface="Times New Roman" panose="02020603050405020304" pitchFamily="18" charset="0"/>
                    <a:ea typeface="宋体" panose="02010600030101010101" pitchFamily="2" charset="-122"/>
                  </a:defRPr>
                </a:lvl6pPr>
                <a:lvl7pPr fontAlgn="base">
                  <a:spcBef>
                    <a:spcPct val="0"/>
                  </a:spcBef>
                  <a:spcAft>
                    <a:spcPct val="0"/>
                  </a:spcAft>
                  <a:buFont typeface="Arial" panose="020B0604020202020204" pitchFamily="34" charset="0"/>
                  <a:defRPr sz="2000">
                    <a:solidFill>
                      <a:schemeClr val="tx1"/>
                    </a:solidFill>
                    <a:latin typeface="Times New Roman" panose="02020603050405020304" pitchFamily="18" charset="0"/>
                    <a:ea typeface="宋体" panose="02010600030101010101" pitchFamily="2" charset="-122"/>
                  </a:defRPr>
                </a:lvl7pPr>
                <a:lvl8pPr fontAlgn="base">
                  <a:spcBef>
                    <a:spcPct val="0"/>
                  </a:spcBef>
                  <a:spcAft>
                    <a:spcPct val="0"/>
                  </a:spcAft>
                  <a:buFont typeface="Arial" panose="020B0604020202020204" pitchFamily="34" charset="0"/>
                  <a:defRPr sz="2000">
                    <a:solidFill>
                      <a:schemeClr val="tx1"/>
                    </a:solidFill>
                    <a:latin typeface="Times New Roman" panose="02020603050405020304" pitchFamily="18" charset="0"/>
                    <a:ea typeface="宋体" panose="02010600030101010101" pitchFamily="2" charset="-122"/>
                  </a:defRPr>
                </a:lvl8pPr>
                <a:lvl9pPr fontAlgn="base">
                  <a:spcBef>
                    <a:spcPct val="0"/>
                  </a:spcBef>
                  <a:spcAft>
                    <a:spcPct val="0"/>
                  </a:spcAft>
                  <a:buFont typeface="Arial" panose="020B0604020202020204" pitchFamily="34" charset="0"/>
                  <a:defRPr sz="2000">
                    <a:solidFill>
                      <a:schemeClr val="tx1"/>
                    </a:solidFill>
                    <a:latin typeface="Times New Roman" panose="02020603050405020304" pitchFamily="18" charset="0"/>
                    <a:ea typeface="宋体" panose="02010600030101010101" pitchFamily="2" charset="-122"/>
                  </a:defRPr>
                </a:lvl9pPr>
              </a:lstStyle>
              <a:p>
                <a:pPr algn="ctr"/>
                <a:endParaRPr lang="zh-CN" altLang="en-US" sz="4265">
                  <a:solidFill>
                    <a:srgbClr val="FFFFFF"/>
                  </a:solidFill>
                  <a:latin typeface="Calibri" panose="020F0502020204030204" pitchFamily="34" charset="0"/>
                  <a:ea typeface="微软雅黑" panose="020B0503020204020204" pitchFamily="34" charset="-122"/>
                </a:endParaRPr>
              </a:p>
            </p:txBody>
          </p:sp>
        </p:grpSp>
        <p:grpSp>
          <p:nvGrpSpPr>
            <p:cNvPr id="52247" name="Group 41"/>
            <p:cNvGrpSpPr/>
            <p:nvPr/>
          </p:nvGrpSpPr>
          <p:grpSpPr>
            <a:xfrm>
              <a:off x="108825" y="101548"/>
              <a:ext cx="798082" cy="803781"/>
              <a:chOff x="0" y="0"/>
              <a:chExt cx="1078992" cy="1091184"/>
            </a:xfrm>
          </p:grpSpPr>
          <p:pic>
            <p:nvPicPr>
              <p:cNvPr id="52248" name="椭圆 39"/>
              <p:cNvPicPr>
                <a:picLocks noChangeAspect="1" noChangeArrowheads="1"/>
              </p:cNvPicPr>
              <p:nvPr/>
            </p:nvPicPr>
            <p:blipFill>
              <a:blip r:embed="rId4">
                <a:extLst>
                  <a:ext uri="{28A0092B-C50C-407E-A947-70E740481C1C}">
                    <a14:useLocalDpi xmlns:a14="http://schemas.microsoft.com/office/drawing/2010/main" val="0"/>
                  </a:ext>
                </a:extLst>
              </a:blip>
              <a:stretch>
                <a:fillRect/>
              </a:stretch>
            </p:blipFill>
            <p:spPr bwMode="auto">
              <a:xfrm>
                <a:off x="0" y="0"/>
                <a:ext cx="1078992" cy="10911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2249" name="Text Box 37"/>
              <p:cNvSpPr txBox="1">
                <a:spLocks noChangeArrowheads="1"/>
              </p:cNvSpPr>
              <p:nvPr/>
            </p:nvSpPr>
            <p:spPr bwMode="auto">
              <a:xfrm>
                <a:off x="161328" y="166215"/>
                <a:ext cx="757147" cy="7602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sz="2000">
                    <a:solidFill>
                      <a:schemeClr val="tx1"/>
                    </a:solidFill>
                    <a:latin typeface="Times New Roman" panose="02020603050405020304" pitchFamily="18" charset="0"/>
                    <a:ea typeface="宋体" panose="02010600030101010101" pitchFamily="2" charset="-122"/>
                  </a:defRPr>
                </a:lvl1pPr>
                <a:lvl2pPr>
                  <a:defRPr sz="2000">
                    <a:solidFill>
                      <a:schemeClr val="tx1"/>
                    </a:solidFill>
                    <a:latin typeface="Times New Roman" panose="02020603050405020304" pitchFamily="18" charset="0"/>
                    <a:ea typeface="宋体" panose="02010600030101010101" pitchFamily="2" charset="-122"/>
                  </a:defRPr>
                </a:lvl2pPr>
                <a:lvl3pPr>
                  <a:defRPr sz="2000">
                    <a:solidFill>
                      <a:schemeClr val="tx1"/>
                    </a:solidFill>
                    <a:latin typeface="Times New Roman" panose="02020603050405020304" pitchFamily="18" charset="0"/>
                    <a:ea typeface="宋体" panose="02010600030101010101" pitchFamily="2" charset="-122"/>
                  </a:defRPr>
                </a:lvl3pPr>
                <a:lvl4pPr>
                  <a:defRPr sz="2000">
                    <a:solidFill>
                      <a:schemeClr val="tx1"/>
                    </a:solidFill>
                    <a:latin typeface="Times New Roman" panose="02020603050405020304" pitchFamily="18" charset="0"/>
                    <a:ea typeface="宋体" panose="02010600030101010101" pitchFamily="2" charset="-122"/>
                  </a:defRPr>
                </a:lvl4pPr>
                <a:lvl5pPr>
                  <a:defRPr sz="2000">
                    <a:solidFill>
                      <a:schemeClr val="tx1"/>
                    </a:solidFill>
                    <a:latin typeface="Times New Roman" panose="02020603050405020304" pitchFamily="18" charset="0"/>
                    <a:ea typeface="宋体" panose="02010600030101010101" pitchFamily="2" charset="-122"/>
                  </a:defRPr>
                </a:lvl5pPr>
                <a:lvl6pPr fontAlgn="base">
                  <a:spcBef>
                    <a:spcPct val="0"/>
                  </a:spcBef>
                  <a:spcAft>
                    <a:spcPct val="0"/>
                  </a:spcAft>
                  <a:buFont typeface="Arial" panose="020B0604020202020204" pitchFamily="34" charset="0"/>
                  <a:defRPr sz="2000">
                    <a:solidFill>
                      <a:schemeClr val="tx1"/>
                    </a:solidFill>
                    <a:latin typeface="Times New Roman" panose="02020603050405020304" pitchFamily="18" charset="0"/>
                    <a:ea typeface="宋体" panose="02010600030101010101" pitchFamily="2" charset="-122"/>
                  </a:defRPr>
                </a:lvl6pPr>
                <a:lvl7pPr fontAlgn="base">
                  <a:spcBef>
                    <a:spcPct val="0"/>
                  </a:spcBef>
                  <a:spcAft>
                    <a:spcPct val="0"/>
                  </a:spcAft>
                  <a:buFont typeface="Arial" panose="020B0604020202020204" pitchFamily="34" charset="0"/>
                  <a:defRPr sz="2000">
                    <a:solidFill>
                      <a:schemeClr val="tx1"/>
                    </a:solidFill>
                    <a:latin typeface="Times New Roman" panose="02020603050405020304" pitchFamily="18" charset="0"/>
                    <a:ea typeface="宋体" panose="02010600030101010101" pitchFamily="2" charset="-122"/>
                  </a:defRPr>
                </a:lvl7pPr>
                <a:lvl8pPr fontAlgn="base">
                  <a:spcBef>
                    <a:spcPct val="0"/>
                  </a:spcBef>
                  <a:spcAft>
                    <a:spcPct val="0"/>
                  </a:spcAft>
                  <a:buFont typeface="Arial" panose="020B0604020202020204" pitchFamily="34" charset="0"/>
                  <a:defRPr sz="2000">
                    <a:solidFill>
                      <a:schemeClr val="tx1"/>
                    </a:solidFill>
                    <a:latin typeface="Times New Roman" panose="02020603050405020304" pitchFamily="18" charset="0"/>
                    <a:ea typeface="宋体" panose="02010600030101010101" pitchFamily="2" charset="-122"/>
                  </a:defRPr>
                </a:lvl8pPr>
                <a:lvl9pPr fontAlgn="base">
                  <a:spcBef>
                    <a:spcPct val="0"/>
                  </a:spcBef>
                  <a:spcAft>
                    <a:spcPct val="0"/>
                  </a:spcAft>
                  <a:buFont typeface="Arial" panose="020B0604020202020204" pitchFamily="34" charset="0"/>
                  <a:defRPr sz="2000">
                    <a:solidFill>
                      <a:schemeClr val="tx1"/>
                    </a:solidFill>
                    <a:latin typeface="Times New Roman" panose="02020603050405020304" pitchFamily="18" charset="0"/>
                    <a:ea typeface="宋体" panose="02010600030101010101" pitchFamily="2" charset="-122"/>
                  </a:defRPr>
                </a:lvl9pPr>
              </a:lstStyle>
              <a:p>
                <a:pPr algn="ctr"/>
                <a:endParaRPr lang="zh-CN" altLang="en-US" sz="4265">
                  <a:solidFill>
                    <a:srgbClr val="FFFFFF"/>
                  </a:solidFill>
                  <a:latin typeface="Calibri" panose="020F0502020204030204" pitchFamily="34" charset="0"/>
                  <a:ea typeface="微软雅黑" panose="020B0503020204020204" pitchFamily="34" charset="-122"/>
                </a:endParaRPr>
              </a:p>
            </p:txBody>
          </p:sp>
        </p:grpSp>
      </p:grpSp>
      <p:sp>
        <p:nvSpPr>
          <p:cNvPr id="52250" name="文本框 1"/>
          <p:cNvSpPr txBox="1">
            <a:spLocks noChangeArrowheads="1"/>
          </p:cNvSpPr>
          <p:nvPr/>
        </p:nvSpPr>
        <p:spPr bwMode="auto">
          <a:xfrm>
            <a:off x="1663527" y="3993466"/>
            <a:ext cx="1528074" cy="7480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000">
                <a:solidFill>
                  <a:schemeClr val="tx1"/>
                </a:solidFill>
                <a:latin typeface="Times New Roman" panose="02020603050405020304" pitchFamily="18" charset="0"/>
                <a:ea typeface="宋体" panose="02010600030101010101" pitchFamily="2" charset="-122"/>
              </a:defRPr>
            </a:lvl1pPr>
            <a:lvl2pPr>
              <a:defRPr sz="2000">
                <a:solidFill>
                  <a:schemeClr val="tx1"/>
                </a:solidFill>
                <a:latin typeface="Times New Roman" panose="02020603050405020304" pitchFamily="18" charset="0"/>
                <a:ea typeface="宋体" panose="02010600030101010101" pitchFamily="2" charset="-122"/>
              </a:defRPr>
            </a:lvl2pPr>
            <a:lvl3pPr>
              <a:defRPr sz="2000">
                <a:solidFill>
                  <a:schemeClr val="tx1"/>
                </a:solidFill>
                <a:latin typeface="Times New Roman" panose="02020603050405020304" pitchFamily="18" charset="0"/>
                <a:ea typeface="宋体" panose="02010600030101010101" pitchFamily="2" charset="-122"/>
              </a:defRPr>
            </a:lvl3pPr>
            <a:lvl4pPr>
              <a:defRPr sz="2000">
                <a:solidFill>
                  <a:schemeClr val="tx1"/>
                </a:solidFill>
                <a:latin typeface="Times New Roman" panose="02020603050405020304" pitchFamily="18" charset="0"/>
                <a:ea typeface="宋体" panose="02010600030101010101" pitchFamily="2" charset="-122"/>
              </a:defRPr>
            </a:lvl4pPr>
            <a:lvl5pPr>
              <a:defRPr sz="2000">
                <a:solidFill>
                  <a:schemeClr val="tx1"/>
                </a:solidFill>
                <a:latin typeface="Times New Roman" panose="02020603050405020304" pitchFamily="18" charset="0"/>
                <a:ea typeface="宋体" panose="02010600030101010101" pitchFamily="2" charset="-122"/>
              </a:defRPr>
            </a:lvl5pPr>
            <a:lvl6pPr fontAlgn="base">
              <a:spcBef>
                <a:spcPct val="0"/>
              </a:spcBef>
              <a:spcAft>
                <a:spcPct val="0"/>
              </a:spcAft>
              <a:buFont typeface="Arial" panose="020B0604020202020204" pitchFamily="34" charset="0"/>
              <a:defRPr sz="2000">
                <a:solidFill>
                  <a:schemeClr val="tx1"/>
                </a:solidFill>
                <a:latin typeface="Times New Roman" panose="02020603050405020304" pitchFamily="18" charset="0"/>
                <a:ea typeface="宋体" panose="02010600030101010101" pitchFamily="2" charset="-122"/>
              </a:defRPr>
            </a:lvl6pPr>
            <a:lvl7pPr fontAlgn="base">
              <a:spcBef>
                <a:spcPct val="0"/>
              </a:spcBef>
              <a:spcAft>
                <a:spcPct val="0"/>
              </a:spcAft>
              <a:buFont typeface="Arial" panose="020B0604020202020204" pitchFamily="34" charset="0"/>
              <a:defRPr sz="2000">
                <a:solidFill>
                  <a:schemeClr val="tx1"/>
                </a:solidFill>
                <a:latin typeface="Times New Roman" panose="02020603050405020304" pitchFamily="18" charset="0"/>
                <a:ea typeface="宋体" panose="02010600030101010101" pitchFamily="2" charset="-122"/>
              </a:defRPr>
            </a:lvl7pPr>
            <a:lvl8pPr fontAlgn="base">
              <a:spcBef>
                <a:spcPct val="0"/>
              </a:spcBef>
              <a:spcAft>
                <a:spcPct val="0"/>
              </a:spcAft>
              <a:buFont typeface="Arial" panose="020B0604020202020204" pitchFamily="34" charset="0"/>
              <a:defRPr sz="2000">
                <a:solidFill>
                  <a:schemeClr val="tx1"/>
                </a:solidFill>
                <a:latin typeface="Times New Roman" panose="02020603050405020304" pitchFamily="18" charset="0"/>
                <a:ea typeface="宋体" panose="02010600030101010101" pitchFamily="2" charset="-122"/>
              </a:defRPr>
            </a:lvl8pPr>
            <a:lvl9pPr fontAlgn="base">
              <a:spcBef>
                <a:spcPct val="0"/>
              </a:spcBef>
              <a:spcAft>
                <a:spcPct val="0"/>
              </a:spcAft>
              <a:buFont typeface="Arial" panose="020B0604020202020204" pitchFamily="34" charset="0"/>
              <a:defRPr sz="2000">
                <a:solidFill>
                  <a:schemeClr val="tx1"/>
                </a:solidFill>
                <a:latin typeface="Times New Roman" panose="02020603050405020304" pitchFamily="18" charset="0"/>
                <a:ea typeface="宋体" panose="02010600030101010101" pitchFamily="2" charset="-122"/>
              </a:defRPr>
            </a:lvl9pPr>
          </a:lstStyle>
          <a:p>
            <a:r>
              <a:rPr lang="zh-CN" altLang="en-US" sz="4265" b="1">
                <a:solidFill>
                  <a:schemeClr val="bg1"/>
                </a:solidFill>
                <a:latin typeface="黑体" panose="02010609060101010101" pitchFamily="49" charset="-122"/>
                <a:ea typeface="黑体" panose="02010609060101010101" pitchFamily="49" charset="-122"/>
              </a:rPr>
              <a:t>一轮</a:t>
            </a:r>
            <a:endParaRPr lang="zh-CN" altLang="en-US" sz="4265" b="1">
              <a:solidFill>
                <a:schemeClr val="bg1"/>
              </a:solidFill>
              <a:latin typeface="黑体" panose="02010609060101010101" pitchFamily="49" charset="-122"/>
              <a:ea typeface="黑体" panose="02010609060101010101" pitchFamily="49" charset="-122"/>
            </a:endParaRPr>
          </a:p>
        </p:txBody>
      </p:sp>
      <p:sp>
        <p:nvSpPr>
          <p:cNvPr id="52251" name="文本框 62"/>
          <p:cNvSpPr txBox="1">
            <a:spLocks noChangeArrowheads="1"/>
          </p:cNvSpPr>
          <p:nvPr/>
        </p:nvSpPr>
        <p:spPr bwMode="auto">
          <a:xfrm>
            <a:off x="4281571" y="3119373"/>
            <a:ext cx="1528074" cy="7480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000">
                <a:solidFill>
                  <a:schemeClr val="tx1"/>
                </a:solidFill>
                <a:latin typeface="Times New Roman" panose="02020603050405020304" pitchFamily="18" charset="0"/>
                <a:ea typeface="宋体" panose="02010600030101010101" pitchFamily="2" charset="-122"/>
              </a:defRPr>
            </a:lvl1pPr>
            <a:lvl2pPr>
              <a:defRPr sz="2000">
                <a:solidFill>
                  <a:schemeClr val="tx1"/>
                </a:solidFill>
                <a:latin typeface="Times New Roman" panose="02020603050405020304" pitchFamily="18" charset="0"/>
                <a:ea typeface="宋体" panose="02010600030101010101" pitchFamily="2" charset="-122"/>
              </a:defRPr>
            </a:lvl2pPr>
            <a:lvl3pPr>
              <a:defRPr sz="2000">
                <a:solidFill>
                  <a:schemeClr val="tx1"/>
                </a:solidFill>
                <a:latin typeface="Times New Roman" panose="02020603050405020304" pitchFamily="18" charset="0"/>
                <a:ea typeface="宋体" panose="02010600030101010101" pitchFamily="2" charset="-122"/>
              </a:defRPr>
            </a:lvl3pPr>
            <a:lvl4pPr>
              <a:defRPr sz="2000">
                <a:solidFill>
                  <a:schemeClr val="tx1"/>
                </a:solidFill>
                <a:latin typeface="Times New Roman" panose="02020603050405020304" pitchFamily="18" charset="0"/>
                <a:ea typeface="宋体" panose="02010600030101010101" pitchFamily="2" charset="-122"/>
              </a:defRPr>
            </a:lvl4pPr>
            <a:lvl5pPr>
              <a:defRPr sz="2000">
                <a:solidFill>
                  <a:schemeClr val="tx1"/>
                </a:solidFill>
                <a:latin typeface="Times New Roman" panose="02020603050405020304" pitchFamily="18" charset="0"/>
                <a:ea typeface="宋体" panose="02010600030101010101" pitchFamily="2" charset="-122"/>
              </a:defRPr>
            </a:lvl5pPr>
            <a:lvl6pPr fontAlgn="base">
              <a:spcBef>
                <a:spcPct val="0"/>
              </a:spcBef>
              <a:spcAft>
                <a:spcPct val="0"/>
              </a:spcAft>
              <a:buFont typeface="Arial" panose="020B0604020202020204" pitchFamily="34" charset="0"/>
              <a:defRPr sz="2000">
                <a:solidFill>
                  <a:schemeClr val="tx1"/>
                </a:solidFill>
                <a:latin typeface="Times New Roman" panose="02020603050405020304" pitchFamily="18" charset="0"/>
                <a:ea typeface="宋体" panose="02010600030101010101" pitchFamily="2" charset="-122"/>
              </a:defRPr>
            </a:lvl6pPr>
            <a:lvl7pPr fontAlgn="base">
              <a:spcBef>
                <a:spcPct val="0"/>
              </a:spcBef>
              <a:spcAft>
                <a:spcPct val="0"/>
              </a:spcAft>
              <a:buFont typeface="Arial" panose="020B0604020202020204" pitchFamily="34" charset="0"/>
              <a:defRPr sz="2000">
                <a:solidFill>
                  <a:schemeClr val="tx1"/>
                </a:solidFill>
                <a:latin typeface="Times New Roman" panose="02020603050405020304" pitchFamily="18" charset="0"/>
                <a:ea typeface="宋体" panose="02010600030101010101" pitchFamily="2" charset="-122"/>
              </a:defRPr>
            </a:lvl7pPr>
            <a:lvl8pPr fontAlgn="base">
              <a:spcBef>
                <a:spcPct val="0"/>
              </a:spcBef>
              <a:spcAft>
                <a:spcPct val="0"/>
              </a:spcAft>
              <a:buFont typeface="Arial" panose="020B0604020202020204" pitchFamily="34" charset="0"/>
              <a:defRPr sz="2000">
                <a:solidFill>
                  <a:schemeClr val="tx1"/>
                </a:solidFill>
                <a:latin typeface="Times New Roman" panose="02020603050405020304" pitchFamily="18" charset="0"/>
                <a:ea typeface="宋体" panose="02010600030101010101" pitchFamily="2" charset="-122"/>
              </a:defRPr>
            </a:lvl8pPr>
            <a:lvl9pPr fontAlgn="base">
              <a:spcBef>
                <a:spcPct val="0"/>
              </a:spcBef>
              <a:spcAft>
                <a:spcPct val="0"/>
              </a:spcAft>
              <a:buFont typeface="Arial" panose="020B0604020202020204" pitchFamily="34" charset="0"/>
              <a:defRPr sz="2000">
                <a:solidFill>
                  <a:schemeClr val="tx1"/>
                </a:solidFill>
                <a:latin typeface="Times New Roman" panose="02020603050405020304" pitchFamily="18" charset="0"/>
                <a:ea typeface="宋体" panose="02010600030101010101" pitchFamily="2" charset="-122"/>
              </a:defRPr>
            </a:lvl9pPr>
          </a:lstStyle>
          <a:p>
            <a:r>
              <a:rPr lang="zh-CN" altLang="en-US" sz="4265" b="1">
                <a:solidFill>
                  <a:srgbClr val="FF0000"/>
                </a:solidFill>
                <a:latin typeface="黑体" panose="02010609060101010101" pitchFamily="49" charset="-122"/>
                <a:ea typeface="黑体" panose="02010609060101010101" pitchFamily="49" charset="-122"/>
              </a:rPr>
              <a:t>二轮</a:t>
            </a:r>
            <a:endParaRPr lang="zh-CN" altLang="en-US" sz="4265" b="1">
              <a:solidFill>
                <a:srgbClr val="FF0000"/>
              </a:solidFill>
              <a:latin typeface="黑体" panose="02010609060101010101" pitchFamily="49" charset="-122"/>
              <a:ea typeface="黑体" panose="02010609060101010101" pitchFamily="49" charset="-122"/>
            </a:endParaRPr>
          </a:p>
        </p:txBody>
      </p:sp>
      <p:sp>
        <p:nvSpPr>
          <p:cNvPr id="52252" name="文本框 63"/>
          <p:cNvSpPr txBox="1">
            <a:spLocks noChangeArrowheads="1"/>
          </p:cNvSpPr>
          <p:nvPr/>
        </p:nvSpPr>
        <p:spPr bwMode="auto">
          <a:xfrm>
            <a:off x="7013903" y="2162739"/>
            <a:ext cx="1528074" cy="7480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000">
                <a:solidFill>
                  <a:schemeClr val="tx1"/>
                </a:solidFill>
                <a:latin typeface="Times New Roman" panose="02020603050405020304" pitchFamily="18" charset="0"/>
                <a:ea typeface="宋体" panose="02010600030101010101" pitchFamily="2" charset="-122"/>
              </a:defRPr>
            </a:lvl1pPr>
            <a:lvl2pPr>
              <a:defRPr sz="2000">
                <a:solidFill>
                  <a:schemeClr val="tx1"/>
                </a:solidFill>
                <a:latin typeface="Times New Roman" panose="02020603050405020304" pitchFamily="18" charset="0"/>
                <a:ea typeface="宋体" panose="02010600030101010101" pitchFamily="2" charset="-122"/>
              </a:defRPr>
            </a:lvl2pPr>
            <a:lvl3pPr>
              <a:defRPr sz="2000">
                <a:solidFill>
                  <a:schemeClr val="tx1"/>
                </a:solidFill>
                <a:latin typeface="Times New Roman" panose="02020603050405020304" pitchFamily="18" charset="0"/>
                <a:ea typeface="宋体" panose="02010600030101010101" pitchFamily="2" charset="-122"/>
              </a:defRPr>
            </a:lvl3pPr>
            <a:lvl4pPr>
              <a:defRPr sz="2000">
                <a:solidFill>
                  <a:schemeClr val="tx1"/>
                </a:solidFill>
                <a:latin typeface="Times New Roman" panose="02020603050405020304" pitchFamily="18" charset="0"/>
                <a:ea typeface="宋体" panose="02010600030101010101" pitchFamily="2" charset="-122"/>
              </a:defRPr>
            </a:lvl4pPr>
            <a:lvl5pPr>
              <a:defRPr sz="2000">
                <a:solidFill>
                  <a:schemeClr val="tx1"/>
                </a:solidFill>
                <a:latin typeface="Times New Roman" panose="02020603050405020304" pitchFamily="18" charset="0"/>
                <a:ea typeface="宋体" panose="02010600030101010101" pitchFamily="2" charset="-122"/>
              </a:defRPr>
            </a:lvl5pPr>
            <a:lvl6pPr fontAlgn="base">
              <a:spcBef>
                <a:spcPct val="0"/>
              </a:spcBef>
              <a:spcAft>
                <a:spcPct val="0"/>
              </a:spcAft>
              <a:buFont typeface="Arial" panose="020B0604020202020204" pitchFamily="34" charset="0"/>
              <a:defRPr sz="2000">
                <a:solidFill>
                  <a:schemeClr val="tx1"/>
                </a:solidFill>
                <a:latin typeface="Times New Roman" panose="02020603050405020304" pitchFamily="18" charset="0"/>
                <a:ea typeface="宋体" panose="02010600030101010101" pitchFamily="2" charset="-122"/>
              </a:defRPr>
            </a:lvl6pPr>
            <a:lvl7pPr fontAlgn="base">
              <a:spcBef>
                <a:spcPct val="0"/>
              </a:spcBef>
              <a:spcAft>
                <a:spcPct val="0"/>
              </a:spcAft>
              <a:buFont typeface="Arial" panose="020B0604020202020204" pitchFamily="34" charset="0"/>
              <a:defRPr sz="2000">
                <a:solidFill>
                  <a:schemeClr val="tx1"/>
                </a:solidFill>
                <a:latin typeface="Times New Roman" panose="02020603050405020304" pitchFamily="18" charset="0"/>
                <a:ea typeface="宋体" panose="02010600030101010101" pitchFamily="2" charset="-122"/>
              </a:defRPr>
            </a:lvl7pPr>
            <a:lvl8pPr fontAlgn="base">
              <a:spcBef>
                <a:spcPct val="0"/>
              </a:spcBef>
              <a:spcAft>
                <a:spcPct val="0"/>
              </a:spcAft>
              <a:buFont typeface="Arial" panose="020B0604020202020204" pitchFamily="34" charset="0"/>
              <a:defRPr sz="2000">
                <a:solidFill>
                  <a:schemeClr val="tx1"/>
                </a:solidFill>
                <a:latin typeface="Times New Roman" panose="02020603050405020304" pitchFamily="18" charset="0"/>
                <a:ea typeface="宋体" panose="02010600030101010101" pitchFamily="2" charset="-122"/>
              </a:defRPr>
            </a:lvl8pPr>
            <a:lvl9pPr fontAlgn="base">
              <a:spcBef>
                <a:spcPct val="0"/>
              </a:spcBef>
              <a:spcAft>
                <a:spcPct val="0"/>
              </a:spcAft>
              <a:buFont typeface="Arial" panose="020B0604020202020204" pitchFamily="34" charset="0"/>
              <a:defRPr sz="2000">
                <a:solidFill>
                  <a:schemeClr val="tx1"/>
                </a:solidFill>
                <a:latin typeface="Times New Roman" panose="02020603050405020304" pitchFamily="18" charset="0"/>
                <a:ea typeface="宋体" panose="02010600030101010101" pitchFamily="2" charset="-122"/>
              </a:defRPr>
            </a:lvl9pPr>
          </a:lstStyle>
          <a:p>
            <a:r>
              <a:rPr lang="zh-CN" altLang="en-US" sz="4265" b="1">
                <a:solidFill>
                  <a:srgbClr val="FF0000"/>
                </a:solidFill>
                <a:latin typeface="黑体" panose="02010609060101010101" pitchFamily="49" charset="-122"/>
                <a:ea typeface="黑体" panose="02010609060101010101" pitchFamily="49" charset="-122"/>
              </a:rPr>
              <a:t>三轮</a:t>
            </a:r>
            <a:endParaRPr lang="zh-CN" altLang="en-US" sz="4265" b="1">
              <a:solidFill>
                <a:srgbClr val="FF0000"/>
              </a:solidFill>
              <a:latin typeface="黑体" panose="02010609060101010101" pitchFamily="49" charset="-122"/>
              <a:ea typeface="黑体" panose="02010609060101010101" pitchFamily="49" charset="-122"/>
            </a:endParaRPr>
          </a:p>
        </p:txBody>
      </p:sp>
      <p:sp>
        <p:nvSpPr>
          <p:cNvPr id="37" name="AutoShape 5"/>
          <p:cNvSpPr>
            <a:spLocks noChangeArrowheads="1"/>
          </p:cNvSpPr>
          <p:nvPr/>
        </p:nvSpPr>
        <p:spPr bwMode="auto">
          <a:xfrm>
            <a:off x="1597918" y="5341641"/>
            <a:ext cx="1957712" cy="626468"/>
          </a:xfrm>
          <a:prstGeom prst="roundRect">
            <a:avLst>
              <a:gd name="adj" fmla="val 15426"/>
            </a:avLst>
          </a:prstGeom>
          <a:solidFill>
            <a:schemeClr val="bg1"/>
          </a:solidFill>
          <a:ln w="25400">
            <a:solidFill>
              <a:srgbClr val="0070C0"/>
            </a:solidFill>
            <a:round/>
          </a:ln>
        </p:spPr>
        <p:txBody>
          <a:bodyPr anchor="ctr"/>
          <a:lstStyle>
            <a:lvl1pPr marL="342900" indent="-342900">
              <a:defRPr sz="2000">
                <a:solidFill>
                  <a:schemeClr val="tx1"/>
                </a:solidFill>
                <a:latin typeface="Times New Roman" panose="02020603050405020304" pitchFamily="18" charset="0"/>
                <a:ea typeface="宋体" panose="02010600030101010101" pitchFamily="2" charset="-122"/>
              </a:defRPr>
            </a:lvl1pPr>
            <a:lvl2pPr>
              <a:defRPr sz="2000">
                <a:solidFill>
                  <a:schemeClr val="tx1"/>
                </a:solidFill>
                <a:latin typeface="Times New Roman" panose="02020603050405020304" pitchFamily="18" charset="0"/>
                <a:ea typeface="宋体" panose="02010600030101010101" pitchFamily="2" charset="-122"/>
              </a:defRPr>
            </a:lvl2pPr>
            <a:lvl3pPr>
              <a:defRPr sz="2000">
                <a:solidFill>
                  <a:schemeClr val="tx1"/>
                </a:solidFill>
                <a:latin typeface="Times New Roman" panose="02020603050405020304" pitchFamily="18" charset="0"/>
                <a:ea typeface="宋体" panose="02010600030101010101" pitchFamily="2" charset="-122"/>
              </a:defRPr>
            </a:lvl3pPr>
            <a:lvl4pPr>
              <a:defRPr sz="2000">
                <a:solidFill>
                  <a:schemeClr val="tx1"/>
                </a:solidFill>
                <a:latin typeface="Times New Roman" panose="02020603050405020304" pitchFamily="18" charset="0"/>
                <a:ea typeface="宋体" panose="02010600030101010101" pitchFamily="2" charset="-122"/>
              </a:defRPr>
            </a:lvl4pPr>
            <a:lvl5pPr>
              <a:defRPr sz="2000">
                <a:solidFill>
                  <a:schemeClr val="tx1"/>
                </a:solidFill>
                <a:latin typeface="Times New Roman" panose="02020603050405020304" pitchFamily="18" charset="0"/>
                <a:ea typeface="宋体" panose="02010600030101010101" pitchFamily="2" charset="-122"/>
              </a:defRPr>
            </a:lvl5pPr>
            <a:lvl6pPr fontAlgn="base">
              <a:spcBef>
                <a:spcPct val="0"/>
              </a:spcBef>
              <a:spcAft>
                <a:spcPct val="0"/>
              </a:spcAft>
              <a:buFont typeface="Arial" panose="020B0604020202020204" pitchFamily="34" charset="0"/>
              <a:defRPr sz="2000">
                <a:solidFill>
                  <a:schemeClr val="tx1"/>
                </a:solidFill>
                <a:latin typeface="Times New Roman" panose="02020603050405020304" pitchFamily="18" charset="0"/>
                <a:ea typeface="宋体" panose="02010600030101010101" pitchFamily="2" charset="-122"/>
              </a:defRPr>
            </a:lvl6pPr>
            <a:lvl7pPr fontAlgn="base">
              <a:spcBef>
                <a:spcPct val="0"/>
              </a:spcBef>
              <a:spcAft>
                <a:spcPct val="0"/>
              </a:spcAft>
              <a:buFont typeface="Arial" panose="020B0604020202020204" pitchFamily="34" charset="0"/>
              <a:defRPr sz="2000">
                <a:solidFill>
                  <a:schemeClr val="tx1"/>
                </a:solidFill>
                <a:latin typeface="Times New Roman" panose="02020603050405020304" pitchFamily="18" charset="0"/>
                <a:ea typeface="宋体" panose="02010600030101010101" pitchFamily="2" charset="-122"/>
              </a:defRPr>
            </a:lvl7pPr>
            <a:lvl8pPr fontAlgn="base">
              <a:spcBef>
                <a:spcPct val="0"/>
              </a:spcBef>
              <a:spcAft>
                <a:spcPct val="0"/>
              </a:spcAft>
              <a:buFont typeface="Arial" panose="020B0604020202020204" pitchFamily="34" charset="0"/>
              <a:defRPr sz="2000">
                <a:solidFill>
                  <a:schemeClr val="tx1"/>
                </a:solidFill>
                <a:latin typeface="Times New Roman" panose="02020603050405020304" pitchFamily="18" charset="0"/>
                <a:ea typeface="宋体" panose="02010600030101010101" pitchFamily="2" charset="-122"/>
              </a:defRPr>
            </a:lvl8pPr>
            <a:lvl9pPr fontAlgn="base">
              <a:spcBef>
                <a:spcPct val="0"/>
              </a:spcBef>
              <a:spcAft>
                <a:spcPct val="0"/>
              </a:spcAft>
              <a:buFont typeface="Arial" panose="020B0604020202020204" pitchFamily="34" charset="0"/>
              <a:defRPr sz="2000">
                <a:solidFill>
                  <a:schemeClr val="tx1"/>
                </a:solidFill>
                <a:latin typeface="Times New Roman" panose="02020603050405020304" pitchFamily="18" charset="0"/>
                <a:ea typeface="宋体" panose="02010600030101010101" pitchFamily="2" charset="-122"/>
              </a:defRPr>
            </a:lvl9pPr>
          </a:lstStyle>
          <a:p>
            <a:pPr algn="ctr">
              <a:lnSpc>
                <a:spcPct val="90000"/>
              </a:lnSpc>
              <a:spcBef>
                <a:spcPct val="20000"/>
              </a:spcBef>
            </a:pPr>
            <a:endParaRPr lang="en-GB" altLang="en-US" sz="4265" i="1">
              <a:solidFill>
                <a:srgbClr val="000000"/>
              </a:solidFill>
              <a:latin typeface="Verdana" panose="020B0604030504040204" pitchFamily="34" charset="0"/>
              <a:ea typeface="微软雅黑" panose="020B0503020204020204" pitchFamily="34" charset="-122"/>
            </a:endParaRPr>
          </a:p>
        </p:txBody>
      </p:sp>
      <p:sp>
        <p:nvSpPr>
          <p:cNvPr id="52254" name="TextBox 37"/>
          <p:cNvSpPr txBox="1">
            <a:spLocks noChangeArrowheads="1"/>
          </p:cNvSpPr>
          <p:nvPr/>
        </p:nvSpPr>
        <p:spPr bwMode="auto">
          <a:xfrm>
            <a:off x="1659294" y="5341641"/>
            <a:ext cx="1693157" cy="5835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000">
                <a:solidFill>
                  <a:schemeClr val="tx1"/>
                </a:solidFill>
                <a:latin typeface="Times New Roman" panose="02020603050405020304" pitchFamily="18" charset="0"/>
                <a:ea typeface="宋体" panose="02010600030101010101" pitchFamily="2" charset="-122"/>
              </a:defRPr>
            </a:lvl1pPr>
            <a:lvl2pPr>
              <a:defRPr sz="2000">
                <a:solidFill>
                  <a:schemeClr val="tx1"/>
                </a:solidFill>
                <a:latin typeface="Times New Roman" panose="02020603050405020304" pitchFamily="18" charset="0"/>
                <a:ea typeface="宋体" panose="02010600030101010101" pitchFamily="2" charset="-122"/>
              </a:defRPr>
            </a:lvl2pPr>
            <a:lvl3pPr>
              <a:defRPr sz="2000">
                <a:solidFill>
                  <a:schemeClr val="tx1"/>
                </a:solidFill>
                <a:latin typeface="Times New Roman" panose="02020603050405020304" pitchFamily="18" charset="0"/>
                <a:ea typeface="宋体" panose="02010600030101010101" pitchFamily="2" charset="-122"/>
              </a:defRPr>
            </a:lvl3pPr>
            <a:lvl4pPr>
              <a:defRPr sz="2000">
                <a:solidFill>
                  <a:schemeClr val="tx1"/>
                </a:solidFill>
                <a:latin typeface="Times New Roman" panose="02020603050405020304" pitchFamily="18" charset="0"/>
                <a:ea typeface="宋体" panose="02010600030101010101" pitchFamily="2" charset="-122"/>
              </a:defRPr>
            </a:lvl4pPr>
            <a:lvl5pPr>
              <a:defRPr sz="2000">
                <a:solidFill>
                  <a:schemeClr val="tx1"/>
                </a:solidFill>
                <a:latin typeface="Times New Roman" panose="02020603050405020304" pitchFamily="18" charset="0"/>
                <a:ea typeface="宋体" panose="02010600030101010101" pitchFamily="2" charset="-122"/>
              </a:defRPr>
            </a:lvl5pPr>
            <a:lvl6pPr fontAlgn="base">
              <a:spcBef>
                <a:spcPct val="0"/>
              </a:spcBef>
              <a:spcAft>
                <a:spcPct val="0"/>
              </a:spcAft>
              <a:buFont typeface="Arial" panose="020B0604020202020204" pitchFamily="34" charset="0"/>
              <a:defRPr sz="2000">
                <a:solidFill>
                  <a:schemeClr val="tx1"/>
                </a:solidFill>
                <a:latin typeface="Times New Roman" panose="02020603050405020304" pitchFamily="18" charset="0"/>
                <a:ea typeface="宋体" panose="02010600030101010101" pitchFamily="2" charset="-122"/>
              </a:defRPr>
            </a:lvl6pPr>
            <a:lvl7pPr fontAlgn="base">
              <a:spcBef>
                <a:spcPct val="0"/>
              </a:spcBef>
              <a:spcAft>
                <a:spcPct val="0"/>
              </a:spcAft>
              <a:buFont typeface="Arial" panose="020B0604020202020204" pitchFamily="34" charset="0"/>
              <a:defRPr sz="2000">
                <a:solidFill>
                  <a:schemeClr val="tx1"/>
                </a:solidFill>
                <a:latin typeface="Times New Roman" panose="02020603050405020304" pitchFamily="18" charset="0"/>
                <a:ea typeface="宋体" panose="02010600030101010101" pitchFamily="2" charset="-122"/>
              </a:defRPr>
            </a:lvl7pPr>
            <a:lvl8pPr fontAlgn="base">
              <a:spcBef>
                <a:spcPct val="0"/>
              </a:spcBef>
              <a:spcAft>
                <a:spcPct val="0"/>
              </a:spcAft>
              <a:buFont typeface="Arial" panose="020B0604020202020204" pitchFamily="34" charset="0"/>
              <a:defRPr sz="2000">
                <a:solidFill>
                  <a:schemeClr val="tx1"/>
                </a:solidFill>
                <a:latin typeface="Times New Roman" panose="02020603050405020304" pitchFamily="18" charset="0"/>
                <a:ea typeface="宋体" panose="02010600030101010101" pitchFamily="2" charset="-122"/>
              </a:defRPr>
            </a:lvl8pPr>
            <a:lvl9pPr fontAlgn="base">
              <a:spcBef>
                <a:spcPct val="0"/>
              </a:spcBef>
              <a:spcAft>
                <a:spcPct val="0"/>
              </a:spcAft>
              <a:buFont typeface="Arial" panose="020B0604020202020204" pitchFamily="34" charset="0"/>
              <a:defRPr sz="2000">
                <a:solidFill>
                  <a:schemeClr val="tx1"/>
                </a:solidFill>
                <a:latin typeface="Times New Roman" panose="02020603050405020304" pitchFamily="18" charset="0"/>
                <a:ea typeface="宋体" panose="02010600030101010101" pitchFamily="2" charset="-122"/>
              </a:defRPr>
            </a:lvl9pPr>
          </a:lstStyle>
          <a:p>
            <a:r>
              <a:rPr lang="en-US" altLang="zh-CN" sz="3200" b="1">
                <a:solidFill>
                  <a:srgbClr val="0070C0"/>
                </a:solidFill>
                <a:latin typeface="Tahoma" panose="020B0604030504040204" pitchFamily="34" charset="0"/>
              </a:rPr>
              <a:t>  2</a:t>
            </a:r>
            <a:r>
              <a:rPr lang="zh-CN" altLang="en-US" sz="3200" b="1">
                <a:solidFill>
                  <a:srgbClr val="0070C0"/>
                </a:solidFill>
                <a:latin typeface="Tahoma" panose="020B0604030504040204" pitchFamily="34" charset="0"/>
              </a:rPr>
              <a:t>月底</a:t>
            </a:r>
            <a:endParaRPr lang="zh-CN" altLang="en-US" sz="3200" b="1">
              <a:solidFill>
                <a:srgbClr val="0070C0"/>
              </a:solidFill>
              <a:latin typeface="Tahoma" panose="020B0604030504040204" pitchFamily="34" charset="0"/>
            </a:endParaRPr>
          </a:p>
        </p:txBody>
      </p:sp>
      <p:sp>
        <p:nvSpPr>
          <p:cNvPr id="39" name="AutoShape 5"/>
          <p:cNvSpPr>
            <a:spLocks noChangeArrowheads="1"/>
          </p:cNvSpPr>
          <p:nvPr/>
        </p:nvSpPr>
        <p:spPr bwMode="auto">
          <a:xfrm>
            <a:off x="4205379" y="4916236"/>
            <a:ext cx="2499522" cy="628584"/>
          </a:xfrm>
          <a:prstGeom prst="roundRect">
            <a:avLst>
              <a:gd name="adj" fmla="val 15426"/>
            </a:avLst>
          </a:prstGeom>
          <a:solidFill>
            <a:schemeClr val="bg1"/>
          </a:solidFill>
          <a:ln w="25400">
            <a:solidFill>
              <a:srgbClr val="0070C0"/>
            </a:solidFill>
            <a:round/>
          </a:ln>
        </p:spPr>
        <p:txBody>
          <a:bodyPr anchor="ctr"/>
          <a:lstStyle>
            <a:lvl1pPr marL="342900" indent="-342900">
              <a:defRPr sz="2000">
                <a:solidFill>
                  <a:schemeClr val="tx1"/>
                </a:solidFill>
                <a:latin typeface="Times New Roman" panose="02020603050405020304" pitchFamily="18" charset="0"/>
                <a:ea typeface="宋体" panose="02010600030101010101" pitchFamily="2" charset="-122"/>
              </a:defRPr>
            </a:lvl1pPr>
            <a:lvl2pPr>
              <a:defRPr sz="2000">
                <a:solidFill>
                  <a:schemeClr val="tx1"/>
                </a:solidFill>
                <a:latin typeface="Times New Roman" panose="02020603050405020304" pitchFamily="18" charset="0"/>
                <a:ea typeface="宋体" panose="02010600030101010101" pitchFamily="2" charset="-122"/>
              </a:defRPr>
            </a:lvl2pPr>
            <a:lvl3pPr>
              <a:defRPr sz="2000">
                <a:solidFill>
                  <a:schemeClr val="tx1"/>
                </a:solidFill>
                <a:latin typeface="Times New Roman" panose="02020603050405020304" pitchFamily="18" charset="0"/>
                <a:ea typeface="宋体" panose="02010600030101010101" pitchFamily="2" charset="-122"/>
              </a:defRPr>
            </a:lvl3pPr>
            <a:lvl4pPr>
              <a:defRPr sz="2000">
                <a:solidFill>
                  <a:schemeClr val="tx1"/>
                </a:solidFill>
                <a:latin typeface="Times New Roman" panose="02020603050405020304" pitchFamily="18" charset="0"/>
                <a:ea typeface="宋体" panose="02010600030101010101" pitchFamily="2" charset="-122"/>
              </a:defRPr>
            </a:lvl4pPr>
            <a:lvl5pPr>
              <a:defRPr sz="2000">
                <a:solidFill>
                  <a:schemeClr val="tx1"/>
                </a:solidFill>
                <a:latin typeface="Times New Roman" panose="02020603050405020304" pitchFamily="18" charset="0"/>
                <a:ea typeface="宋体" panose="02010600030101010101" pitchFamily="2" charset="-122"/>
              </a:defRPr>
            </a:lvl5pPr>
            <a:lvl6pPr fontAlgn="base">
              <a:spcBef>
                <a:spcPct val="0"/>
              </a:spcBef>
              <a:spcAft>
                <a:spcPct val="0"/>
              </a:spcAft>
              <a:buFont typeface="Arial" panose="020B0604020202020204" pitchFamily="34" charset="0"/>
              <a:defRPr sz="2000">
                <a:solidFill>
                  <a:schemeClr val="tx1"/>
                </a:solidFill>
                <a:latin typeface="Times New Roman" panose="02020603050405020304" pitchFamily="18" charset="0"/>
                <a:ea typeface="宋体" panose="02010600030101010101" pitchFamily="2" charset="-122"/>
              </a:defRPr>
            </a:lvl6pPr>
            <a:lvl7pPr fontAlgn="base">
              <a:spcBef>
                <a:spcPct val="0"/>
              </a:spcBef>
              <a:spcAft>
                <a:spcPct val="0"/>
              </a:spcAft>
              <a:buFont typeface="Arial" panose="020B0604020202020204" pitchFamily="34" charset="0"/>
              <a:defRPr sz="2000">
                <a:solidFill>
                  <a:schemeClr val="tx1"/>
                </a:solidFill>
                <a:latin typeface="Times New Roman" panose="02020603050405020304" pitchFamily="18" charset="0"/>
                <a:ea typeface="宋体" panose="02010600030101010101" pitchFamily="2" charset="-122"/>
              </a:defRPr>
            </a:lvl7pPr>
            <a:lvl8pPr fontAlgn="base">
              <a:spcBef>
                <a:spcPct val="0"/>
              </a:spcBef>
              <a:spcAft>
                <a:spcPct val="0"/>
              </a:spcAft>
              <a:buFont typeface="Arial" panose="020B0604020202020204" pitchFamily="34" charset="0"/>
              <a:defRPr sz="2000">
                <a:solidFill>
                  <a:schemeClr val="tx1"/>
                </a:solidFill>
                <a:latin typeface="Times New Roman" panose="02020603050405020304" pitchFamily="18" charset="0"/>
                <a:ea typeface="宋体" panose="02010600030101010101" pitchFamily="2" charset="-122"/>
              </a:defRPr>
            </a:lvl8pPr>
            <a:lvl9pPr fontAlgn="base">
              <a:spcBef>
                <a:spcPct val="0"/>
              </a:spcBef>
              <a:spcAft>
                <a:spcPct val="0"/>
              </a:spcAft>
              <a:buFont typeface="Arial" panose="020B0604020202020204" pitchFamily="34" charset="0"/>
              <a:defRPr sz="2000">
                <a:solidFill>
                  <a:schemeClr val="tx1"/>
                </a:solidFill>
                <a:latin typeface="Times New Roman" panose="02020603050405020304" pitchFamily="18" charset="0"/>
                <a:ea typeface="宋体" panose="02010600030101010101" pitchFamily="2" charset="-122"/>
              </a:defRPr>
            </a:lvl9pPr>
          </a:lstStyle>
          <a:p>
            <a:pPr algn="ctr">
              <a:lnSpc>
                <a:spcPct val="90000"/>
              </a:lnSpc>
              <a:spcBef>
                <a:spcPct val="20000"/>
              </a:spcBef>
            </a:pPr>
            <a:endParaRPr lang="en-GB" altLang="en-US" sz="4265" i="1">
              <a:solidFill>
                <a:srgbClr val="000000"/>
              </a:solidFill>
              <a:latin typeface="Verdana" panose="020B0604030504040204" pitchFamily="34" charset="0"/>
              <a:ea typeface="微软雅黑" panose="020B0503020204020204" pitchFamily="34" charset="-122"/>
            </a:endParaRPr>
          </a:p>
        </p:txBody>
      </p:sp>
      <p:sp>
        <p:nvSpPr>
          <p:cNvPr id="52256" name="TextBox 39"/>
          <p:cNvSpPr txBox="1">
            <a:spLocks noChangeArrowheads="1"/>
          </p:cNvSpPr>
          <p:nvPr/>
        </p:nvSpPr>
        <p:spPr bwMode="auto">
          <a:xfrm>
            <a:off x="4188448" y="4918352"/>
            <a:ext cx="2719633" cy="5835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000">
                <a:solidFill>
                  <a:schemeClr val="tx1"/>
                </a:solidFill>
                <a:latin typeface="Times New Roman" panose="02020603050405020304" pitchFamily="18" charset="0"/>
                <a:ea typeface="宋体" panose="02010600030101010101" pitchFamily="2" charset="-122"/>
              </a:defRPr>
            </a:lvl1pPr>
            <a:lvl2pPr>
              <a:defRPr sz="2000">
                <a:solidFill>
                  <a:schemeClr val="tx1"/>
                </a:solidFill>
                <a:latin typeface="Times New Roman" panose="02020603050405020304" pitchFamily="18" charset="0"/>
                <a:ea typeface="宋体" panose="02010600030101010101" pitchFamily="2" charset="-122"/>
              </a:defRPr>
            </a:lvl2pPr>
            <a:lvl3pPr>
              <a:defRPr sz="2000">
                <a:solidFill>
                  <a:schemeClr val="tx1"/>
                </a:solidFill>
                <a:latin typeface="Times New Roman" panose="02020603050405020304" pitchFamily="18" charset="0"/>
                <a:ea typeface="宋体" panose="02010600030101010101" pitchFamily="2" charset="-122"/>
              </a:defRPr>
            </a:lvl3pPr>
            <a:lvl4pPr>
              <a:defRPr sz="2000">
                <a:solidFill>
                  <a:schemeClr val="tx1"/>
                </a:solidFill>
                <a:latin typeface="Times New Roman" panose="02020603050405020304" pitchFamily="18" charset="0"/>
                <a:ea typeface="宋体" panose="02010600030101010101" pitchFamily="2" charset="-122"/>
              </a:defRPr>
            </a:lvl4pPr>
            <a:lvl5pPr>
              <a:defRPr sz="2000">
                <a:solidFill>
                  <a:schemeClr val="tx1"/>
                </a:solidFill>
                <a:latin typeface="Times New Roman" panose="02020603050405020304" pitchFamily="18" charset="0"/>
                <a:ea typeface="宋体" panose="02010600030101010101" pitchFamily="2" charset="-122"/>
              </a:defRPr>
            </a:lvl5pPr>
            <a:lvl6pPr fontAlgn="base">
              <a:spcBef>
                <a:spcPct val="0"/>
              </a:spcBef>
              <a:spcAft>
                <a:spcPct val="0"/>
              </a:spcAft>
              <a:buFont typeface="Arial" panose="020B0604020202020204" pitchFamily="34" charset="0"/>
              <a:defRPr sz="2000">
                <a:solidFill>
                  <a:schemeClr val="tx1"/>
                </a:solidFill>
                <a:latin typeface="Times New Roman" panose="02020603050405020304" pitchFamily="18" charset="0"/>
                <a:ea typeface="宋体" panose="02010600030101010101" pitchFamily="2" charset="-122"/>
              </a:defRPr>
            </a:lvl6pPr>
            <a:lvl7pPr fontAlgn="base">
              <a:spcBef>
                <a:spcPct val="0"/>
              </a:spcBef>
              <a:spcAft>
                <a:spcPct val="0"/>
              </a:spcAft>
              <a:buFont typeface="Arial" panose="020B0604020202020204" pitchFamily="34" charset="0"/>
              <a:defRPr sz="2000">
                <a:solidFill>
                  <a:schemeClr val="tx1"/>
                </a:solidFill>
                <a:latin typeface="Times New Roman" panose="02020603050405020304" pitchFamily="18" charset="0"/>
                <a:ea typeface="宋体" panose="02010600030101010101" pitchFamily="2" charset="-122"/>
              </a:defRPr>
            </a:lvl7pPr>
            <a:lvl8pPr fontAlgn="base">
              <a:spcBef>
                <a:spcPct val="0"/>
              </a:spcBef>
              <a:spcAft>
                <a:spcPct val="0"/>
              </a:spcAft>
              <a:buFont typeface="Arial" panose="020B0604020202020204" pitchFamily="34" charset="0"/>
              <a:defRPr sz="2000">
                <a:solidFill>
                  <a:schemeClr val="tx1"/>
                </a:solidFill>
                <a:latin typeface="Times New Roman" panose="02020603050405020304" pitchFamily="18" charset="0"/>
                <a:ea typeface="宋体" panose="02010600030101010101" pitchFamily="2" charset="-122"/>
              </a:defRPr>
            </a:lvl8pPr>
            <a:lvl9pPr fontAlgn="base">
              <a:spcBef>
                <a:spcPct val="0"/>
              </a:spcBef>
              <a:spcAft>
                <a:spcPct val="0"/>
              </a:spcAft>
              <a:buFont typeface="Arial" panose="020B0604020202020204" pitchFamily="34" charset="0"/>
              <a:defRPr sz="2000">
                <a:solidFill>
                  <a:schemeClr val="tx1"/>
                </a:solidFill>
                <a:latin typeface="Times New Roman" panose="02020603050405020304" pitchFamily="18" charset="0"/>
                <a:ea typeface="宋体" panose="02010600030101010101" pitchFamily="2" charset="-122"/>
              </a:defRPr>
            </a:lvl9pPr>
          </a:lstStyle>
          <a:p>
            <a:r>
              <a:rPr lang="en-US" altLang="zh-CN" sz="3200" b="1">
                <a:solidFill>
                  <a:srgbClr val="0070C0"/>
                </a:solidFill>
                <a:latin typeface="Tahoma" panose="020B0604030504040204" pitchFamily="34" charset="0"/>
              </a:rPr>
              <a:t>3</a:t>
            </a:r>
            <a:r>
              <a:rPr lang="zh-CN" altLang="en-US" sz="3200" b="1">
                <a:solidFill>
                  <a:srgbClr val="0070C0"/>
                </a:solidFill>
                <a:latin typeface="Tahoma" panose="020B0604030504040204" pitchFamily="34" charset="0"/>
              </a:rPr>
              <a:t>月初</a:t>
            </a:r>
            <a:r>
              <a:rPr lang="en-US" altLang="zh-CN" sz="3200" b="1">
                <a:solidFill>
                  <a:srgbClr val="0070C0"/>
                </a:solidFill>
                <a:latin typeface="Tahoma" panose="020B0604030504040204" pitchFamily="34" charset="0"/>
              </a:rPr>
              <a:t>-4</a:t>
            </a:r>
            <a:r>
              <a:rPr lang="zh-CN" altLang="en-US" sz="3200" b="1">
                <a:solidFill>
                  <a:srgbClr val="0070C0"/>
                </a:solidFill>
                <a:latin typeface="Tahoma" panose="020B0604030504040204" pitchFamily="34" charset="0"/>
              </a:rPr>
              <a:t>月中</a:t>
            </a:r>
            <a:endParaRPr lang="zh-CN" altLang="en-US" sz="3200" b="1">
              <a:solidFill>
                <a:srgbClr val="0070C0"/>
              </a:solidFill>
              <a:latin typeface="Tahoma" panose="020B0604030504040204" pitchFamily="34" charset="0"/>
            </a:endParaRPr>
          </a:p>
        </p:txBody>
      </p:sp>
      <p:sp>
        <p:nvSpPr>
          <p:cNvPr id="41" name="AutoShape 5"/>
          <p:cNvSpPr>
            <a:spLocks noChangeArrowheads="1"/>
          </p:cNvSpPr>
          <p:nvPr/>
        </p:nvSpPr>
        <p:spPr bwMode="auto">
          <a:xfrm>
            <a:off x="6908080" y="4103521"/>
            <a:ext cx="2031788" cy="628584"/>
          </a:xfrm>
          <a:prstGeom prst="roundRect">
            <a:avLst>
              <a:gd name="adj" fmla="val 15426"/>
            </a:avLst>
          </a:prstGeom>
          <a:solidFill>
            <a:schemeClr val="bg1"/>
          </a:solidFill>
          <a:ln w="25400">
            <a:solidFill>
              <a:srgbClr val="0070C0"/>
            </a:solidFill>
            <a:round/>
          </a:ln>
        </p:spPr>
        <p:txBody>
          <a:bodyPr anchor="ctr"/>
          <a:lstStyle>
            <a:lvl1pPr marL="342900" indent="-342900">
              <a:defRPr sz="2000">
                <a:solidFill>
                  <a:schemeClr val="tx1"/>
                </a:solidFill>
                <a:latin typeface="Times New Roman" panose="02020603050405020304" pitchFamily="18" charset="0"/>
                <a:ea typeface="宋体" panose="02010600030101010101" pitchFamily="2" charset="-122"/>
              </a:defRPr>
            </a:lvl1pPr>
            <a:lvl2pPr>
              <a:defRPr sz="2000">
                <a:solidFill>
                  <a:schemeClr val="tx1"/>
                </a:solidFill>
                <a:latin typeface="Times New Roman" panose="02020603050405020304" pitchFamily="18" charset="0"/>
                <a:ea typeface="宋体" panose="02010600030101010101" pitchFamily="2" charset="-122"/>
              </a:defRPr>
            </a:lvl2pPr>
            <a:lvl3pPr>
              <a:defRPr sz="2000">
                <a:solidFill>
                  <a:schemeClr val="tx1"/>
                </a:solidFill>
                <a:latin typeface="Times New Roman" panose="02020603050405020304" pitchFamily="18" charset="0"/>
                <a:ea typeface="宋体" panose="02010600030101010101" pitchFamily="2" charset="-122"/>
              </a:defRPr>
            </a:lvl3pPr>
            <a:lvl4pPr>
              <a:defRPr sz="2000">
                <a:solidFill>
                  <a:schemeClr val="tx1"/>
                </a:solidFill>
                <a:latin typeface="Times New Roman" panose="02020603050405020304" pitchFamily="18" charset="0"/>
                <a:ea typeface="宋体" panose="02010600030101010101" pitchFamily="2" charset="-122"/>
              </a:defRPr>
            </a:lvl4pPr>
            <a:lvl5pPr>
              <a:defRPr sz="2000">
                <a:solidFill>
                  <a:schemeClr val="tx1"/>
                </a:solidFill>
                <a:latin typeface="Times New Roman" panose="02020603050405020304" pitchFamily="18" charset="0"/>
                <a:ea typeface="宋体" panose="02010600030101010101" pitchFamily="2" charset="-122"/>
              </a:defRPr>
            </a:lvl5pPr>
            <a:lvl6pPr fontAlgn="base">
              <a:spcBef>
                <a:spcPct val="0"/>
              </a:spcBef>
              <a:spcAft>
                <a:spcPct val="0"/>
              </a:spcAft>
              <a:buFont typeface="Arial" panose="020B0604020202020204" pitchFamily="34" charset="0"/>
              <a:defRPr sz="2000">
                <a:solidFill>
                  <a:schemeClr val="tx1"/>
                </a:solidFill>
                <a:latin typeface="Times New Roman" panose="02020603050405020304" pitchFamily="18" charset="0"/>
                <a:ea typeface="宋体" panose="02010600030101010101" pitchFamily="2" charset="-122"/>
              </a:defRPr>
            </a:lvl6pPr>
            <a:lvl7pPr fontAlgn="base">
              <a:spcBef>
                <a:spcPct val="0"/>
              </a:spcBef>
              <a:spcAft>
                <a:spcPct val="0"/>
              </a:spcAft>
              <a:buFont typeface="Arial" panose="020B0604020202020204" pitchFamily="34" charset="0"/>
              <a:defRPr sz="2000">
                <a:solidFill>
                  <a:schemeClr val="tx1"/>
                </a:solidFill>
                <a:latin typeface="Times New Roman" panose="02020603050405020304" pitchFamily="18" charset="0"/>
                <a:ea typeface="宋体" panose="02010600030101010101" pitchFamily="2" charset="-122"/>
              </a:defRPr>
            </a:lvl7pPr>
            <a:lvl8pPr fontAlgn="base">
              <a:spcBef>
                <a:spcPct val="0"/>
              </a:spcBef>
              <a:spcAft>
                <a:spcPct val="0"/>
              </a:spcAft>
              <a:buFont typeface="Arial" panose="020B0604020202020204" pitchFamily="34" charset="0"/>
              <a:defRPr sz="2000">
                <a:solidFill>
                  <a:schemeClr val="tx1"/>
                </a:solidFill>
                <a:latin typeface="Times New Roman" panose="02020603050405020304" pitchFamily="18" charset="0"/>
                <a:ea typeface="宋体" panose="02010600030101010101" pitchFamily="2" charset="-122"/>
              </a:defRPr>
            </a:lvl8pPr>
            <a:lvl9pPr fontAlgn="base">
              <a:spcBef>
                <a:spcPct val="0"/>
              </a:spcBef>
              <a:spcAft>
                <a:spcPct val="0"/>
              </a:spcAft>
              <a:buFont typeface="Arial" panose="020B0604020202020204" pitchFamily="34" charset="0"/>
              <a:defRPr sz="2000">
                <a:solidFill>
                  <a:schemeClr val="tx1"/>
                </a:solidFill>
                <a:latin typeface="Times New Roman" panose="02020603050405020304" pitchFamily="18" charset="0"/>
                <a:ea typeface="宋体" panose="02010600030101010101" pitchFamily="2" charset="-122"/>
              </a:defRPr>
            </a:lvl9pPr>
          </a:lstStyle>
          <a:p>
            <a:pPr algn="ctr">
              <a:lnSpc>
                <a:spcPct val="90000"/>
              </a:lnSpc>
              <a:spcBef>
                <a:spcPct val="20000"/>
              </a:spcBef>
            </a:pPr>
            <a:endParaRPr lang="en-GB" altLang="en-US" sz="4265" i="1">
              <a:solidFill>
                <a:srgbClr val="000000"/>
              </a:solidFill>
              <a:latin typeface="Verdana" panose="020B0604030504040204" pitchFamily="34" charset="0"/>
              <a:ea typeface="微软雅黑" panose="020B0503020204020204" pitchFamily="34" charset="-122"/>
            </a:endParaRPr>
          </a:p>
        </p:txBody>
      </p:sp>
      <p:sp>
        <p:nvSpPr>
          <p:cNvPr id="52258" name="TextBox 41"/>
          <p:cNvSpPr txBox="1">
            <a:spLocks noChangeArrowheads="1"/>
          </p:cNvSpPr>
          <p:nvPr/>
        </p:nvSpPr>
        <p:spPr bwMode="auto">
          <a:xfrm>
            <a:off x="6806491" y="4097171"/>
            <a:ext cx="2260365" cy="501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000">
                <a:solidFill>
                  <a:schemeClr val="tx1"/>
                </a:solidFill>
                <a:latin typeface="Times New Roman" panose="02020603050405020304" pitchFamily="18" charset="0"/>
                <a:ea typeface="宋体" panose="02010600030101010101" pitchFamily="2" charset="-122"/>
              </a:defRPr>
            </a:lvl1pPr>
            <a:lvl2pPr>
              <a:defRPr sz="2000">
                <a:solidFill>
                  <a:schemeClr val="tx1"/>
                </a:solidFill>
                <a:latin typeface="Times New Roman" panose="02020603050405020304" pitchFamily="18" charset="0"/>
                <a:ea typeface="宋体" panose="02010600030101010101" pitchFamily="2" charset="-122"/>
              </a:defRPr>
            </a:lvl2pPr>
            <a:lvl3pPr>
              <a:defRPr sz="2000">
                <a:solidFill>
                  <a:schemeClr val="tx1"/>
                </a:solidFill>
                <a:latin typeface="Times New Roman" panose="02020603050405020304" pitchFamily="18" charset="0"/>
                <a:ea typeface="宋体" panose="02010600030101010101" pitchFamily="2" charset="-122"/>
              </a:defRPr>
            </a:lvl3pPr>
            <a:lvl4pPr>
              <a:defRPr sz="2000">
                <a:solidFill>
                  <a:schemeClr val="tx1"/>
                </a:solidFill>
                <a:latin typeface="Times New Roman" panose="02020603050405020304" pitchFamily="18" charset="0"/>
                <a:ea typeface="宋体" panose="02010600030101010101" pitchFamily="2" charset="-122"/>
              </a:defRPr>
            </a:lvl4pPr>
            <a:lvl5pPr>
              <a:defRPr sz="2000">
                <a:solidFill>
                  <a:schemeClr val="tx1"/>
                </a:solidFill>
                <a:latin typeface="Times New Roman" panose="02020603050405020304" pitchFamily="18" charset="0"/>
                <a:ea typeface="宋体" panose="02010600030101010101" pitchFamily="2" charset="-122"/>
              </a:defRPr>
            </a:lvl5pPr>
            <a:lvl6pPr fontAlgn="base">
              <a:spcBef>
                <a:spcPct val="0"/>
              </a:spcBef>
              <a:spcAft>
                <a:spcPct val="0"/>
              </a:spcAft>
              <a:buFont typeface="Arial" panose="020B0604020202020204" pitchFamily="34" charset="0"/>
              <a:defRPr sz="2000">
                <a:solidFill>
                  <a:schemeClr val="tx1"/>
                </a:solidFill>
                <a:latin typeface="Times New Roman" panose="02020603050405020304" pitchFamily="18" charset="0"/>
                <a:ea typeface="宋体" panose="02010600030101010101" pitchFamily="2" charset="-122"/>
              </a:defRPr>
            </a:lvl6pPr>
            <a:lvl7pPr fontAlgn="base">
              <a:spcBef>
                <a:spcPct val="0"/>
              </a:spcBef>
              <a:spcAft>
                <a:spcPct val="0"/>
              </a:spcAft>
              <a:buFont typeface="Arial" panose="020B0604020202020204" pitchFamily="34" charset="0"/>
              <a:defRPr sz="2000">
                <a:solidFill>
                  <a:schemeClr val="tx1"/>
                </a:solidFill>
                <a:latin typeface="Times New Roman" panose="02020603050405020304" pitchFamily="18" charset="0"/>
                <a:ea typeface="宋体" panose="02010600030101010101" pitchFamily="2" charset="-122"/>
              </a:defRPr>
            </a:lvl7pPr>
            <a:lvl8pPr fontAlgn="base">
              <a:spcBef>
                <a:spcPct val="0"/>
              </a:spcBef>
              <a:spcAft>
                <a:spcPct val="0"/>
              </a:spcAft>
              <a:buFont typeface="Arial" panose="020B0604020202020204" pitchFamily="34" charset="0"/>
              <a:defRPr sz="2000">
                <a:solidFill>
                  <a:schemeClr val="tx1"/>
                </a:solidFill>
                <a:latin typeface="Times New Roman" panose="02020603050405020304" pitchFamily="18" charset="0"/>
                <a:ea typeface="宋体" panose="02010600030101010101" pitchFamily="2" charset="-122"/>
              </a:defRPr>
            </a:lvl8pPr>
            <a:lvl9pPr fontAlgn="base">
              <a:spcBef>
                <a:spcPct val="0"/>
              </a:spcBef>
              <a:spcAft>
                <a:spcPct val="0"/>
              </a:spcAft>
              <a:buFont typeface="Arial" panose="020B0604020202020204" pitchFamily="34" charset="0"/>
              <a:defRPr sz="2000">
                <a:solidFill>
                  <a:schemeClr val="tx1"/>
                </a:solidFill>
                <a:latin typeface="Times New Roman" panose="02020603050405020304" pitchFamily="18" charset="0"/>
                <a:ea typeface="宋体" panose="02010600030101010101" pitchFamily="2" charset="-122"/>
              </a:defRPr>
            </a:lvl9pPr>
          </a:lstStyle>
          <a:p>
            <a:r>
              <a:rPr lang="en-US" altLang="zh-CN" sz="2665" b="1">
                <a:solidFill>
                  <a:srgbClr val="0070C0"/>
                </a:solidFill>
                <a:latin typeface="Tahoma" panose="020B0604030504040204" pitchFamily="34" charset="0"/>
              </a:rPr>
              <a:t>4</a:t>
            </a:r>
            <a:r>
              <a:rPr lang="zh-CN" altLang="en-US" sz="2665" b="1">
                <a:solidFill>
                  <a:srgbClr val="0070C0"/>
                </a:solidFill>
                <a:latin typeface="Tahoma" panose="020B0604030504040204" pitchFamily="34" charset="0"/>
              </a:rPr>
              <a:t>月中</a:t>
            </a:r>
            <a:r>
              <a:rPr lang="en-US" altLang="zh-CN" sz="2665" b="1">
                <a:solidFill>
                  <a:srgbClr val="0070C0"/>
                </a:solidFill>
                <a:latin typeface="Tahoma" panose="020B0604030504040204" pitchFamily="34" charset="0"/>
              </a:rPr>
              <a:t>-5</a:t>
            </a:r>
            <a:r>
              <a:rPr lang="zh-CN" altLang="en-US" sz="2665" b="1">
                <a:solidFill>
                  <a:srgbClr val="0070C0"/>
                </a:solidFill>
                <a:latin typeface="Tahoma" panose="020B0604030504040204" pitchFamily="34" charset="0"/>
              </a:rPr>
              <a:t>月底</a:t>
            </a:r>
            <a:endParaRPr lang="zh-CN" altLang="en-US" sz="2665" b="1">
              <a:solidFill>
                <a:srgbClr val="0070C0"/>
              </a:solidFill>
              <a:latin typeface="Tahoma" panose="020B0604030504040204" pitchFamily="34" charset="0"/>
            </a:endParaRPr>
          </a:p>
        </p:txBody>
      </p:sp>
      <p:grpSp>
        <p:nvGrpSpPr>
          <p:cNvPr id="12" name="Group 36"/>
          <p:cNvGrpSpPr/>
          <p:nvPr/>
        </p:nvGrpSpPr>
        <p:grpSpPr>
          <a:xfrm>
            <a:off x="9452049" y="1343675"/>
            <a:ext cx="1824377" cy="1826492"/>
            <a:chOff x="0" y="0"/>
            <a:chExt cx="1012163" cy="1008001"/>
          </a:xfrm>
        </p:grpSpPr>
        <p:pic>
          <p:nvPicPr>
            <p:cNvPr id="52260" name="Oval 2"/>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175238" y="-154405"/>
              <a:ext cx="1361700" cy="13650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52261" name="Group 38"/>
            <p:cNvGrpSpPr/>
            <p:nvPr/>
          </p:nvGrpSpPr>
          <p:grpSpPr>
            <a:xfrm>
              <a:off x="40251" y="-19852"/>
              <a:ext cx="604198" cy="624484"/>
              <a:chOff x="0" y="0"/>
              <a:chExt cx="816864" cy="707136"/>
            </a:xfrm>
          </p:grpSpPr>
          <p:pic>
            <p:nvPicPr>
              <p:cNvPr id="52262" name="椭圆 37"/>
              <p:cNvPicPr>
                <a:picLocks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0" y="0"/>
                <a:ext cx="816864" cy="7071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2263" name="Text Box 40"/>
              <p:cNvSpPr txBox="1">
                <a:spLocks noChangeArrowheads="1"/>
              </p:cNvSpPr>
              <p:nvPr/>
            </p:nvSpPr>
            <p:spPr bwMode="auto">
              <a:xfrm rot="-2211361">
                <a:off x="81119" y="166254"/>
                <a:ext cx="654436" cy="3745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sz="2000">
                    <a:solidFill>
                      <a:schemeClr val="tx1"/>
                    </a:solidFill>
                    <a:latin typeface="Times New Roman" panose="02020603050405020304" pitchFamily="18" charset="0"/>
                    <a:ea typeface="宋体" panose="02010600030101010101" pitchFamily="2" charset="-122"/>
                  </a:defRPr>
                </a:lvl1pPr>
                <a:lvl2pPr>
                  <a:defRPr sz="2000">
                    <a:solidFill>
                      <a:schemeClr val="tx1"/>
                    </a:solidFill>
                    <a:latin typeface="Times New Roman" panose="02020603050405020304" pitchFamily="18" charset="0"/>
                    <a:ea typeface="宋体" panose="02010600030101010101" pitchFamily="2" charset="-122"/>
                  </a:defRPr>
                </a:lvl2pPr>
                <a:lvl3pPr>
                  <a:defRPr sz="2000">
                    <a:solidFill>
                      <a:schemeClr val="tx1"/>
                    </a:solidFill>
                    <a:latin typeface="Times New Roman" panose="02020603050405020304" pitchFamily="18" charset="0"/>
                    <a:ea typeface="宋体" panose="02010600030101010101" pitchFamily="2" charset="-122"/>
                  </a:defRPr>
                </a:lvl3pPr>
                <a:lvl4pPr>
                  <a:defRPr sz="2000">
                    <a:solidFill>
                      <a:schemeClr val="tx1"/>
                    </a:solidFill>
                    <a:latin typeface="Times New Roman" panose="02020603050405020304" pitchFamily="18" charset="0"/>
                    <a:ea typeface="宋体" panose="02010600030101010101" pitchFamily="2" charset="-122"/>
                  </a:defRPr>
                </a:lvl4pPr>
                <a:lvl5pPr>
                  <a:defRPr sz="2000">
                    <a:solidFill>
                      <a:schemeClr val="tx1"/>
                    </a:solidFill>
                    <a:latin typeface="Times New Roman" panose="02020603050405020304" pitchFamily="18" charset="0"/>
                    <a:ea typeface="宋体" panose="02010600030101010101" pitchFamily="2" charset="-122"/>
                  </a:defRPr>
                </a:lvl5pPr>
                <a:lvl6pPr fontAlgn="base">
                  <a:spcBef>
                    <a:spcPct val="0"/>
                  </a:spcBef>
                  <a:spcAft>
                    <a:spcPct val="0"/>
                  </a:spcAft>
                  <a:buFont typeface="Arial" panose="020B0604020202020204" pitchFamily="34" charset="0"/>
                  <a:defRPr sz="2000">
                    <a:solidFill>
                      <a:schemeClr val="tx1"/>
                    </a:solidFill>
                    <a:latin typeface="Times New Roman" panose="02020603050405020304" pitchFamily="18" charset="0"/>
                    <a:ea typeface="宋体" panose="02010600030101010101" pitchFamily="2" charset="-122"/>
                  </a:defRPr>
                </a:lvl6pPr>
                <a:lvl7pPr fontAlgn="base">
                  <a:spcBef>
                    <a:spcPct val="0"/>
                  </a:spcBef>
                  <a:spcAft>
                    <a:spcPct val="0"/>
                  </a:spcAft>
                  <a:buFont typeface="Arial" panose="020B0604020202020204" pitchFamily="34" charset="0"/>
                  <a:defRPr sz="2000">
                    <a:solidFill>
                      <a:schemeClr val="tx1"/>
                    </a:solidFill>
                    <a:latin typeface="Times New Roman" panose="02020603050405020304" pitchFamily="18" charset="0"/>
                    <a:ea typeface="宋体" panose="02010600030101010101" pitchFamily="2" charset="-122"/>
                  </a:defRPr>
                </a:lvl7pPr>
                <a:lvl8pPr fontAlgn="base">
                  <a:spcBef>
                    <a:spcPct val="0"/>
                  </a:spcBef>
                  <a:spcAft>
                    <a:spcPct val="0"/>
                  </a:spcAft>
                  <a:buFont typeface="Arial" panose="020B0604020202020204" pitchFamily="34" charset="0"/>
                  <a:defRPr sz="2000">
                    <a:solidFill>
                      <a:schemeClr val="tx1"/>
                    </a:solidFill>
                    <a:latin typeface="Times New Roman" panose="02020603050405020304" pitchFamily="18" charset="0"/>
                    <a:ea typeface="宋体" panose="02010600030101010101" pitchFamily="2" charset="-122"/>
                  </a:defRPr>
                </a:lvl8pPr>
                <a:lvl9pPr fontAlgn="base">
                  <a:spcBef>
                    <a:spcPct val="0"/>
                  </a:spcBef>
                  <a:spcAft>
                    <a:spcPct val="0"/>
                  </a:spcAft>
                  <a:buFont typeface="Arial" panose="020B0604020202020204" pitchFamily="34" charset="0"/>
                  <a:defRPr sz="2000">
                    <a:solidFill>
                      <a:schemeClr val="tx1"/>
                    </a:solidFill>
                    <a:latin typeface="Times New Roman" panose="02020603050405020304" pitchFamily="18" charset="0"/>
                    <a:ea typeface="宋体" panose="02010600030101010101" pitchFamily="2" charset="-122"/>
                  </a:defRPr>
                </a:lvl9pPr>
              </a:lstStyle>
              <a:p>
                <a:pPr algn="ctr"/>
                <a:endParaRPr lang="zh-CN" altLang="en-US" sz="4265">
                  <a:solidFill>
                    <a:srgbClr val="FFFFFF"/>
                  </a:solidFill>
                  <a:latin typeface="Calibri" panose="020F0502020204030204" pitchFamily="34" charset="0"/>
                  <a:ea typeface="微软雅黑" panose="020B0503020204020204" pitchFamily="34" charset="-122"/>
                </a:endParaRPr>
              </a:p>
            </p:txBody>
          </p:sp>
        </p:grpSp>
        <p:grpSp>
          <p:nvGrpSpPr>
            <p:cNvPr id="52264" name="Group 41"/>
            <p:cNvGrpSpPr/>
            <p:nvPr/>
          </p:nvGrpSpPr>
          <p:grpSpPr>
            <a:xfrm>
              <a:off x="108825" y="101548"/>
              <a:ext cx="798082" cy="803781"/>
              <a:chOff x="0" y="0"/>
              <a:chExt cx="1078992" cy="1091184"/>
            </a:xfrm>
          </p:grpSpPr>
          <p:pic>
            <p:nvPicPr>
              <p:cNvPr id="52265" name="椭圆 39"/>
              <p:cNvPicPr>
                <a:picLocks noChangeAspect="1" noChangeArrowheads="1"/>
              </p:cNvPicPr>
              <p:nvPr/>
            </p:nvPicPr>
            <p:blipFill>
              <a:blip r:embed="rId4">
                <a:extLst>
                  <a:ext uri="{28A0092B-C50C-407E-A947-70E740481C1C}">
                    <a14:useLocalDpi xmlns:a14="http://schemas.microsoft.com/office/drawing/2010/main" val="0"/>
                  </a:ext>
                </a:extLst>
              </a:blip>
              <a:stretch>
                <a:fillRect/>
              </a:stretch>
            </p:blipFill>
            <p:spPr bwMode="auto">
              <a:xfrm>
                <a:off x="0" y="0"/>
                <a:ext cx="1078992" cy="10911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2266" name="Text Box 37"/>
              <p:cNvSpPr txBox="1">
                <a:spLocks noChangeArrowheads="1"/>
              </p:cNvSpPr>
              <p:nvPr/>
            </p:nvSpPr>
            <p:spPr bwMode="auto">
              <a:xfrm>
                <a:off x="161328" y="166215"/>
                <a:ext cx="757147" cy="7602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sz="2000">
                    <a:solidFill>
                      <a:schemeClr val="tx1"/>
                    </a:solidFill>
                    <a:latin typeface="Times New Roman" panose="02020603050405020304" pitchFamily="18" charset="0"/>
                    <a:ea typeface="宋体" panose="02010600030101010101" pitchFamily="2" charset="-122"/>
                  </a:defRPr>
                </a:lvl1pPr>
                <a:lvl2pPr>
                  <a:defRPr sz="2000">
                    <a:solidFill>
                      <a:schemeClr val="tx1"/>
                    </a:solidFill>
                    <a:latin typeface="Times New Roman" panose="02020603050405020304" pitchFamily="18" charset="0"/>
                    <a:ea typeface="宋体" panose="02010600030101010101" pitchFamily="2" charset="-122"/>
                  </a:defRPr>
                </a:lvl2pPr>
                <a:lvl3pPr>
                  <a:defRPr sz="2000">
                    <a:solidFill>
                      <a:schemeClr val="tx1"/>
                    </a:solidFill>
                    <a:latin typeface="Times New Roman" panose="02020603050405020304" pitchFamily="18" charset="0"/>
                    <a:ea typeface="宋体" panose="02010600030101010101" pitchFamily="2" charset="-122"/>
                  </a:defRPr>
                </a:lvl3pPr>
                <a:lvl4pPr>
                  <a:defRPr sz="2000">
                    <a:solidFill>
                      <a:schemeClr val="tx1"/>
                    </a:solidFill>
                    <a:latin typeface="Times New Roman" panose="02020603050405020304" pitchFamily="18" charset="0"/>
                    <a:ea typeface="宋体" panose="02010600030101010101" pitchFamily="2" charset="-122"/>
                  </a:defRPr>
                </a:lvl4pPr>
                <a:lvl5pPr>
                  <a:defRPr sz="2000">
                    <a:solidFill>
                      <a:schemeClr val="tx1"/>
                    </a:solidFill>
                    <a:latin typeface="Times New Roman" panose="02020603050405020304" pitchFamily="18" charset="0"/>
                    <a:ea typeface="宋体" panose="02010600030101010101" pitchFamily="2" charset="-122"/>
                  </a:defRPr>
                </a:lvl5pPr>
                <a:lvl6pPr fontAlgn="base">
                  <a:spcBef>
                    <a:spcPct val="0"/>
                  </a:spcBef>
                  <a:spcAft>
                    <a:spcPct val="0"/>
                  </a:spcAft>
                  <a:buFont typeface="Arial" panose="020B0604020202020204" pitchFamily="34" charset="0"/>
                  <a:defRPr sz="2000">
                    <a:solidFill>
                      <a:schemeClr val="tx1"/>
                    </a:solidFill>
                    <a:latin typeface="Times New Roman" panose="02020603050405020304" pitchFamily="18" charset="0"/>
                    <a:ea typeface="宋体" panose="02010600030101010101" pitchFamily="2" charset="-122"/>
                  </a:defRPr>
                </a:lvl6pPr>
                <a:lvl7pPr fontAlgn="base">
                  <a:spcBef>
                    <a:spcPct val="0"/>
                  </a:spcBef>
                  <a:spcAft>
                    <a:spcPct val="0"/>
                  </a:spcAft>
                  <a:buFont typeface="Arial" panose="020B0604020202020204" pitchFamily="34" charset="0"/>
                  <a:defRPr sz="2000">
                    <a:solidFill>
                      <a:schemeClr val="tx1"/>
                    </a:solidFill>
                    <a:latin typeface="Times New Roman" panose="02020603050405020304" pitchFamily="18" charset="0"/>
                    <a:ea typeface="宋体" panose="02010600030101010101" pitchFamily="2" charset="-122"/>
                  </a:defRPr>
                </a:lvl7pPr>
                <a:lvl8pPr fontAlgn="base">
                  <a:spcBef>
                    <a:spcPct val="0"/>
                  </a:spcBef>
                  <a:spcAft>
                    <a:spcPct val="0"/>
                  </a:spcAft>
                  <a:buFont typeface="Arial" panose="020B0604020202020204" pitchFamily="34" charset="0"/>
                  <a:defRPr sz="2000">
                    <a:solidFill>
                      <a:schemeClr val="tx1"/>
                    </a:solidFill>
                    <a:latin typeface="Times New Roman" panose="02020603050405020304" pitchFamily="18" charset="0"/>
                    <a:ea typeface="宋体" panose="02010600030101010101" pitchFamily="2" charset="-122"/>
                  </a:defRPr>
                </a:lvl8pPr>
                <a:lvl9pPr fontAlgn="base">
                  <a:spcBef>
                    <a:spcPct val="0"/>
                  </a:spcBef>
                  <a:spcAft>
                    <a:spcPct val="0"/>
                  </a:spcAft>
                  <a:buFont typeface="Arial" panose="020B0604020202020204" pitchFamily="34" charset="0"/>
                  <a:defRPr sz="2000">
                    <a:solidFill>
                      <a:schemeClr val="tx1"/>
                    </a:solidFill>
                    <a:latin typeface="Times New Roman" panose="02020603050405020304" pitchFamily="18" charset="0"/>
                    <a:ea typeface="宋体" panose="02010600030101010101" pitchFamily="2" charset="-122"/>
                  </a:defRPr>
                </a:lvl9pPr>
              </a:lstStyle>
              <a:p>
                <a:pPr algn="ctr"/>
                <a:endParaRPr lang="zh-CN" altLang="en-US" sz="4265">
                  <a:solidFill>
                    <a:srgbClr val="FFFFFF"/>
                  </a:solidFill>
                  <a:latin typeface="Calibri" panose="020F0502020204030204" pitchFamily="34" charset="0"/>
                  <a:ea typeface="微软雅黑" panose="020B0503020204020204" pitchFamily="34" charset="-122"/>
                </a:endParaRPr>
              </a:p>
            </p:txBody>
          </p:sp>
        </p:grpSp>
      </p:grpSp>
      <p:sp>
        <p:nvSpPr>
          <p:cNvPr id="52267" name="文本框 63"/>
          <p:cNvSpPr txBox="1">
            <a:spLocks noChangeArrowheads="1"/>
          </p:cNvSpPr>
          <p:nvPr/>
        </p:nvSpPr>
        <p:spPr bwMode="auto">
          <a:xfrm>
            <a:off x="9748351" y="1445264"/>
            <a:ext cx="1528074" cy="14046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000">
                <a:solidFill>
                  <a:schemeClr val="tx1"/>
                </a:solidFill>
                <a:latin typeface="Times New Roman" panose="02020603050405020304" pitchFamily="18" charset="0"/>
                <a:ea typeface="宋体" panose="02010600030101010101" pitchFamily="2" charset="-122"/>
              </a:defRPr>
            </a:lvl1pPr>
            <a:lvl2pPr>
              <a:defRPr sz="2000">
                <a:solidFill>
                  <a:schemeClr val="tx1"/>
                </a:solidFill>
                <a:latin typeface="Times New Roman" panose="02020603050405020304" pitchFamily="18" charset="0"/>
                <a:ea typeface="宋体" panose="02010600030101010101" pitchFamily="2" charset="-122"/>
              </a:defRPr>
            </a:lvl2pPr>
            <a:lvl3pPr>
              <a:defRPr sz="2000">
                <a:solidFill>
                  <a:schemeClr val="tx1"/>
                </a:solidFill>
                <a:latin typeface="Times New Roman" panose="02020603050405020304" pitchFamily="18" charset="0"/>
                <a:ea typeface="宋体" panose="02010600030101010101" pitchFamily="2" charset="-122"/>
              </a:defRPr>
            </a:lvl3pPr>
            <a:lvl4pPr>
              <a:defRPr sz="2000">
                <a:solidFill>
                  <a:schemeClr val="tx1"/>
                </a:solidFill>
                <a:latin typeface="Times New Roman" panose="02020603050405020304" pitchFamily="18" charset="0"/>
                <a:ea typeface="宋体" panose="02010600030101010101" pitchFamily="2" charset="-122"/>
              </a:defRPr>
            </a:lvl4pPr>
            <a:lvl5pPr>
              <a:defRPr sz="2000">
                <a:solidFill>
                  <a:schemeClr val="tx1"/>
                </a:solidFill>
                <a:latin typeface="Times New Roman" panose="02020603050405020304" pitchFamily="18" charset="0"/>
                <a:ea typeface="宋体" panose="02010600030101010101" pitchFamily="2" charset="-122"/>
              </a:defRPr>
            </a:lvl5pPr>
            <a:lvl6pPr fontAlgn="base">
              <a:spcBef>
                <a:spcPct val="0"/>
              </a:spcBef>
              <a:spcAft>
                <a:spcPct val="0"/>
              </a:spcAft>
              <a:buFont typeface="Arial" panose="020B0604020202020204" pitchFamily="34" charset="0"/>
              <a:defRPr sz="2000">
                <a:solidFill>
                  <a:schemeClr val="tx1"/>
                </a:solidFill>
                <a:latin typeface="Times New Roman" panose="02020603050405020304" pitchFamily="18" charset="0"/>
                <a:ea typeface="宋体" panose="02010600030101010101" pitchFamily="2" charset="-122"/>
              </a:defRPr>
            </a:lvl6pPr>
            <a:lvl7pPr fontAlgn="base">
              <a:spcBef>
                <a:spcPct val="0"/>
              </a:spcBef>
              <a:spcAft>
                <a:spcPct val="0"/>
              </a:spcAft>
              <a:buFont typeface="Arial" panose="020B0604020202020204" pitchFamily="34" charset="0"/>
              <a:defRPr sz="2000">
                <a:solidFill>
                  <a:schemeClr val="tx1"/>
                </a:solidFill>
                <a:latin typeface="Times New Roman" panose="02020603050405020304" pitchFamily="18" charset="0"/>
                <a:ea typeface="宋体" panose="02010600030101010101" pitchFamily="2" charset="-122"/>
              </a:defRPr>
            </a:lvl7pPr>
            <a:lvl8pPr fontAlgn="base">
              <a:spcBef>
                <a:spcPct val="0"/>
              </a:spcBef>
              <a:spcAft>
                <a:spcPct val="0"/>
              </a:spcAft>
              <a:buFont typeface="Arial" panose="020B0604020202020204" pitchFamily="34" charset="0"/>
              <a:defRPr sz="2000">
                <a:solidFill>
                  <a:schemeClr val="tx1"/>
                </a:solidFill>
                <a:latin typeface="Times New Roman" panose="02020603050405020304" pitchFamily="18" charset="0"/>
                <a:ea typeface="宋体" panose="02010600030101010101" pitchFamily="2" charset="-122"/>
              </a:defRPr>
            </a:lvl8pPr>
            <a:lvl9pPr fontAlgn="base">
              <a:spcBef>
                <a:spcPct val="0"/>
              </a:spcBef>
              <a:spcAft>
                <a:spcPct val="0"/>
              </a:spcAft>
              <a:buFont typeface="Arial" panose="020B0604020202020204" pitchFamily="34" charset="0"/>
              <a:defRPr sz="2000">
                <a:solidFill>
                  <a:schemeClr val="tx1"/>
                </a:solidFill>
                <a:latin typeface="Times New Roman" panose="02020603050405020304" pitchFamily="18" charset="0"/>
                <a:ea typeface="宋体" panose="02010600030101010101" pitchFamily="2" charset="-122"/>
              </a:defRPr>
            </a:lvl9pPr>
          </a:lstStyle>
          <a:p>
            <a:r>
              <a:rPr lang="zh-CN" altLang="en-US" sz="4265" b="1">
                <a:solidFill>
                  <a:srgbClr val="FF0000"/>
                </a:solidFill>
                <a:latin typeface="黑体" panose="02010609060101010101" pitchFamily="49" charset="-122"/>
                <a:ea typeface="黑体" panose="02010609060101010101" pitchFamily="49" charset="-122"/>
              </a:rPr>
              <a:t>回归梳理</a:t>
            </a:r>
            <a:endParaRPr lang="zh-CN" altLang="en-US" sz="4265" b="1">
              <a:solidFill>
                <a:srgbClr val="FF0000"/>
              </a:solidFill>
              <a:latin typeface="黑体" panose="02010609060101010101" pitchFamily="49" charset="-122"/>
              <a:ea typeface="黑体" panose="02010609060101010101" pitchFamily="49" charset="-122"/>
            </a:endParaRPr>
          </a:p>
        </p:txBody>
      </p:sp>
      <p:sp>
        <p:nvSpPr>
          <p:cNvPr id="52" name="AutoShape 5"/>
          <p:cNvSpPr>
            <a:spLocks noChangeArrowheads="1"/>
          </p:cNvSpPr>
          <p:nvPr/>
        </p:nvSpPr>
        <p:spPr bwMode="auto">
          <a:xfrm>
            <a:off x="9477446" y="3292921"/>
            <a:ext cx="2002158" cy="626468"/>
          </a:xfrm>
          <a:prstGeom prst="roundRect">
            <a:avLst>
              <a:gd name="adj" fmla="val 15426"/>
            </a:avLst>
          </a:prstGeom>
          <a:solidFill>
            <a:schemeClr val="bg1"/>
          </a:solidFill>
          <a:ln w="25400">
            <a:solidFill>
              <a:srgbClr val="0070C0"/>
            </a:solidFill>
            <a:round/>
          </a:ln>
        </p:spPr>
        <p:txBody>
          <a:bodyPr anchor="ctr"/>
          <a:lstStyle>
            <a:lvl1pPr marL="342900" indent="-342900">
              <a:defRPr sz="2000">
                <a:solidFill>
                  <a:schemeClr val="tx1"/>
                </a:solidFill>
                <a:latin typeface="Times New Roman" panose="02020603050405020304" pitchFamily="18" charset="0"/>
                <a:ea typeface="宋体" panose="02010600030101010101" pitchFamily="2" charset="-122"/>
              </a:defRPr>
            </a:lvl1pPr>
            <a:lvl2pPr>
              <a:defRPr sz="2000">
                <a:solidFill>
                  <a:schemeClr val="tx1"/>
                </a:solidFill>
                <a:latin typeface="Times New Roman" panose="02020603050405020304" pitchFamily="18" charset="0"/>
                <a:ea typeface="宋体" panose="02010600030101010101" pitchFamily="2" charset="-122"/>
              </a:defRPr>
            </a:lvl2pPr>
            <a:lvl3pPr>
              <a:defRPr sz="2000">
                <a:solidFill>
                  <a:schemeClr val="tx1"/>
                </a:solidFill>
                <a:latin typeface="Times New Roman" panose="02020603050405020304" pitchFamily="18" charset="0"/>
                <a:ea typeface="宋体" panose="02010600030101010101" pitchFamily="2" charset="-122"/>
              </a:defRPr>
            </a:lvl3pPr>
            <a:lvl4pPr>
              <a:defRPr sz="2000">
                <a:solidFill>
                  <a:schemeClr val="tx1"/>
                </a:solidFill>
                <a:latin typeface="Times New Roman" panose="02020603050405020304" pitchFamily="18" charset="0"/>
                <a:ea typeface="宋体" panose="02010600030101010101" pitchFamily="2" charset="-122"/>
              </a:defRPr>
            </a:lvl4pPr>
            <a:lvl5pPr>
              <a:defRPr sz="2000">
                <a:solidFill>
                  <a:schemeClr val="tx1"/>
                </a:solidFill>
                <a:latin typeface="Times New Roman" panose="02020603050405020304" pitchFamily="18" charset="0"/>
                <a:ea typeface="宋体" panose="02010600030101010101" pitchFamily="2" charset="-122"/>
              </a:defRPr>
            </a:lvl5pPr>
            <a:lvl6pPr fontAlgn="base">
              <a:spcBef>
                <a:spcPct val="0"/>
              </a:spcBef>
              <a:spcAft>
                <a:spcPct val="0"/>
              </a:spcAft>
              <a:buFont typeface="Arial" panose="020B0604020202020204" pitchFamily="34" charset="0"/>
              <a:defRPr sz="2000">
                <a:solidFill>
                  <a:schemeClr val="tx1"/>
                </a:solidFill>
                <a:latin typeface="Times New Roman" panose="02020603050405020304" pitchFamily="18" charset="0"/>
                <a:ea typeface="宋体" panose="02010600030101010101" pitchFamily="2" charset="-122"/>
              </a:defRPr>
            </a:lvl6pPr>
            <a:lvl7pPr fontAlgn="base">
              <a:spcBef>
                <a:spcPct val="0"/>
              </a:spcBef>
              <a:spcAft>
                <a:spcPct val="0"/>
              </a:spcAft>
              <a:buFont typeface="Arial" panose="020B0604020202020204" pitchFamily="34" charset="0"/>
              <a:defRPr sz="2000">
                <a:solidFill>
                  <a:schemeClr val="tx1"/>
                </a:solidFill>
                <a:latin typeface="Times New Roman" panose="02020603050405020304" pitchFamily="18" charset="0"/>
                <a:ea typeface="宋体" panose="02010600030101010101" pitchFamily="2" charset="-122"/>
              </a:defRPr>
            </a:lvl7pPr>
            <a:lvl8pPr fontAlgn="base">
              <a:spcBef>
                <a:spcPct val="0"/>
              </a:spcBef>
              <a:spcAft>
                <a:spcPct val="0"/>
              </a:spcAft>
              <a:buFont typeface="Arial" panose="020B0604020202020204" pitchFamily="34" charset="0"/>
              <a:defRPr sz="2000">
                <a:solidFill>
                  <a:schemeClr val="tx1"/>
                </a:solidFill>
                <a:latin typeface="Times New Roman" panose="02020603050405020304" pitchFamily="18" charset="0"/>
                <a:ea typeface="宋体" panose="02010600030101010101" pitchFamily="2" charset="-122"/>
              </a:defRPr>
            </a:lvl8pPr>
            <a:lvl9pPr fontAlgn="base">
              <a:spcBef>
                <a:spcPct val="0"/>
              </a:spcBef>
              <a:spcAft>
                <a:spcPct val="0"/>
              </a:spcAft>
              <a:buFont typeface="Arial" panose="020B0604020202020204" pitchFamily="34" charset="0"/>
              <a:defRPr sz="2000">
                <a:solidFill>
                  <a:schemeClr val="tx1"/>
                </a:solidFill>
                <a:latin typeface="Times New Roman" panose="02020603050405020304" pitchFamily="18" charset="0"/>
                <a:ea typeface="宋体" panose="02010600030101010101" pitchFamily="2" charset="-122"/>
              </a:defRPr>
            </a:lvl9pPr>
          </a:lstStyle>
          <a:p>
            <a:pPr algn="ctr">
              <a:lnSpc>
                <a:spcPct val="90000"/>
              </a:lnSpc>
              <a:spcBef>
                <a:spcPct val="20000"/>
              </a:spcBef>
            </a:pPr>
            <a:endParaRPr lang="en-GB" altLang="en-US" sz="4265" i="1">
              <a:solidFill>
                <a:srgbClr val="000000"/>
              </a:solidFill>
              <a:latin typeface="Verdana" panose="020B0604030504040204" pitchFamily="34" charset="0"/>
              <a:ea typeface="微软雅黑" panose="020B0503020204020204" pitchFamily="34" charset="-122"/>
            </a:endParaRPr>
          </a:p>
        </p:txBody>
      </p:sp>
      <p:sp>
        <p:nvSpPr>
          <p:cNvPr id="52269" name="TextBox 52"/>
          <p:cNvSpPr txBox="1">
            <a:spLocks noChangeArrowheads="1"/>
          </p:cNvSpPr>
          <p:nvPr/>
        </p:nvSpPr>
        <p:spPr bwMode="auto">
          <a:xfrm>
            <a:off x="9572687" y="3273874"/>
            <a:ext cx="2211686" cy="5835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000">
                <a:solidFill>
                  <a:schemeClr val="tx1"/>
                </a:solidFill>
                <a:latin typeface="Times New Roman" panose="02020603050405020304" pitchFamily="18" charset="0"/>
                <a:ea typeface="宋体" panose="02010600030101010101" pitchFamily="2" charset="-122"/>
              </a:defRPr>
            </a:lvl1pPr>
            <a:lvl2pPr>
              <a:defRPr sz="2000">
                <a:solidFill>
                  <a:schemeClr val="tx1"/>
                </a:solidFill>
                <a:latin typeface="Times New Roman" panose="02020603050405020304" pitchFamily="18" charset="0"/>
                <a:ea typeface="宋体" panose="02010600030101010101" pitchFamily="2" charset="-122"/>
              </a:defRPr>
            </a:lvl2pPr>
            <a:lvl3pPr>
              <a:defRPr sz="2000">
                <a:solidFill>
                  <a:schemeClr val="tx1"/>
                </a:solidFill>
                <a:latin typeface="Times New Roman" panose="02020603050405020304" pitchFamily="18" charset="0"/>
                <a:ea typeface="宋体" panose="02010600030101010101" pitchFamily="2" charset="-122"/>
              </a:defRPr>
            </a:lvl3pPr>
            <a:lvl4pPr>
              <a:defRPr sz="2000">
                <a:solidFill>
                  <a:schemeClr val="tx1"/>
                </a:solidFill>
                <a:latin typeface="Times New Roman" panose="02020603050405020304" pitchFamily="18" charset="0"/>
                <a:ea typeface="宋体" panose="02010600030101010101" pitchFamily="2" charset="-122"/>
              </a:defRPr>
            </a:lvl4pPr>
            <a:lvl5pPr>
              <a:defRPr sz="2000">
                <a:solidFill>
                  <a:schemeClr val="tx1"/>
                </a:solidFill>
                <a:latin typeface="Times New Roman" panose="02020603050405020304" pitchFamily="18" charset="0"/>
                <a:ea typeface="宋体" panose="02010600030101010101" pitchFamily="2" charset="-122"/>
              </a:defRPr>
            </a:lvl5pPr>
            <a:lvl6pPr fontAlgn="base">
              <a:spcBef>
                <a:spcPct val="0"/>
              </a:spcBef>
              <a:spcAft>
                <a:spcPct val="0"/>
              </a:spcAft>
              <a:buFont typeface="Arial" panose="020B0604020202020204" pitchFamily="34" charset="0"/>
              <a:defRPr sz="2000">
                <a:solidFill>
                  <a:schemeClr val="tx1"/>
                </a:solidFill>
                <a:latin typeface="Times New Roman" panose="02020603050405020304" pitchFamily="18" charset="0"/>
                <a:ea typeface="宋体" panose="02010600030101010101" pitchFamily="2" charset="-122"/>
              </a:defRPr>
            </a:lvl6pPr>
            <a:lvl7pPr fontAlgn="base">
              <a:spcBef>
                <a:spcPct val="0"/>
              </a:spcBef>
              <a:spcAft>
                <a:spcPct val="0"/>
              </a:spcAft>
              <a:buFont typeface="Arial" panose="020B0604020202020204" pitchFamily="34" charset="0"/>
              <a:defRPr sz="2000">
                <a:solidFill>
                  <a:schemeClr val="tx1"/>
                </a:solidFill>
                <a:latin typeface="Times New Roman" panose="02020603050405020304" pitchFamily="18" charset="0"/>
                <a:ea typeface="宋体" panose="02010600030101010101" pitchFamily="2" charset="-122"/>
              </a:defRPr>
            </a:lvl7pPr>
            <a:lvl8pPr fontAlgn="base">
              <a:spcBef>
                <a:spcPct val="0"/>
              </a:spcBef>
              <a:spcAft>
                <a:spcPct val="0"/>
              </a:spcAft>
              <a:buFont typeface="Arial" panose="020B0604020202020204" pitchFamily="34" charset="0"/>
              <a:defRPr sz="2000">
                <a:solidFill>
                  <a:schemeClr val="tx1"/>
                </a:solidFill>
                <a:latin typeface="Times New Roman" panose="02020603050405020304" pitchFamily="18" charset="0"/>
                <a:ea typeface="宋体" panose="02010600030101010101" pitchFamily="2" charset="-122"/>
              </a:defRPr>
            </a:lvl8pPr>
            <a:lvl9pPr fontAlgn="base">
              <a:spcBef>
                <a:spcPct val="0"/>
              </a:spcBef>
              <a:spcAft>
                <a:spcPct val="0"/>
              </a:spcAft>
              <a:buFont typeface="Arial" panose="020B0604020202020204" pitchFamily="34" charset="0"/>
              <a:defRPr sz="2000">
                <a:solidFill>
                  <a:schemeClr val="tx1"/>
                </a:solidFill>
                <a:latin typeface="Times New Roman" panose="02020603050405020304" pitchFamily="18" charset="0"/>
                <a:ea typeface="宋体" panose="02010600030101010101" pitchFamily="2" charset="-122"/>
              </a:defRPr>
            </a:lvl9pPr>
          </a:lstStyle>
          <a:p>
            <a:r>
              <a:rPr lang="en-US" altLang="zh-CN" sz="3200" b="1">
                <a:solidFill>
                  <a:srgbClr val="0070C0"/>
                </a:solidFill>
                <a:latin typeface="Tahoma" panose="020B0604030504040204" pitchFamily="34" charset="0"/>
              </a:rPr>
              <a:t>6.1-6.6</a:t>
            </a:r>
            <a:endParaRPr lang="zh-CN" altLang="en-US" sz="3200" b="1">
              <a:solidFill>
                <a:srgbClr val="0070C0"/>
              </a:solidFill>
              <a:latin typeface="Tahoma" panose="020B0604030504040204" pitchFamily="34" charset="0"/>
            </a:endParaRPr>
          </a:p>
        </p:txBody>
      </p:sp>
      <p:sp>
        <p:nvSpPr>
          <p:cNvPr id="52270" name="TextBox 1"/>
          <p:cNvSpPr txBox="1">
            <a:spLocks noChangeArrowheads="1"/>
          </p:cNvSpPr>
          <p:nvPr/>
        </p:nvSpPr>
        <p:spPr bwMode="auto">
          <a:xfrm>
            <a:off x="1727020" y="2279144"/>
            <a:ext cx="1756650" cy="14046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000">
                <a:solidFill>
                  <a:schemeClr val="tx1"/>
                </a:solidFill>
                <a:latin typeface="Times New Roman" panose="02020603050405020304" pitchFamily="18" charset="0"/>
                <a:ea typeface="宋体" panose="02010600030101010101" pitchFamily="2" charset="-122"/>
              </a:defRPr>
            </a:lvl1pPr>
            <a:lvl2pPr>
              <a:defRPr sz="2000">
                <a:solidFill>
                  <a:schemeClr val="tx1"/>
                </a:solidFill>
                <a:latin typeface="Times New Roman" panose="02020603050405020304" pitchFamily="18" charset="0"/>
                <a:ea typeface="宋体" panose="02010600030101010101" pitchFamily="2" charset="-122"/>
              </a:defRPr>
            </a:lvl2pPr>
            <a:lvl3pPr>
              <a:defRPr sz="2000">
                <a:solidFill>
                  <a:schemeClr val="tx1"/>
                </a:solidFill>
                <a:latin typeface="Times New Roman" panose="02020603050405020304" pitchFamily="18" charset="0"/>
                <a:ea typeface="宋体" panose="02010600030101010101" pitchFamily="2" charset="-122"/>
              </a:defRPr>
            </a:lvl3pPr>
            <a:lvl4pPr>
              <a:defRPr sz="2000">
                <a:solidFill>
                  <a:schemeClr val="tx1"/>
                </a:solidFill>
                <a:latin typeface="Times New Roman" panose="02020603050405020304" pitchFamily="18" charset="0"/>
                <a:ea typeface="宋体" panose="02010600030101010101" pitchFamily="2" charset="-122"/>
              </a:defRPr>
            </a:lvl4pPr>
            <a:lvl5pPr>
              <a:defRPr sz="2000">
                <a:solidFill>
                  <a:schemeClr val="tx1"/>
                </a:solidFill>
                <a:latin typeface="Times New Roman" panose="02020603050405020304" pitchFamily="18" charset="0"/>
                <a:ea typeface="宋体" panose="02010600030101010101" pitchFamily="2" charset="-122"/>
              </a:defRPr>
            </a:lvl5pPr>
            <a:lvl6pPr fontAlgn="base">
              <a:spcBef>
                <a:spcPct val="0"/>
              </a:spcBef>
              <a:spcAft>
                <a:spcPct val="0"/>
              </a:spcAft>
              <a:buFont typeface="Arial" panose="020B0604020202020204" pitchFamily="34" charset="0"/>
              <a:defRPr sz="2000">
                <a:solidFill>
                  <a:schemeClr val="tx1"/>
                </a:solidFill>
                <a:latin typeface="Times New Roman" panose="02020603050405020304" pitchFamily="18" charset="0"/>
                <a:ea typeface="宋体" panose="02010600030101010101" pitchFamily="2" charset="-122"/>
              </a:defRPr>
            </a:lvl6pPr>
            <a:lvl7pPr fontAlgn="base">
              <a:spcBef>
                <a:spcPct val="0"/>
              </a:spcBef>
              <a:spcAft>
                <a:spcPct val="0"/>
              </a:spcAft>
              <a:buFont typeface="Arial" panose="020B0604020202020204" pitchFamily="34" charset="0"/>
              <a:defRPr sz="2000">
                <a:solidFill>
                  <a:schemeClr val="tx1"/>
                </a:solidFill>
                <a:latin typeface="Times New Roman" panose="02020603050405020304" pitchFamily="18" charset="0"/>
                <a:ea typeface="宋体" panose="02010600030101010101" pitchFamily="2" charset="-122"/>
              </a:defRPr>
            </a:lvl7pPr>
            <a:lvl8pPr fontAlgn="base">
              <a:spcBef>
                <a:spcPct val="0"/>
              </a:spcBef>
              <a:spcAft>
                <a:spcPct val="0"/>
              </a:spcAft>
              <a:buFont typeface="Arial" panose="020B0604020202020204" pitchFamily="34" charset="0"/>
              <a:defRPr sz="2000">
                <a:solidFill>
                  <a:schemeClr val="tx1"/>
                </a:solidFill>
                <a:latin typeface="Times New Roman" panose="02020603050405020304" pitchFamily="18" charset="0"/>
                <a:ea typeface="宋体" panose="02010600030101010101" pitchFamily="2" charset="-122"/>
              </a:defRPr>
            </a:lvl8pPr>
            <a:lvl9pPr fontAlgn="base">
              <a:spcBef>
                <a:spcPct val="0"/>
              </a:spcBef>
              <a:spcAft>
                <a:spcPct val="0"/>
              </a:spcAft>
              <a:buFont typeface="Arial" panose="020B0604020202020204" pitchFamily="34" charset="0"/>
              <a:defRPr sz="2000">
                <a:solidFill>
                  <a:schemeClr val="tx1"/>
                </a:solidFill>
                <a:latin typeface="Times New Roman" panose="02020603050405020304" pitchFamily="18" charset="0"/>
                <a:ea typeface="宋体" panose="02010600030101010101" pitchFamily="2" charset="-122"/>
              </a:defRPr>
            </a:lvl9pPr>
          </a:lstStyle>
          <a:p>
            <a:r>
              <a:rPr lang="zh-CN" altLang="en-US" sz="4265" b="1">
                <a:latin typeface="Tahoma" panose="020B0604030504040204" pitchFamily="34" charset="0"/>
              </a:rPr>
              <a:t>系统</a:t>
            </a:r>
            <a:endParaRPr lang="zh-CN" altLang="en-US" sz="4265" b="1">
              <a:latin typeface="Tahoma" panose="020B0604030504040204" pitchFamily="34" charset="0"/>
            </a:endParaRPr>
          </a:p>
          <a:p>
            <a:r>
              <a:rPr lang="zh-CN" altLang="en-US" sz="4265" b="1">
                <a:latin typeface="Tahoma" panose="020B0604030504040204" pitchFamily="34" charset="0"/>
              </a:rPr>
              <a:t>基础</a:t>
            </a:r>
            <a:endParaRPr lang="en-US" altLang="zh-CN" sz="4265" b="1">
              <a:latin typeface="Tahoma" panose="020B0604030504040204" pitchFamily="34" charset="0"/>
            </a:endParaRPr>
          </a:p>
        </p:txBody>
      </p:sp>
      <p:sp>
        <p:nvSpPr>
          <p:cNvPr id="52271" name="TextBox 54"/>
          <p:cNvSpPr txBox="1">
            <a:spLocks noChangeArrowheads="1"/>
          </p:cNvSpPr>
          <p:nvPr/>
        </p:nvSpPr>
        <p:spPr bwMode="auto">
          <a:xfrm>
            <a:off x="4419140" y="1462196"/>
            <a:ext cx="1754535" cy="14046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000">
                <a:solidFill>
                  <a:schemeClr val="tx1"/>
                </a:solidFill>
                <a:latin typeface="Times New Roman" panose="02020603050405020304" pitchFamily="18" charset="0"/>
                <a:ea typeface="宋体" panose="02010600030101010101" pitchFamily="2" charset="-122"/>
              </a:defRPr>
            </a:lvl1pPr>
            <a:lvl2pPr>
              <a:defRPr sz="2000">
                <a:solidFill>
                  <a:schemeClr val="tx1"/>
                </a:solidFill>
                <a:latin typeface="Times New Roman" panose="02020603050405020304" pitchFamily="18" charset="0"/>
                <a:ea typeface="宋体" panose="02010600030101010101" pitchFamily="2" charset="-122"/>
              </a:defRPr>
            </a:lvl2pPr>
            <a:lvl3pPr>
              <a:defRPr sz="2000">
                <a:solidFill>
                  <a:schemeClr val="tx1"/>
                </a:solidFill>
                <a:latin typeface="Times New Roman" panose="02020603050405020304" pitchFamily="18" charset="0"/>
                <a:ea typeface="宋体" panose="02010600030101010101" pitchFamily="2" charset="-122"/>
              </a:defRPr>
            </a:lvl3pPr>
            <a:lvl4pPr>
              <a:defRPr sz="2000">
                <a:solidFill>
                  <a:schemeClr val="tx1"/>
                </a:solidFill>
                <a:latin typeface="Times New Roman" panose="02020603050405020304" pitchFamily="18" charset="0"/>
                <a:ea typeface="宋体" panose="02010600030101010101" pitchFamily="2" charset="-122"/>
              </a:defRPr>
            </a:lvl4pPr>
            <a:lvl5pPr>
              <a:defRPr sz="2000">
                <a:solidFill>
                  <a:schemeClr val="tx1"/>
                </a:solidFill>
                <a:latin typeface="Times New Roman" panose="02020603050405020304" pitchFamily="18" charset="0"/>
                <a:ea typeface="宋体" panose="02010600030101010101" pitchFamily="2" charset="-122"/>
              </a:defRPr>
            </a:lvl5pPr>
            <a:lvl6pPr fontAlgn="base">
              <a:spcBef>
                <a:spcPct val="0"/>
              </a:spcBef>
              <a:spcAft>
                <a:spcPct val="0"/>
              </a:spcAft>
              <a:buFont typeface="Arial" panose="020B0604020202020204" pitchFamily="34" charset="0"/>
              <a:defRPr sz="2000">
                <a:solidFill>
                  <a:schemeClr val="tx1"/>
                </a:solidFill>
                <a:latin typeface="Times New Roman" panose="02020603050405020304" pitchFamily="18" charset="0"/>
                <a:ea typeface="宋体" panose="02010600030101010101" pitchFamily="2" charset="-122"/>
              </a:defRPr>
            </a:lvl6pPr>
            <a:lvl7pPr fontAlgn="base">
              <a:spcBef>
                <a:spcPct val="0"/>
              </a:spcBef>
              <a:spcAft>
                <a:spcPct val="0"/>
              </a:spcAft>
              <a:buFont typeface="Arial" panose="020B0604020202020204" pitchFamily="34" charset="0"/>
              <a:defRPr sz="2000">
                <a:solidFill>
                  <a:schemeClr val="tx1"/>
                </a:solidFill>
                <a:latin typeface="Times New Roman" panose="02020603050405020304" pitchFamily="18" charset="0"/>
                <a:ea typeface="宋体" panose="02010600030101010101" pitchFamily="2" charset="-122"/>
              </a:defRPr>
            </a:lvl7pPr>
            <a:lvl8pPr fontAlgn="base">
              <a:spcBef>
                <a:spcPct val="0"/>
              </a:spcBef>
              <a:spcAft>
                <a:spcPct val="0"/>
              </a:spcAft>
              <a:buFont typeface="Arial" panose="020B0604020202020204" pitchFamily="34" charset="0"/>
              <a:defRPr sz="2000">
                <a:solidFill>
                  <a:schemeClr val="tx1"/>
                </a:solidFill>
                <a:latin typeface="Times New Roman" panose="02020603050405020304" pitchFamily="18" charset="0"/>
                <a:ea typeface="宋体" panose="02010600030101010101" pitchFamily="2" charset="-122"/>
              </a:defRPr>
            </a:lvl8pPr>
            <a:lvl9pPr fontAlgn="base">
              <a:spcBef>
                <a:spcPct val="0"/>
              </a:spcBef>
              <a:spcAft>
                <a:spcPct val="0"/>
              </a:spcAft>
              <a:buFont typeface="Arial" panose="020B0604020202020204" pitchFamily="34" charset="0"/>
              <a:defRPr sz="2000">
                <a:solidFill>
                  <a:schemeClr val="tx1"/>
                </a:solidFill>
                <a:latin typeface="Times New Roman" panose="02020603050405020304" pitchFamily="18" charset="0"/>
                <a:ea typeface="宋体" panose="02010600030101010101" pitchFamily="2" charset="-122"/>
              </a:defRPr>
            </a:lvl9pPr>
          </a:lstStyle>
          <a:p>
            <a:r>
              <a:rPr lang="zh-CN" altLang="en-US" sz="4265" b="1">
                <a:latin typeface="Tahoma" panose="020B0604030504040204" pitchFamily="34" charset="0"/>
              </a:rPr>
              <a:t>综合</a:t>
            </a:r>
            <a:endParaRPr lang="zh-CN" altLang="en-US" sz="4265" b="1">
              <a:latin typeface="Tahoma" panose="020B0604030504040204" pitchFamily="34" charset="0"/>
            </a:endParaRPr>
          </a:p>
          <a:p>
            <a:r>
              <a:rPr lang="zh-CN" altLang="en-US" sz="4265" b="1">
                <a:latin typeface="Tahoma" panose="020B0604030504040204" pitchFamily="34" charset="0"/>
              </a:rPr>
              <a:t>能力</a:t>
            </a:r>
            <a:endParaRPr lang="en-US" altLang="zh-CN" sz="4265" b="1">
              <a:latin typeface="Tahoma" panose="020B0604030504040204" pitchFamily="34" charset="0"/>
            </a:endParaRPr>
          </a:p>
        </p:txBody>
      </p:sp>
      <p:sp>
        <p:nvSpPr>
          <p:cNvPr id="52272" name="TextBox 55"/>
          <p:cNvSpPr txBox="1">
            <a:spLocks noChangeArrowheads="1"/>
          </p:cNvSpPr>
          <p:nvPr/>
        </p:nvSpPr>
        <p:spPr bwMode="auto">
          <a:xfrm>
            <a:off x="7009670" y="653714"/>
            <a:ext cx="1756650" cy="14046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000">
                <a:solidFill>
                  <a:schemeClr val="tx1"/>
                </a:solidFill>
                <a:latin typeface="Times New Roman" panose="02020603050405020304" pitchFamily="18" charset="0"/>
                <a:ea typeface="宋体" panose="02010600030101010101" pitchFamily="2" charset="-122"/>
              </a:defRPr>
            </a:lvl1pPr>
            <a:lvl2pPr>
              <a:defRPr sz="2000">
                <a:solidFill>
                  <a:schemeClr val="tx1"/>
                </a:solidFill>
                <a:latin typeface="Times New Roman" panose="02020603050405020304" pitchFamily="18" charset="0"/>
                <a:ea typeface="宋体" panose="02010600030101010101" pitchFamily="2" charset="-122"/>
              </a:defRPr>
            </a:lvl2pPr>
            <a:lvl3pPr>
              <a:defRPr sz="2000">
                <a:solidFill>
                  <a:schemeClr val="tx1"/>
                </a:solidFill>
                <a:latin typeface="Times New Roman" panose="02020603050405020304" pitchFamily="18" charset="0"/>
                <a:ea typeface="宋体" panose="02010600030101010101" pitchFamily="2" charset="-122"/>
              </a:defRPr>
            </a:lvl3pPr>
            <a:lvl4pPr>
              <a:defRPr sz="2000">
                <a:solidFill>
                  <a:schemeClr val="tx1"/>
                </a:solidFill>
                <a:latin typeface="Times New Roman" panose="02020603050405020304" pitchFamily="18" charset="0"/>
                <a:ea typeface="宋体" panose="02010600030101010101" pitchFamily="2" charset="-122"/>
              </a:defRPr>
            </a:lvl4pPr>
            <a:lvl5pPr>
              <a:defRPr sz="2000">
                <a:solidFill>
                  <a:schemeClr val="tx1"/>
                </a:solidFill>
                <a:latin typeface="Times New Roman" panose="02020603050405020304" pitchFamily="18" charset="0"/>
                <a:ea typeface="宋体" panose="02010600030101010101" pitchFamily="2" charset="-122"/>
              </a:defRPr>
            </a:lvl5pPr>
            <a:lvl6pPr fontAlgn="base">
              <a:spcBef>
                <a:spcPct val="0"/>
              </a:spcBef>
              <a:spcAft>
                <a:spcPct val="0"/>
              </a:spcAft>
              <a:buFont typeface="Arial" panose="020B0604020202020204" pitchFamily="34" charset="0"/>
              <a:defRPr sz="2000">
                <a:solidFill>
                  <a:schemeClr val="tx1"/>
                </a:solidFill>
                <a:latin typeface="Times New Roman" panose="02020603050405020304" pitchFamily="18" charset="0"/>
                <a:ea typeface="宋体" panose="02010600030101010101" pitchFamily="2" charset="-122"/>
              </a:defRPr>
            </a:lvl6pPr>
            <a:lvl7pPr fontAlgn="base">
              <a:spcBef>
                <a:spcPct val="0"/>
              </a:spcBef>
              <a:spcAft>
                <a:spcPct val="0"/>
              </a:spcAft>
              <a:buFont typeface="Arial" panose="020B0604020202020204" pitchFamily="34" charset="0"/>
              <a:defRPr sz="2000">
                <a:solidFill>
                  <a:schemeClr val="tx1"/>
                </a:solidFill>
                <a:latin typeface="Times New Roman" panose="02020603050405020304" pitchFamily="18" charset="0"/>
                <a:ea typeface="宋体" panose="02010600030101010101" pitchFamily="2" charset="-122"/>
              </a:defRPr>
            </a:lvl7pPr>
            <a:lvl8pPr fontAlgn="base">
              <a:spcBef>
                <a:spcPct val="0"/>
              </a:spcBef>
              <a:spcAft>
                <a:spcPct val="0"/>
              </a:spcAft>
              <a:buFont typeface="Arial" panose="020B0604020202020204" pitchFamily="34" charset="0"/>
              <a:defRPr sz="2000">
                <a:solidFill>
                  <a:schemeClr val="tx1"/>
                </a:solidFill>
                <a:latin typeface="Times New Roman" panose="02020603050405020304" pitchFamily="18" charset="0"/>
                <a:ea typeface="宋体" panose="02010600030101010101" pitchFamily="2" charset="-122"/>
              </a:defRPr>
            </a:lvl8pPr>
            <a:lvl9pPr fontAlgn="base">
              <a:spcBef>
                <a:spcPct val="0"/>
              </a:spcBef>
              <a:spcAft>
                <a:spcPct val="0"/>
              </a:spcAft>
              <a:buFont typeface="Arial" panose="020B0604020202020204" pitchFamily="34" charset="0"/>
              <a:defRPr sz="2000">
                <a:solidFill>
                  <a:schemeClr val="tx1"/>
                </a:solidFill>
                <a:latin typeface="Times New Roman" panose="02020603050405020304" pitchFamily="18" charset="0"/>
                <a:ea typeface="宋体" panose="02010600030101010101" pitchFamily="2" charset="-122"/>
              </a:defRPr>
            </a:lvl9pPr>
          </a:lstStyle>
          <a:p>
            <a:r>
              <a:rPr lang="zh-CN" altLang="en-US" sz="4265" b="1">
                <a:latin typeface="Tahoma" panose="020B0604030504040204" pitchFamily="34" charset="0"/>
              </a:rPr>
              <a:t>模拟全面</a:t>
            </a:r>
            <a:endParaRPr lang="zh-CN" altLang="en-US" sz="4265" b="1">
              <a:latin typeface="Tahoma" panose="020B0604030504040204" pitchFamily="34" charset="0"/>
            </a:endParaRPr>
          </a:p>
        </p:txBody>
      </p:sp>
      <p:grpSp>
        <p:nvGrpSpPr>
          <p:cNvPr id="52273" name="组合 56"/>
          <p:cNvGrpSpPr/>
          <p:nvPr/>
        </p:nvGrpSpPr>
        <p:grpSpPr>
          <a:xfrm>
            <a:off x="304767" y="649481"/>
            <a:ext cx="4571524" cy="1136531"/>
            <a:chOff x="679383" y="345544"/>
            <a:chExt cx="5343592" cy="1465088"/>
          </a:xfrm>
        </p:grpSpPr>
        <p:sp>
          <p:nvSpPr>
            <p:cNvPr id="58" name="上箭头 57"/>
            <p:cNvSpPr/>
            <p:nvPr/>
          </p:nvSpPr>
          <p:spPr>
            <a:xfrm rot="5400000">
              <a:off x="2618635" y="-1593708"/>
              <a:ext cx="1465088" cy="5343592"/>
            </a:xfrm>
            <a:prstGeom prst="upArrow">
              <a:avLst/>
            </a:prstGeom>
            <a:solidFill>
              <a:schemeClr val="accent2">
                <a:lumMod val="75000"/>
              </a:schemeClr>
            </a:solidFill>
          </p:spPr>
          <p:style>
            <a:lnRef idx="2">
              <a:schemeClr val="accent4"/>
            </a:lnRef>
            <a:fillRef idx="1">
              <a:schemeClr val="lt1"/>
            </a:fillRef>
            <a:effectRef idx="0">
              <a:schemeClr val="accent4"/>
            </a:effectRef>
            <a:fontRef idx="minor">
              <a:schemeClr val="dk1"/>
            </a:fontRef>
          </p:style>
          <p:txBody>
            <a:bodyPr anchor="ctr"/>
            <a:lstStyle/>
            <a:p>
              <a:pPr algn="ctr" fontAlgn="ctr">
                <a:spcBef>
                  <a:spcPct val="0"/>
                </a:spcBef>
                <a:spcAft>
                  <a:spcPct val="0"/>
                </a:spcAft>
                <a:buClr>
                  <a:srgbClr val="FF0000"/>
                </a:buClr>
                <a:buSzPct val="70000"/>
                <a:buFont typeface="Wingdings" panose="05000000000000000000" pitchFamily="2" charset="2"/>
                <a:buChar char="u"/>
                <a:defRPr/>
              </a:pPr>
              <a:endParaRPr lang="zh-CN" altLang="en-US" sz="2135" b="1" kern="0">
                <a:gradFill flip="none" rotWithShape="1">
                  <a:gsLst>
                    <a:gs pos="0">
                      <a:schemeClr val="accent4">
                        <a:lumMod val="40000"/>
                        <a:lumOff val="60000"/>
                        <a:shade val="30000"/>
                        <a:satMod val="115000"/>
                      </a:schemeClr>
                    </a:gs>
                    <a:gs pos="50000">
                      <a:schemeClr val="accent4">
                        <a:lumMod val="40000"/>
                        <a:lumOff val="60000"/>
                        <a:shade val="67500"/>
                        <a:satMod val="115000"/>
                      </a:schemeClr>
                    </a:gs>
                    <a:gs pos="100000">
                      <a:schemeClr val="accent4">
                        <a:lumMod val="40000"/>
                        <a:lumOff val="60000"/>
                        <a:shade val="100000"/>
                        <a:satMod val="115000"/>
                      </a:schemeClr>
                    </a:gs>
                  </a:gsLst>
                  <a:lin ang="18900000" scaled="1"/>
                </a:gradFill>
                <a:latin typeface="微软雅黑" panose="020B0503020204020204" pitchFamily="34" charset="-122"/>
                <a:ea typeface="微软雅黑" panose="020B0503020204020204" pitchFamily="34" charset="-122"/>
              </a:endParaRPr>
            </a:p>
          </p:txBody>
        </p:sp>
        <p:sp>
          <p:nvSpPr>
            <p:cNvPr id="52275" name="矩形 58"/>
            <p:cNvSpPr>
              <a:spLocks noChangeArrowheads="1"/>
            </p:cNvSpPr>
            <p:nvPr/>
          </p:nvSpPr>
          <p:spPr bwMode="auto">
            <a:xfrm>
              <a:off x="1046888" y="607410"/>
              <a:ext cx="4031863" cy="7522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000">
                  <a:solidFill>
                    <a:schemeClr val="tx1"/>
                  </a:solidFill>
                  <a:latin typeface="Times New Roman" panose="02020603050405020304" pitchFamily="18" charset="0"/>
                  <a:ea typeface="宋体" panose="02010600030101010101" pitchFamily="2" charset="-122"/>
                </a:defRPr>
              </a:lvl1pPr>
              <a:lvl2pPr>
                <a:defRPr sz="2000">
                  <a:solidFill>
                    <a:schemeClr val="tx1"/>
                  </a:solidFill>
                  <a:latin typeface="Times New Roman" panose="02020603050405020304" pitchFamily="18" charset="0"/>
                  <a:ea typeface="宋体" panose="02010600030101010101" pitchFamily="2" charset="-122"/>
                </a:defRPr>
              </a:lvl2pPr>
              <a:lvl3pPr>
                <a:defRPr sz="2000">
                  <a:solidFill>
                    <a:schemeClr val="tx1"/>
                  </a:solidFill>
                  <a:latin typeface="Times New Roman" panose="02020603050405020304" pitchFamily="18" charset="0"/>
                  <a:ea typeface="宋体" panose="02010600030101010101" pitchFamily="2" charset="-122"/>
                </a:defRPr>
              </a:lvl3pPr>
              <a:lvl4pPr>
                <a:defRPr sz="2000">
                  <a:solidFill>
                    <a:schemeClr val="tx1"/>
                  </a:solidFill>
                  <a:latin typeface="Times New Roman" panose="02020603050405020304" pitchFamily="18" charset="0"/>
                  <a:ea typeface="宋体" panose="02010600030101010101" pitchFamily="2" charset="-122"/>
                </a:defRPr>
              </a:lvl4pPr>
              <a:lvl5pPr>
                <a:defRPr sz="2000">
                  <a:solidFill>
                    <a:schemeClr val="tx1"/>
                  </a:solidFill>
                  <a:latin typeface="Times New Roman" panose="02020603050405020304" pitchFamily="18" charset="0"/>
                  <a:ea typeface="宋体" panose="02010600030101010101" pitchFamily="2" charset="-122"/>
                </a:defRPr>
              </a:lvl5pPr>
              <a:lvl6pPr fontAlgn="base">
                <a:spcBef>
                  <a:spcPct val="0"/>
                </a:spcBef>
                <a:spcAft>
                  <a:spcPct val="0"/>
                </a:spcAft>
                <a:buFont typeface="Arial" panose="020B0604020202020204" pitchFamily="34" charset="0"/>
                <a:defRPr sz="2000">
                  <a:solidFill>
                    <a:schemeClr val="tx1"/>
                  </a:solidFill>
                  <a:latin typeface="Times New Roman" panose="02020603050405020304" pitchFamily="18" charset="0"/>
                  <a:ea typeface="宋体" panose="02010600030101010101" pitchFamily="2" charset="-122"/>
                </a:defRPr>
              </a:lvl6pPr>
              <a:lvl7pPr fontAlgn="base">
                <a:spcBef>
                  <a:spcPct val="0"/>
                </a:spcBef>
                <a:spcAft>
                  <a:spcPct val="0"/>
                </a:spcAft>
                <a:buFont typeface="Arial" panose="020B0604020202020204" pitchFamily="34" charset="0"/>
                <a:defRPr sz="2000">
                  <a:solidFill>
                    <a:schemeClr val="tx1"/>
                  </a:solidFill>
                  <a:latin typeface="Times New Roman" panose="02020603050405020304" pitchFamily="18" charset="0"/>
                  <a:ea typeface="宋体" panose="02010600030101010101" pitchFamily="2" charset="-122"/>
                </a:defRPr>
              </a:lvl7pPr>
              <a:lvl8pPr fontAlgn="base">
                <a:spcBef>
                  <a:spcPct val="0"/>
                </a:spcBef>
                <a:spcAft>
                  <a:spcPct val="0"/>
                </a:spcAft>
                <a:buFont typeface="Arial" panose="020B0604020202020204" pitchFamily="34" charset="0"/>
                <a:defRPr sz="2000">
                  <a:solidFill>
                    <a:schemeClr val="tx1"/>
                  </a:solidFill>
                  <a:latin typeface="Times New Roman" panose="02020603050405020304" pitchFamily="18" charset="0"/>
                  <a:ea typeface="宋体" panose="02010600030101010101" pitchFamily="2" charset="-122"/>
                </a:defRPr>
              </a:lvl8pPr>
              <a:lvl9pPr fontAlgn="base">
                <a:spcBef>
                  <a:spcPct val="0"/>
                </a:spcBef>
                <a:spcAft>
                  <a:spcPct val="0"/>
                </a:spcAft>
                <a:buFont typeface="Arial" panose="020B0604020202020204" pitchFamily="34" charset="0"/>
                <a:defRPr sz="2000">
                  <a:solidFill>
                    <a:schemeClr val="tx1"/>
                  </a:solidFill>
                  <a:latin typeface="Times New Roman" panose="02020603050405020304" pitchFamily="18" charset="0"/>
                  <a:ea typeface="宋体" panose="02010600030101010101" pitchFamily="2" charset="-122"/>
                </a:defRPr>
              </a:lvl9pPr>
            </a:lstStyle>
            <a:p>
              <a:r>
                <a:rPr lang="zh-CN" altLang="en-US" sz="3200" b="1">
                  <a:solidFill>
                    <a:srgbClr val="FFFF00"/>
                  </a:solidFill>
                  <a:latin typeface="黑体" panose="02010609060101010101" pitchFamily="49" charset="-122"/>
                  <a:ea typeface="黑体" panose="02010609060101010101" pitchFamily="49" charset="-122"/>
                </a:rPr>
                <a:t>高三复习时间安排</a:t>
              </a:r>
              <a:endParaRPr lang="zh-CN" altLang="en-US" sz="3200" b="1">
                <a:solidFill>
                  <a:srgbClr val="FFFF00"/>
                </a:solidFill>
                <a:latin typeface="黑体" panose="02010609060101010101" pitchFamily="49" charset="-122"/>
                <a:ea typeface="黑体" panose="02010609060101010101" pitchFamily="49" charset="-122"/>
              </a:endParaRPr>
            </a:p>
          </p:txBody>
        </p:sp>
      </p:grpSp>
      <p:sp>
        <p:nvSpPr>
          <p:cNvPr id="52276" name="TextBox 48"/>
          <p:cNvSpPr txBox="1">
            <a:spLocks noChangeArrowheads="1"/>
          </p:cNvSpPr>
          <p:nvPr/>
        </p:nvSpPr>
        <p:spPr bwMode="auto">
          <a:xfrm>
            <a:off x="9722954" y="23013"/>
            <a:ext cx="1756650" cy="14046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000">
                <a:solidFill>
                  <a:schemeClr val="tx1"/>
                </a:solidFill>
                <a:latin typeface="Times New Roman" panose="02020603050405020304" pitchFamily="18" charset="0"/>
                <a:ea typeface="宋体" panose="02010600030101010101" pitchFamily="2" charset="-122"/>
              </a:defRPr>
            </a:lvl1pPr>
            <a:lvl2pPr>
              <a:defRPr sz="2000">
                <a:solidFill>
                  <a:schemeClr val="tx1"/>
                </a:solidFill>
                <a:latin typeface="Times New Roman" panose="02020603050405020304" pitchFamily="18" charset="0"/>
                <a:ea typeface="宋体" panose="02010600030101010101" pitchFamily="2" charset="-122"/>
              </a:defRPr>
            </a:lvl2pPr>
            <a:lvl3pPr>
              <a:defRPr sz="2000">
                <a:solidFill>
                  <a:schemeClr val="tx1"/>
                </a:solidFill>
                <a:latin typeface="Times New Roman" panose="02020603050405020304" pitchFamily="18" charset="0"/>
                <a:ea typeface="宋体" panose="02010600030101010101" pitchFamily="2" charset="-122"/>
              </a:defRPr>
            </a:lvl3pPr>
            <a:lvl4pPr>
              <a:defRPr sz="2000">
                <a:solidFill>
                  <a:schemeClr val="tx1"/>
                </a:solidFill>
                <a:latin typeface="Times New Roman" panose="02020603050405020304" pitchFamily="18" charset="0"/>
                <a:ea typeface="宋体" panose="02010600030101010101" pitchFamily="2" charset="-122"/>
              </a:defRPr>
            </a:lvl4pPr>
            <a:lvl5pPr>
              <a:defRPr sz="2000">
                <a:solidFill>
                  <a:schemeClr val="tx1"/>
                </a:solidFill>
                <a:latin typeface="Times New Roman" panose="02020603050405020304" pitchFamily="18" charset="0"/>
                <a:ea typeface="宋体" panose="02010600030101010101" pitchFamily="2" charset="-122"/>
              </a:defRPr>
            </a:lvl5pPr>
            <a:lvl6pPr fontAlgn="base">
              <a:spcBef>
                <a:spcPct val="0"/>
              </a:spcBef>
              <a:spcAft>
                <a:spcPct val="0"/>
              </a:spcAft>
              <a:buFont typeface="Arial" panose="020B0604020202020204" pitchFamily="34" charset="0"/>
              <a:defRPr sz="2000">
                <a:solidFill>
                  <a:schemeClr val="tx1"/>
                </a:solidFill>
                <a:latin typeface="Times New Roman" panose="02020603050405020304" pitchFamily="18" charset="0"/>
                <a:ea typeface="宋体" panose="02010600030101010101" pitchFamily="2" charset="-122"/>
              </a:defRPr>
            </a:lvl6pPr>
            <a:lvl7pPr fontAlgn="base">
              <a:spcBef>
                <a:spcPct val="0"/>
              </a:spcBef>
              <a:spcAft>
                <a:spcPct val="0"/>
              </a:spcAft>
              <a:buFont typeface="Arial" panose="020B0604020202020204" pitchFamily="34" charset="0"/>
              <a:defRPr sz="2000">
                <a:solidFill>
                  <a:schemeClr val="tx1"/>
                </a:solidFill>
                <a:latin typeface="Times New Roman" panose="02020603050405020304" pitchFamily="18" charset="0"/>
                <a:ea typeface="宋体" panose="02010600030101010101" pitchFamily="2" charset="-122"/>
              </a:defRPr>
            </a:lvl7pPr>
            <a:lvl8pPr fontAlgn="base">
              <a:spcBef>
                <a:spcPct val="0"/>
              </a:spcBef>
              <a:spcAft>
                <a:spcPct val="0"/>
              </a:spcAft>
              <a:buFont typeface="Arial" panose="020B0604020202020204" pitchFamily="34" charset="0"/>
              <a:defRPr sz="2000">
                <a:solidFill>
                  <a:schemeClr val="tx1"/>
                </a:solidFill>
                <a:latin typeface="Times New Roman" panose="02020603050405020304" pitchFamily="18" charset="0"/>
                <a:ea typeface="宋体" panose="02010600030101010101" pitchFamily="2" charset="-122"/>
              </a:defRPr>
            </a:lvl8pPr>
            <a:lvl9pPr fontAlgn="base">
              <a:spcBef>
                <a:spcPct val="0"/>
              </a:spcBef>
              <a:spcAft>
                <a:spcPct val="0"/>
              </a:spcAft>
              <a:buFont typeface="Arial" panose="020B0604020202020204" pitchFamily="34" charset="0"/>
              <a:defRPr sz="2000">
                <a:solidFill>
                  <a:schemeClr val="tx1"/>
                </a:solidFill>
                <a:latin typeface="Times New Roman" panose="02020603050405020304" pitchFamily="18" charset="0"/>
                <a:ea typeface="宋体" panose="02010600030101010101" pitchFamily="2" charset="-122"/>
              </a:defRPr>
            </a:lvl9pPr>
          </a:lstStyle>
          <a:p>
            <a:r>
              <a:rPr lang="zh-CN" altLang="en-US" sz="4265" b="1">
                <a:latin typeface="Tahoma" panose="020B0604030504040204" pitchFamily="34" charset="0"/>
              </a:rPr>
              <a:t>冲刺</a:t>
            </a:r>
            <a:endParaRPr lang="en-US" altLang="zh-CN" sz="4265" b="1">
              <a:latin typeface="Tahoma" panose="020B0604030504040204" pitchFamily="34" charset="0"/>
            </a:endParaRPr>
          </a:p>
          <a:p>
            <a:r>
              <a:rPr lang="zh-CN" altLang="en-US" sz="4265" b="1">
                <a:latin typeface="Tahoma" panose="020B0604030504040204" pitchFamily="34" charset="0"/>
              </a:rPr>
              <a:t>质变</a:t>
            </a:r>
            <a:endParaRPr lang="zh-CN" altLang="en-US" sz="4265" b="1">
              <a:latin typeface="Tahoma" panose="020B0604030504040204" pitchFamily="34"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childTnLst>
                                </p:cTn>
                              </p:par>
                              <p:par>
                                <p:cTn id="9" presetID="23" presetClass="entr" presetSubtype="16" fill="hold"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p:cTn id="11" dur="500" fill="hold"/>
                                        <p:tgtEl>
                                          <p:spTgt spid="5"/>
                                        </p:tgtEl>
                                        <p:attrNameLst>
                                          <p:attrName>ppt_w</p:attrName>
                                        </p:attrNameLst>
                                      </p:cBhvr>
                                      <p:tavLst>
                                        <p:tav tm="0">
                                          <p:val>
                                            <p:fltVal val="0"/>
                                          </p:val>
                                        </p:tav>
                                        <p:tav tm="100000">
                                          <p:val>
                                            <p:strVal val="#ppt_w"/>
                                          </p:val>
                                        </p:tav>
                                      </p:tavLst>
                                    </p:anim>
                                    <p:anim calcmode="lin" valueType="num">
                                      <p:cBhvr>
                                        <p:cTn id="12" dur="500" fill="hold"/>
                                        <p:tgtEl>
                                          <p:spTgt spid="5"/>
                                        </p:tgtEl>
                                        <p:attrNameLst>
                                          <p:attrName>ppt_h</p:attrName>
                                        </p:attrNameLst>
                                      </p:cBhvr>
                                      <p:tavLst>
                                        <p:tav tm="0">
                                          <p:val>
                                            <p:fltVal val="0"/>
                                          </p:val>
                                        </p:tav>
                                        <p:tav tm="100000">
                                          <p:val>
                                            <p:strVal val="#ppt_h"/>
                                          </p:val>
                                        </p:tav>
                                      </p:tavLst>
                                    </p:anim>
                                  </p:childTnLst>
                                </p:cTn>
                              </p:par>
                              <p:par>
                                <p:cTn id="13" presetID="23" presetClass="entr" presetSubtype="16" fill="hold" nodeType="withEffect">
                                  <p:stCondLst>
                                    <p:cond delay="0"/>
                                  </p:stCondLst>
                                  <p:childTnLst>
                                    <p:set>
                                      <p:cBhvr>
                                        <p:cTn id="14" dur="1" fill="hold">
                                          <p:stCondLst>
                                            <p:cond delay="0"/>
                                          </p:stCondLst>
                                        </p:cTn>
                                        <p:tgtEl>
                                          <p:spTgt spid="8"/>
                                        </p:tgtEl>
                                        <p:attrNameLst>
                                          <p:attrName>style.visibility</p:attrName>
                                        </p:attrNameLst>
                                      </p:cBhvr>
                                      <p:to>
                                        <p:strVal val="visible"/>
                                      </p:to>
                                    </p:set>
                                    <p:anim calcmode="lin" valueType="num">
                                      <p:cBhvr>
                                        <p:cTn id="15" dur="500" fill="hold"/>
                                        <p:tgtEl>
                                          <p:spTgt spid="8"/>
                                        </p:tgtEl>
                                        <p:attrNameLst>
                                          <p:attrName>ppt_w</p:attrName>
                                        </p:attrNameLst>
                                      </p:cBhvr>
                                      <p:tavLst>
                                        <p:tav tm="0">
                                          <p:val>
                                            <p:fltVal val="0"/>
                                          </p:val>
                                        </p:tav>
                                        <p:tav tm="100000">
                                          <p:val>
                                            <p:strVal val="#ppt_w"/>
                                          </p:val>
                                        </p:tav>
                                      </p:tavLst>
                                    </p:anim>
                                    <p:anim calcmode="lin" valueType="num">
                                      <p:cBhvr>
                                        <p:cTn id="16" dur="500" fill="hold"/>
                                        <p:tgtEl>
                                          <p:spTgt spid="8"/>
                                        </p:tgtEl>
                                        <p:attrNameLst>
                                          <p:attrName>ppt_h</p:attrName>
                                        </p:attrNameLst>
                                      </p:cBhvr>
                                      <p:tavLst>
                                        <p:tav tm="0">
                                          <p:val>
                                            <p:fltVal val="0"/>
                                          </p:val>
                                        </p:tav>
                                        <p:tav tm="100000">
                                          <p:val>
                                            <p:strVal val="#ppt_h"/>
                                          </p:val>
                                        </p:tav>
                                      </p:tavLst>
                                    </p:anim>
                                  </p:childTnLst>
                                </p:cTn>
                              </p:par>
                              <p:par>
                                <p:cTn id="17" presetID="10" presetClass="entr" presetSubtype="0" fill="hold" grpId="0" nodeType="withEffect">
                                  <p:stCondLst>
                                    <p:cond delay="0"/>
                                  </p:stCondLst>
                                  <p:childTnLst>
                                    <p:set>
                                      <p:cBhvr>
                                        <p:cTn id="18" dur="1" fill="hold">
                                          <p:stCondLst>
                                            <p:cond delay="0"/>
                                          </p:stCondLst>
                                        </p:cTn>
                                        <p:tgtEl>
                                          <p:spTgt spid="37"/>
                                        </p:tgtEl>
                                        <p:attrNameLst>
                                          <p:attrName>style.visibility</p:attrName>
                                        </p:attrNameLst>
                                      </p:cBhvr>
                                      <p:to>
                                        <p:strVal val="visible"/>
                                      </p:to>
                                    </p:set>
                                    <p:animEffect transition="in" filter="fade">
                                      <p:cBhvr>
                                        <p:cTn id="19" dur="500"/>
                                        <p:tgtEl>
                                          <p:spTgt spid="37"/>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39"/>
                                        </p:tgtEl>
                                        <p:attrNameLst>
                                          <p:attrName>style.visibility</p:attrName>
                                        </p:attrNameLst>
                                      </p:cBhvr>
                                      <p:to>
                                        <p:strVal val="visible"/>
                                      </p:to>
                                    </p:set>
                                    <p:animEffect transition="in" filter="fade">
                                      <p:cBhvr>
                                        <p:cTn id="22" dur="500"/>
                                        <p:tgtEl>
                                          <p:spTgt spid="39"/>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41"/>
                                        </p:tgtEl>
                                        <p:attrNameLst>
                                          <p:attrName>style.visibility</p:attrName>
                                        </p:attrNameLst>
                                      </p:cBhvr>
                                      <p:to>
                                        <p:strVal val="visible"/>
                                      </p:to>
                                    </p:set>
                                    <p:animEffect transition="in" filter="fade">
                                      <p:cBhvr>
                                        <p:cTn id="25" dur="500"/>
                                        <p:tgtEl>
                                          <p:spTgt spid="41"/>
                                        </p:tgtEl>
                                      </p:cBhvr>
                                    </p:animEffect>
                                  </p:childTnLst>
                                </p:cTn>
                              </p:par>
                              <p:par>
                                <p:cTn id="26" presetID="23" presetClass="entr" presetSubtype="16" fill="hold" nodeType="withEffect">
                                  <p:stCondLst>
                                    <p:cond delay="0"/>
                                  </p:stCondLst>
                                  <p:childTnLst>
                                    <p:set>
                                      <p:cBhvr>
                                        <p:cTn id="27" dur="1" fill="hold">
                                          <p:stCondLst>
                                            <p:cond delay="0"/>
                                          </p:stCondLst>
                                        </p:cTn>
                                        <p:tgtEl>
                                          <p:spTgt spid="12"/>
                                        </p:tgtEl>
                                        <p:attrNameLst>
                                          <p:attrName>style.visibility</p:attrName>
                                        </p:attrNameLst>
                                      </p:cBhvr>
                                      <p:to>
                                        <p:strVal val="visible"/>
                                      </p:to>
                                    </p:set>
                                    <p:anim calcmode="lin" valueType="num">
                                      <p:cBhvr>
                                        <p:cTn id="28" dur="500" fill="hold"/>
                                        <p:tgtEl>
                                          <p:spTgt spid="12"/>
                                        </p:tgtEl>
                                        <p:attrNameLst>
                                          <p:attrName>ppt_w</p:attrName>
                                        </p:attrNameLst>
                                      </p:cBhvr>
                                      <p:tavLst>
                                        <p:tav tm="0">
                                          <p:val>
                                            <p:fltVal val="0"/>
                                          </p:val>
                                        </p:tav>
                                        <p:tav tm="100000">
                                          <p:val>
                                            <p:strVal val="#ppt_w"/>
                                          </p:val>
                                        </p:tav>
                                      </p:tavLst>
                                    </p:anim>
                                    <p:anim calcmode="lin" valueType="num">
                                      <p:cBhvr>
                                        <p:cTn id="29" dur="500" fill="hold"/>
                                        <p:tgtEl>
                                          <p:spTgt spid="12"/>
                                        </p:tgtEl>
                                        <p:attrNameLst>
                                          <p:attrName>ppt_h</p:attrName>
                                        </p:attrNameLst>
                                      </p:cBhvr>
                                      <p:tavLst>
                                        <p:tav tm="0">
                                          <p:val>
                                            <p:fltVal val="0"/>
                                          </p:val>
                                        </p:tav>
                                        <p:tav tm="100000">
                                          <p:val>
                                            <p:strVal val="#ppt_h"/>
                                          </p:val>
                                        </p:tav>
                                      </p:tavLst>
                                    </p:anim>
                                  </p:childTnLst>
                                </p:cTn>
                              </p:par>
                              <p:par>
                                <p:cTn id="30" presetID="10" presetClass="entr" presetSubtype="0" fill="hold" grpId="0" nodeType="withEffect">
                                  <p:stCondLst>
                                    <p:cond delay="0"/>
                                  </p:stCondLst>
                                  <p:childTnLst>
                                    <p:set>
                                      <p:cBhvr>
                                        <p:cTn id="31" dur="1" fill="hold">
                                          <p:stCondLst>
                                            <p:cond delay="0"/>
                                          </p:stCondLst>
                                        </p:cTn>
                                        <p:tgtEl>
                                          <p:spTgt spid="52"/>
                                        </p:tgtEl>
                                        <p:attrNameLst>
                                          <p:attrName>style.visibility</p:attrName>
                                        </p:attrNameLst>
                                      </p:cBhvr>
                                      <p:to>
                                        <p:strVal val="visible"/>
                                      </p:to>
                                    </p:set>
                                    <p:animEffect transition="in" filter="fade">
                                      <p:cBhvr>
                                        <p:cTn id="32" dur="500"/>
                                        <p:tgtEl>
                                          <p:spTgt spid="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bldLvl="0" animBg="1"/>
      <p:bldP spid="39" grpId="0" bldLvl="0" animBg="1"/>
      <p:bldP spid="41" grpId="0" bldLvl="0" animBg="1"/>
      <p:bldP spid="52" grpId="0" bldLvl="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7" name="TextBox 8"/>
          <p:cNvSpPr txBox="1">
            <a:spLocks noChangeArrowheads="1"/>
          </p:cNvSpPr>
          <p:nvPr/>
        </p:nvSpPr>
        <p:spPr bwMode="auto">
          <a:xfrm>
            <a:off x="1702880" y="1053664"/>
            <a:ext cx="711126" cy="2392045"/>
          </a:xfrm>
          <a:prstGeom prst="rect">
            <a:avLst/>
          </a:prstGeom>
          <a:noFill/>
          <a:ln w="38100">
            <a:solidFill>
              <a:srgbClr val="FF0000"/>
            </a:solidFill>
            <a:miter lim="800000"/>
          </a:ln>
          <a:extLst>
            <a:ext uri="{909E8E84-426E-40DD-AFC4-6F175D3DCCD1}">
              <a14:hiddenFill xmlns:a14="http://schemas.microsoft.com/office/drawing/2010/main">
                <a:solidFill>
                  <a:srgbClr val="FFFFFF"/>
                </a:solidFill>
              </a14:hiddenFill>
            </a:ext>
          </a:extLst>
        </p:spPr>
        <p:txBody>
          <a:bodyPr>
            <a:spAutoFit/>
          </a:bodyPr>
          <a:lstStyle>
            <a:lvl1pPr>
              <a:defRPr sz="2000">
                <a:solidFill>
                  <a:schemeClr val="tx1"/>
                </a:solidFill>
                <a:latin typeface="Times New Roman" panose="02020603050405020304" pitchFamily="18" charset="0"/>
                <a:ea typeface="宋体" panose="02010600030101010101" pitchFamily="2" charset="-122"/>
              </a:defRPr>
            </a:lvl1pPr>
            <a:lvl2pPr>
              <a:defRPr sz="2000">
                <a:solidFill>
                  <a:schemeClr val="tx1"/>
                </a:solidFill>
                <a:latin typeface="Times New Roman" panose="02020603050405020304" pitchFamily="18" charset="0"/>
                <a:ea typeface="宋体" panose="02010600030101010101" pitchFamily="2" charset="-122"/>
              </a:defRPr>
            </a:lvl2pPr>
            <a:lvl3pPr>
              <a:defRPr sz="2000">
                <a:solidFill>
                  <a:schemeClr val="tx1"/>
                </a:solidFill>
                <a:latin typeface="Times New Roman" panose="02020603050405020304" pitchFamily="18" charset="0"/>
                <a:ea typeface="宋体" panose="02010600030101010101" pitchFamily="2" charset="-122"/>
              </a:defRPr>
            </a:lvl3pPr>
            <a:lvl4pPr>
              <a:defRPr sz="2000">
                <a:solidFill>
                  <a:schemeClr val="tx1"/>
                </a:solidFill>
                <a:latin typeface="Times New Roman" panose="02020603050405020304" pitchFamily="18" charset="0"/>
                <a:ea typeface="宋体" panose="02010600030101010101" pitchFamily="2" charset="-122"/>
              </a:defRPr>
            </a:lvl4pPr>
            <a:lvl5pPr>
              <a:defRPr sz="2000">
                <a:solidFill>
                  <a:schemeClr val="tx1"/>
                </a:solidFill>
                <a:latin typeface="Times New Roman" panose="02020603050405020304" pitchFamily="18" charset="0"/>
                <a:ea typeface="宋体" panose="02010600030101010101" pitchFamily="2" charset="-122"/>
              </a:defRPr>
            </a:lvl5pPr>
            <a:lvl6pPr fontAlgn="base">
              <a:spcBef>
                <a:spcPct val="0"/>
              </a:spcBef>
              <a:spcAft>
                <a:spcPct val="0"/>
              </a:spcAft>
              <a:buFont typeface="Arial" panose="020B0604020202020204" pitchFamily="34" charset="0"/>
              <a:defRPr sz="2000">
                <a:solidFill>
                  <a:schemeClr val="tx1"/>
                </a:solidFill>
                <a:latin typeface="Times New Roman" panose="02020603050405020304" pitchFamily="18" charset="0"/>
                <a:ea typeface="宋体" panose="02010600030101010101" pitchFamily="2" charset="-122"/>
              </a:defRPr>
            </a:lvl6pPr>
            <a:lvl7pPr fontAlgn="base">
              <a:spcBef>
                <a:spcPct val="0"/>
              </a:spcBef>
              <a:spcAft>
                <a:spcPct val="0"/>
              </a:spcAft>
              <a:buFont typeface="Arial" panose="020B0604020202020204" pitchFamily="34" charset="0"/>
              <a:defRPr sz="2000">
                <a:solidFill>
                  <a:schemeClr val="tx1"/>
                </a:solidFill>
                <a:latin typeface="Times New Roman" panose="02020603050405020304" pitchFamily="18" charset="0"/>
                <a:ea typeface="宋体" panose="02010600030101010101" pitchFamily="2" charset="-122"/>
              </a:defRPr>
            </a:lvl7pPr>
            <a:lvl8pPr fontAlgn="base">
              <a:spcBef>
                <a:spcPct val="0"/>
              </a:spcBef>
              <a:spcAft>
                <a:spcPct val="0"/>
              </a:spcAft>
              <a:buFont typeface="Arial" panose="020B0604020202020204" pitchFamily="34" charset="0"/>
              <a:defRPr sz="2000">
                <a:solidFill>
                  <a:schemeClr val="tx1"/>
                </a:solidFill>
                <a:latin typeface="Times New Roman" panose="02020603050405020304" pitchFamily="18" charset="0"/>
                <a:ea typeface="宋体" panose="02010600030101010101" pitchFamily="2" charset="-122"/>
              </a:defRPr>
            </a:lvl8pPr>
            <a:lvl9pPr fontAlgn="base">
              <a:spcBef>
                <a:spcPct val="0"/>
              </a:spcBef>
              <a:spcAft>
                <a:spcPct val="0"/>
              </a:spcAft>
              <a:buFont typeface="Arial" panose="020B0604020202020204" pitchFamily="34" charset="0"/>
              <a:defRPr sz="2000">
                <a:solidFill>
                  <a:schemeClr val="tx1"/>
                </a:solidFill>
                <a:latin typeface="Times New Roman" panose="02020603050405020304" pitchFamily="18" charset="0"/>
                <a:ea typeface="宋体" panose="02010600030101010101" pitchFamily="2" charset="-122"/>
              </a:defRPr>
            </a:lvl9pPr>
          </a:lstStyle>
          <a:p>
            <a:pPr algn="ctr"/>
            <a:r>
              <a:rPr lang="zh-CN" altLang="en-US" sz="3735" b="1"/>
              <a:t>基本策略</a:t>
            </a:r>
            <a:endParaRPr lang="zh-CN" altLang="en-US" sz="3735" b="1"/>
          </a:p>
        </p:txBody>
      </p:sp>
      <p:sp>
        <p:nvSpPr>
          <p:cNvPr id="55298" name="TextBox 10"/>
          <p:cNvSpPr txBox="1">
            <a:spLocks noChangeArrowheads="1"/>
          </p:cNvSpPr>
          <p:nvPr/>
        </p:nvSpPr>
        <p:spPr bwMode="auto">
          <a:xfrm>
            <a:off x="2855151" y="1053276"/>
            <a:ext cx="3657219" cy="583565"/>
          </a:xfrm>
          <a:prstGeom prst="rect">
            <a:avLst/>
          </a:prstGeom>
          <a:noFill/>
          <a:ln w="38100">
            <a:solidFill>
              <a:srgbClr val="FF0000"/>
            </a:solidFill>
            <a:miter lim="800000"/>
          </a:ln>
          <a:extLst>
            <a:ext uri="{909E8E84-426E-40DD-AFC4-6F175D3DCCD1}">
              <a14:hiddenFill xmlns:a14="http://schemas.microsoft.com/office/drawing/2010/main">
                <a:solidFill>
                  <a:srgbClr val="FFFFFF"/>
                </a:solidFill>
              </a14:hiddenFill>
            </a:ext>
          </a:extLst>
        </p:spPr>
        <p:txBody>
          <a:bodyPr>
            <a:spAutoFit/>
          </a:bodyPr>
          <a:lstStyle>
            <a:lvl1pPr>
              <a:defRPr sz="2000">
                <a:solidFill>
                  <a:schemeClr val="tx1"/>
                </a:solidFill>
                <a:latin typeface="Times New Roman" panose="02020603050405020304" pitchFamily="18" charset="0"/>
                <a:ea typeface="宋体" panose="02010600030101010101" pitchFamily="2" charset="-122"/>
              </a:defRPr>
            </a:lvl1pPr>
            <a:lvl2pPr>
              <a:defRPr sz="2000">
                <a:solidFill>
                  <a:schemeClr val="tx1"/>
                </a:solidFill>
                <a:latin typeface="Times New Roman" panose="02020603050405020304" pitchFamily="18" charset="0"/>
                <a:ea typeface="宋体" panose="02010600030101010101" pitchFamily="2" charset="-122"/>
              </a:defRPr>
            </a:lvl2pPr>
            <a:lvl3pPr>
              <a:defRPr sz="2000">
                <a:solidFill>
                  <a:schemeClr val="tx1"/>
                </a:solidFill>
                <a:latin typeface="Times New Roman" panose="02020603050405020304" pitchFamily="18" charset="0"/>
                <a:ea typeface="宋体" panose="02010600030101010101" pitchFamily="2" charset="-122"/>
              </a:defRPr>
            </a:lvl3pPr>
            <a:lvl4pPr>
              <a:defRPr sz="2000">
                <a:solidFill>
                  <a:schemeClr val="tx1"/>
                </a:solidFill>
                <a:latin typeface="Times New Roman" panose="02020603050405020304" pitchFamily="18" charset="0"/>
                <a:ea typeface="宋体" panose="02010600030101010101" pitchFamily="2" charset="-122"/>
              </a:defRPr>
            </a:lvl4pPr>
            <a:lvl5pPr>
              <a:defRPr sz="2000">
                <a:solidFill>
                  <a:schemeClr val="tx1"/>
                </a:solidFill>
                <a:latin typeface="Times New Roman" panose="02020603050405020304" pitchFamily="18" charset="0"/>
                <a:ea typeface="宋体" panose="02010600030101010101" pitchFamily="2" charset="-122"/>
              </a:defRPr>
            </a:lvl5pPr>
            <a:lvl6pPr fontAlgn="base">
              <a:spcBef>
                <a:spcPct val="0"/>
              </a:spcBef>
              <a:spcAft>
                <a:spcPct val="0"/>
              </a:spcAft>
              <a:buFont typeface="Arial" panose="020B0604020202020204" pitchFamily="34" charset="0"/>
              <a:defRPr sz="2000">
                <a:solidFill>
                  <a:schemeClr val="tx1"/>
                </a:solidFill>
                <a:latin typeface="Times New Roman" panose="02020603050405020304" pitchFamily="18" charset="0"/>
                <a:ea typeface="宋体" panose="02010600030101010101" pitchFamily="2" charset="-122"/>
              </a:defRPr>
            </a:lvl6pPr>
            <a:lvl7pPr fontAlgn="base">
              <a:spcBef>
                <a:spcPct val="0"/>
              </a:spcBef>
              <a:spcAft>
                <a:spcPct val="0"/>
              </a:spcAft>
              <a:buFont typeface="Arial" panose="020B0604020202020204" pitchFamily="34" charset="0"/>
              <a:defRPr sz="2000">
                <a:solidFill>
                  <a:schemeClr val="tx1"/>
                </a:solidFill>
                <a:latin typeface="Times New Roman" panose="02020603050405020304" pitchFamily="18" charset="0"/>
                <a:ea typeface="宋体" panose="02010600030101010101" pitchFamily="2" charset="-122"/>
              </a:defRPr>
            </a:lvl7pPr>
            <a:lvl8pPr fontAlgn="base">
              <a:spcBef>
                <a:spcPct val="0"/>
              </a:spcBef>
              <a:spcAft>
                <a:spcPct val="0"/>
              </a:spcAft>
              <a:buFont typeface="Arial" panose="020B0604020202020204" pitchFamily="34" charset="0"/>
              <a:defRPr sz="2000">
                <a:solidFill>
                  <a:schemeClr val="tx1"/>
                </a:solidFill>
                <a:latin typeface="Times New Roman" panose="02020603050405020304" pitchFamily="18" charset="0"/>
                <a:ea typeface="宋体" panose="02010600030101010101" pitchFamily="2" charset="-122"/>
              </a:defRPr>
            </a:lvl8pPr>
            <a:lvl9pPr fontAlgn="base">
              <a:spcBef>
                <a:spcPct val="0"/>
              </a:spcBef>
              <a:spcAft>
                <a:spcPct val="0"/>
              </a:spcAft>
              <a:buFont typeface="Arial" panose="020B0604020202020204" pitchFamily="34" charset="0"/>
              <a:defRPr sz="2000">
                <a:solidFill>
                  <a:schemeClr val="tx1"/>
                </a:solidFill>
                <a:latin typeface="Times New Roman" panose="02020603050405020304" pitchFamily="18" charset="0"/>
                <a:ea typeface="宋体" panose="02010600030101010101" pitchFamily="2" charset="-122"/>
              </a:defRPr>
            </a:lvl9pPr>
          </a:lstStyle>
          <a:p>
            <a:r>
              <a:rPr lang="zh-CN" altLang="en-US" sz="3200" b="1"/>
              <a:t>以专题复习为主线</a:t>
            </a:r>
            <a:endParaRPr lang="zh-CN" altLang="en-US" sz="3200" b="1"/>
          </a:p>
        </p:txBody>
      </p:sp>
      <p:sp>
        <p:nvSpPr>
          <p:cNvPr id="55299" name="TextBox 11"/>
          <p:cNvSpPr txBox="1">
            <a:spLocks noChangeArrowheads="1"/>
          </p:cNvSpPr>
          <p:nvPr/>
        </p:nvSpPr>
        <p:spPr bwMode="auto">
          <a:xfrm>
            <a:off x="2855786" y="2133294"/>
            <a:ext cx="3657219" cy="583565"/>
          </a:xfrm>
          <a:prstGeom prst="rect">
            <a:avLst/>
          </a:prstGeom>
          <a:noFill/>
          <a:ln w="38100">
            <a:solidFill>
              <a:srgbClr val="FF0000"/>
            </a:solidFill>
            <a:miter lim="800000"/>
          </a:ln>
          <a:extLst>
            <a:ext uri="{909E8E84-426E-40DD-AFC4-6F175D3DCCD1}">
              <a14:hiddenFill xmlns:a14="http://schemas.microsoft.com/office/drawing/2010/main">
                <a:solidFill>
                  <a:srgbClr val="FFFFFF"/>
                </a:solidFill>
              </a14:hiddenFill>
            </a:ext>
          </a:extLst>
        </p:spPr>
        <p:txBody>
          <a:bodyPr>
            <a:spAutoFit/>
          </a:bodyPr>
          <a:lstStyle>
            <a:lvl1pPr>
              <a:defRPr sz="2000">
                <a:solidFill>
                  <a:schemeClr val="tx1"/>
                </a:solidFill>
                <a:latin typeface="Times New Roman" panose="02020603050405020304" pitchFamily="18" charset="0"/>
                <a:ea typeface="宋体" panose="02010600030101010101" pitchFamily="2" charset="-122"/>
              </a:defRPr>
            </a:lvl1pPr>
            <a:lvl2pPr>
              <a:defRPr sz="2000">
                <a:solidFill>
                  <a:schemeClr val="tx1"/>
                </a:solidFill>
                <a:latin typeface="Times New Roman" panose="02020603050405020304" pitchFamily="18" charset="0"/>
                <a:ea typeface="宋体" panose="02010600030101010101" pitchFamily="2" charset="-122"/>
              </a:defRPr>
            </a:lvl2pPr>
            <a:lvl3pPr>
              <a:defRPr sz="2000">
                <a:solidFill>
                  <a:schemeClr val="tx1"/>
                </a:solidFill>
                <a:latin typeface="Times New Roman" panose="02020603050405020304" pitchFamily="18" charset="0"/>
                <a:ea typeface="宋体" panose="02010600030101010101" pitchFamily="2" charset="-122"/>
              </a:defRPr>
            </a:lvl3pPr>
            <a:lvl4pPr>
              <a:defRPr sz="2000">
                <a:solidFill>
                  <a:schemeClr val="tx1"/>
                </a:solidFill>
                <a:latin typeface="Times New Roman" panose="02020603050405020304" pitchFamily="18" charset="0"/>
                <a:ea typeface="宋体" panose="02010600030101010101" pitchFamily="2" charset="-122"/>
              </a:defRPr>
            </a:lvl4pPr>
            <a:lvl5pPr>
              <a:defRPr sz="2000">
                <a:solidFill>
                  <a:schemeClr val="tx1"/>
                </a:solidFill>
                <a:latin typeface="Times New Roman" panose="02020603050405020304" pitchFamily="18" charset="0"/>
                <a:ea typeface="宋体" panose="02010600030101010101" pitchFamily="2" charset="-122"/>
              </a:defRPr>
            </a:lvl5pPr>
            <a:lvl6pPr fontAlgn="base">
              <a:spcBef>
                <a:spcPct val="0"/>
              </a:spcBef>
              <a:spcAft>
                <a:spcPct val="0"/>
              </a:spcAft>
              <a:buFont typeface="Arial" panose="020B0604020202020204" pitchFamily="34" charset="0"/>
              <a:defRPr sz="2000">
                <a:solidFill>
                  <a:schemeClr val="tx1"/>
                </a:solidFill>
                <a:latin typeface="Times New Roman" panose="02020603050405020304" pitchFamily="18" charset="0"/>
                <a:ea typeface="宋体" panose="02010600030101010101" pitchFamily="2" charset="-122"/>
              </a:defRPr>
            </a:lvl6pPr>
            <a:lvl7pPr fontAlgn="base">
              <a:spcBef>
                <a:spcPct val="0"/>
              </a:spcBef>
              <a:spcAft>
                <a:spcPct val="0"/>
              </a:spcAft>
              <a:buFont typeface="Arial" panose="020B0604020202020204" pitchFamily="34" charset="0"/>
              <a:defRPr sz="2000">
                <a:solidFill>
                  <a:schemeClr val="tx1"/>
                </a:solidFill>
                <a:latin typeface="Times New Roman" panose="02020603050405020304" pitchFamily="18" charset="0"/>
                <a:ea typeface="宋体" panose="02010600030101010101" pitchFamily="2" charset="-122"/>
              </a:defRPr>
            </a:lvl7pPr>
            <a:lvl8pPr fontAlgn="base">
              <a:spcBef>
                <a:spcPct val="0"/>
              </a:spcBef>
              <a:spcAft>
                <a:spcPct val="0"/>
              </a:spcAft>
              <a:buFont typeface="Arial" panose="020B0604020202020204" pitchFamily="34" charset="0"/>
              <a:defRPr sz="2000">
                <a:solidFill>
                  <a:schemeClr val="tx1"/>
                </a:solidFill>
                <a:latin typeface="Times New Roman" panose="02020603050405020304" pitchFamily="18" charset="0"/>
                <a:ea typeface="宋体" panose="02010600030101010101" pitchFamily="2" charset="-122"/>
              </a:defRPr>
            </a:lvl8pPr>
            <a:lvl9pPr fontAlgn="base">
              <a:spcBef>
                <a:spcPct val="0"/>
              </a:spcBef>
              <a:spcAft>
                <a:spcPct val="0"/>
              </a:spcAft>
              <a:buFont typeface="Arial" panose="020B0604020202020204" pitchFamily="34" charset="0"/>
              <a:defRPr sz="2000">
                <a:solidFill>
                  <a:schemeClr val="tx1"/>
                </a:solidFill>
                <a:latin typeface="Times New Roman" panose="02020603050405020304" pitchFamily="18" charset="0"/>
                <a:ea typeface="宋体" panose="02010600030101010101" pitchFamily="2" charset="-122"/>
              </a:defRPr>
            </a:lvl9pPr>
          </a:lstStyle>
          <a:p>
            <a:r>
              <a:rPr lang="zh-CN" altLang="en-US" sz="3200" b="1"/>
              <a:t>以查漏补缺为抓手</a:t>
            </a:r>
            <a:endParaRPr lang="zh-CN" altLang="en-US" sz="3200" b="1"/>
          </a:p>
        </p:txBody>
      </p:sp>
      <p:sp>
        <p:nvSpPr>
          <p:cNvPr id="55300" name="TextBox 15"/>
          <p:cNvSpPr txBox="1">
            <a:spLocks noChangeArrowheads="1"/>
          </p:cNvSpPr>
          <p:nvPr/>
        </p:nvSpPr>
        <p:spPr bwMode="auto">
          <a:xfrm>
            <a:off x="2855151" y="3165053"/>
            <a:ext cx="3657219" cy="583565"/>
          </a:xfrm>
          <a:prstGeom prst="rect">
            <a:avLst/>
          </a:prstGeom>
          <a:noFill/>
          <a:ln w="38100">
            <a:solidFill>
              <a:srgbClr val="FF0000"/>
            </a:solidFill>
            <a:miter lim="800000"/>
          </a:ln>
          <a:extLst>
            <a:ext uri="{909E8E84-426E-40DD-AFC4-6F175D3DCCD1}">
              <a14:hiddenFill xmlns:a14="http://schemas.microsoft.com/office/drawing/2010/main">
                <a:solidFill>
                  <a:srgbClr val="FFFFFF"/>
                </a:solidFill>
              </a14:hiddenFill>
            </a:ext>
          </a:extLst>
        </p:spPr>
        <p:txBody>
          <a:bodyPr>
            <a:spAutoFit/>
          </a:bodyPr>
          <a:lstStyle>
            <a:lvl1pPr>
              <a:defRPr sz="2000">
                <a:solidFill>
                  <a:schemeClr val="tx1"/>
                </a:solidFill>
                <a:latin typeface="Times New Roman" panose="02020603050405020304" pitchFamily="18" charset="0"/>
                <a:ea typeface="宋体" panose="02010600030101010101" pitchFamily="2" charset="-122"/>
              </a:defRPr>
            </a:lvl1pPr>
            <a:lvl2pPr>
              <a:defRPr sz="2000">
                <a:solidFill>
                  <a:schemeClr val="tx1"/>
                </a:solidFill>
                <a:latin typeface="Times New Roman" panose="02020603050405020304" pitchFamily="18" charset="0"/>
                <a:ea typeface="宋体" panose="02010600030101010101" pitchFamily="2" charset="-122"/>
              </a:defRPr>
            </a:lvl2pPr>
            <a:lvl3pPr>
              <a:defRPr sz="2000">
                <a:solidFill>
                  <a:schemeClr val="tx1"/>
                </a:solidFill>
                <a:latin typeface="Times New Roman" panose="02020603050405020304" pitchFamily="18" charset="0"/>
                <a:ea typeface="宋体" panose="02010600030101010101" pitchFamily="2" charset="-122"/>
              </a:defRPr>
            </a:lvl3pPr>
            <a:lvl4pPr>
              <a:defRPr sz="2000">
                <a:solidFill>
                  <a:schemeClr val="tx1"/>
                </a:solidFill>
                <a:latin typeface="Times New Roman" panose="02020603050405020304" pitchFamily="18" charset="0"/>
                <a:ea typeface="宋体" panose="02010600030101010101" pitchFamily="2" charset="-122"/>
              </a:defRPr>
            </a:lvl4pPr>
            <a:lvl5pPr>
              <a:defRPr sz="2000">
                <a:solidFill>
                  <a:schemeClr val="tx1"/>
                </a:solidFill>
                <a:latin typeface="Times New Roman" panose="02020603050405020304" pitchFamily="18" charset="0"/>
                <a:ea typeface="宋体" panose="02010600030101010101" pitchFamily="2" charset="-122"/>
              </a:defRPr>
            </a:lvl5pPr>
            <a:lvl6pPr fontAlgn="base">
              <a:spcBef>
                <a:spcPct val="0"/>
              </a:spcBef>
              <a:spcAft>
                <a:spcPct val="0"/>
              </a:spcAft>
              <a:buFont typeface="Arial" panose="020B0604020202020204" pitchFamily="34" charset="0"/>
              <a:defRPr sz="2000">
                <a:solidFill>
                  <a:schemeClr val="tx1"/>
                </a:solidFill>
                <a:latin typeface="Times New Roman" panose="02020603050405020304" pitchFamily="18" charset="0"/>
                <a:ea typeface="宋体" panose="02010600030101010101" pitchFamily="2" charset="-122"/>
              </a:defRPr>
            </a:lvl6pPr>
            <a:lvl7pPr fontAlgn="base">
              <a:spcBef>
                <a:spcPct val="0"/>
              </a:spcBef>
              <a:spcAft>
                <a:spcPct val="0"/>
              </a:spcAft>
              <a:buFont typeface="Arial" panose="020B0604020202020204" pitchFamily="34" charset="0"/>
              <a:defRPr sz="2000">
                <a:solidFill>
                  <a:schemeClr val="tx1"/>
                </a:solidFill>
                <a:latin typeface="Times New Roman" panose="02020603050405020304" pitchFamily="18" charset="0"/>
                <a:ea typeface="宋体" panose="02010600030101010101" pitchFamily="2" charset="-122"/>
              </a:defRPr>
            </a:lvl7pPr>
            <a:lvl8pPr fontAlgn="base">
              <a:spcBef>
                <a:spcPct val="0"/>
              </a:spcBef>
              <a:spcAft>
                <a:spcPct val="0"/>
              </a:spcAft>
              <a:buFont typeface="Arial" panose="020B0604020202020204" pitchFamily="34" charset="0"/>
              <a:defRPr sz="2000">
                <a:solidFill>
                  <a:schemeClr val="tx1"/>
                </a:solidFill>
                <a:latin typeface="Times New Roman" panose="02020603050405020304" pitchFamily="18" charset="0"/>
                <a:ea typeface="宋体" panose="02010600030101010101" pitchFamily="2" charset="-122"/>
              </a:defRPr>
            </a:lvl8pPr>
            <a:lvl9pPr fontAlgn="base">
              <a:spcBef>
                <a:spcPct val="0"/>
              </a:spcBef>
              <a:spcAft>
                <a:spcPct val="0"/>
              </a:spcAft>
              <a:buFont typeface="Arial" panose="020B0604020202020204" pitchFamily="34" charset="0"/>
              <a:defRPr sz="2000">
                <a:solidFill>
                  <a:schemeClr val="tx1"/>
                </a:solidFill>
                <a:latin typeface="Times New Roman" panose="02020603050405020304" pitchFamily="18" charset="0"/>
                <a:ea typeface="宋体" panose="02010600030101010101" pitchFamily="2" charset="-122"/>
              </a:defRPr>
            </a:lvl9pPr>
          </a:lstStyle>
          <a:p>
            <a:pPr algn="ctr"/>
            <a:r>
              <a:rPr lang="zh-CN" altLang="en-US" sz="3200" b="1"/>
              <a:t>以得分点为重点</a:t>
            </a:r>
            <a:endParaRPr lang="zh-CN" altLang="en-US" sz="3200" b="1"/>
          </a:p>
        </p:txBody>
      </p:sp>
      <p:sp>
        <p:nvSpPr>
          <p:cNvPr id="56321" name="TextBox 8"/>
          <p:cNvSpPr txBox="1">
            <a:spLocks noChangeArrowheads="1"/>
          </p:cNvSpPr>
          <p:nvPr/>
        </p:nvSpPr>
        <p:spPr bwMode="auto">
          <a:xfrm>
            <a:off x="1664832" y="4238210"/>
            <a:ext cx="711126" cy="2392045"/>
          </a:xfrm>
          <a:prstGeom prst="rect">
            <a:avLst/>
          </a:prstGeom>
          <a:noFill/>
          <a:ln w="38100">
            <a:solidFill>
              <a:srgbClr val="FF0000"/>
            </a:solidFill>
            <a:miter lim="800000"/>
          </a:ln>
          <a:extLst>
            <a:ext uri="{909E8E84-426E-40DD-AFC4-6F175D3DCCD1}">
              <a14:hiddenFill xmlns:a14="http://schemas.microsoft.com/office/drawing/2010/main">
                <a:solidFill>
                  <a:srgbClr val="FFFFFF"/>
                </a:solidFill>
              </a14:hiddenFill>
            </a:ext>
          </a:extLst>
        </p:spPr>
        <p:txBody>
          <a:bodyPr>
            <a:spAutoFit/>
          </a:bodyPr>
          <a:lstStyle>
            <a:lvl1pPr>
              <a:defRPr sz="2000">
                <a:solidFill>
                  <a:schemeClr val="tx1"/>
                </a:solidFill>
                <a:latin typeface="Times New Roman" panose="02020603050405020304" pitchFamily="18" charset="0"/>
                <a:ea typeface="宋体" panose="02010600030101010101" pitchFamily="2" charset="-122"/>
              </a:defRPr>
            </a:lvl1pPr>
            <a:lvl2pPr>
              <a:defRPr sz="2000">
                <a:solidFill>
                  <a:schemeClr val="tx1"/>
                </a:solidFill>
                <a:latin typeface="Times New Roman" panose="02020603050405020304" pitchFamily="18" charset="0"/>
                <a:ea typeface="宋体" panose="02010600030101010101" pitchFamily="2" charset="-122"/>
              </a:defRPr>
            </a:lvl2pPr>
            <a:lvl3pPr>
              <a:defRPr sz="2000">
                <a:solidFill>
                  <a:schemeClr val="tx1"/>
                </a:solidFill>
                <a:latin typeface="Times New Roman" panose="02020603050405020304" pitchFamily="18" charset="0"/>
                <a:ea typeface="宋体" panose="02010600030101010101" pitchFamily="2" charset="-122"/>
              </a:defRPr>
            </a:lvl3pPr>
            <a:lvl4pPr>
              <a:defRPr sz="2000">
                <a:solidFill>
                  <a:schemeClr val="tx1"/>
                </a:solidFill>
                <a:latin typeface="Times New Roman" panose="02020603050405020304" pitchFamily="18" charset="0"/>
                <a:ea typeface="宋体" panose="02010600030101010101" pitchFamily="2" charset="-122"/>
              </a:defRPr>
            </a:lvl4pPr>
            <a:lvl5pPr>
              <a:defRPr sz="2000">
                <a:solidFill>
                  <a:schemeClr val="tx1"/>
                </a:solidFill>
                <a:latin typeface="Times New Roman" panose="02020603050405020304" pitchFamily="18" charset="0"/>
                <a:ea typeface="宋体" panose="02010600030101010101" pitchFamily="2" charset="-122"/>
              </a:defRPr>
            </a:lvl5pPr>
            <a:lvl6pPr fontAlgn="base">
              <a:spcBef>
                <a:spcPct val="0"/>
              </a:spcBef>
              <a:spcAft>
                <a:spcPct val="0"/>
              </a:spcAft>
              <a:buFont typeface="Arial" panose="020B0604020202020204" pitchFamily="34" charset="0"/>
              <a:defRPr sz="2000">
                <a:solidFill>
                  <a:schemeClr val="tx1"/>
                </a:solidFill>
                <a:latin typeface="Times New Roman" panose="02020603050405020304" pitchFamily="18" charset="0"/>
                <a:ea typeface="宋体" panose="02010600030101010101" pitchFamily="2" charset="-122"/>
              </a:defRPr>
            </a:lvl6pPr>
            <a:lvl7pPr fontAlgn="base">
              <a:spcBef>
                <a:spcPct val="0"/>
              </a:spcBef>
              <a:spcAft>
                <a:spcPct val="0"/>
              </a:spcAft>
              <a:buFont typeface="Arial" panose="020B0604020202020204" pitchFamily="34" charset="0"/>
              <a:defRPr sz="2000">
                <a:solidFill>
                  <a:schemeClr val="tx1"/>
                </a:solidFill>
                <a:latin typeface="Times New Roman" panose="02020603050405020304" pitchFamily="18" charset="0"/>
                <a:ea typeface="宋体" panose="02010600030101010101" pitchFamily="2" charset="-122"/>
              </a:defRPr>
            </a:lvl7pPr>
            <a:lvl8pPr fontAlgn="base">
              <a:spcBef>
                <a:spcPct val="0"/>
              </a:spcBef>
              <a:spcAft>
                <a:spcPct val="0"/>
              </a:spcAft>
              <a:buFont typeface="Arial" panose="020B0604020202020204" pitchFamily="34" charset="0"/>
              <a:defRPr sz="2000">
                <a:solidFill>
                  <a:schemeClr val="tx1"/>
                </a:solidFill>
                <a:latin typeface="Times New Roman" panose="02020603050405020304" pitchFamily="18" charset="0"/>
                <a:ea typeface="宋体" panose="02010600030101010101" pitchFamily="2" charset="-122"/>
              </a:defRPr>
            </a:lvl8pPr>
            <a:lvl9pPr fontAlgn="base">
              <a:spcBef>
                <a:spcPct val="0"/>
              </a:spcBef>
              <a:spcAft>
                <a:spcPct val="0"/>
              </a:spcAft>
              <a:buFont typeface="Arial" panose="020B0604020202020204" pitchFamily="34" charset="0"/>
              <a:defRPr sz="2000">
                <a:solidFill>
                  <a:schemeClr val="tx1"/>
                </a:solidFill>
                <a:latin typeface="Times New Roman" panose="02020603050405020304" pitchFamily="18" charset="0"/>
                <a:ea typeface="宋体" panose="02010600030101010101" pitchFamily="2" charset="-122"/>
              </a:defRPr>
            </a:lvl9pPr>
          </a:lstStyle>
          <a:p>
            <a:pPr algn="ctr"/>
            <a:r>
              <a:rPr lang="zh-CN" altLang="en-US" sz="3735" b="1"/>
              <a:t>基本课型</a:t>
            </a:r>
            <a:endParaRPr lang="zh-CN" altLang="en-US" sz="3735" b="1"/>
          </a:p>
        </p:txBody>
      </p:sp>
      <p:sp>
        <p:nvSpPr>
          <p:cNvPr id="56322" name="TextBox 10"/>
          <p:cNvSpPr txBox="1">
            <a:spLocks noChangeArrowheads="1"/>
          </p:cNvSpPr>
          <p:nvPr/>
        </p:nvSpPr>
        <p:spPr bwMode="auto">
          <a:xfrm>
            <a:off x="2782316" y="4352703"/>
            <a:ext cx="7517617" cy="583565"/>
          </a:xfrm>
          <a:prstGeom prst="rect">
            <a:avLst/>
          </a:prstGeom>
          <a:noFill/>
          <a:ln w="38100">
            <a:solidFill>
              <a:srgbClr val="FF0000"/>
            </a:solidFill>
            <a:miter lim="800000"/>
          </a:ln>
          <a:extLst>
            <a:ext uri="{909E8E84-426E-40DD-AFC4-6F175D3DCCD1}">
              <a14:hiddenFill xmlns:a14="http://schemas.microsoft.com/office/drawing/2010/main">
                <a:solidFill>
                  <a:srgbClr val="FFFFFF"/>
                </a:solidFill>
              </a14:hiddenFill>
            </a:ext>
          </a:extLst>
        </p:spPr>
        <p:txBody>
          <a:bodyPr>
            <a:spAutoFit/>
          </a:bodyPr>
          <a:lstStyle>
            <a:lvl1pPr>
              <a:defRPr sz="2000">
                <a:solidFill>
                  <a:schemeClr val="tx1"/>
                </a:solidFill>
                <a:latin typeface="Times New Roman" panose="02020603050405020304" pitchFamily="18" charset="0"/>
                <a:ea typeface="宋体" panose="02010600030101010101" pitchFamily="2" charset="-122"/>
              </a:defRPr>
            </a:lvl1pPr>
            <a:lvl2pPr>
              <a:defRPr sz="2000">
                <a:solidFill>
                  <a:schemeClr val="tx1"/>
                </a:solidFill>
                <a:latin typeface="Times New Roman" panose="02020603050405020304" pitchFamily="18" charset="0"/>
                <a:ea typeface="宋体" panose="02010600030101010101" pitchFamily="2" charset="-122"/>
              </a:defRPr>
            </a:lvl2pPr>
            <a:lvl3pPr>
              <a:defRPr sz="2000">
                <a:solidFill>
                  <a:schemeClr val="tx1"/>
                </a:solidFill>
                <a:latin typeface="Times New Roman" panose="02020603050405020304" pitchFamily="18" charset="0"/>
                <a:ea typeface="宋体" panose="02010600030101010101" pitchFamily="2" charset="-122"/>
              </a:defRPr>
            </a:lvl3pPr>
            <a:lvl4pPr>
              <a:defRPr sz="2000">
                <a:solidFill>
                  <a:schemeClr val="tx1"/>
                </a:solidFill>
                <a:latin typeface="Times New Roman" panose="02020603050405020304" pitchFamily="18" charset="0"/>
                <a:ea typeface="宋体" panose="02010600030101010101" pitchFamily="2" charset="-122"/>
              </a:defRPr>
            </a:lvl4pPr>
            <a:lvl5pPr>
              <a:defRPr sz="2000">
                <a:solidFill>
                  <a:schemeClr val="tx1"/>
                </a:solidFill>
                <a:latin typeface="Times New Roman" panose="02020603050405020304" pitchFamily="18" charset="0"/>
                <a:ea typeface="宋体" panose="02010600030101010101" pitchFamily="2" charset="-122"/>
              </a:defRPr>
            </a:lvl5pPr>
            <a:lvl6pPr fontAlgn="base">
              <a:spcBef>
                <a:spcPct val="0"/>
              </a:spcBef>
              <a:spcAft>
                <a:spcPct val="0"/>
              </a:spcAft>
              <a:buFont typeface="Arial" panose="020B0604020202020204" pitchFamily="34" charset="0"/>
              <a:defRPr sz="2000">
                <a:solidFill>
                  <a:schemeClr val="tx1"/>
                </a:solidFill>
                <a:latin typeface="Times New Roman" panose="02020603050405020304" pitchFamily="18" charset="0"/>
                <a:ea typeface="宋体" panose="02010600030101010101" pitchFamily="2" charset="-122"/>
              </a:defRPr>
            </a:lvl6pPr>
            <a:lvl7pPr fontAlgn="base">
              <a:spcBef>
                <a:spcPct val="0"/>
              </a:spcBef>
              <a:spcAft>
                <a:spcPct val="0"/>
              </a:spcAft>
              <a:buFont typeface="Arial" panose="020B0604020202020204" pitchFamily="34" charset="0"/>
              <a:defRPr sz="2000">
                <a:solidFill>
                  <a:schemeClr val="tx1"/>
                </a:solidFill>
                <a:latin typeface="Times New Roman" panose="02020603050405020304" pitchFamily="18" charset="0"/>
                <a:ea typeface="宋体" panose="02010600030101010101" pitchFamily="2" charset="-122"/>
              </a:defRPr>
            </a:lvl7pPr>
            <a:lvl8pPr fontAlgn="base">
              <a:spcBef>
                <a:spcPct val="0"/>
              </a:spcBef>
              <a:spcAft>
                <a:spcPct val="0"/>
              </a:spcAft>
              <a:buFont typeface="Arial" panose="020B0604020202020204" pitchFamily="34" charset="0"/>
              <a:defRPr sz="2000">
                <a:solidFill>
                  <a:schemeClr val="tx1"/>
                </a:solidFill>
                <a:latin typeface="Times New Roman" panose="02020603050405020304" pitchFamily="18" charset="0"/>
                <a:ea typeface="宋体" panose="02010600030101010101" pitchFamily="2" charset="-122"/>
              </a:defRPr>
            </a:lvl8pPr>
            <a:lvl9pPr fontAlgn="base">
              <a:spcBef>
                <a:spcPct val="0"/>
              </a:spcBef>
              <a:spcAft>
                <a:spcPct val="0"/>
              </a:spcAft>
              <a:buFont typeface="Arial" panose="020B0604020202020204" pitchFamily="34" charset="0"/>
              <a:defRPr sz="2000">
                <a:solidFill>
                  <a:schemeClr val="tx1"/>
                </a:solidFill>
                <a:latin typeface="Times New Roman" panose="02020603050405020304" pitchFamily="18" charset="0"/>
                <a:ea typeface="宋体" panose="02010600030101010101" pitchFamily="2" charset="-122"/>
              </a:defRPr>
            </a:lvl9pPr>
          </a:lstStyle>
          <a:p>
            <a:r>
              <a:rPr lang="zh-CN" altLang="en-US" sz="3200" b="1"/>
              <a:t>以专题复习为主线的核心考点讲授课</a:t>
            </a:r>
            <a:endParaRPr lang="zh-CN" altLang="en-US" sz="3200" b="1"/>
          </a:p>
        </p:txBody>
      </p:sp>
      <p:sp>
        <p:nvSpPr>
          <p:cNvPr id="56323" name="TextBox 15"/>
          <p:cNvSpPr txBox="1">
            <a:spLocks noChangeArrowheads="1"/>
          </p:cNvSpPr>
          <p:nvPr/>
        </p:nvSpPr>
        <p:spPr bwMode="auto">
          <a:xfrm>
            <a:off x="2782316" y="5804789"/>
            <a:ext cx="7517617" cy="583565"/>
          </a:xfrm>
          <a:prstGeom prst="rect">
            <a:avLst/>
          </a:prstGeom>
          <a:noFill/>
          <a:ln w="38100">
            <a:solidFill>
              <a:srgbClr val="FF0000"/>
            </a:solidFill>
            <a:miter lim="800000"/>
          </a:ln>
          <a:extLst>
            <a:ext uri="{909E8E84-426E-40DD-AFC4-6F175D3DCCD1}">
              <a14:hiddenFill xmlns:a14="http://schemas.microsoft.com/office/drawing/2010/main">
                <a:solidFill>
                  <a:srgbClr val="FFFFFF"/>
                </a:solidFill>
              </a14:hiddenFill>
            </a:ext>
          </a:extLst>
        </p:spPr>
        <p:txBody>
          <a:bodyPr>
            <a:spAutoFit/>
          </a:bodyPr>
          <a:lstStyle>
            <a:lvl1pPr>
              <a:defRPr sz="2000">
                <a:solidFill>
                  <a:schemeClr val="tx1"/>
                </a:solidFill>
                <a:latin typeface="Times New Roman" panose="02020603050405020304" pitchFamily="18" charset="0"/>
                <a:ea typeface="宋体" panose="02010600030101010101" pitchFamily="2" charset="-122"/>
              </a:defRPr>
            </a:lvl1pPr>
            <a:lvl2pPr>
              <a:defRPr sz="2000">
                <a:solidFill>
                  <a:schemeClr val="tx1"/>
                </a:solidFill>
                <a:latin typeface="Times New Roman" panose="02020603050405020304" pitchFamily="18" charset="0"/>
                <a:ea typeface="宋体" panose="02010600030101010101" pitchFamily="2" charset="-122"/>
              </a:defRPr>
            </a:lvl2pPr>
            <a:lvl3pPr>
              <a:defRPr sz="2000">
                <a:solidFill>
                  <a:schemeClr val="tx1"/>
                </a:solidFill>
                <a:latin typeface="Times New Roman" panose="02020603050405020304" pitchFamily="18" charset="0"/>
                <a:ea typeface="宋体" panose="02010600030101010101" pitchFamily="2" charset="-122"/>
              </a:defRPr>
            </a:lvl3pPr>
            <a:lvl4pPr>
              <a:defRPr sz="2000">
                <a:solidFill>
                  <a:schemeClr val="tx1"/>
                </a:solidFill>
                <a:latin typeface="Times New Roman" panose="02020603050405020304" pitchFamily="18" charset="0"/>
                <a:ea typeface="宋体" panose="02010600030101010101" pitchFamily="2" charset="-122"/>
              </a:defRPr>
            </a:lvl4pPr>
            <a:lvl5pPr>
              <a:defRPr sz="2000">
                <a:solidFill>
                  <a:schemeClr val="tx1"/>
                </a:solidFill>
                <a:latin typeface="Times New Roman" panose="02020603050405020304" pitchFamily="18" charset="0"/>
                <a:ea typeface="宋体" panose="02010600030101010101" pitchFamily="2" charset="-122"/>
              </a:defRPr>
            </a:lvl5pPr>
            <a:lvl6pPr fontAlgn="base">
              <a:spcBef>
                <a:spcPct val="0"/>
              </a:spcBef>
              <a:spcAft>
                <a:spcPct val="0"/>
              </a:spcAft>
              <a:buFont typeface="Arial" panose="020B0604020202020204" pitchFamily="34" charset="0"/>
              <a:defRPr sz="2000">
                <a:solidFill>
                  <a:schemeClr val="tx1"/>
                </a:solidFill>
                <a:latin typeface="Times New Roman" panose="02020603050405020304" pitchFamily="18" charset="0"/>
                <a:ea typeface="宋体" panose="02010600030101010101" pitchFamily="2" charset="-122"/>
              </a:defRPr>
            </a:lvl6pPr>
            <a:lvl7pPr fontAlgn="base">
              <a:spcBef>
                <a:spcPct val="0"/>
              </a:spcBef>
              <a:spcAft>
                <a:spcPct val="0"/>
              </a:spcAft>
              <a:buFont typeface="Arial" panose="020B0604020202020204" pitchFamily="34" charset="0"/>
              <a:defRPr sz="2000">
                <a:solidFill>
                  <a:schemeClr val="tx1"/>
                </a:solidFill>
                <a:latin typeface="Times New Roman" panose="02020603050405020304" pitchFamily="18" charset="0"/>
                <a:ea typeface="宋体" panose="02010600030101010101" pitchFamily="2" charset="-122"/>
              </a:defRPr>
            </a:lvl7pPr>
            <a:lvl8pPr fontAlgn="base">
              <a:spcBef>
                <a:spcPct val="0"/>
              </a:spcBef>
              <a:spcAft>
                <a:spcPct val="0"/>
              </a:spcAft>
              <a:buFont typeface="Arial" panose="020B0604020202020204" pitchFamily="34" charset="0"/>
              <a:defRPr sz="2000">
                <a:solidFill>
                  <a:schemeClr val="tx1"/>
                </a:solidFill>
                <a:latin typeface="Times New Roman" panose="02020603050405020304" pitchFamily="18" charset="0"/>
                <a:ea typeface="宋体" panose="02010600030101010101" pitchFamily="2" charset="-122"/>
              </a:defRPr>
            </a:lvl8pPr>
            <a:lvl9pPr fontAlgn="base">
              <a:spcBef>
                <a:spcPct val="0"/>
              </a:spcBef>
              <a:spcAft>
                <a:spcPct val="0"/>
              </a:spcAft>
              <a:buFont typeface="Arial" panose="020B0604020202020204" pitchFamily="34" charset="0"/>
              <a:defRPr sz="2000">
                <a:solidFill>
                  <a:schemeClr val="tx1"/>
                </a:solidFill>
                <a:latin typeface="Times New Roman" panose="02020603050405020304" pitchFamily="18" charset="0"/>
                <a:ea typeface="宋体" panose="02010600030101010101" pitchFamily="2" charset="-122"/>
              </a:defRPr>
            </a:lvl9pPr>
          </a:lstStyle>
          <a:p>
            <a:pPr algn="ctr"/>
            <a:r>
              <a:rPr lang="zh-CN" altLang="en-US" sz="3200" b="1"/>
              <a:t>以考练、模考试卷为对象的试卷讲评课</a:t>
            </a:r>
            <a:endParaRPr lang="zh-CN" altLang="en-US" sz="3200" b="1"/>
          </a:p>
        </p:txBody>
      </p:sp>
    </p:spTree>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334645" y="1485265"/>
            <a:ext cx="10717213" cy="3046095"/>
          </a:xfrm>
          <a:prstGeom prst="rect">
            <a:avLst/>
          </a:prstGeom>
        </p:spPr>
        <p:txBody>
          <a:bodyPr wrap="square">
            <a:spAutoFit/>
          </a:bodyPr>
          <a:lstStyle/>
          <a:p>
            <a:pPr marL="0" marR="0" lvl="0" indent="0" algn="l" defTabSz="1088390" rtl="0" eaLnBrk="1" fontAlgn="auto" latinLnBrk="0" hangingPunct="1">
              <a:lnSpc>
                <a:spcPct val="100000"/>
              </a:lnSpc>
              <a:spcBef>
                <a:spcPct val="0"/>
              </a:spcBef>
              <a:spcAft>
                <a:spcPct val="0"/>
              </a:spcAft>
              <a:buClrTx/>
              <a:buSzTx/>
              <a:buFontTx/>
              <a:buNone/>
              <a:defRPr/>
            </a:pPr>
            <a:r>
              <a:rPr kumimoji="0" lang="en-US" altLang="zh-CN" sz="3200" i="0" u="none" strike="noStrike" kern="1200" cap="none" spc="0" normalizeH="0" baseline="0" noProof="0" smtClean="0">
                <a:ln>
                  <a:noFill/>
                </a:ln>
                <a:solidFill>
                  <a:schemeClr val="tx1"/>
                </a:solidFill>
                <a:effectLst/>
                <a:uLnTx/>
                <a:uFillTx/>
                <a:latin typeface="+mn-ea"/>
                <a:ea typeface="+mn-ea"/>
                <a:cs typeface="+mn-cs"/>
              </a:rPr>
              <a:t>         2020</a:t>
            </a:r>
            <a:r>
              <a:rPr kumimoji="0" lang="zh-CN" altLang="en-US" sz="3200" i="0" u="none" strike="noStrike" kern="1200" cap="none" spc="0" normalizeH="0" baseline="0" noProof="0" smtClean="0">
                <a:ln>
                  <a:noFill/>
                </a:ln>
                <a:solidFill>
                  <a:schemeClr val="tx1"/>
                </a:solidFill>
                <a:effectLst/>
                <a:uLnTx/>
                <a:uFillTx/>
                <a:latin typeface="+mn-ea"/>
                <a:ea typeface="+mn-ea"/>
                <a:cs typeface="+mn-cs"/>
              </a:rPr>
              <a:t>年</a:t>
            </a:r>
            <a:r>
              <a:rPr kumimoji="0" lang="en-US" altLang="zh-CN" sz="3200" i="0" u="none" strike="noStrike" kern="1200" cap="none" spc="0" normalizeH="0" baseline="0" noProof="0" smtClean="0">
                <a:ln>
                  <a:noFill/>
                </a:ln>
                <a:solidFill>
                  <a:schemeClr val="tx1"/>
                </a:solidFill>
                <a:effectLst/>
                <a:uLnTx/>
                <a:uFillTx/>
                <a:latin typeface="+mn-ea"/>
                <a:ea typeface="+mn-ea"/>
                <a:cs typeface="+mn-cs"/>
              </a:rPr>
              <a:t>1</a:t>
            </a:r>
            <a:r>
              <a:rPr kumimoji="0" lang="zh-CN" altLang="en-US" sz="3200" i="0" u="none" strike="noStrike" kern="1200" cap="none" spc="0" normalizeH="0" baseline="0" noProof="0" smtClean="0">
                <a:ln>
                  <a:noFill/>
                </a:ln>
                <a:solidFill>
                  <a:schemeClr val="tx1"/>
                </a:solidFill>
                <a:effectLst/>
                <a:uLnTx/>
                <a:uFillTx/>
                <a:latin typeface="+mn-ea"/>
                <a:ea typeface="+mn-ea"/>
                <a:cs typeface="+mn-cs"/>
              </a:rPr>
              <a:t>月，教育部发布</a:t>
            </a:r>
            <a:r>
              <a:rPr kumimoji="0" lang="en-US" altLang="zh-CN" sz="3200" i="0" u="none" strike="noStrike" kern="1200" cap="none" spc="0" normalizeH="0" baseline="0" noProof="0" smtClean="0">
                <a:ln>
                  <a:noFill/>
                </a:ln>
                <a:solidFill>
                  <a:schemeClr val="tx1"/>
                </a:solidFill>
                <a:effectLst/>
                <a:uLnTx/>
                <a:uFillTx/>
                <a:latin typeface="+mn-ea"/>
                <a:ea typeface="+mn-ea"/>
                <a:cs typeface="+mn-cs"/>
              </a:rPr>
              <a:t>《</a:t>
            </a:r>
            <a:r>
              <a:rPr kumimoji="0" lang="zh-CN" altLang="en-US" sz="3200" i="0" u="none" strike="noStrike" kern="1200" cap="none" spc="0" normalizeH="0" baseline="0" noProof="0" smtClean="0">
                <a:ln>
                  <a:noFill/>
                </a:ln>
                <a:solidFill>
                  <a:schemeClr val="tx1"/>
                </a:solidFill>
                <a:effectLst/>
                <a:uLnTx/>
                <a:uFillTx/>
                <a:latin typeface="+mn-ea"/>
                <a:ea typeface="+mn-ea"/>
                <a:cs typeface="+mn-cs"/>
              </a:rPr>
              <a:t>中国高考评价体系</a:t>
            </a:r>
            <a:r>
              <a:rPr kumimoji="0" lang="en-US" altLang="zh-CN" sz="3200" i="0" u="none" strike="noStrike" kern="1200" cap="none" spc="0" normalizeH="0" baseline="0" noProof="0" smtClean="0">
                <a:ln>
                  <a:noFill/>
                </a:ln>
                <a:solidFill>
                  <a:schemeClr val="tx1"/>
                </a:solidFill>
                <a:effectLst/>
                <a:uLnTx/>
                <a:uFillTx/>
                <a:latin typeface="+mn-ea"/>
                <a:ea typeface="+mn-ea"/>
                <a:cs typeface="+mn-cs"/>
              </a:rPr>
              <a:t>》</a:t>
            </a:r>
            <a:r>
              <a:rPr kumimoji="0" lang="zh-CN" altLang="en-US" sz="3200" i="0" u="none" strike="noStrike" kern="1200" cap="none" spc="0" normalizeH="0" baseline="0" noProof="0" smtClean="0">
                <a:ln>
                  <a:noFill/>
                </a:ln>
                <a:solidFill>
                  <a:schemeClr val="tx1"/>
                </a:solidFill>
                <a:effectLst/>
                <a:uLnTx/>
                <a:uFillTx/>
                <a:latin typeface="+mn-ea"/>
                <a:ea typeface="+mn-ea"/>
                <a:cs typeface="+mn-cs"/>
              </a:rPr>
              <a:t>，明确</a:t>
            </a:r>
            <a:r>
              <a:rPr kumimoji="0" lang="zh-CN" altLang="en-US" sz="3200" i="0" u="none" strike="noStrike" kern="1200" cap="none" spc="0" normalizeH="0" baseline="0" noProof="0" smtClean="0">
                <a:ln>
                  <a:noFill/>
                </a:ln>
                <a:solidFill>
                  <a:srgbClr val="FF0000"/>
                </a:solidFill>
                <a:effectLst/>
                <a:uLnTx/>
                <a:uFillTx/>
                <a:latin typeface="+mn-ea"/>
                <a:ea typeface="+mn-ea"/>
                <a:cs typeface="+mn-cs"/>
              </a:rPr>
              <a:t>“一核”、“四层”、“四翼”</a:t>
            </a:r>
            <a:r>
              <a:rPr kumimoji="0" lang="zh-CN" altLang="en-US" sz="3200" i="0" u="none" strike="noStrike" kern="1200" cap="none" spc="0" normalizeH="0" baseline="0" noProof="0" smtClean="0">
                <a:ln>
                  <a:noFill/>
                </a:ln>
                <a:solidFill>
                  <a:schemeClr val="tx1"/>
                </a:solidFill>
                <a:effectLst/>
                <a:uLnTx/>
                <a:uFillTx/>
                <a:latin typeface="+mn-ea"/>
                <a:ea typeface="+mn-ea"/>
                <a:cs typeface="+mn-cs"/>
              </a:rPr>
              <a:t>的高考评价体系，即高考要体现</a:t>
            </a:r>
            <a:r>
              <a:rPr kumimoji="0" lang="zh-CN" altLang="en-US" sz="3200" i="0" u="none" strike="noStrike" kern="1200" cap="none" spc="0" normalizeH="0" baseline="0" noProof="0" smtClean="0">
                <a:ln>
                  <a:noFill/>
                </a:ln>
                <a:solidFill>
                  <a:srgbClr val="FF0000"/>
                </a:solidFill>
                <a:effectLst/>
                <a:uLnTx/>
                <a:uFillTx/>
                <a:latin typeface="+mn-ea"/>
                <a:ea typeface="+mn-ea"/>
                <a:cs typeface="+mn-cs"/>
              </a:rPr>
              <a:t>“立德树人、服务选才、引导教学”</a:t>
            </a:r>
            <a:r>
              <a:rPr kumimoji="0" lang="zh-CN" altLang="en-US" sz="3200" i="0" u="none" strike="noStrike" kern="1200" cap="none" spc="0" normalizeH="0" baseline="0" noProof="0" smtClean="0">
                <a:ln>
                  <a:noFill/>
                </a:ln>
                <a:solidFill>
                  <a:schemeClr val="tx1"/>
                </a:solidFill>
                <a:effectLst/>
                <a:uLnTx/>
                <a:uFillTx/>
                <a:latin typeface="+mn-ea"/>
                <a:ea typeface="+mn-ea"/>
                <a:cs typeface="+mn-cs"/>
              </a:rPr>
              <a:t>的核心功能，考查</a:t>
            </a:r>
            <a:r>
              <a:rPr kumimoji="0" lang="zh-CN" altLang="en-US" sz="3200" i="0" u="none" strike="noStrike" kern="1200" cap="none" spc="0" normalizeH="0" baseline="0" noProof="0" smtClean="0">
                <a:ln>
                  <a:noFill/>
                </a:ln>
                <a:solidFill>
                  <a:srgbClr val="FF0000"/>
                </a:solidFill>
                <a:effectLst/>
                <a:uLnTx/>
                <a:uFillTx/>
                <a:latin typeface="+mn-ea"/>
                <a:ea typeface="+mn-ea"/>
                <a:cs typeface="+mn-cs"/>
              </a:rPr>
              <a:t>“核心价值、学科素养、关键能力、必备知识”</a:t>
            </a:r>
            <a:r>
              <a:rPr kumimoji="0" lang="zh-CN" altLang="en-US" sz="3200" i="0" u="none" strike="noStrike" kern="1200" cap="none" spc="0" normalizeH="0" baseline="0" noProof="0" smtClean="0">
                <a:ln>
                  <a:noFill/>
                </a:ln>
                <a:solidFill>
                  <a:schemeClr val="tx1"/>
                </a:solidFill>
                <a:effectLst/>
                <a:uLnTx/>
                <a:uFillTx/>
                <a:latin typeface="+mn-ea"/>
                <a:ea typeface="+mn-ea"/>
                <a:cs typeface="+mn-cs"/>
              </a:rPr>
              <a:t>四层内容考查要求，考查</a:t>
            </a:r>
            <a:r>
              <a:rPr kumimoji="0" lang="zh-CN" altLang="en-US" sz="3200" i="0" u="none" strike="noStrike" kern="1200" cap="none" spc="0" normalizeH="0" baseline="0" noProof="0" smtClean="0">
                <a:ln>
                  <a:noFill/>
                </a:ln>
                <a:solidFill>
                  <a:srgbClr val="FF0000"/>
                </a:solidFill>
                <a:effectLst/>
                <a:uLnTx/>
                <a:uFillTx/>
                <a:latin typeface="+mn-ea"/>
                <a:ea typeface="+mn-ea"/>
                <a:cs typeface="+mn-cs"/>
              </a:rPr>
              <a:t>“基础性、综合性、应用性、创新性”</a:t>
            </a:r>
            <a:r>
              <a:rPr kumimoji="0" lang="zh-CN" altLang="en-US" sz="3200" i="0" u="none" strike="noStrike" kern="1200" cap="none" spc="0" normalizeH="0" baseline="0" noProof="0" smtClean="0">
                <a:ln>
                  <a:noFill/>
                </a:ln>
                <a:solidFill>
                  <a:schemeClr val="tx1"/>
                </a:solidFill>
                <a:effectLst/>
                <a:uLnTx/>
                <a:uFillTx/>
                <a:latin typeface="+mn-ea"/>
                <a:ea typeface="+mn-ea"/>
                <a:cs typeface="+mn-cs"/>
              </a:rPr>
              <a:t>的四翼要求。</a:t>
            </a:r>
            <a:endParaRPr kumimoji="0" lang="zh-CN" altLang="en-US" sz="3200" i="0" u="none" strike="noStrike" kern="1200" cap="none" spc="0" normalizeH="0" baseline="0" noProof="0">
              <a:ln>
                <a:noFill/>
              </a:ln>
              <a:solidFill>
                <a:schemeClr val="tx1"/>
              </a:solidFill>
              <a:effectLst/>
              <a:uLnTx/>
              <a:uFillTx/>
              <a:latin typeface="+mn-lt"/>
              <a:ea typeface="+mn-ea"/>
              <a:cs typeface="+mn-cs"/>
            </a:endParaRPr>
          </a:p>
        </p:txBody>
      </p:sp>
      <p:sp>
        <p:nvSpPr>
          <p:cNvPr id="17410" name="文本框 3"/>
          <p:cNvSpPr txBox="1"/>
          <p:nvPr>
            <p:custDataLst>
              <p:tags r:id="rId1"/>
            </p:custDataLst>
          </p:nvPr>
        </p:nvSpPr>
        <p:spPr>
          <a:xfrm>
            <a:off x="3607435" y="189865"/>
            <a:ext cx="5406390" cy="650875"/>
          </a:xfrm>
          <a:prstGeom prst="rect">
            <a:avLst/>
          </a:prstGeom>
          <a:noFill/>
          <a:ln w="9525">
            <a:noFill/>
          </a:ln>
        </p:spPr>
        <p:txBody>
          <a:bodyPr lIns="91434" tIns="45718" rIns="91434" bIns="45718" anchor="ctr" anchorCtr="0"/>
          <a:lstStyle/>
          <a:p>
            <a:r>
              <a:rPr lang="zh-CN" altLang="en-US" sz="3600" b="1">
                <a:solidFill>
                  <a:srgbClr val="C00000"/>
                </a:solidFill>
                <a:latin typeface="黑体" panose="02010609060101010101" pitchFamily="49" charset="-122"/>
                <a:ea typeface="黑体" panose="02010609060101010101" pitchFamily="49" charset="-122"/>
              </a:rPr>
              <a:t>研考纲、说明</a:t>
            </a:r>
            <a:r>
              <a:rPr lang="en-US" altLang="zh-CN" sz="3600" b="1">
                <a:solidFill>
                  <a:srgbClr val="C00000"/>
                </a:solidFill>
                <a:latin typeface="黑体" panose="02010609060101010101" pitchFamily="49" charset="-122"/>
                <a:ea typeface="黑体" panose="02010609060101010101" pitchFamily="49" charset="-122"/>
              </a:rPr>
              <a:t>——</a:t>
            </a:r>
            <a:r>
              <a:rPr lang="zh-CN" altLang="en-US" sz="3600" b="1">
                <a:solidFill>
                  <a:srgbClr val="C00000"/>
                </a:solidFill>
                <a:latin typeface="黑体" panose="02010609060101010101" pitchFamily="49" charset="-122"/>
                <a:ea typeface="黑体" panose="02010609060101010101" pitchFamily="49" charset="-122"/>
              </a:rPr>
              <a:t>明依据</a:t>
            </a:r>
            <a:endParaRPr lang="zh-CN" altLang="en-US" sz="3600" b="1">
              <a:solidFill>
                <a:srgbClr val="C00000"/>
              </a:solidFill>
              <a:latin typeface="黑体" panose="02010609060101010101" pitchFamily="49" charset="-122"/>
              <a:ea typeface="黑体" panose="02010609060101010101" pitchFamily="49" charset="-122"/>
            </a:endParaRPr>
          </a:p>
        </p:txBody>
      </p:sp>
    </p:spTree>
  </p:cSld>
  <p:clrMapOvr>
    <a:masterClrMapping/>
  </p:clrMapOvr>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55779" name="Rectangle 3"/>
          <p:cNvSpPr/>
          <p:nvPr/>
        </p:nvSpPr>
        <p:spPr>
          <a:xfrm>
            <a:off x="454025" y="1258570"/>
            <a:ext cx="11617325" cy="3075305"/>
          </a:xfrm>
          <a:prstGeom prst="rect">
            <a:avLst/>
          </a:prstGeom>
          <a:noFill/>
          <a:ln w="9525">
            <a:noFill/>
          </a:ln>
        </p:spPr>
        <p:txBody>
          <a:bodyPr lIns="121917" tIns="60958" rIns="121917" bIns="60958" anchor="ctr" anchorCtr="0">
            <a:spAutoFit/>
          </a:bodyPr>
          <a:lstStyle/>
          <a:p>
            <a:pPr indent="405130"/>
            <a:r>
              <a:rPr lang="en-US" altLang="zh-CN" sz="3200" b="1">
                <a:latin typeface="Lucida Sans Unicode" panose="020B0602030504020204" pitchFamily="34" charset="0"/>
                <a:ea typeface="黑体" panose="02010609060101010101" pitchFamily="49" charset="-122"/>
              </a:rPr>
              <a:t>   </a:t>
            </a:r>
            <a:r>
              <a:rPr lang="zh-CN" altLang="en-US" sz="3200" b="1">
                <a:latin typeface="Lucida Sans Unicode" panose="020B0602030504020204" pitchFamily="34" charset="0"/>
                <a:ea typeface="黑体" panose="02010609060101010101" pitchFamily="49" charset="-122"/>
              </a:rPr>
              <a:t>我们的复习侧重基础，突出重点，突破难点，专题安排充分体现“少而精”的思想，整个复习只突出</a:t>
            </a:r>
            <a:r>
              <a:rPr lang="en-US" altLang="zh-CN" sz="3200" b="1">
                <a:latin typeface="Lucida Sans Unicode" panose="020B0602030504020204" pitchFamily="34" charset="0"/>
                <a:ea typeface="黑体" panose="02010609060101010101" pitchFamily="49" charset="-122"/>
              </a:rPr>
              <a:t>3</a:t>
            </a:r>
            <a:r>
              <a:rPr lang="zh-CN" altLang="en-US" sz="3200" b="1">
                <a:latin typeface="Lucida Sans Unicode" panose="020B0602030504020204" pitchFamily="34" charset="0"/>
                <a:ea typeface="黑体" panose="02010609060101010101" pitchFamily="49" charset="-122"/>
              </a:rPr>
              <a:t>～</a:t>
            </a:r>
            <a:r>
              <a:rPr lang="en-US" altLang="zh-CN" sz="3200" b="1">
                <a:latin typeface="Lucida Sans Unicode" panose="020B0602030504020204" pitchFamily="34" charset="0"/>
                <a:ea typeface="黑体" panose="02010609060101010101" pitchFamily="49" charset="-122"/>
              </a:rPr>
              <a:t>4</a:t>
            </a:r>
            <a:r>
              <a:rPr lang="zh-CN" altLang="en-US" sz="3200" b="1">
                <a:latin typeface="Lucida Sans Unicode" panose="020B0602030504020204" pitchFamily="34" charset="0"/>
                <a:ea typeface="黑体" panose="02010609060101010101" pitchFamily="49" charset="-122"/>
              </a:rPr>
              <a:t>个专题，分别是：</a:t>
            </a:r>
            <a:endParaRPr lang="zh-CN" altLang="en-US" sz="3200" b="1">
              <a:latin typeface="Lucida Sans Unicode" panose="020B0602030504020204" pitchFamily="34" charset="0"/>
              <a:ea typeface="黑体" panose="02010609060101010101" pitchFamily="49" charset="-122"/>
            </a:endParaRPr>
          </a:p>
          <a:p>
            <a:pPr indent="405130"/>
            <a:r>
              <a:rPr lang="zh-CN" altLang="en-US" sz="3200" b="1">
                <a:latin typeface="Lucida Sans Unicode" panose="020B0602030504020204" pitchFamily="34" charset="0"/>
                <a:ea typeface="黑体" panose="02010609060101010101" pitchFamily="49" charset="-122"/>
              </a:rPr>
              <a:t>（一）函数与导数</a:t>
            </a:r>
            <a:endParaRPr lang="zh-CN" altLang="en-US" sz="3200" b="1">
              <a:latin typeface="Lucida Sans Unicode" panose="020B0602030504020204" pitchFamily="34" charset="0"/>
              <a:ea typeface="黑体" panose="02010609060101010101" pitchFamily="49" charset="-122"/>
            </a:endParaRPr>
          </a:p>
          <a:p>
            <a:pPr indent="405130"/>
            <a:r>
              <a:rPr lang="zh-CN" altLang="en-US" sz="3200" b="1">
                <a:latin typeface="Lucida Sans Unicode" panose="020B0602030504020204" pitchFamily="34" charset="0"/>
                <a:ea typeface="黑体" panose="02010609060101010101" pitchFamily="49" charset="-122"/>
              </a:rPr>
              <a:t>（二）高考中的解析几何；</a:t>
            </a:r>
            <a:endParaRPr lang="en-US" altLang="zh-CN" sz="3200" b="1">
              <a:latin typeface="Lucida Sans Unicode" panose="020B0602030504020204" pitchFamily="34" charset="0"/>
              <a:ea typeface="黑体" panose="02010609060101010101" pitchFamily="49" charset="-122"/>
            </a:endParaRPr>
          </a:p>
          <a:p>
            <a:pPr indent="405130"/>
            <a:r>
              <a:rPr lang="zh-CN" altLang="en-US" sz="3200" b="1">
                <a:latin typeface="Lucida Sans Unicode" panose="020B0602030504020204" pitchFamily="34" charset="0"/>
                <a:ea typeface="黑体" panose="02010609060101010101" pitchFamily="49" charset="-122"/>
              </a:rPr>
              <a:t>（三）概率统计</a:t>
            </a:r>
            <a:r>
              <a:rPr lang="en-US" altLang="zh-CN" sz="3200" b="1">
                <a:latin typeface="Lucida Sans Unicode" panose="020B0602030504020204" pitchFamily="34" charset="0"/>
                <a:ea typeface="黑体" panose="02010609060101010101" pitchFamily="49" charset="-122"/>
              </a:rPr>
              <a:t>……</a:t>
            </a:r>
            <a:r>
              <a:rPr lang="zh-CN" altLang="en-US" sz="3200" b="1">
                <a:latin typeface="Lucida Sans Unicode" panose="020B0602030504020204" pitchFamily="34" charset="0"/>
                <a:ea typeface="黑体" panose="02010609060101010101" pitchFamily="49" charset="-122"/>
              </a:rPr>
              <a:t>。</a:t>
            </a:r>
            <a:endParaRPr lang="zh-CN" altLang="en-US" sz="3200" b="1">
              <a:latin typeface="Lucida Sans Unicode" panose="020B0602030504020204" pitchFamily="34" charset="0"/>
              <a:ea typeface="黑体" panose="02010609060101010101" pitchFamily="49" charset="-122"/>
            </a:endParaRPr>
          </a:p>
        </p:txBody>
      </p:sp>
      <p:sp>
        <p:nvSpPr>
          <p:cNvPr id="1355780" name="Rectangle 4"/>
          <p:cNvSpPr/>
          <p:nvPr/>
        </p:nvSpPr>
        <p:spPr>
          <a:xfrm>
            <a:off x="767080" y="4942205"/>
            <a:ext cx="7249795" cy="612775"/>
          </a:xfrm>
          <a:prstGeom prst="rect">
            <a:avLst/>
          </a:prstGeom>
          <a:noFill/>
          <a:ln w="9525">
            <a:noFill/>
          </a:ln>
        </p:spPr>
        <p:txBody>
          <a:bodyPr wrap="square" lIns="121917" tIns="60958" rIns="121917" bIns="60958" anchor="ctr" anchorCtr="0">
            <a:spAutoFit/>
          </a:bodyPr>
          <a:lstStyle/>
          <a:p>
            <a:pPr indent="405130">
              <a:buClr>
                <a:srgbClr val="FF0000"/>
              </a:buClr>
              <a:buFont typeface="Wingdings" panose="05000000000000000000" pitchFamily="2" charset="2"/>
              <a:buChar char="Ø"/>
            </a:pPr>
            <a:r>
              <a:rPr lang="zh-CN" altLang="en-US" sz="3200" b="1">
                <a:latin typeface="Lucida Sans Unicode" panose="020B0602030504020204" pitchFamily="34" charset="0"/>
                <a:ea typeface="黑体" panose="02010609060101010101" pitchFamily="49" charset="-122"/>
              </a:rPr>
              <a:t>我们认为重点多了就不称为是重点了。</a:t>
            </a:r>
            <a:endParaRPr lang="zh-CN" altLang="en-US" sz="3200" b="1">
              <a:latin typeface="Lucida Sans Unicode" panose="020B0602030504020204" pitchFamily="34" charset="0"/>
              <a:ea typeface="黑体" panose="02010609060101010101" pitchFamily="49"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withEffect">
                                  <p:stCondLst>
                                    <p:cond delay="0"/>
                                  </p:stCondLst>
                                  <p:childTnLst>
                                    <p:set>
                                      <p:cBhvr>
                                        <p:cTn id="6" dur="1" fill="hold">
                                          <p:stCondLst>
                                            <p:cond delay="0"/>
                                          </p:stCondLst>
                                        </p:cTn>
                                        <p:tgtEl>
                                          <p:spTgt spid="1355780">
                                            <p:txEl>
                                              <p:charRg st="0" end="42"/>
                                            </p:txEl>
                                          </p:spTgt>
                                        </p:tgtEl>
                                        <p:attrNameLst>
                                          <p:attrName>style.visibility</p:attrName>
                                        </p:attrNameLst>
                                      </p:cBhvr>
                                      <p:to>
                                        <p:strVal val="visible"/>
                                      </p:to>
                                    </p:set>
                                    <p:animEffect transition="in" filter="wipe(up)">
                                      <p:cBhvr>
                                        <p:cTn id="7" dur="500"/>
                                        <p:tgtEl>
                                          <p:spTgt spid="1355780">
                                            <p:txEl>
                                              <p:charRg st="0" end="4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2577" name="Rectangle 1"/>
          <p:cNvSpPr>
            <a:spLocks noChangeArrowheads="1"/>
          </p:cNvSpPr>
          <p:nvPr/>
        </p:nvSpPr>
        <p:spPr bwMode="auto">
          <a:xfrm>
            <a:off x="406083" y="1125220"/>
            <a:ext cx="11931650" cy="4523105"/>
          </a:xfrm>
          <a:prstGeom prst="rect">
            <a:avLst/>
          </a:prstGeom>
          <a:noFill/>
          <a:ln w="9525">
            <a:noFill/>
            <a:miter lim="800000"/>
          </a:ln>
          <a:effectLst>
            <a:prstShdw prst="shdw17" dist="17961" dir="2700000">
              <a:schemeClr val="accent1">
                <a:gamma/>
                <a:shade val="60000"/>
                <a:invGamma/>
              </a:schemeClr>
            </a:prstShdw>
          </a:effectLst>
        </p:spPr>
        <p:txBody>
          <a:bodyPr wrap="square" anchor="ctr">
            <a:spAutoFit/>
          </a:bodyPr>
          <a:lstStyle/>
          <a:p>
            <a:pPr marL="0" marR="0" lvl="0" indent="400050" algn="l" defTabSz="1088390" rtl="0" eaLnBrk="1" fontAlgn="auto" latinLnBrk="0" hangingPunct="1">
              <a:lnSpc>
                <a:spcPct val="150000"/>
              </a:lnSpc>
              <a:spcBef>
                <a:spcPct val="0"/>
              </a:spcBef>
              <a:spcAft>
                <a:spcPct val="0"/>
              </a:spcAft>
              <a:buClrTx/>
              <a:buSzTx/>
              <a:buFontTx/>
              <a:buNone/>
              <a:defRPr/>
            </a:pPr>
            <a:r>
              <a:rPr kumimoji="0" lang="zh-CN" altLang="en-US" sz="3200" b="1" i="0" u="none" strike="noStrike" kern="1200" cap="none" spc="0" normalizeH="0" baseline="0" noProof="0" smtClean="0">
                <a:ln>
                  <a:noFill/>
                </a:ln>
                <a:solidFill>
                  <a:srgbClr val="FF0000"/>
                </a:solidFill>
                <a:effectLst/>
                <a:uLnTx/>
                <a:uFillTx/>
                <a:latin typeface="+mn-lt"/>
                <a:ea typeface="+mn-ea"/>
                <a:cs typeface="+mn-cs"/>
              </a:rPr>
              <a:t>学生</a:t>
            </a:r>
            <a:r>
              <a:rPr kumimoji="0" lang="zh-CN" altLang="en-US" sz="3200" b="1" i="0" u="none" strike="noStrike" kern="1200" cap="none" spc="0" normalizeH="0" baseline="0" noProof="0">
                <a:ln>
                  <a:noFill/>
                </a:ln>
                <a:solidFill>
                  <a:srgbClr val="FF0000"/>
                </a:solidFill>
                <a:effectLst/>
                <a:uLnTx/>
                <a:uFillTx/>
                <a:latin typeface="+mn-lt"/>
                <a:ea typeface="+mn-ea"/>
                <a:cs typeface="+mn-cs"/>
              </a:rPr>
              <a:t>要求：</a:t>
            </a:r>
            <a:endParaRPr kumimoji="0" lang="zh-CN" altLang="en-US" sz="3200" b="1" i="0" u="none" strike="noStrike" kern="1200" cap="none" spc="0" normalizeH="0" baseline="0" noProof="0">
              <a:ln>
                <a:noFill/>
              </a:ln>
              <a:solidFill>
                <a:srgbClr val="FF0000"/>
              </a:solidFill>
              <a:effectLst/>
              <a:uLnTx/>
              <a:uFillTx/>
              <a:latin typeface="+mn-lt"/>
              <a:ea typeface="+mn-ea"/>
              <a:cs typeface="+mn-cs"/>
            </a:endParaRPr>
          </a:p>
          <a:p>
            <a:pPr marL="0" marR="0" lvl="0" indent="400050" algn="l" defTabSz="1088390" rtl="0" eaLnBrk="1" fontAlgn="auto" latinLnBrk="0" hangingPunct="1">
              <a:lnSpc>
                <a:spcPct val="150000"/>
              </a:lnSpc>
              <a:spcBef>
                <a:spcPct val="0"/>
              </a:spcBef>
              <a:spcAft>
                <a:spcPct val="0"/>
              </a:spcAft>
              <a:buClrTx/>
              <a:buSzTx/>
              <a:buFontTx/>
              <a:buNone/>
              <a:defRPr/>
            </a:pPr>
            <a:r>
              <a:rPr kumimoji="0" lang="zh-CN" altLang="en-US" sz="3200" i="0" u="none" strike="noStrike" kern="1200" cap="none" spc="0" normalizeH="0" baseline="0" noProof="0">
                <a:ln>
                  <a:noFill/>
                </a:ln>
                <a:solidFill>
                  <a:schemeClr val="tx1"/>
                </a:solidFill>
                <a:effectLst/>
                <a:uLnTx/>
                <a:uFillTx/>
                <a:latin typeface="+mn-lt"/>
                <a:ea typeface="+mn-ea"/>
                <a:cs typeface="Times New Roman" panose="02020603050405020304" pitchFamily="18" charset="0"/>
              </a:rPr>
              <a:t>（</a:t>
            </a:r>
            <a:r>
              <a:rPr kumimoji="0" lang="en-US" altLang="zh-CN" sz="3200" i="0" u="none" strike="noStrike" kern="1200" cap="none" spc="0" normalizeH="0" baseline="0" noProof="0">
                <a:ln>
                  <a:noFill/>
                </a:ln>
                <a:solidFill>
                  <a:schemeClr val="tx1"/>
                </a:solidFill>
                <a:effectLst/>
                <a:uLnTx/>
                <a:uFillTx/>
                <a:latin typeface="+mn-lt"/>
                <a:ea typeface="+mn-ea"/>
                <a:cs typeface="Times New Roman" panose="02020603050405020304" pitchFamily="18" charset="0"/>
              </a:rPr>
              <a:t>1</a:t>
            </a:r>
            <a:r>
              <a:rPr kumimoji="0" lang="zh-CN" altLang="en-US" sz="3200" i="0" u="none" strike="noStrike" kern="1200" cap="none" spc="0" normalizeH="0" baseline="0" noProof="0">
                <a:ln>
                  <a:noFill/>
                </a:ln>
                <a:solidFill>
                  <a:schemeClr val="tx1"/>
                </a:solidFill>
                <a:effectLst/>
                <a:uLnTx/>
                <a:uFillTx/>
                <a:latin typeface="+mn-lt"/>
                <a:ea typeface="+mn-ea"/>
                <a:cs typeface="Times New Roman" panose="02020603050405020304" pitchFamily="18" charset="0"/>
              </a:rPr>
              <a:t>）定目标：明确自己的希望分数值</a:t>
            </a:r>
            <a:endParaRPr kumimoji="0" lang="zh-CN" altLang="en-US" sz="3200" i="0" u="none" strike="noStrike" kern="1200" cap="none" spc="0" normalizeH="0" baseline="0" noProof="0">
              <a:ln>
                <a:noFill/>
              </a:ln>
              <a:solidFill>
                <a:schemeClr val="tx1"/>
              </a:solidFill>
              <a:effectLst/>
              <a:uLnTx/>
              <a:uFillTx/>
              <a:latin typeface="+mn-lt"/>
              <a:ea typeface="+mn-ea"/>
              <a:cs typeface="Times New Roman" panose="02020603050405020304" pitchFamily="18" charset="0"/>
            </a:endParaRPr>
          </a:p>
          <a:p>
            <a:pPr marL="0" marR="0" lvl="0" indent="400050" algn="l" defTabSz="1088390" rtl="0" eaLnBrk="1" fontAlgn="auto" latinLnBrk="0" hangingPunct="1">
              <a:lnSpc>
                <a:spcPct val="150000"/>
              </a:lnSpc>
              <a:spcBef>
                <a:spcPct val="0"/>
              </a:spcBef>
              <a:spcAft>
                <a:spcPct val="0"/>
              </a:spcAft>
              <a:buClrTx/>
              <a:buSzTx/>
              <a:buFontTx/>
              <a:buNone/>
              <a:defRPr/>
            </a:pPr>
            <a:r>
              <a:rPr kumimoji="0" lang="zh-CN" altLang="en-US" sz="3200" i="0" u="none" strike="noStrike" kern="1200" cap="none" spc="0" normalizeH="0" baseline="0" noProof="0">
                <a:ln>
                  <a:noFill/>
                </a:ln>
                <a:solidFill>
                  <a:schemeClr val="tx1"/>
                </a:solidFill>
                <a:effectLst/>
                <a:uLnTx/>
                <a:uFillTx/>
                <a:latin typeface="+mn-lt"/>
                <a:ea typeface="+mn-ea"/>
                <a:cs typeface="Times New Roman" panose="02020603050405020304" pitchFamily="18" charset="0"/>
              </a:rPr>
              <a:t>（</a:t>
            </a:r>
            <a:r>
              <a:rPr kumimoji="0" lang="en-US" altLang="zh-CN" sz="3200" i="0" u="none" strike="noStrike" kern="1200" cap="none" spc="0" normalizeH="0" baseline="0" noProof="0">
                <a:ln>
                  <a:noFill/>
                </a:ln>
                <a:solidFill>
                  <a:schemeClr val="tx1"/>
                </a:solidFill>
                <a:effectLst/>
                <a:uLnTx/>
                <a:uFillTx/>
                <a:latin typeface="+mn-lt"/>
                <a:ea typeface="+mn-ea"/>
                <a:cs typeface="Times New Roman" panose="02020603050405020304" pitchFamily="18" charset="0"/>
              </a:rPr>
              <a:t>2</a:t>
            </a:r>
            <a:r>
              <a:rPr kumimoji="0" lang="zh-CN" altLang="en-US" sz="3200" i="0" u="none" strike="noStrike" kern="1200" cap="none" spc="0" normalizeH="0" baseline="0" noProof="0">
                <a:ln>
                  <a:noFill/>
                </a:ln>
                <a:solidFill>
                  <a:schemeClr val="tx1"/>
                </a:solidFill>
                <a:effectLst/>
                <a:uLnTx/>
                <a:uFillTx/>
                <a:latin typeface="+mn-lt"/>
                <a:ea typeface="+mn-ea"/>
                <a:cs typeface="Times New Roman" panose="02020603050405020304" pitchFamily="18" charset="0"/>
              </a:rPr>
              <a:t>）准备三个本：</a:t>
            </a:r>
            <a:r>
              <a:rPr kumimoji="0" lang="zh-CN" altLang="en-US" sz="3200" i="0" u="none" strike="noStrike" kern="1200" cap="none" spc="0" normalizeH="0" baseline="0" noProof="0">
                <a:ln>
                  <a:noFill/>
                </a:ln>
                <a:solidFill>
                  <a:srgbClr val="FF0000"/>
                </a:solidFill>
                <a:effectLst/>
                <a:uLnTx/>
                <a:uFillTx/>
                <a:latin typeface="+mn-lt"/>
                <a:ea typeface="+mn-ea"/>
                <a:cs typeface="+mn-cs"/>
              </a:rPr>
              <a:t>笔记本，错题本，草稿</a:t>
            </a:r>
            <a:r>
              <a:rPr kumimoji="0" lang="zh-CN" altLang="en-US" sz="3200" i="0" u="none" strike="noStrike" kern="1200" cap="none" spc="0" normalizeH="0" baseline="0" noProof="0" smtClean="0">
                <a:ln>
                  <a:noFill/>
                </a:ln>
                <a:solidFill>
                  <a:srgbClr val="FF0000"/>
                </a:solidFill>
                <a:effectLst/>
                <a:uLnTx/>
                <a:uFillTx/>
                <a:latin typeface="+mn-lt"/>
                <a:ea typeface="+mn-ea"/>
                <a:cs typeface="+mn-cs"/>
              </a:rPr>
              <a:t>本</a:t>
            </a:r>
            <a:endParaRPr kumimoji="0" lang="en-US" altLang="zh-CN" sz="3200" i="0" u="none" strike="noStrike" kern="1200" cap="none" spc="0" normalizeH="0" baseline="0" noProof="0">
              <a:ln>
                <a:noFill/>
              </a:ln>
              <a:solidFill>
                <a:schemeClr val="tx1"/>
              </a:solidFill>
              <a:effectLst/>
              <a:uLnTx/>
              <a:uFillTx/>
              <a:latin typeface="+mn-lt"/>
              <a:ea typeface="+mn-ea"/>
              <a:cs typeface="Times New Roman" panose="02020603050405020304" pitchFamily="18" charset="0"/>
            </a:endParaRPr>
          </a:p>
          <a:p>
            <a:pPr marL="0" marR="0" lvl="0" indent="400050" algn="l" defTabSz="1088390" rtl="0" eaLnBrk="1" fontAlgn="auto" latinLnBrk="0" hangingPunct="1">
              <a:lnSpc>
                <a:spcPct val="150000"/>
              </a:lnSpc>
              <a:spcBef>
                <a:spcPct val="0"/>
              </a:spcBef>
              <a:spcAft>
                <a:spcPct val="0"/>
              </a:spcAft>
              <a:buClrTx/>
              <a:buSzTx/>
              <a:buFontTx/>
              <a:buNone/>
              <a:defRPr/>
            </a:pPr>
            <a:r>
              <a:rPr kumimoji="0" lang="zh-CN" altLang="en-US" sz="3200" i="0" u="none" strike="noStrike" kern="1200" cap="none" spc="0" normalizeH="0" baseline="0" noProof="0">
                <a:ln>
                  <a:noFill/>
                </a:ln>
                <a:solidFill>
                  <a:schemeClr val="tx1"/>
                </a:solidFill>
                <a:effectLst/>
                <a:uLnTx/>
                <a:uFillTx/>
                <a:latin typeface="+mn-lt"/>
                <a:ea typeface="+mn-ea"/>
                <a:cs typeface="Times New Roman" panose="02020603050405020304" pitchFamily="18" charset="0"/>
              </a:rPr>
              <a:t>（</a:t>
            </a:r>
            <a:r>
              <a:rPr kumimoji="0" lang="en-US" altLang="zh-CN" sz="3200" i="0" u="none" strike="noStrike" kern="1200" cap="none" spc="0" normalizeH="0" baseline="0" noProof="0">
                <a:ln>
                  <a:noFill/>
                </a:ln>
                <a:solidFill>
                  <a:schemeClr val="tx1"/>
                </a:solidFill>
                <a:effectLst/>
                <a:uLnTx/>
                <a:uFillTx/>
                <a:latin typeface="+mn-lt"/>
                <a:ea typeface="+mn-ea"/>
                <a:cs typeface="Times New Roman" panose="02020603050405020304" pitchFamily="18" charset="0"/>
              </a:rPr>
              <a:t>3</a:t>
            </a:r>
            <a:r>
              <a:rPr kumimoji="0" lang="zh-CN" altLang="en-US" sz="3200" i="0" u="none" strike="noStrike" kern="1200" cap="none" spc="0" normalizeH="0" baseline="0" noProof="0">
                <a:ln>
                  <a:noFill/>
                </a:ln>
                <a:solidFill>
                  <a:schemeClr val="tx1"/>
                </a:solidFill>
                <a:effectLst/>
                <a:uLnTx/>
                <a:uFillTx/>
                <a:latin typeface="+mn-lt"/>
                <a:ea typeface="+mn-ea"/>
                <a:cs typeface="Times New Roman" panose="02020603050405020304" pitchFamily="18" charset="0"/>
              </a:rPr>
              <a:t>）准备资料</a:t>
            </a:r>
            <a:r>
              <a:rPr kumimoji="0" lang="zh-CN" altLang="en-US" sz="3200" i="0" u="none" strike="noStrike" kern="1200" cap="none" spc="0" normalizeH="0" baseline="0" noProof="0" smtClean="0">
                <a:ln>
                  <a:noFill/>
                </a:ln>
                <a:solidFill>
                  <a:schemeClr val="tx1"/>
                </a:solidFill>
                <a:effectLst/>
                <a:uLnTx/>
                <a:uFillTx/>
                <a:latin typeface="+mn-lt"/>
                <a:ea typeface="+mn-ea"/>
                <a:cs typeface="Times New Roman" panose="02020603050405020304" pitchFamily="18" charset="0"/>
              </a:rPr>
              <a:t>：</a:t>
            </a:r>
            <a:r>
              <a:rPr kumimoji="0" lang="zh-CN" sz="3200" i="0" u="none" strike="noStrike" kern="1200" cap="none" spc="0" normalizeH="0" baseline="0" noProof="0" smtClean="0">
                <a:ln>
                  <a:noFill/>
                </a:ln>
                <a:solidFill>
                  <a:schemeClr val="tx1"/>
                </a:solidFill>
                <a:effectLst/>
                <a:uLnTx/>
                <a:uFillTx/>
                <a:latin typeface="+mn-lt"/>
                <a:ea typeface="+mn-ea"/>
                <a:cs typeface="Times New Roman" panose="02020603050405020304" pitchFamily="18" charset="0"/>
              </a:rPr>
              <a:t>金版新学案</a:t>
            </a:r>
            <a:r>
              <a:rPr kumimoji="0" lang="en-US" altLang="zh-CN" sz="3200" i="0" u="none" strike="noStrike" kern="1200" cap="none" spc="0" normalizeH="0" baseline="0" noProof="0">
                <a:ln>
                  <a:noFill/>
                </a:ln>
                <a:solidFill>
                  <a:schemeClr val="tx1"/>
                </a:solidFill>
                <a:effectLst/>
                <a:uLnTx/>
                <a:uFillTx/>
                <a:latin typeface="+mn-lt"/>
                <a:ea typeface="+mn-ea"/>
                <a:cs typeface="Times New Roman" panose="02020603050405020304" pitchFamily="18" charset="0"/>
              </a:rPr>
              <a:t>+</a:t>
            </a:r>
            <a:r>
              <a:rPr kumimoji="0" lang="zh-CN" altLang="en-US" sz="3200" i="0" u="none" strike="noStrike" kern="1200" cap="none" spc="0" normalizeH="0" baseline="0" noProof="0">
                <a:ln>
                  <a:noFill/>
                </a:ln>
                <a:solidFill>
                  <a:schemeClr val="tx1"/>
                </a:solidFill>
                <a:effectLst/>
                <a:uLnTx/>
                <a:uFillTx/>
                <a:latin typeface="+mn-lt"/>
                <a:ea typeface="+mn-ea"/>
                <a:cs typeface="Times New Roman" panose="02020603050405020304" pitchFamily="18" charset="0"/>
              </a:rPr>
              <a:t>近</a:t>
            </a:r>
            <a:r>
              <a:rPr kumimoji="0" lang="en-US" altLang="zh-CN" sz="3200" i="0" u="none" strike="noStrike" kern="1200" cap="none" spc="0" normalizeH="0" baseline="0" noProof="0">
                <a:ln>
                  <a:noFill/>
                </a:ln>
                <a:solidFill>
                  <a:schemeClr val="tx1"/>
                </a:solidFill>
                <a:effectLst/>
                <a:uLnTx/>
                <a:uFillTx/>
                <a:latin typeface="+mn-lt"/>
                <a:ea typeface="+mn-ea"/>
                <a:cs typeface="Times New Roman" panose="02020603050405020304" pitchFamily="18" charset="0"/>
              </a:rPr>
              <a:t>5</a:t>
            </a:r>
            <a:r>
              <a:rPr kumimoji="0" lang="zh-CN" altLang="en-US" sz="3200" i="0" u="none" strike="noStrike" kern="1200" cap="none" spc="0" normalizeH="0" baseline="0" noProof="0">
                <a:ln>
                  <a:noFill/>
                </a:ln>
                <a:solidFill>
                  <a:schemeClr val="tx1"/>
                </a:solidFill>
                <a:effectLst/>
                <a:uLnTx/>
                <a:uFillTx/>
                <a:latin typeface="+mn-lt"/>
                <a:ea typeface="+mn-ea"/>
                <a:cs typeface="Times New Roman" panose="02020603050405020304" pitchFamily="18" charset="0"/>
              </a:rPr>
              <a:t>年高考全国卷真题</a:t>
            </a:r>
            <a:endParaRPr kumimoji="0" lang="en-US" altLang="zh-CN" sz="3200" i="0" u="none" strike="noStrike" kern="1200" cap="none" spc="0" normalizeH="0" baseline="0" noProof="0">
              <a:ln>
                <a:noFill/>
              </a:ln>
              <a:solidFill>
                <a:schemeClr val="tx1"/>
              </a:solidFill>
              <a:effectLst/>
              <a:uLnTx/>
              <a:uFillTx/>
              <a:latin typeface="+mn-lt"/>
              <a:ea typeface="+mn-ea"/>
              <a:cs typeface="Times New Roman" panose="02020603050405020304" pitchFamily="18" charset="0"/>
            </a:endParaRPr>
          </a:p>
          <a:p>
            <a:pPr marL="0" marR="0" lvl="0" indent="400050" algn="l" defTabSz="1088390" rtl="0" eaLnBrk="1" fontAlgn="auto" latinLnBrk="0" hangingPunct="1">
              <a:lnSpc>
                <a:spcPct val="150000"/>
              </a:lnSpc>
              <a:spcBef>
                <a:spcPct val="0"/>
              </a:spcBef>
              <a:spcAft>
                <a:spcPct val="0"/>
              </a:spcAft>
              <a:buClrTx/>
              <a:buSzTx/>
              <a:buFontTx/>
              <a:buNone/>
              <a:defRPr/>
            </a:pPr>
            <a:r>
              <a:rPr kumimoji="0" lang="zh-CN" altLang="en-US" sz="3200" i="0" u="none" strike="noStrike" kern="1200" cap="none" spc="0" normalizeH="0" baseline="0" noProof="0">
                <a:ln>
                  <a:noFill/>
                </a:ln>
                <a:solidFill>
                  <a:schemeClr val="tx1"/>
                </a:solidFill>
                <a:effectLst/>
                <a:uLnTx/>
                <a:uFillTx/>
                <a:latin typeface="+mn-lt"/>
                <a:ea typeface="+mn-ea"/>
                <a:cs typeface="Times New Roman" panose="02020603050405020304" pitchFamily="18" charset="0"/>
              </a:rPr>
              <a:t>（</a:t>
            </a:r>
            <a:r>
              <a:rPr kumimoji="0" lang="en-US" altLang="zh-CN" sz="3200" i="0" u="none" strike="noStrike" kern="1200" cap="none" spc="0" normalizeH="0" baseline="0" noProof="0">
                <a:ln>
                  <a:noFill/>
                </a:ln>
                <a:solidFill>
                  <a:schemeClr val="tx1"/>
                </a:solidFill>
                <a:effectLst/>
                <a:uLnTx/>
                <a:uFillTx/>
                <a:latin typeface="+mn-lt"/>
                <a:ea typeface="+mn-ea"/>
                <a:cs typeface="Times New Roman" panose="02020603050405020304" pitchFamily="18" charset="0"/>
              </a:rPr>
              <a:t>4</a:t>
            </a:r>
            <a:r>
              <a:rPr kumimoji="0" lang="zh-CN" altLang="en-US" sz="3200" i="0" u="none" strike="noStrike" kern="1200" cap="none" spc="0" normalizeH="0" baseline="0" noProof="0">
                <a:ln>
                  <a:noFill/>
                </a:ln>
                <a:solidFill>
                  <a:schemeClr val="tx1"/>
                </a:solidFill>
                <a:effectLst/>
                <a:uLnTx/>
                <a:uFillTx/>
                <a:latin typeface="+mn-lt"/>
                <a:ea typeface="+mn-ea"/>
                <a:cs typeface="Times New Roman" panose="02020603050405020304" pitchFamily="18" charset="0"/>
              </a:rPr>
              <a:t>）心态调整：老师和朋友以及家长是学生分享与倾诉的对象</a:t>
            </a:r>
            <a:r>
              <a:rPr kumimoji="0" lang="zh-CN" altLang="en-US" sz="3200" i="0" u="none" strike="noStrike" kern="1200" cap="none" spc="0" normalizeH="0" baseline="0" noProof="0" smtClean="0">
                <a:ln>
                  <a:noFill/>
                </a:ln>
                <a:solidFill>
                  <a:schemeClr val="tx1"/>
                </a:solidFill>
                <a:effectLst/>
                <a:uLnTx/>
                <a:uFillTx/>
                <a:latin typeface="+mn-lt"/>
                <a:ea typeface="+mn-ea"/>
                <a:cs typeface="Times New Roman" panose="02020603050405020304" pitchFamily="18" charset="0"/>
              </a:rPr>
              <a:t>，帮助</a:t>
            </a:r>
            <a:r>
              <a:rPr kumimoji="0" lang="zh-CN" altLang="en-US" sz="3200" i="0" u="none" strike="noStrike" kern="1200" cap="none" spc="0" normalizeH="0" baseline="0" noProof="0">
                <a:ln>
                  <a:noFill/>
                </a:ln>
                <a:solidFill>
                  <a:schemeClr val="tx1"/>
                </a:solidFill>
                <a:effectLst/>
                <a:uLnTx/>
                <a:uFillTx/>
                <a:latin typeface="+mn-lt"/>
                <a:ea typeface="+mn-ea"/>
                <a:cs typeface="Times New Roman" panose="02020603050405020304" pitchFamily="18" charset="0"/>
              </a:rPr>
              <a:t>学生调整</a:t>
            </a:r>
            <a:r>
              <a:rPr kumimoji="0" lang="zh-CN" altLang="en-US" sz="3200" i="0" u="none" strike="noStrike" kern="1200" cap="none" spc="0" normalizeH="0" baseline="0" noProof="0" smtClean="0">
                <a:ln>
                  <a:noFill/>
                </a:ln>
                <a:solidFill>
                  <a:schemeClr val="tx1"/>
                </a:solidFill>
                <a:effectLst/>
                <a:uLnTx/>
                <a:uFillTx/>
                <a:latin typeface="+mn-lt"/>
                <a:ea typeface="+mn-ea"/>
                <a:cs typeface="Times New Roman" panose="02020603050405020304" pitchFamily="18" charset="0"/>
              </a:rPr>
              <a:t>心态</a:t>
            </a:r>
            <a:endParaRPr kumimoji="0" lang="zh-CN" altLang="en-US" sz="3200" i="0" u="none" strike="noStrike" kern="1200" cap="none" spc="0" normalizeH="0" baseline="0" noProof="0" smtClean="0">
              <a:ln>
                <a:noFill/>
              </a:ln>
              <a:solidFill>
                <a:schemeClr val="tx1"/>
              </a:solidFill>
              <a:effectLst/>
              <a:uLnTx/>
              <a:uFillTx/>
              <a:latin typeface="+mn-lt"/>
              <a:ea typeface="+mn-ea"/>
              <a:cs typeface="Times New Roman" panose="02020603050405020304" pitchFamily="18" charset="0"/>
            </a:endParaRPr>
          </a:p>
        </p:txBody>
      </p:sp>
    </p:spTree>
  </p:cSld>
  <p:clrMapOvr>
    <a:masterClrMapping/>
  </p:clrMapOvr>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558800" y="1011238"/>
            <a:ext cx="10971213" cy="4532313"/>
          </a:xfrm>
        </p:spPr>
        <p:txBody>
          <a:bodyPr vert="horz" lIns="108850" tIns="54425" rIns="108850" bIns="54425">
            <a:normAutofit fontScale="90000" lnSpcReduction="10000"/>
          </a:bodyPr>
          <a:lstStyle/>
          <a:p>
            <a:pPr marL="130810" marR="0" lvl="0" indent="0" algn="l" defTabSz="914400" rtl="0" eaLnBrk="1" fontAlgn="auto" latinLnBrk="0" hangingPunct="1">
              <a:lnSpc>
                <a:spcPct val="100000"/>
              </a:lnSpc>
              <a:spcBef>
                <a:spcPts val="475"/>
              </a:spcBef>
              <a:spcAft>
                <a:spcPct val="0"/>
              </a:spcAft>
              <a:buClr>
                <a:schemeClr val="accent1"/>
              </a:buClr>
              <a:buSzPct val="68000"/>
              <a:buFont typeface="Wingdings 3" panose="05040102010807070707"/>
              <a:buNone/>
              <a:defRPr/>
            </a:pPr>
            <a:r>
              <a:rPr kumimoji="0" lang="en-US" altLang="zh-CN" sz="3600" b="1" i="0" u="none" strike="noStrike" kern="1200" cap="none" spc="0" normalizeH="0" baseline="0" noProof="0" smtClean="0">
                <a:ln>
                  <a:noFill/>
                </a:ln>
                <a:solidFill>
                  <a:srgbClr val="C00000"/>
                </a:solidFill>
                <a:effectLst/>
                <a:uLnTx/>
                <a:uFillTx/>
                <a:latin typeface="黑体" panose="02010609060101010101" pitchFamily="49" charset="-122"/>
                <a:ea typeface="黑体" panose="02010609060101010101" pitchFamily="49" charset="-122"/>
                <a:cs typeface="+mn-cs"/>
              </a:rPr>
              <a:t>1 </a:t>
            </a:r>
            <a:r>
              <a:rPr kumimoji="0" lang="zh-CN" altLang="en-US" sz="3600" b="1" i="0" u="none" strike="noStrike" kern="1200" cap="none" spc="0" normalizeH="0" baseline="0" noProof="0">
                <a:ln>
                  <a:noFill/>
                </a:ln>
                <a:solidFill>
                  <a:srgbClr val="C00000"/>
                </a:solidFill>
                <a:effectLst/>
                <a:uLnTx/>
                <a:uFillTx/>
                <a:latin typeface="黑体" panose="02010609060101010101" pitchFamily="49" charset="-122"/>
                <a:ea typeface="黑体" panose="02010609060101010101" pitchFamily="49" charset="-122"/>
                <a:cs typeface="+mn-cs"/>
              </a:rPr>
              <a:t>准确动态把握学情</a:t>
            </a:r>
            <a:endParaRPr kumimoji="0" lang="en-US" altLang="zh-CN" sz="3600" b="1" i="0" u="none" strike="noStrike" kern="1200" cap="none" spc="0" normalizeH="0" baseline="0" noProof="0">
              <a:ln>
                <a:noFill/>
              </a:ln>
              <a:solidFill>
                <a:srgbClr val="C00000"/>
              </a:solidFill>
              <a:effectLst/>
              <a:uLnTx/>
              <a:uFillTx/>
              <a:latin typeface="黑体" panose="02010609060101010101" pitchFamily="49" charset="-122"/>
              <a:ea typeface="黑体" panose="02010609060101010101" pitchFamily="49" charset="-122"/>
              <a:cs typeface="+mn-cs"/>
            </a:endParaRPr>
          </a:p>
          <a:p>
            <a:pPr marL="435610" marR="0" lvl="0" indent="-304800" algn="l" defTabSz="914400" rtl="0" eaLnBrk="1" fontAlgn="auto" latinLnBrk="0" hangingPunct="1">
              <a:lnSpc>
                <a:spcPct val="150000"/>
              </a:lnSpc>
              <a:spcBef>
                <a:spcPts val="475"/>
              </a:spcBef>
              <a:spcAft>
                <a:spcPct val="0"/>
              </a:spcAft>
              <a:buClr>
                <a:schemeClr val="accent1"/>
              </a:buClr>
              <a:buSzPct val="68000"/>
              <a:buFont typeface="Wingdings" panose="05000000000000000000" pitchFamily="2" charset="2"/>
              <a:buChar char="Ø"/>
              <a:defRPr/>
            </a:pPr>
            <a:r>
              <a:rPr kumimoji="0" lang="zh-CN" altLang="en-US" sz="3200" i="0" u="none" strike="noStrike" kern="1200" cap="none" spc="0" normalizeH="0" baseline="0" noProof="0">
                <a:ln>
                  <a:noFill/>
                </a:ln>
                <a:solidFill>
                  <a:schemeClr val="tx1"/>
                </a:solidFill>
                <a:effectLst/>
                <a:uLnTx/>
                <a:uFillTx/>
                <a:latin typeface="+mn-ea"/>
                <a:ea typeface="+mn-ea"/>
                <a:cs typeface="+mn-cs"/>
              </a:rPr>
              <a:t>通过与学生交流、</a:t>
            </a:r>
            <a:r>
              <a:rPr kumimoji="0" lang="en-US" altLang="zh-CN" sz="3200" i="0" u="none" strike="noStrike" kern="1200" cap="none" spc="0" normalizeH="0" baseline="0" noProof="0" smtClean="0">
                <a:ln>
                  <a:noFill/>
                </a:ln>
                <a:solidFill>
                  <a:schemeClr val="tx1"/>
                </a:solidFill>
                <a:effectLst/>
                <a:uLnTx/>
                <a:uFillTx/>
                <a:latin typeface="+mn-ea"/>
                <a:ea typeface="+mn-ea"/>
                <a:cs typeface="+mn-cs"/>
              </a:rPr>
              <a:t> </a:t>
            </a:r>
            <a:r>
              <a:rPr kumimoji="0" lang="zh-CN" altLang="zh-CN" sz="3200" i="0" u="none" strike="noStrike" kern="1200" cap="none" spc="0" normalizeH="0" baseline="0" noProof="0">
                <a:ln>
                  <a:noFill/>
                </a:ln>
                <a:solidFill>
                  <a:schemeClr val="tx1"/>
                </a:solidFill>
                <a:effectLst/>
                <a:uLnTx/>
                <a:uFillTx/>
                <a:latin typeface="+mn-lt"/>
                <a:ea typeface="+mn-ea"/>
                <a:cs typeface="+mn-cs"/>
              </a:rPr>
              <a:t>平时作业、考试、课堂中了解学生的思维</a:t>
            </a:r>
            <a:r>
              <a:rPr kumimoji="0" lang="zh-CN" altLang="en-US" sz="3200" i="0" u="none" strike="noStrike" kern="1200" cap="none" spc="0" normalizeH="0" baseline="0" noProof="0">
                <a:ln>
                  <a:noFill/>
                </a:ln>
                <a:solidFill>
                  <a:schemeClr val="tx1"/>
                </a:solidFill>
                <a:effectLst/>
                <a:uLnTx/>
                <a:uFillTx/>
                <a:latin typeface="+mn-lt"/>
                <a:ea typeface="+mn-ea"/>
                <a:cs typeface="+mn-cs"/>
              </a:rPr>
              <a:t>特性、经验积累、学习习惯等，明确教学的起点。</a:t>
            </a:r>
            <a:endParaRPr kumimoji="0" lang="en-US" altLang="zh-CN" sz="3200" i="0" u="none" strike="noStrike" kern="1200" cap="none" spc="0" normalizeH="0" baseline="0" noProof="0">
              <a:ln>
                <a:noFill/>
              </a:ln>
              <a:solidFill>
                <a:schemeClr val="tx1"/>
              </a:solidFill>
              <a:effectLst/>
              <a:uLnTx/>
              <a:uFillTx/>
              <a:latin typeface="+mn-ea"/>
              <a:ea typeface="+mn-ea"/>
              <a:cs typeface="+mn-cs"/>
            </a:endParaRPr>
          </a:p>
          <a:p>
            <a:pPr marL="435610" marR="0" lvl="0" indent="-304800" algn="l" defTabSz="914400" rtl="0" eaLnBrk="1" fontAlgn="auto" latinLnBrk="0" hangingPunct="1">
              <a:lnSpc>
                <a:spcPct val="150000"/>
              </a:lnSpc>
              <a:spcBef>
                <a:spcPts val="475"/>
              </a:spcBef>
              <a:spcAft>
                <a:spcPct val="0"/>
              </a:spcAft>
              <a:buClr>
                <a:schemeClr val="accent1"/>
              </a:buClr>
              <a:buSzPct val="68000"/>
              <a:buFont typeface="Wingdings" panose="05000000000000000000" pitchFamily="2" charset="2"/>
              <a:buChar char="Ø"/>
              <a:defRPr/>
            </a:pPr>
            <a:r>
              <a:rPr kumimoji="0" lang="zh-CN" altLang="en-US" sz="3200" i="0" u="none" strike="noStrike" kern="1200" cap="none" spc="0" normalizeH="0" baseline="0" noProof="0" smtClean="0">
                <a:ln>
                  <a:noFill/>
                </a:ln>
                <a:solidFill>
                  <a:schemeClr val="tx1"/>
                </a:solidFill>
                <a:effectLst/>
                <a:uLnTx/>
                <a:uFillTx/>
                <a:latin typeface="+mn-ea"/>
                <a:ea typeface="+mn-ea"/>
                <a:cs typeface="+mn-cs"/>
              </a:rPr>
              <a:t>限时练</a:t>
            </a:r>
            <a:r>
              <a:rPr kumimoji="0" lang="en-US" altLang="zh-CN" sz="3200" i="0" u="none" strike="noStrike" kern="1200" cap="none" spc="0" normalizeH="0" baseline="0" noProof="0">
                <a:ln>
                  <a:noFill/>
                </a:ln>
                <a:solidFill>
                  <a:schemeClr val="tx1"/>
                </a:solidFill>
                <a:effectLst/>
                <a:uLnTx/>
                <a:uFillTx/>
                <a:latin typeface="+mn-ea"/>
                <a:ea typeface="+mn-ea"/>
                <a:cs typeface="+mn-cs"/>
              </a:rPr>
              <a:t>—</a:t>
            </a:r>
            <a:r>
              <a:rPr kumimoji="0" lang="zh-CN" altLang="en-US" sz="3200" i="0" u="none" strike="noStrike" kern="1200" cap="none" spc="0" normalizeH="0" baseline="0" noProof="0">
                <a:ln>
                  <a:noFill/>
                </a:ln>
                <a:solidFill>
                  <a:schemeClr val="tx1"/>
                </a:solidFill>
                <a:effectLst/>
                <a:uLnTx/>
                <a:uFillTx/>
                <a:latin typeface="+mn-ea"/>
                <a:ea typeface="+mn-ea"/>
                <a:cs typeface="+mn-cs"/>
              </a:rPr>
              <a:t>教师批</a:t>
            </a:r>
            <a:r>
              <a:rPr kumimoji="0" lang="en-US" altLang="zh-CN" sz="3200" i="0" u="none" strike="noStrike" kern="1200" cap="none" spc="0" normalizeH="0" baseline="0" noProof="0">
                <a:ln>
                  <a:noFill/>
                </a:ln>
                <a:solidFill>
                  <a:schemeClr val="tx1"/>
                </a:solidFill>
                <a:effectLst/>
                <a:uLnTx/>
                <a:uFillTx/>
                <a:latin typeface="+mn-ea"/>
                <a:ea typeface="+mn-ea"/>
                <a:cs typeface="+mn-cs"/>
              </a:rPr>
              <a:t>—</a:t>
            </a:r>
            <a:r>
              <a:rPr kumimoji="0" lang="zh-CN" altLang="en-US" sz="3200" i="0" u="none" strike="noStrike" kern="1200" cap="none" spc="0" normalizeH="0" baseline="0" noProof="0">
                <a:ln>
                  <a:noFill/>
                </a:ln>
                <a:solidFill>
                  <a:schemeClr val="tx1"/>
                </a:solidFill>
                <a:effectLst/>
                <a:uLnTx/>
                <a:uFillTx/>
                <a:latin typeface="+mn-ea"/>
                <a:ea typeface="+mn-ea"/>
                <a:cs typeface="+mn-cs"/>
              </a:rPr>
              <a:t>课内研</a:t>
            </a:r>
            <a:r>
              <a:rPr kumimoji="0" lang="en-US" altLang="zh-CN" sz="3200" i="0" u="none" strike="noStrike" kern="1200" cap="none" spc="0" normalizeH="0" baseline="0" noProof="0">
                <a:ln>
                  <a:noFill/>
                </a:ln>
                <a:solidFill>
                  <a:schemeClr val="tx1"/>
                </a:solidFill>
                <a:effectLst/>
                <a:uLnTx/>
                <a:uFillTx/>
                <a:latin typeface="+mn-ea"/>
                <a:ea typeface="+mn-ea"/>
                <a:cs typeface="+mn-cs"/>
              </a:rPr>
              <a:t>—</a:t>
            </a:r>
            <a:r>
              <a:rPr kumimoji="0" lang="zh-CN" altLang="en-US" sz="3200" i="0" u="none" strike="noStrike" kern="1200" cap="none" spc="0" normalizeH="0" baseline="0" noProof="0">
                <a:ln>
                  <a:noFill/>
                </a:ln>
                <a:solidFill>
                  <a:schemeClr val="tx1"/>
                </a:solidFill>
                <a:effectLst/>
                <a:uLnTx/>
                <a:uFillTx/>
                <a:latin typeface="+mn-ea"/>
                <a:ea typeface="+mn-ea"/>
                <a:cs typeface="+mn-cs"/>
              </a:rPr>
              <a:t>课后思</a:t>
            </a:r>
            <a:r>
              <a:rPr kumimoji="0" lang="en-US" altLang="zh-CN" sz="3200" i="0" u="none" strike="noStrike" kern="1200" cap="none" spc="0" normalizeH="0" baseline="0" noProof="0">
                <a:ln>
                  <a:noFill/>
                </a:ln>
                <a:solidFill>
                  <a:schemeClr val="tx1"/>
                </a:solidFill>
                <a:effectLst/>
                <a:uLnTx/>
                <a:uFillTx/>
                <a:latin typeface="+mn-ea"/>
                <a:ea typeface="+mn-ea"/>
                <a:cs typeface="+mn-cs"/>
              </a:rPr>
              <a:t>—</a:t>
            </a:r>
            <a:r>
              <a:rPr kumimoji="0" lang="zh-CN" altLang="en-US" sz="3200" i="0" u="none" strike="noStrike" kern="1200" cap="none" spc="0" normalizeH="0" baseline="0" noProof="0">
                <a:ln>
                  <a:noFill/>
                </a:ln>
                <a:solidFill>
                  <a:schemeClr val="tx1"/>
                </a:solidFill>
                <a:effectLst/>
                <a:uLnTx/>
                <a:uFillTx/>
                <a:latin typeface="+mn-ea"/>
                <a:ea typeface="+mn-ea"/>
                <a:cs typeface="+mn-cs"/>
              </a:rPr>
              <a:t>阶段测</a:t>
            </a:r>
            <a:r>
              <a:rPr kumimoji="0" lang="en-US" altLang="zh-CN" sz="3200" i="0" u="none" strike="noStrike" kern="1200" cap="none" spc="0" normalizeH="0" baseline="0" noProof="0">
                <a:ln>
                  <a:noFill/>
                </a:ln>
                <a:solidFill>
                  <a:schemeClr val="tx1"/>
                </a:solidFill>
                <a:effectLst/>
                <a:uLnTx/>
                <a:uFillTx/>
                <a:latin typeface="+mn-ea"/>
                <a:ea typeface="+mn-ea"/>
                <a:cs typeface="+mn-cs"/>
              </a:rPr>
              <a:t>—</a:t>
            </a:r>
            <a:r>
              <a:rPr kumimoji="0" lang="zh-CN" altLang="en-US" sz="3200" i="0" u="none" strike="noStrike" kern="1200" cap="none" spc="0" normalizeH="0" baseline="0" noProof="0">
                <a:ln>
                  <a:noFill/>
                </a:ln>
                <a:solidFill>
                  <a:schemeClr val="tx1"/>
                </a:solidFill>
                <a:effectLst/>
                <a:uLnTx/>
                <a:uFillTx/>
                <a:latin typeface="+mn-ea"/>
                <a:ea typeface="+mn-ea"/>
                <a:cs typeface="+mn-cs"/>
              </a:rPr>
              <a:t>滚动查</a:t>
            </a:r>
            <a:r>
              <a:rPr kumimoji="0" lang="en-US" altLang="zh-CN" sz="3200" i="0" u="none" strike="noStrike" kern="1200" cap="none" spc="0" normalizeH="0" baseline="0" noProof="0">
                <a:ln>
                  <a:noFill/>
                </a:ln>
                <a:solidFill>
                  <a:schemeClr val="tx1"/>
                </a:solidFill>
                <a:effectLst/>
                <a:uLnTx/>
                <a:uFillTx/>
                <a:latin typeface="+mn-ea"/>
                <a:ea typeface="+mn-ea"/>
                <a:cs typeface="+mn-cs"/>
              </a:rPr>
              <a:t>......</a:t>
            </a:r>
            <a:r>
              <a:rPr kumimoji="0" lang="zh-CN" altLang="en-US" sz="3200" i="0" u="none" strike="noStrike" kern="1200" cap="none" spc="0" normalizeH="0" baseline="0" noProof="0">
                <a:ln>
                  <a:noFill/>
                </a:ln>
                <a:solidFill>
                  <a:schemeClr val="tx1"/>
                </a:solidFill>
                <a:effectLst/>
                <a:uLnTx/>
                <a:uFillTx/>
                <a:latin typeface="+mn-ea"/>
                <a:ea typeface="+mn-ea"/>
                <a:cs typeface="+mn-cs"/>
              </a:rPr>
              <a:t>，突出重难点，增强互动性</a:t>
            </a:r>
            <a:endParaRPr kumimoji="0" lang="en-US" altLang="zh-CN" sz="3200" i="0" u="none" strike="noStrike" kern="1200" cap="none" spc="0" normalizeH="0" baseline="0" noProof="0">
              <a:ln>
                <a:noFill/>
              </a:ln>
              <a:solidFill>
                <a:schemeClr val="tx1"/>
              </a:solidFill>
              <a:effectLst/>
              <a:uLnTx/>
              <a:uFillTx/>
              <a:latin typeface="+mn-ea"/>
              <a:ea typeface="+mn-ea"/>
              <a:cs typeface="+mn-cs"/>
            </a:endParaRPr>
          </a:p>
          <a:p>
            <a:pPr marL="435610" marR="0" lvl="0" indent="-304800" algn="l" defTabSz="914400" rtl="0" eaLnBrk="1" fontAlgn="auto" latinLnBrk="0" hangingPunct="1">
              <a:lnSpc>
                <a:spcPct val="150000"/>
              </a:lnSpc>
              <a:spcBef>
                <a:spcPts val="475"/>
              </a:spcBef>
              <a:spcAft>
                <a:spcPct val="0"/>
              </a:spcAft>
              <a:buClr>
                <a:schemeClr val="accent1"/>
              </a:buClr>
              <a:buSzPct val="68000"/>
              <a:buFont typeface="Wingdings" panose="05000000000000000000" pitchFamily="2" charset="2"/>
              <a:buChar char="Ø"/>
              <a:defRPr/>
            </a:pPr>
            <a:r>
              <a:rPr kumimoji="0" lang="zh-CN" altLang="en-US" sz="3200" i="0" u="none" strike="noStrike" kern="1200" cap="none" spc="0" normalizeH="0" baseline="0" noProof="0">
                <a:ln>
                  <a:noFill/>
                </a:ln>
                <a:solidFill>
                  <a:schemeClr val="tx1"/>
                </a:solidFill>
                <a:effectLst/>
                <a:uLnTx/>
                <a:uFillTx/>
                <a:latin typeface="+mn-ea"/>
                <a:ea typeface="+mn-ea"/>
                <a:cs typeface="+mn-cs"/>
              </a:rPr>
              <a:t>大一轮复习穿插的微专题的设计，在综合各位老师对学生问题集中反馈后议定主题，专人撰写，多人</a:t>
            </a:r>
            <a:r>
              <a:rPr kumimoji="0" lang="zh-CN" altLang="en-US" sz="3200" i="0" u="none" strike="noStrike" kern="1200" cap="none" spc="0" normalizeH="0" baseline="0" noProof="0" smtClean="0">
                <a:ln>
                  <a:noFill/>
                </a:ln>
                <a:solidFill>
                  <a:schemeClr val="tx1"/>
                </a:solidFill>
                <a:effectLst/>
                <a:uLnTx/>
                <a:uFillTx/>
                <a:latin typeface="+mn-ea"/>
                <a:ea typeface="+mn-ea"/>
                <a:cs typeface="+mn-cs"/>
              </a:rPr>
              <a:t>审核</a:t>
            </a:r>
            <a:endParaRPr kumimoji="0" lang="en-US" altLang="zh-CN" sz="3200" i="0" u="none" strike="noStrike" kern="1200" cap="none" spc="0" normalizeH="0" baseline="0" noProof="0">
              <a:ln>
                <a:noFill/>
              </a:ln>
              <a:solidFill>
                <a:schemeClr val="tx1"/>
              </a:solidFill>
              <a:effectLst/>
              <a:uLnTx/>
              <a:uFillTx/>
              <a:latin typeface="+mn-ea"/>
              <a:ea typeface="+mn-ea"/>
              <a:cs typeface="+mn-cs"/>
            </a:endParaRPr>
          </a:p>
        </p:txBody>
      </p:sp>
      <p:sp>
        <p:nvSpPr>
          <p:cNvPr id="90114" name="标题 1"/>
          <p:cNvSpPr>
            <a:spLocks noGrp="1" noChangeArrowheads="1"/>
          </p:cNvSpPr>
          <p:nvPr>
            <p:ph type="title"/>
          </p:nvPr>
        </p:nvSpPr>
        <p:spPr>
          <a:xfrm>
            <a:off x="4871085" y="261620"/>
            <a:ext cx="5489575" cy="662305"/>
          </a:xfrm>
          <a:noFill/>
          <a:ln>
            <a:noFill/>
          </a:ln>
          <a:effectLst/>
          <a:sp3d prstMaterial="plastic"/>
        </p:spPr>
        <p:txBody>
          <a:bodyPr vert="horz" lIns="108850" tIns="54425" rIns="108850" bIns="54425" rtlCol="0" anchor="ctr">
            <a:normAutofit fontScale="90000"/>
            <a:scene3d>
              <a:camera prst="orthographicFront"/>
              <a:lightRig rig="soft" dir="t"/>
            </a:scene3d>
            <a:sp3d prstMaterial="softEdge">
              <a:bevelT w="25400" h="25400"/>
            </a:sp3d>
          </a:bodyPr>
          <a:lstStyle/>
          <a:p>
            <a:pPr marL="0" marR="0" lvl="0" indent="0" algn="l" defTabSz="914400" rtl="0" eaLnBrk="1" fontAlgn="auto" latinLnBrk="0" hangingPunct="1">
              <a:lnSpc>
                <a:spcPct val="100000"/>
              </a:lnSpc>
              <a:spcBef>
                <a:spcPct val="0"/>
              </a:spcBef>
              <a:spcAft>
                <a:spcPct val="0"/>
              </a:spcAft>
              <a:buClrTx/>
              <a:buSzTx/>
              <a:buFontTx/>
              <a:buNone/>
              <a:defRPr/>
            </a:pPr>
            <a:r>
              <a:rPr kumimoji="0" lang="zh-CN" altLang="en-US" sz="4400" b="1" i="0" u="none" strike="noStrike" kern="1200" cap="none" spc="0" normalizeH="0" baseline="0" noProof="0" smtClean="0">
                <a:ln>
                  <a:noFill/>
                </a:ln>
                <a:solidFill>
                  <a:srgbClr val="C00000"/>
                </a:solidFill>
                <a:effectLst>
                  <a:outerShdw blurRad="31750" dist="25400" dir="5400000" algn="tl" rotWithShape="0">
                    <a:srgbClr val="000000">
                      <a:alpha val="25000"/>
                    </a:srgbClr>
                  </a:outerShdw>
                </a:effectLst>
                <a:uLnTx/>
                <a:uFillTx/>
                <a:latin typeface="黑体" panose="02010609060101010101" pitchFamily="49" charset="-122"/>
                <a:ea typeface="黑体" panose="02010609060101010101" pitchFamily="49" charset="-122"/>
                <a:cs typeface="+mj-cs"/>
              </a:rPr>
              <a:t>教师要求</a:t>
            </a:r>
            <a:endParaRPr kumimoji="0" lang="zh-CN" altLang="en-US" sz="4400" b="1" i="0" u="none" strike="noStrike" kern="1200" cap="none" spc="0" normalizeH="0" baseline="0" noProof="0" smtClean="0">
              <a:ln>
                <a:noFill/>
              </a:ln>
              <a:solidFill>
                <a:srgbClr val="C00000"/>
              </a:solidFill>
              <a:effectLst>
                <a:outerShdw blurRad="31750" dist="25400" dir="5400000" algn="tl" rotWithShape="0">
                  <a:srgbClr val="000000">
                    <a:alpha val="25000"/>
                  </a:srgbClr>
                </a:outerShdw>
              </a:effectLst>
              <a:uLnTx/>
              <a:uFillTx/>
              <a:latin typeface="+mj-lt"/>
              <a:ea typeface="+mj-ea"/>
              <a:cs typeface="+mj-cs"/>
            </a:endParaRPr>
          </a:p>
        </p:txBody>
      </p:sp>
    </p:spTree>
  </p:cSld>
  <p:clrMapOvr>
    <a:masterClrMapping/>
  </p:clrMapOvr>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558800" y="1011238"/>
            <a:ext cx="10971213" cy="4532313"/>
          </a:xfrm>
        </p:spPr>
        <p:txBody>
          <a:bodyPr vert="horz" lIns="108850" tIns="54425" rIns="108850" bIns="54425">
            <a:normAutofit fontScale="25000"/>
          </a:bodyPr>
          <a:lstStyle/>
          <a:p>
            <a:pPr marL="130810" marR="0" lvl="0" indent="0" algn="l" defTabSz="914400" rtl="0" eaLnBrk="1" fontAlgn="auto" latinLnBrk="0" hangingPunct="1">
              <a:lnSpc>
                <a:spcPct val="100000"/>
              </a:lnSpc>
              <a:spcBef>
                <a:spcPts val="475"/>
              </a:spcBef>
              <a:spcAft>
                <a:spcPct val="0"/>
              </a:spcAft>
              <a:buClr>
                <a:schemeClr val="accent1"/>
              </a:buClr>
              <a:buSzPct val="68000"/>
              <a:buFont typeface="Wingdings 3" panose="05040102010807070707"/>
              <a:buNone/>
              <a:defRPr/>
            </a:pPr>
            <a:r>
              <a:rPr kumimoji="0" lang="en-US" altLang="zh-CN" sz="12800" b="1" i="0" u="none" strike="noStrike" kern="1200" cap="none" spc="0" normalizeH="0" baseline="0" noProof="0" smtClean="0">
                <a:ln>
                  <a:noFill/>
                </a:ln>
                <a:solidFill>
                  <a:srgbClr val="C00000"/>
                </a:solidFill>
                <a:effectLst/>
                <a:uLnTx/>
                <a:uFillTx/>
                <a:latin typeface="黑体" panose="02010609060101010101" pitchFamily="49" charset="-122"/>
                <a:ea typeface="黑体" panose="02010609060101010101" pitchFamily="49" charset="-122"/>
                <a:cs typeface="+mn-cs"/>
              </a:rPr>
              <a:t>2 </a:t>
            </a:r>
            <a:r>
              <a:rPr kumimoji="0" lang="zh-CN" altLang="en-US" sz="12800" b="1" i="0" u="none" strike="noStrike" kern="1200" cap="none" spc="0" normalizeH="0" baseline="0" noProof="0">
                <a:ln>
                  <a:noFill/>
                </a:ln>
                <a:solidFill>
                  <a:srgbClr val="C00000"/>
                </a:solidFill>
                <a:effectLst/>
                <a:uLnTx/>
                <a:uFillTx/>
                <a:latin typeface="黑体" panose="02010609060101010101" pitchFamily="49" charset="-122"/>
                <a:ea typeface="黑体" panose="02010609060101010101" pitchFamily="49" charset="-122"/>
                <a:cs typeface="+mn-cs"/>
              </a:rPr>
              <a:t>及时诊断反馈调整</a:t>
            </a:r>
            <a:endParaRPr kumimoji="0" lang="en-US" altLang="zh-CN" sz="12800" b="1" i="0" u="none" strike="noStrike" kern="1200" cap="none" spc="0" normalizeH="0" baseline="0" noProof="0">
              <a:ln>
                <a:noFill/>
              </a:ln>
              <a:solidFill>
                <a:srgbClr val="C00000"/>
              </a:solidFill>
              <a:effectLst/>
              <a:uLnTx/>
              <a:uFillTx/>
              <a:latin typeface="黑体" panose="02010609060101010101" pitchFamily="49" charset="-122"/>
              <a:ea typeface="黑体" panose="02010609060101010101" pitchFamily="49" charset="-122"/>
              <a:cs typeface="+mn-cs"/>
            </a:endParaRPr>
          </a:p>
          <a:p>
            <a:pPr marL="435610" marR="0" lvl="0" indent="-304800" algn="l" defTabSz="914400" rtl="0" eaLnBrk="1" fontAlgn="auto" latinLnBrk="0" hangingPunct="1">
              <a:lnSpc>
                <a:spcPct val="150000"/>
              </a:lnSpc>
              <a:spcBef>
                <a:spcPts val="475"/>
              </a:spcBef>
              <a:spcAft>
                <a:spcPct val="0"/>
              </a:spcAft>
              <a:buClr>
                <a:schemeClr val="accent1"/>
              </a:buClr>
              <a:buSzPct val="68000"/>
              <a:buFont typeface="Wingdings" panose="05000000000000000000" pitchFamily="2" charset="2"/>
              <a:buChar char="Ø"/>
              <a:defRPr/>
            </a:pPr>
            <a:r>
              <a:rPr kumimoji="0" lang="zh-CN" altLang="en-US" sz="11200" i="0" u="none" strike="noStrike" kern="1200" cap="none" spc="0" normalizeH="0" baseline="0" noProof="0">
                <a:ln>
                  <a:noFill/>
                </a:ln>
                <a:solidFill>
                  <a:schemeClr val="tx1"/>
                </a:solidFill>
                <a:effectLst/>
                <a:uLnTx/>
                <a:uFillTx/>
                <a:latin typeface="+mn-ea"/>
                <a:ea typeface="+mn-ea"/>
                <a:cs typeface="+mn-cs"/>
              </a:rPr>
              <a:t>备课组讨论</a:t>
            </a:r>
            <a:r>
              <a:rPr lang="zh-CN" altLang="en-US" sz="11200" spc="0" noProof="0">
                <a:ln>
                  <a:noFill/>
                </a:ln>
                <a:solidFill>
                  <a:schemeClr val="tx1"/>
                </a:solidFill>
                <a:effectLst/>
                <a:uLnTx/>
                <a:latin typeface="+mn-ea"/>
                <a:sym typeface="+mn-ea"/>
              </a:rPr>
              <a:t>大练习中出现的问题，</a:t>
            </a:r>
            <a:r>
              <a:rPr kumimoji="0" lang="zh-CN" altLang="en-US" sz="11200" i="0" u="none" strike="noStrike" kern="1200" cap="none" spc="0" normalizeH="0" baseline="0" noProof="0">
                <a:ln>
                  <a:noFill/>
                </a:ln>
                <a:solidFill>
                  <a:schemeClr val="tx1"/>
                </a:solidFill>
                <a:effectLst/>
                <a:uLnTx/>
                <a:uFillTx/>
                <a:latin typeface="+mn-ea"/>
                <a:ea typeface="+mn-ea"/>
                <a:cs typeface="+mn-cs"/>
              </a:rPr>
              <a:t>明确本阶段学生学习疑难点，提出滚动考查命题建议。</a:t>
            </a:r>
            <a:endParaRPr kumimoji="0" lang="en-US" altLang="zh-CN" sz="11200" i="0" u="none" strike="noStrike" kern="1200" cap="none" spc="0" normalizeH="0" baseline="0" noProof="0">
              <a:ln>
                <a:noFill/>
              </a:ln>
              <a:solidFill>
                <a:schemeClr val="tx1"/>
              </a:solidFill>
              <a:effectLst/>
              <a:uLnTx/>
              <a:uFillTx/>
              <a:latin typeface="+mn-ea"/>
              <a:ea typeface="+mn-ea"/>
              <a:cs typeface="+mn-cs"/>
            </a:endParaRPr>
          </a:p>
          <a:p>
            <a:pPr marL="435610" marR="0" lvl="0" indent="-304800" algn="l" defTabSz="914400" rtl="0" eaLnBrk="1" fontAlgn="auto" latinLnBrk="0" hangingPunct="1">
              <a:lnSpc>
                <a:spcPct val="150000"/>
              </a:lnSpc>
              <a:spcBef>
                <a:spcPts val="475"/>
              </a:spcBef>
              <a:spcAft>
                <a:spcPct val="0"/>
              </a:spcAft>
              <a:buClr>
                <a:schemeClr val="accent1"/>
              </a:buClr>
              <a:buSzPct val="68000"/>
              <a:buFont typeface="Wingdings" panose="05000000000000000000" pitchFamily="2" charset="2"/>
              <a:buChar char="Ø"/>
              <a:defRPr/>
            </a:pPr>
            <a:r>
              <a:rPr kumimoji="0" lang="zh-CN" altLang="en-US" sz="11200" i="0" u="none" strike="noStrike" kern="1200" cap="none" spc="0" normalizeH="0" baseline="0" noProof="0">
                <a:ln>
                  <a:noFill/>
                </a:ln>
                <a:solidFill>
                  <a:schemeClr val="tx1"/>
                </a:solidFill>
                <a:effectLst/>
                <a:uLnTx/>
                <a:uFillTx/>
                <a:latin typeface="+mn-ea"/>
                <a:ea typeface="+mn-ea"/>
                <a:cs typeface="+mn-cs"/>
              </a:rPr>
              <a:t>限时训练诊断数据即时反馈，先改后评；试卷分析看整体反馈，更看个别动态，突出打造“满分卷”，让规范</a:t>
            </a:r>
            <a:r>
              <a:rPr kumimoji="0" lang="zh-CN" altLang="en-US" sz="11200" i="0" u="none" strike="noStrike" kern="1200" cap="none" spc="0" normalizeH="0" baseline="0" noProof="0" smtClean="0">
                <a:ln>
                  <a:noFill/>
                </a:ln>
                <a:solidFill>
                  <a:schemeClr val="tx1"/>
                </a:solidFill>
                <a:effectLst/>
                <a:uLnTx/>
                <a:uFillTx/>
                <a:latin typeface="+mn-ea"/>
                <a:ea typeface="+mn-ea"/>
                <a:cs typeface="+mn-cs"/>
              </a:rPr>
              <a:t>成就优秀</a:t>
            </a:r>
            <a:r>
              <a:rPr kumimoji="0" lang="zh-CN" altLang="en-US" sz="11200" i="0" u="none" strike="noStrike" kern="1200" cap="none" spc="0" normalizeH="0" baseline="0" noProof="0">
                <a:ln>
                  <a:noFill/>
                </a:ln>
                <a:solidFill>
                  <a:schemeClr val="tx1"/>
                </a:solidFill>
                <a:effectLst/>
                <a:uLnTx/>
                <a:uFillTx/>
                <a:latin typeface="+mn-ea"/>
                <a:ea typeface="+mn-ea"/>
                <a:cs typeface="+mn-cs"/>
              </a:rPr>
              <a:t>，习惯成自然。</a:t>
            </a:r>
            <a:endParaRPr kumimoji="0" lang="en-US" altLang="zh-CN" sz="11200" i="0" u="none" strike="noStrike" kern="1200" cap="none" spc="0" normalizeH="0" baseline="0" noProof="0">
              <a:ln>
                <a:noFill/>
              </a:ln>
              <a:solidFill>
                <a:schemeClr val="tx1"/>
              </a:solidFill>
              <a:effectLst/>
              <a:uLnTx/>
              <a:uFillTx/>
              <a:latin typeface="+mn-ea"/>
              <a:ea typeface="+mn-ea"/>
              <a:cs typeface="+mn-cs"/>
            </a:endParaRPr>
          </a:p>
          <a:p>
            <a:pPr marL="435610" marR="0" lvl="0" indent="-304800" algn="l" defTabSz="914400" rtl="0" eaLnBrk="1" fontAlgn="auto" latinLnBrk="0" hangingPunct="1">
              <a:lnSpc>
                <a:spcPct val="150000"/>
              </a:lnSpc>
              <a:spcBef>
                <a:spcPts val="475"/>
              </a:spcBef>
              <a:spcAft>
                <a:spcPct val="0"/>
              </a:spcAft>
              <a:buClr>
                <a:schemeClr val="accent1"/>
              </a:buClr>
              <a:buSzPct val="68000"/>
              <a:buFont typeface="Wingdings" panose="05000000000000000000" pitchFamily="2" charset="2"/>
              <a:buChar char="Ø"/>
              <a:defRPr/>
            </a:pPr>
            <a:r>
              <a:rPr kumimoji="0" lang="zh-CN" altLang="en-US" sz="11200" i="0" u="none" strike="noStrike" kern="1200" cap="none" spc="0" normalizeH="0" baseline="0" noProof="0">
                <a:ln>
                  <a:noFill/>
                </a:ln>
                <a:solidFill>
                  <a:schemeClr val="tx1"/>
                </a:solidFill>
                <a:effectLst/>
                <a:uLnTx/>
                <a:uFillTx/>
                <a:latin typeface="+mn-ea"/>
                <a:ea typeface="+mn-ea"/>
                <a:cs typeface="+mn-cs"/>
              </a:rPr>
              <a:t>模考反馈多维多视角分析，大数据详实分析。</a:t>
            </a:r>
            <a:endParaRPr kumimoji="0" lang="en-US" altLang="zh-CN" sz="11200" i="0" u="none" strike="noStrike" kern="1200" cap="none" spc="0" normalizeH="0" baseline="0" noProof="0">
              <a:ln>
                <a:noFill/>
              </a:ln>
              <a:solidFill>
                <a:schemeClr val="tx1"/>
              </a:solidFill>
              <a:effectLst/>
              <a:uLnTx/>
              <a:uFillTx/>
              <a:latin typeface="+mn-ea"/>
              <a:ea typeface="+mn-ea"/>
              <a:cs typeface="+mn-cs"/>
            </a:endParaRPr>
          </a:p>
          <a:p>
            <a:pPr marL="435610" marR="0" lvl="0" indent="-304800" algn="l" defTabSz="914400" rtl="0" eaLnBrk="1" fontAlgn="auto" latinLnBrk="0" hangingPunct="1">
              <a:lnSpc>
                <a:spcPct val="100000"/>
              </a:lnSpc>
              <a:spcBef>
                <a:spcPts val="475"/>
              </a:spcBef>
              <a:spcAft>
                <a:spcPct val="0"/>
              </a:spcAft>
              <a:buClr>
                <a:schemeClr val="accent1"/>
              </a:buClr>
              <a:buSzPct val="68000"/>
              <a:buFont typeface="Wingdings" panose="05000000000000000000" pitchFamily="2" charset="2"/>
              <a:buChar char="Ø"/>
              <a:defRPr/>
            </a:pPr>
            <a:endParaRPr kumimoji="0" lang="en-US" altLang="zh-CN" sz="11200" b="1" i="0" u="none" strike="noStrike" kern="1200" cap="none" spc="0" normalizeH="0" baseline="0" noProof="0">
              <a:ln>
                <a:noFill/>
              </a:ln>
              <a:solidFill>
                <a:schemeClr val="tx1"/>
              </a:solidFill>
              <a:effectLst/>
              <a:uLnTx/>
              <a:uFillTx/>
              <a:latin typeface="+mn-ea"/>
              <a:ea typeface="+mn-ea"/>
              <a:cs typeface="+mn-cs"/>
            </a:endParaRPr>
          </a:p>
          <a:p>
            <a:pPr marL="435610" marR="0" lvl="0" indent="-304800" algn="l" defTabSz="914400" rtl="0" eaLnBrk="1" fontAlgn="auto" latinLnBrk="0" hangingPunct="1">
              <a:lnSpc>
                <a:spcPct val="100000"/>
              </a:lnSpc>
              <a:spcBef>
                <a:spcPts val="475"/>
              </a:spcBef>
              <a:spcAft>
                <a:spcPct val="0"/>
              </a:spcAft>
              <a:buClr>
                <a:schemeClr val="accent1"/>
              </a:buClr>
              <a:buSzPct val="68000"/>
              <a:buFont typeface="Wingdings" panose="05000000000000000000" pitchFamily="2" charset="2"/>
              <a:buChar char="Ø"/>
              <a:defRPr/>
            </a:pPr>
            <a:endParaRPr kumimoji="0" lang="zh-CN" altLang="en-US" sz="11200" b="1" i="0" u="none" strike="noStrike" kern="1200" cap="none" spc="0" normalizeH="0" baseline="0" noProof="0">
              <a:ln>
                <a:noFill/>
              </a:ln>
              <a:solidFill>
                <a:schemeClr val="tx1"/>
              </a:solidFill>
              <a:effectLst/>
              <a:uLnTx/>
              <a:uFillTx/>
              <a:latin typeface="+mn-ea"/>
              <a:ea typeface="+mn-ea"/>
              <a:cs typeface="+mn-cs"/>
            </a:endParaRPr>
          </a:p>
        </p:txBody>
      </p:sp>
    </p:spTree>
  </p:cSld>
  <p:clrMapOvr>
    <a:overrideClrMapping bg1="lt1" tx1="dk1" bg2="lt2" tx2="dk2" accent1="accent1" accent2="accent2" accent3="accent3" accent4="accent4" accent5="accent5" accent6="accent6" hlink="hlink" folHlink="folHlink"/>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609600" y="1124903"/>
            <a:ext cx="11439525" cy="5226050"/>
          </a:xfrm>
        </p:spPr>
        <p:txBody>
          <a:bodyPr vert="horz" lIns="108850" tIns="54425" rIns="108850" bIns="54425">
            <a:normAutofit/>
          </a:bodyPr>
          <a:lstStyle/>
          <a:p>
            <a:pPr marL="0" marR="0" lvl="0" indent="0" algn="l" defTabSz="914400" rtl="0" eaLnBrk="1" fontAlgn="auto" latinLnBrk="0" hangingPunct="1">
              <a:lnSpc>
                <a:spcPct val="150000"/>
              </a:lnSpc>
              <a:spcBef>
                <a:spcPts val="475"/>
              </a:spcBef>
              <a:spcAft>
                <a:spcPct val="0"/>
              </a:spcAft>
              <a:buClr>
                <a:schemeClr val="accent1"/>
              </a:buClr>
              <a:buSzPct val="68000"/>
              <a:buFont typeface="Wingdings" panose="05000000000000000000" pitchFamily="2" charset="2"/>
              <a:buNone/>
              <a:defRPr/>
            </a:pPr>
            <a:r>
              <a:rPr kumimoji="0" lang="en-US" altLang="zh-CN" sz="3200" b="1" i="0" u="none" strike="noStrike" kern="1200" cap="none" spc="0" normalizeH="0" baseline="0" noProof="0" smtClean="0">
                <a:ln>
                  <a:noFill/>
                </a:ln>
                <a:solidFill>
                  <a:srgbClr val="C00000"/>
                </a:solidFill>
                <a:effectLst/>
                <a:uLnTx/>
                <a:uFillTx/>
                <a:latin typeface="黑体" panose="02010609060101010101" pitchFamily="49" charset="-122"/>
                <a:ea typeface="黑体" panose="02010609060101010101" pitchFamily="49" charset="-122"/>
                <a:cs typeface="+mn-cs"/>
              </a:rPr>
              <a:t>3 </a:t>
            </a:r>
            <a:r>
              <a:rPr kumimoji="0" lang="zh-CN" altLang="zh-CN" sz="3200" b="1" i="0" u="none" strike="noStrike" kern="1200" cap="none" spc="0" normalizeH="0" baseline="0" noProof="0">
                <a:ln>
                  <a:noFill/>
                </a:ln>
                <a:solidFill>
                  <a:srgbClr val="C00000"/>
                </a:solidFill>
                <a:effectLst/>
                <a:uLnTx/>
                <a:uFillTx/>
                <a:latin typeface="黑体" panose="02010609060101010101" pitchFamily="49" charset="-122"/>
                <a:ea typeface="黑体" panose="02010609060101010101" pitchFamily="49" charset="-122"/>
                <a:cs typeface="+mn-cs"/>
              </a:rPr>
              <a:t>立足学情合理定位，分层递进整体提质</a:t>
            </a:r>
            <a:endParaRPr kumimoji="0" lang="zh-CN" altLang="zh-CN" sz="3200" b="1" i="0" u="none" strike="noStrike" kern="1200" cap="none" spc="0" normalizeH="0" baseline="0" noProof="0">
              <a:ln>
                <a:noFill/>
              </a:ln>
              <a:solidFill>
                <a:srgbClr val="C00000"/>
              </a:solidFill>
              <a:effectLst/>
              <a:uLnTx/>
              <a:uFillTx/>
              <a:latin typeface="黑体" panose="02010609060101010101" pitchFamily="49" charset="-122"/>
              <a:ea typeface="黑体" panose="02010609060101010101" pitchFamily="49" charset="-122"/>
              <a:cs typeface="+mn-cs"/>
            </a:endParaRPr>
          </a:p>
          <a:p>
            <a:pPr marL="588010" marR="0" lvl="0" indent="-457200" algn="l" defTabSz="914400" rtl="0" eaLnBrk="1" fontAlgn="auto" latinLnBrk="0" hangingPunct="1">
              <a:lnSpc>
                <a:spcPct val="150000"/>
              </a:lnSpc>
              <a:spcBef>
                <a:spcPts val="475"/>
              </a:spcBef>
              <a:spcAft>
                <a:spcPct val="0"/>
              </a:spcAft>
              <a:buClr>
                <a:schemeClr val="accent1"/>
              </a:buClr>
              <a:buSzPct val="68000"/>
              <a:buFont typeface="Wingdings" panose="05000000000000000000" charset="0"/>
              <a:buChar char="u"/>
              <a:defRPr/>
            </a:pPr>
            <a:r>
              <a:rPr kumimoji="0" lang="zh-CN" altLang="zh-CN" sz="2800" i="0" u="none" strike="noStrike" kern="1200" cap="none" spc="0" normalizeH="0" baseline="0" noProof="0" smtClean="0">
                <a:ln>
                  <a:noFill/>
                </a:ln>
                <a:solidFill>
                  <a:schemeClr val="tx1"/>
                </a:solidFill>
                <a:effectLst/>
                <a:uLnTx/>
                <a:uFillTx/>
                <a:latin typeface="+mn-ea"/>
                <a:ea typeface="+mn-ea"/>
                <a:cs typeface="+mn-cs"/>
              </a:rPr>
              <a:t>摸清学生</a:t>
            </a:r>
            <a:r>
              <a:rPr kumimoji="0" lang="zh-CN" altLang="zh-CN" sz="2800" i="0" u="none" strike="noStrike" kern="1200" cap="none" spc="0" normalizeH="0" baseline="0" noProof="0">
                <a:ln>
                  <a:noFill/>
                </a:ln>
                <a:solidFill>
                  <a:schemeClr val="tx1"/>
                </a:solidFill>
                <a:effectLst/>
                <a:uLnTx/>
                <a:uFillTx/>
                <a:latin typeface="+mn-ea"/>
                <a:ea typeface="+mn-ea"/>
                <a:cs typeface="+mn-cs"/>
              </a:rPr>
              <a:t>的不同学情及考试命题如何体现“共同起点、不同出口”</a:t>
            </a:r>
            <a:endParaRPr kumimoji="0" lang="zh-CN" altLang="zh-CN" sz="2800" i="0" u="none" strike="noStrike" kern="1200" cap="none" spc="0" normalizeH="0" baseline="0" noProof="0">
              <a:ln>
                <a:noFill/>
              </a:ln>
              <a:solidFill>
                <a:schemeClr val="tx1"/>
              </a:solidFill>
              <a:effectLst/>
              <a:uLnTx/>
              <a:uFillTx/>
              <a:latin typeface="+mn-ea"/>
              <a:ea typeface="+mn-ea"/>
              <a:cs typeface="+mn-cs"/>
            </a:endParaRPr>
          </a:p>
          <a:p>
            <a:pPr marL="588010" marR="0" lvl="0" indent="-457200" algn="l" defTabSz="914400" rtl="0" eaLnBrk="1" fontAlgn="auto" latinLnBrk="0" hangingPunct="1">
              <a:lnSpc>
                <a:spcPct val="150000"/>
              </a:lnSpc>
              <a:spcBef>
                <a:spcPts val="475"/>
              </a:spcBef>
              <a:spcAft>
                <a:spcPct val="0"/>
              </a:spcAft>
              <a:buClr>
                <a:schemeClr val="accent1"/>
              </a:buClr>
              <a:buSzPct val="68000"/>
              <a:buFont typeface="Wingdings" panose="05000000000000000000" charset="0"/>
              <a:buChar char="u"/>
              <a:defRPr/>
            </a:pPr>
            <a:r>
              <a:rPr kumimoji="0" lang="zh-CN" altLang="zh-CN" sz="2800" i="0" u="none" strike="noStrike" kern="1200" cap="none" spc="0" normalizeH="0" baseline="0" noProof="0">
                <a:ln>
                  <a:noFill/>
                </a:ln>
                <a:solidFill>
                  <a:schemeClr val="tx1"/>
                </a:solidFill>
                <a:effectLst/>
                <a:uLnTx/>
                <a:uFillTx/>
                <a:latin typeface="+mn-ea"/>
                <a:ea typeface="+mn-ea"/>
                <a:cs typeface="+mn-cs"/>
              </a:rPr>
              <a:t>明确学生数学学习过程中的成绩与问题，找准“共同基础”，明确各轮次复习的重点与任务，做到“突出重点、因材施教”</a:t>
            </a:r>
            <a:endParaRPr kumimoji="0" lang="en-US" altLang="zh-CN" sz="2800" i="0" u="none" strike="noStrike" kern="1200" cap="none" spc="0" normalizeH="0" baseline="0" noProof="0">
              <a:ln>
                <a:noFill/>
              </a:ln>
              <a:solidFill>
                <a:schemeClr val="tx1"/>
              </a:solidFill>
              <a:effectLst/>
              <a:uLnTx/>
              <a:uFillTx/>
              <a:latin typeface="+mn-ea"/>
              <a:ea typeface="+mn-ea"/>
              <a:cs typeface="+mn-cs"/>
            </a:endParaRPr>
          </a:p>
          <a:p>
            <a:pPr marL="588010" marR="0" lvl="0" indent="-457200" algn="l" defTabSz="914400" rtl="0" eaLnBrk="1" fontAlgn="auto" latinLnBrk="0" hangingPunct="1">
              <a:lnSpc>
                <a:spcPct val="150000"/>
              </a:lnSpc>
              <a:spcBef>
                <a:spcPts val="475"/>
              </a:spcBef>
              <a:spcAft>
                <a:spcPct val="0"/>
              </a:spcAft>
              <a:buClr>
                <a:schemeClr val="accent1"/>
              </a:buClr>
              <a:buSzPct val="68000"/>
              <a:buFont typeface="Wingdings" panose="05000000000000000000" charset="0"/>
              <a:buChar char="u"/>
              <a:defRPr/>
            </a:pPr>
            <a:r>
              <a:rPr kumimoji="0" lang="zh-CN" altLang="zh-CN" sz="2800" i="0" u="none" strike="noStrike" kern="1200" cap="none" spc="0" normalizeH="0" baseline="0" noProof="0">
                <a:ln>
                  <a:noFill/>
                </a:ln>
                <a:solidFill>
                  <a:schemeClr val="tx1"/>
                </a:solidFill>
                <a:effectLst/>
                <a:uLnTx/>
                <a:uFillTx/>
                <a:latin typeface="+mn-ea"/>
                <a:ea typeface="+mn-ea"/>
                <a:cs typeface="+mn-cs"/>
              </a:rPr>
              <a:t>科学规划谋篇布局，分工协作精心安排</a:t>
            </a:r>
            <a:endParaRPr kumimoji="0" lang="zh-CN" altLang="zh-CN" sz="2800" i="0" u="none" strike="noStrike" kern="1200" cap="none" spc="0" normalizeH="0" baseline="0" noProof="0">
              <a:ln>
                <a:noFill/>
              </a:ln>
              <a:solidFill>
                <a:schemeClr val="tx1"/>
              </a:solidFill>
              <a:effectLst/>
              <a:uLnTx/>
              <a:uFillTx/>
              <a:latin typeface="+mn-ea"/>
              <a:ea typeface="+mn-ea"/>
              <a:cs typeface="+mn-cs"/>
            </a:endParaRPr>
          </a:p>
        </p:txBody>
      </p:sp>
    </p:spTree>
  </p:cSld>
  <p:clrMapOvr>
    <a:masterClrMapping/>
  </p:clrMapOvr>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406400" y="1197610"/>
            <a:ext cx="11548110" cy="4532630"/>
          </a:xfrm>
        </p:spPr>
        <p:txBody>
          <a:bodyPr vert="horz" lIns="108850" tIns="54425" rIns="108850" bIns="54425">
            <a:normAutofit/>
          </a:bodyPr>
          <a:lstStyle/>
          <a:p>
            <a:pPr marL="0" marR="0" lvl="0" indent="0" algn="l" defTabSz="914400" rtl="0" eaLnBrk="1" fontAlgn="auto" latinLnBrk="0" hangingPunct="1">
              <a:lnSpc>
                <a:spcPct val="100000"/>
              </a:lnSpc>
              <a:spcBef>
                <a:spcPts val="475"/>
              </a:spcBef>
              <a:spcAft>
                <a:spcPct val="0"/>
              </a:spcAft>
              <a:buClr>
                <a:schemeClr val="accent1"/>
              </a:buClr>
              <a:buSzPct val="68000"/>
              <a:buFont typeface="Wingdings" panose="05000000000000000000" pitchFamily="2" charset="2"/>
              <a:buNone/>
              <a:defRPr/>
            </a:pPr>
            <a:r>
              <a:rPr kumimoji="0" lang="en-US" altLang="zh-CN" sz="3200" b="1" i="0" u="none" strike="noStrike" kern="1200" cap="none" spc="0" normalizeH="0" baseline="0" noProof="0" smtClean="0">
                <a:ln>
                  <a:noFill/>
                </a:ln>
                <a:solidFill>
                  <a:srgbClr val="C00000"/>
                </a:solidFill>
                <a:effectLst/>
                <a:uLnTx/>
                <a:uFillTx/>
                <a:latin typeface="黑体" panose="02010609060101010101" pitchFamily="49" charset="-122"/>
                <a:ea typeface="黑体" panose="02010609060101010101" pitchFamily="49" charset="-122"/>
                <a:cs typeface="+mn-cs"/>
              </a:rPr>
              <a:t>4 </a:t>
            </a:r>
            <a:r>
              <a:rPr kumimoji="0" lang="zh-CN" altLang="en-US" sz="3200" b="1" i="0" u="none" strike="noStrike" kern="1200" cap="none" spc="0" normalizeH="0" baseline="0" noProof="0">
                <a:ln>
                  <a:noFill/>
                </a:ln>
                <a:solidFill>
                  <a:srgbClr val="C00000"/>
                </a:solidFill>
                <a:effectLst/>
                <a:uLnTx/>
                <a:uFillTx/>
                <a:latin typeface="黑体" panose="02010609060101010101" pitchFamily="49" charset="-122"/>
                <a:ea typeface="黑体" panose="02010609060101010101" pitchFamily="49" charset="-122"/>
                <a:cs typeface="+mn-cs"/>
              </a:rPr>
              <a:t>强化研究群策群力</a:t>
            </a:r>
            <a:endParaRPr kumimoji="0" lang="en-US" altLang="zh-CN" sz="3200" b="1" i="0" u="none" strike="noStrike" kern="1200" cap="none" spc="0" normalizeH="0" baseline="0" noProof="0">
              <a:ln>
                <a:noFill/>
              </a:ln>
              <a:solidFill>
                <a:srgbClr val="C00000"/>
              </a:solidFill>
              <a:effectLst/>
              <a:uLnTx/>
              <a:uFillTx/>
              <a:latin typeface="黑体" panose="02010609060101010101" pitchFamily="49" charset="-122"/>
              <a:ea typeface="黑体" panose="02010609060101010101" pitchFamily="49" charset="-122"/>
              <a:cs typeface="+mn-cs"/>
            </a:endParaRPr>
          </a:p>
          <a:p>
            <a:pPr marL="130810" marR="0" lvl="0" indent="0" algn="l" defTabSz="914400" rtl="0" eaLnBrk="1" fontAlgn="auto" latinLnBrk="0" hangingPunct="1">
              <a:lnSpc>
                <a:spcPct val="150000"/>
              </a:lnSpc>
              <a:spcBef>
                <a:spcPts val="475"/>
              </a:spcBef>
              <a:spcAft>
                <a:spcPct val="0"/>
              </a:spcAft>
              <a:buClr>
                <a:schemeClr val="accent1"/>
              </a:buClr>
              <a:buSzPct val="68000"/>
              <a:buFont typeface="Wingdings 3" panose="05040102010807070707"/>
              <a:buNone/>
              <a:defRPr/>
            </a:pPr>
            <a:r>
              <a:rPr kumimoji="0" lang="zh-CN" altLang="en-US" sz="2800" i="0" u="none" strike="noStrike" kern="1200" cap="none" spc="0" normalizeH="0" baseline="0" noProof="0">
                <a:ln>
                  <a:noFill/>
                </a:ln>
                <a:solidFill>
                  <a:schemeClr val="tx1"/>
                </a:solidFill>
                <a:effectLst/>
                <a:uLnTx/>
                <a:uFillTx/>
                <a:latin typeface="+mn-ea"/>
                <a:ea typeface="+mn-ea"/>
                <a:cs typeface="+mn-cs"/>
              </a:rPr>
              <a:t>教辅选用</a:t>
            </a:r>
            <a:r>
              <a:rPr kumimoji="0" lang="en-US" altLang="zh-CN" sz="2800" i="0" u="none" strike="noStrike" kern="1200" cap="none" spc="0" normalizeH="0" baseline="0" noProof="0">
                <a:ln>
                  <a:noFill/>
                </a:ln>
                <a:solidFill>
                  <a:schemeClr val="tx1"/>
                </a:solidFill>
                <a:effectLst/>
                <a:uLnTx/>
                <a:uFillTx/>
                <a:latin typeface="+mn-lt"/>
                <a:ea typeface="+mn-ea"/>
                <a:cs typeface="+mn-cs"/>
              </a:rPr>
              <a:t>——</a:t>
            </a:r>
            <a:r>
              <a:rPr kumimoji="0" lang="zh-CN" altLang="en-US" sz="2800" i="0" u="none" strike="noStrike" kern="1200" cap="none" spc="0" normalizeH="0" baseline="0" noProof="0">
                <a:ln>
                  <a:noFill/>
                </a:ln>
                <a:solidFill>
                  <a:schemeClr val="tx1"/>
                </a:solidFill>
                <a:effectLst/>
                <a:uLnTx/>
                <a:uFillTx/>
                <a:latin typeface="+mn-ea"/>
                <a:ea typeface="+mn-ea"/>
                <a:cs typeface="+mn-cs"/>
              </a:rPr>
              <a:t>适切性（难度、容量、题型、编写格式）</a:t>
            </a:r>
            <a:endParaRPr kumimoji="0" lang="en-US" altLang="zh-CN" sz="2800" i="0" u="none" strike="noStrike" kern="1200" cap="none" spc="0" normalizeH="0" baseline="0" noProof="0">
              <a:ln>
                <a:noFill/>
              </a:ln>
              <a:solidFill>
                <a:schemeClr val="tx1"/>
              </a:solidFill>
              <a:effectLst/>
              <a:uLnTx/>
              <a:uFillTx/>
              <a:latin typeface="+mn-ea"/>
              <a:ea typeface="+mn-ea"/>
              <a:cs typeface="+mn-cs"/>
            </a:endParaRPr>
          </a:p>
          <a:p>
            <a:pPr marL="130810" marR="0" lvl="0" indent="0" algn="l" defTabSz="914400" rtl="0" eaLnBrk="1" fontAlgn="auto" latinLnBrk="0" hangingPunct="1">
              <a:lnSpc>
                <a:spcPct val="150000"/>
              </a:lnSpc>
              <a:spcBef>
                <a:spcPts val="475"/>
              </a:spcBef>
              <a:spcAft>
                <a:spcPct val="0"/>
              </a:spcAft>
              <a:buClr>
                <a:schemeClr val="accent1"/>
              </a:buClr>
              <a:buSzPct val="68000"/>
              <a:buFont typeface="Wingdings 3" panose="05040102010807070707"/>
              <a:buNone/>
              <a:defRPr/>
            </a:pPr>
            <a:r>
              <a:rPr kumimoji="0" lang="zh-CN" altLang="en-US" sz="2800" i="0" u="none" strike="noStrike" kern="1200" cap="none" spc="0" normalizeH="0" baseline="0" noProof="0">
                <a:ln>
                  <a:noFill/>
                </a:ln>
                <a:solidFill>
                  <a:schemeClr val="tx1"/>
                </a:solidFill>
                <a:effectLst/>
                <a:uLnTx/>
                <a:uFillTx/>
                <a:latin typeface="+mn-ea"/>
                <a:ea typeface="+mn-ea"/>
                <a:cs typeface="+mn-cs"/>
              </a:rPr>
              <a:t>课堂呈现</a:t>
            </a:r>
            <a:r>
              <a:rPr kumimoji="0" lang="en-US" altLang="zh-CN" sz="2800" i="0" u="none" strike="noStrike" kern="1200" cap="none" spc="0" normalizeH="0" baseline="0" noProof="0">
                <a:ln>
                  <a:noFill/>
                </a:ln>
                <a:solidFill>
                  <a:schemeClr val="tx1"/>
                </a:solidFill>
                <a:effectLst/>
                <a:uLnTx/>
                <a:uFillTx/>
                <a:latin typeface="+mn-lt"/>
                <a:ea typeface="+mn-ea"/>
                <a:cs typeface="+mn-cs"/>
              </a:rPr>
              <a:t>——</a:t>
            </a:r>
            <a:r>
              <a:rPr kumimoji="0" lang="zh-CN" altLang="en-US" sz="2800" i="0" u="none" strike="noStrike" kern="1200" cap="none" spc="0" normalizeH="0" baseline="0" noProof="0">
                <a:ln>
                  <a:noFill/>
                </a:ln>
                <a:solidFill>
                  <a:schemeClr val="tx1"/>
                </a:solidFill>
                <a:effectLst/>
                <a:uLnTx/>
                <a:uFillTx/>
                <a:latin typeface="+mn-ea"/>
                <a:ea typeface="+mn-ea"/>
                <a:cs typeface="+mn-cs"/>
              </a:rPr>
              <a:t>教师研究成果的展示、学生困惑粗陋处剖析</a:t>
            </a:r>
            <a:endParaRPr kumimoji="0" lang="en-US" altLang="zh-CN" sz="2800" i="0" u="none" strike="noStrike" kern="1200" cap="none" spc="0" normalizeH="0" baseline="0" noProof="0">
              <a:ln>
                <a:noFill/>
              </a:ln>
              <a:solidFill>
                <a:schemeClr val="tx1"/>
              </a:solidFill>
              <a:effectLst/>
              <a:uLnTx/>
              <a:uFillTx/>
              <a:latin typeface="+mn-ea"/>
              <a:ea typeface="+mn-ea"/>
              <a:cs typeface="+mn-cs"/>
            </a:endParaRPr>
          </a:p>
          <a:p>
            <a:pPr marL="130810" marR="0" lvl="0" indent="0" algn="l" defTabSz="914400" rtl="0" eaLnBrk="1" fontAlgn="auto" latinLnBrk="0" hangingPunct="1">
              <a:lnSpc>
                <a:spcPct val="150000"/>
              </a:lnSpc>
              <a:spcBef>
                <a:spcPts val="475"/>
              </a:spcBef>
              <a:spcAft>
                <a:spcPct val="0"/>
              </a:spcAft>
              <a:buClr>
                <a:schemeClr val="accent1"/>
              </a:buClr>
              <a:buSzPct val="68000"/>
              <a:buFont typeface="Wingdings 3" panose="05040102010807070707"/>
              <a:buNone/>
              <a:defRPr/>
            </a:pPr>
            <a:r>
              <a:rPr kumimoji="0" lang="zh-CN" altLang="en-US" sz="2800" i="0" u="none" strike="noStrike" kern="1200" cap="none" spc="0" normalizeH="0" baseline="0" noProof="0" smtClean="0">
                <a:ln>
                  <a:noFill/>
                </a:ln>
                <a:solidFill>
                  <a:schemeClr val="tx1"/>
                </a:solidFill>
                <a:effectLst/>
                <a:uLnTx/>
                <a:uFillTx/>
                <a:latin typeface="+mn-ea"/>
                <a:ea typeface="+mn-ea"/>
                <a:cs typeface="+mn-cs"/>
              </a:rPr>
              <a:t>学生互教</a:t>
            </a:r>
            <a:r>
              <a:rPr kumimoji="0" lang="en-US" altLang="zh-CN" sz="2800" i="0" u="none" strike="noStrike" kern="1200" cap="none" spc="0" normalizeH="0" baseline="0" noProof="0" smtClean="0">
                <a:ln>
                  <a:noFill/>
                </a:ln>
                <a:solidFill>
                  <a:schemeClr val="tx1"/>
                </a:solidFill>
                <a:effectLst/>
                <a:uLnTx/>
                <a:uFillTx/>
                <a:latin typeface="+mn-lt"/>
                <a:ea typeface="+mn-ea"/>
                <a:cs typeface="+mn-cs"/>
              </a:rPr>
              <a:t>——</a:t>
            </a:r>
            <a:r>
              <a:rPr kumimoji="0" lang="zh-CN" altLang="en-US" sz="2800" i="0" u="none" strike="noStrike" kern="1200" cap="none" spc="0" normalizeH="0" baseline="0" noProof="0" smtClean="0">
                <a:ln>
                  <a:noFill/>
                </a:ln>
                <a:solidFill>
                  <a:schemeClr val="tx1"/>
                </a:solidFill>
                <a:effectLst/>
                <a:uLnTx/>
                <a:uFillTx/>
                <a:latin typeface="+mn-lt"/>
                <a:ea typeface="+mn-ea"/>
                <a:cs typeface="+mn-cs"/>
              </a:rPr>
              <a:t>学生</a:t>
            </a:r>
            <a:r>
              <a:rPr kumimoji="0" lang="zh-CN" altLang="en-US" sz="2800" i="0" u="none" strike="noStrike" kern="1200" cap="none" spc="0" normalizeH="0" baseline="0" noProof="0" smtClean="0">
                <a:ln>
                  <a:noFill/>
                </a:ln>
                <a:solidFill>
                  <a:schemeClr val="tx1"/>
                </a:solidFill>
                <a:effectLst/>
                <a:uLnTx/>
                <a:uFillTx/>
                <a:latin typeface="+mn-ea"/>
                <a:ea typeface="+mn-ea"/>
                <a:cs typeface="+mn-cs"/>
              </a:rPr>
              <a:t>经过教师指导后展示研究成果</a:t>
            </a:r>
            <a:endParaRPr kumimoji="0" lang="en-US" altLang="zh-CN" sz="2800" i="0" u="none" strike="noStrike" kern="1200" cap="none" spc="0" normalizeH="0" baseline="0" noProof="0">
              <a:ln>
                <a:noFill/>
              </a:ln>
              <a:solidFill>
                <a:schemeClr val="tx1"/>
              </a:solidFill>
              <a:effectLst/>
              <a:uLnTx/>
              <a:uFillTx/>
              <a:latin typeface="+mn-ea"/>
              <a:ea typeface="+mn-ea"/>
              <a:cs typeface="+mn-cs"/>
            </a:endParaRPr>
          </a:p>
          <a:p>
            <a:pPr marL="130810" marR="0" lvl="0" indent="0" algn="l" defTabSz="914400" rtl="0" eaLnBrk="1" fontAlgn="auto" latinLnBrk="0" hangingPunct="1">
              <a:lnSpc>
                <a:spcPct val="150000"/>
              </a:lnSpc>
              <a:spcBef>
                <a:spcPts val="475"/>
              </a:spcBef>
              <a:spcAft>
                <a:spcPct val="0"/>
              </a:spcAft>
              <a:buClr>
                <a:schemeClr val="accent1"/>
              </a:buClr>
              <a:buSzPct val="68000"/>
              <a:buFont typeface="Wingdings 3" panose="05040102010807070707"/>
              <a:buNone/>
              <a:defRPr/>
            </a:pPr>
            <a:r>
              <a:rPr kumimoji="0" lang="zh-CN" altLang="en-US" sz="2800" i="0" u="none" strike="noStrike" kern="1200" cap="none" spc="0" normalizeH="0" baseline="0" noProof="0">
                <a:ln>
                  <a:noFill/>
                </a:ln>
                <a:solidFill>
                  <a:schemeClr val="tx1"/>
                </a:solidFill>
                <a:effectLst/>
                <a:uLnTx/>
                <a:uFillTx/>
                <a:latin typeface="+mn-lt"/>
                <a:ea typeface="+mn-ea"/>
                <a:cs typeface="+mn-cs"/>
              </a:rPr>
              <a:t>模拟原创</a:t>
            </a:r>
            <a:r>
              <a:rPr kumimoji="0" lang="en-US" altLang="zh-CN" sz="2800" i="0" u="none" strike="noStrike" kern="1200" cap="none" spc="0" normalizeH="0" baseline="0" noProof="0">
                <a:ln>
                  <a:noFill/>
                </a:ln>
                <a:solidFill>
                  <a:schemeClr val="tx1"/>
                </a:solidFill>
                <a:effectLst/>
                <a:uLnTx/>
                <a:uFillTx/>
                <a:latin typeface="+mn-lt"/>
                <a:ea typeface="+mn-ea"/>
                <a:cs typeface="+mn-cs"/>
              </a:rPr>
              <a:t>——</a:t>
            </a:r>
            <a:r>
              <a:rPr kumimoji="0" lang="zh-CN" altLang="en-US" sz="2800" i="0" u="none" strike="noStrike" kern="1200" cap="none" spc="0" normalizeH="0" baseline="0" noProof="0">
                <a:ln>
                  <a:noFill/>
                </a:ln>
                <a:solidFill>
                  <a:schemeClr val="tx1"/>
                </a:solidFill>
                <a:effectLst/>
                <a:uLnTx/>
                <a:uFillTx/>
                <a:latin typeface="+mn-lt"/>
                <a:ea typeface="+mn-ea"/>
                <a:cs typeface="+mn-cs"/>
              </a:rPr>
              <a:t>模考全程模高考，师生共同体验高考全程</a:t>
            </a:r>
            <a:endParaRPr kumimoji="0" lang="en-US" altLang="zh-CN" sz="2800" i="0" u="none" strike="noStrike" kern="1200" cap="none" spc="0" normalizeH="0" baseline="0" noProof="0">
              <a:ln>
                <a:noFill/>
              </a:ln>
              <a:solidFill>
                <a:schemeClr val="tx1"/>
              </a:solidFill>
              <a:effectLst/>
              <a:uLnTx/>
              <a:uFillTx/>
              <a:latin typeface="+mn-lt"/>
              <a:ea typeface="+mn-ea"/>
              <a:cs typeface="+mn-cs"/>
            </a:endParaRPr>
          </a:p>
          <a:p>
            <a:pPr marL="130810" marR="0" lvl="0" indent="0" algn="l" defTabSz="914400" rtl="0" eaLnBrk="1" fontAlgn="auto" latinLnBrk="0" hangingPunct="1">
              <a:lnSpc>
                <a:spcPct val="150000"/>
              </a:lnSpc>
              <a:spcBef>
                <a:spcPts val="475"/>
              </a:spcBef>
              <a:spcAft>
                <a:spcPct val="0"/>
              </a:spcAft>
              <a:buClr>
                <a:schemeClr val="accent1"/>
              </a:buClr>
              <a:buSzPct val="68000"/>
              <a:buFont typeface="Wingdings 3" panose="05040102010807070707"/>
              <a:buNone/>
              <a:defRPr/>
            </a:pPr>
            <a:r>
              <a:rPr kumimoji="0" lang="zh-CN" altLang="en-US" sz="2800" i="0" u="none" strike="noStrike" kern="1200" cap="none" spc="0" normalizeH="0" baseline="0" noProof="0" smtClean="0">
                <a:ln>
                  <a:noFill/>
                </a:ln>
                <a:solidFill>
                  <a:schemeClr val="tx1"/>
                </a:solidFill>
                <a:effectLst/>
                <a:uLnTx/>
                <a:uFillTx/>
                <a:latin typeface="+mn-lt"/>
                <a:ea typeface="+mn-ea"/>
                <a:cs typeface="+mn-cs"/>
              </a:rPr>
              <a:t>诊断</a:t>
            </a:r>
            <a:r>
              <a:rPr kumimoji="0" lang="zh-CN" altLang="en-US" sz="2800" i="0" u="none" strike="noStrike" kern="1200" cap="none" spc="0" normalizeH="0" baseline="0" noProof="0">
                <a:ln>
                  <a:noFill/>
                </a:ln>
                <a:solidFill>
                  <a:schemeClr val="tx1"/>
                </a:solidFill>
                <a:effectLst/>
                <a:uLnTx/>
                <a:uFillTx/>
                <a:latin typeface="+mn-lt"/>
                <a:ea typeface="+mn-ea"/>
                <a:cs typeface="+mn-cs"/>
              </a:rPr>
              <a:t>评价</a:t>
            </a:r>
            <a:r>
              <a:rPr kumimoji="0" lang="en-US" altLang="zh-CN" sz="2800" i="0" u="none" strike="noStrike" kern="1200" cap="none" spc="0" normalizeH="0" baseline="0" noProof="0">
                <a:ln>
                  <a:noFill/>
                </a:ln>
                <a:solidFill>
                  <a:schemeClr val="tx1"/>
                </a:solidFill>
                <a:effectLst/>
                <a:uLnTx/>
                <a:uFillTx/>
                <a:latin typeface="+mn-lt"/>
                <a:ea typeface="+mn-ea"/>
                <a:cs typeface="+mn-cs"/>
              </a:rPr>
              <a:t>——</a:t>
            </a:r>
            <a:r>
              <a:rPr kumimoji="0" lang="zh-CN" altLang="en-US" sz="2800" i="0" u="none" strike="noStrike" kern="1200" cap="none" spc="0" normalizeH="0" baseline="0" noProof="0">
                <a:ln>
                  <a:noFill/>
                </a:ln>
                <a:solidFill>
                  <a:schemeClr val="tx1"/>
                </a:solidFill>
                <a:effectLst/>
                <a:uLnTx/>
                <a:uFillTx/>
                <a:latin typeface="+mn-lt"/>
                <a:ea typeface="+mn-ea"/>
                <a:cs typeface="+mn-cs"/>
              </a:rPr>
              <a:t>重过程落实、消解隐患；</a:t>
            </a:r>
            <a:r>
              <a:rPr kumimoji="0" lang="zh-CN" altLang="en-US" sz="2800" i="0" u="none" strike="noStrike" kern="1200" cap="none" spc="0" normalizeH="0" baseline="0" noProof="0" smtClean="0">
                <a:ln>
                  <a:noFill/>
                </a:ln>
                <a:solidFill>
                  <a:schemeClr val="tx1"/>
                </a:solidFill>
                <a:effectLst/>
                <a:uLnTx/>
                <a:uFillTx/>
                <a:latin typeface="+mn-lt"/>
                <a:ea typeface="+mn-ea"/>
                <a:cs typeface="+mn-cs"/>
              </a:rPr>
              <a:t>重</a:t>
            </a:r>
            <a:r>
              <a:rPr kumimoji="0" lang="zh-CN" altLang="en-US" sz="2800" i="0" u="none" strike="noStrike" kern="1200" cap="none" spc="0" normalizeH="0" baseline="0" noProof="0">
                <a:ln>
                  <a:noFill/>
                </a:ln>
                <a:solidFill>
                  <a:schemeClr val="tx1"/>
                </a:solidFill>
                <a:effectLst/>
                <a:uLnTx/>
                <a:uFillTx/>
                <a:latin typeface="+mn-lt"/>
                <a:ea typeface="+mn-ea"/>
                <a:cs typeface="+mn-cs"/>
              </a:rPr>
              <a:t>跟进措施、协调一致</a:t>
            </a:r>
            <a:r>
              <a:rPr kumimoji="0" lang="zh-CN" altLang="zh-CN" sz="2800" i="0" u="none" strike="noStrike" kern="1200" cap="none" spc="0" normalizeH="0" baseline="0" noProof="0">
                <a:ln>
                  <a:noFill/>
                </a:ln>
                <a:solidFill>
                  <a:schemeClr val="tx1"/>
                </a:solidFill>
                <a:effectLst/>
                <a:uLnTx/>
                <a:uFillTx/>
                <a:latin typeface="+mn-lt"/>
                <a:ea typeface="+mn-ea"/>
                <a:cs typeface="+mn-cs"/>
              </a:rPr>
              <a:t>。</a:t>
            </a:r>
            <a:endParaRPr kumimoji="0" lang="zh-CN" altLang="zh-CN" sz="2800" i="0" u="none" strike="noStrike" kern="1200" cap="none" spc="0" normalizeH="0" baseline="0" noProof="0">
              <a:ln>
                <a:noFill/>
              </a:ln>
              <a:solidFill>
                <a:schemeClr val="tx1"/>
              </a:solidFill>
              <a:effectLst/>
              <a:uLnTx/>
              <a:uFillTx/>
              <a:latin typeface="+mn-lt"/>
              <a:ea typeface="+mn-ea"/>
              <a:cs typeface="+mn-cs"/>
            </a:endParaRPr>
          </a:p>
          <a:p>
            <a:pPr marL="435610" marR="0" lvl="0" indent="-304800" algn="l" defTabSz="914400" rtl="0" eaLnBrk="1" fontAlgn="auto" latinLnBrk="0" hangingPunct="1">
              <a:lnSpc>
                <a:spcPct val="150000"/>
              </a:lnSpc>
              <a:spcBef>
                <a:spcPts val="475"/>
              </a:spcBef>
              <a:spcAft>
                <a:spcPct val="0"/>
              </a:spcAft>
              <a:buClr>
                <a:schemeClr val="accent1"/>
              </a:buClr>
              <a:buSzPct val="68000"/>
              <a:buFont typeface="Wingdings 3" panose="05040102010807070707"/>
              <a:buChar char=""/>
              <a:defRPr/>
            </a:pPr>
            <a:endParaRPr kumimoji="0" lang="en-US" altLang="zh-CN" sz="2800" i="0" u="none" strike="noStrike" kern="1200" cap="none" spc="0" normalizeH="0" baseline="0" noProof="0">
              <a:ln>
                <a:noFill/>
              </a:ln>
              <a:solidFill>
                <a:schemeClr val="tx1"/>
              </a:solidFill>
              <a:effectLst/>
              <a:uLnTx/>
              <a:uFillTx/>
              <a:latin typeface="+mn-ea"/>
              <a:ea typeface="+mn-ea"/>
              <a:cs typeface="+mn-cs"/>
            </a:endParaRPr>
          </a:p>
          <a:p>
            <a:pPr marL="435610" marR="0" lvl="0" indent="-304800" algn="l" defTabSz="914400" rtl="0" eaLnBrk="1" fontAlgn="auto" latinLnBrk="0" hangingPunct="1">
              <a:lnSpc>
                <a:spcPct val="100000"/>
              </a:lnSpc>
              <a:spcBef>
                <a:spcPts val="475"/>
              </a:spcBef>
              <a:spcAft>
                <a:spcPct val="0"/>
              </a:spcAft>
              <a:buClr>
                <a:schemeClr val="accent1"/>
              </a:buClr>
              <a:buSzPct val="68000"/>
              <a:buFont typeface="Wingdings 3" panose="05040102010807070707"/>
              <a:buChar char=""/>
              <a:defRPr/>
            </a:pPr>
            <a:endParaRPr kumimoji="0" lang="zh-CN" altLang="en-US" sz="2800" i="0" u="none" strike="noStrike" kern="1200" cap="none" spc="0" normalizeH="0" baseline="0" noProof="0">
              <a:ln>
                <a:noFill/>
              </a:ln>
              <a:solidFill>
                <a:schemeClr val="tx1"/>
              </a:solidFill>
              <a:effectLst/>
              <a:uLnTx/>
              <a:uFillTx/>
              <a:latin typeface="+mn-ea"/>
              <a:ea typeface="+mn-ea"/>
              <a:cs typeface="+mn-cs"/>
            </a:endParaRPr>
          </a:p>
        </p:txBody>
      </p:sp>
    </p:spTree>
  </p:cSld>
  <p:clrMapOvr>
    <a:masterClrMapping/>
  </p:clrMapOvr>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69" name="TextBox 6"/>
          <p:cNvSpPr txBox="1">
            <a:spLocks noChangeArrowheads="1"/>
          </p:cNvSpPr>
          <p:nvPr/>
        </p:nvSpPr>
        <p:spPr bwMode="auto">
          <a:xfrm>
            <a:off x="622861" y="2061012"/>
            <a:ext cx="10971657" cy="2676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000">
                <a:solidFill>
                  <a:schemeClr val="tx1"/>
                </a:solidFill>
                <a:latin typeface="Times New Roman" panose="02020603050405020304" pitchFamily="18" charset="0"/>
                <a:ea typeface="宋体" panose="02010600030101010101" pitchFamily="2" charset="-122"/>
              </a:defRPr>
            </a:lvl1pPr>
            <a:lvl2pPr>
              <a:defRPr sz="2000">
                <a:solidFill>
                  <a:schemeClr val="tx1"/>
                </a:solidFill>
                <a:latin typeface="Times New Roman" panose="02020603050405020304" pitchFamily="18" charset="0"/>
                <a:ea typeface="宋体" panose="02010600030101010101" pitchFamily="2" charset="-122"/>
              </a:defRPr>
            </a:lvl2pPr>
            <a:lvl3pPr>
              <a:defRPr sz="2000">
                <a:solidFill>
                  <a:schemeClr val="tx1"/>
                </a:solidFill>
                <a:latin typeface="Times New Roman" panose="02020603050405020304" pitchFamily="18" charset="0"/>
                <a:ea typeface="宋体" panose="02010600030101010101" pitchFamily="2" charset="-122"/>
              </a:defRPr>
            </a:lvl3pPr>
            <a:lvl4pPr>
              <a:defRPr sz="2000">
                <a:solidFill>
                  <a:schemeClr val="tx1"/>
                </a:solidFill>
                <a:latin typeface="Times New Roman" panose="02020603050405020304" pitchFamily="18" charset="0"/>
                <a:ea typeface="宋体" panose="02010600030101010101" pitchFamily="2" charset="-122"/>
              </a:defRPr>
            </a:lvl4pPr>
            <a:lvl5pPr>
              <a:defRPr sz="2000">
                <a:solidFill>
                  <a:schemeClr val="tx1"/>
                </a:solidFill>
                <a:latin typeface="Times New Roman" panose="02020603050405020304" pitchFamily="18" charset="0"/>
                <a:ea typeface="宋体" panose="02010600030101010101" pitchFamily="2" charset="-122"/>
              </a:defRPr>
            </a:lvl5pPr>
            <a:lvl6pPr fontAlgn="base">
              <a:spcBef>
                <a:spcPct val="0"/>
              </a:spcBef>
              <a:spcAft>
                <a:spcPct val="0"/>
              </a:spcAft>
              <a:buFont typeface="Arial" panose="020B0604020202020204" pitchFamily="34" charset="0"/>
              <a:defRPr sz="2000">
                <a:solidFill>
                  <a:schemeClr val="tx1"/>
                </a:solidFill>
                <a:latin typeface="Times New Roman" panose="02020603050405020304" pitchFamily="18" charset="0"/>
                <a:ea typeface="宋体" panose="02010600030101010101" pitchFamily="2" charset="-122"/>
              </a:defRPr>
            </a:lvl6pPr>
            <a:lvl7pPr fontAlgn="base">
              <a:spcBef>
                <a:spcPct val="0"/>
              </a:spcBef>
              <a:spcAft>
                <a:spcPct val="0"/>
              </a:spcAft>
              <a:buFont typeface="Arial" panose="020B0604020202020204" pitchFamily="34" charset="0"/>
              <a:defRPr sz="2000">
                <a:solidFill>
                  <a:schemeClr val="tx1"/>
                </a:solidFill>
                <a:latin typeface="Times New Roman" panose="02020603050405020304" pitchFamily="18" charset="0"/>
                <a:ea typeface="宋体" panose="02010600030101010101" pitchFamily="2" charset="-122"/>
              </a:defRPr>
            </a:lvl7pPr>
            <a:lvl8pPr fontAlgn="base">
              <a:spcBef>
                <a:spcPct val="0"/>
              </a:spcBef>
              <a:spcAft>
                <a:spcPct val="0"/>
              </a:spcAft>
              <a:buFont typeface="Arial" panose="020B0604020202020204" pitchFamily="34" charset="0"/>
              <a:defRPr sz="2000">
                <a:solidFill>
                  <a:schemeClr val="tx1"/>
                </a:solidFill>
                <a:latin typeface="Times New Roman" panose="02020603050405020304" pitchFamily="18" charset="0"/>
                <a:ea typeface="宋体" panose="02010600030101010101" pitchFamily="2" charset="-122"/>
              </a:defRPr>
            </a:lvl8pPr>
            <a:lvl9pPr fontAlgn="base">
              <a:spcBef>
                <a:spcPct val="0"/>
              </a:spcBef>
              <a:spcAft>
                <a:spcPct val="0"/>
              </a:spcAft>
              <a:buFont typeface="Arial" panose="020B0604020202020204" pitchFamily="34" charset="0"/>
              <a:defRPr sz="2000">
                <a:solidFill>
                  <a:schemeClr val="tx1"/>
                </a:solidFill>
                <a:latin typeface="Times New Roman" panose="02020603050405020304" pitchFamily="18" charset="0"/>
                <a:ea typeface="宋体" panose="02010600030101010101" pitchFamily="2" charset="-122"/>
              </a:defRPr>
            </a:lvl9pPr>
          </a:lstStyle>
          <a:p>
            <a:pPr>
              <a:lnSpc>
                <a:spcPct val="150000"/>
              </a:lnSpc>
            </a:pPr>
            <a:r>
              <a:rPr lang="zh-CN" altLang="en-US" sz="2800" b="1">
                <a:latin typeface="Arial" panose="020B0604020202020204" pitchFamily="34" charset="0"/>
              </a:rPr>
              <a:t>        数学高考不仅是数学知识的较量，也是考生心理素质和考试技巧的比拼。想要在高考中取得好成绩，不仅取决于掌握扎实的数学基础知识、熟练的基本技能和出色的解题能力，还取决于考前的身体状况、心理状况和临场发挥。</a:t>
            </a:r>
            <a:endParaRPr lang="zh-CN" altLang="en-US" sz="2800" b="1">
              <a:latin typeface="Arial" panose="020B0604020202020204" pitchFamily="34" charset="0"/>
            </a:endParaRPr>
          </a:p>
        </p:txBody>
      </p:sp>
      <p:sp>
        <p:nvSpPr>
          <p:cNvPr id="83970" name="Rectangle 14"/>
          <p:cNvSpPr>
            <a:spLocks noChangeArrowheads="1"/>
          </p:cNvSpPr>
          <p:nvPr/>
        </p:nvSpPr>
        <p:spPr bwMode="auto">
          <a:xfrm>
            <a:off x="1054576" y="1053346"/>
            <a:ext cx="10362121" cy="6857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812800" indent="-812800">
              <a:defRPr sz="2000">
                <a:solidFill>
                  <a:schemeClr val="tx1"/>
                </a:solidFill>
                <a:latin typeface="Times New Roman" panose="02020603050405020304" pitchFamily="18" charset="0"/>
                <a:ea typeface="宋体" panose="02010600030101010101" pitchFamily="2" charset="-122"/>
              </a:defRPr>
            </a:lvl1pPr>
            <a:lvl2pPr>
              <a:defRPr sz="2000">
                <a:solidFill>
                  <a:schemeClr val="tx1"/>
                </a:solidFill>
                <a:latin typeface="Times New Roman" panose="02020603050405020304" pitchFamily="18" charset="0"/>
                <a:ea typeface="宋体" panose="02010600030101010101" pitchFamily="2" charset="-122"/>
              </a:defRPr>
            </a:lvl2pPr>
            <a:lvl3pPr>
              <a:defRPr sz="2000">
                <a:solidFill>
                  <a:schemeClr val="tx1"/>
                </a:solidFill>
                <a:latin typeface="Times New Roman" panose="02020603050405020304" pitchFamily="18" charset="0"/>
                <a:ea typeface="宋体" panose="02010600030101010101" pitchFamily="2" charset="-122"/>
              </a:defRPr>
            </a:lvl3pPr>
            <a:lvl4pPr>
              <a:defRPr sz="2000">
                <a:solidFill>
                  <a:schemeClr val="tx1"/>
                </a:solidFill>
                <a:latin typeface="Times New Roman" panose="02020603050405020304" pitchFamily="18" charset="0"/>
                <a:ea typeface="宋体" panose="02010600030101010101" pitchFamily="2" charset="-122"/>
              </a:defRPr>
            </a:lvl4pPr>
            <a:lvl5pPr>
              <a:defRPr sz="2000">
                <a:solidFill>
                  <a:schemeClr val="tx1"/>
                </a:solidFill>
                <a:latin typeface="Times New Roman" panose="02020603050405020304" pitchFamily="18" charset="0"/>
                <a:ea typeface="宋体" panose="02010600030101010101" pitchFamily="2" charset="-122"/>
              </a:defRPr>
            </a:lvl5pPr>
            <a:lvl6pPr fontAlgn="base">
              <a:spcBef>
                <a:spcPct val="0"/>
              </a:spcBef>
              <a:spcAft>
                <a:spcPct val="0"/>
              </a:spcAft>
              <a:buFont typeface="Arial" panose="020B0604020202020204" pitchFamily="34" charset="0"/>
              <a:defRPr sz="2000">
                <a:solidFill>
                  <a:schemeClr val="tx1"/>
                </a:solidFill>
                <a:latin typeface="Times New Roman" panose="02020603050405020304" pitchFamily="18" charset="0"/>
                <a:ea typeface="宋体" panose="02010600030101010101" pitchFamily="2" charset="-122"/>
              </a:defRPr>
            </a:lvl6pPr>
            <a:lvl7pPr fontAlgn="base">
              <a:spcBef>
                <a:spcPct val="0"/>
              </a:spcBef>
              <a:spcAft>
                <a:spcPct val="0"/>
              </a:spcAft>
              <a:buFont typeface="Arial" panose="020B0604020202020204" pitchFamily="34" charset="0"/>
              <a:defRPr sz="2000">
                <a:solidFill>
                  <a:schemeClr val="tx1"/>
                </a:solidFill>
                <a:latin typeface="Times New Roman" panose="02020603050405020304" pitchFamily="18" charset="0"/>
                <a:ea typeface="宋体" panose="02010600030101010101" pitchFamily="2" charset="-122"/>
              </a:defRPr>
            </a:lvl7pPr>
            <a:lvl8pPr fontAlgn="base">
              <a:spcBef>
                <a:spcPct val="0"/>
              </a:spcBef>
              <a:spcAft>
                <a:spcPct val="0"/>
              </a:spcAft>
              <a:buFont typeface="Arial" panose="020B0604020202020204" pitchFamily="34" charset="0"/>
              <a:defRPr sz="2000">
                <a:solidFill>
                  <a:schemeClr val="tx1"/>
                </a:solidFill>
                <a:latin typeface="Times New Roman" panose="02020603050405020304" pitchFamily="18" charset="0"/>
                <a:ea typeface="宋体" panose="02010600030101010101" pitchFamily="2" charset="-122"/>
              </a:defRPr>
            </a:lvl8pPr>
            <a:lvl9pPr fontAlgn="base">
              <a:spcBef>
                <a:spcPct val="0"/>
              </a:spcBef>
              <a:spcAft>
                <a:spcPct val="0"/>
              </a:spcAft>
              <a:buFont typeface="Arial" panose="020B0604020202020204" pitchFamily="34" charset="0"/>
              <a:defRPr sz="2000">
                <a:solidFill>
                  <a:schemeClr val="tx1"/>
                </a:solidFill>
                <a:latin typeface="Times New Roman" panose="02020603050405020304" pitchFamily="18" charset="0"/>
                <a:ea typeface="宋体" panose="02010600030101010101" pitchFamily="2" charset="-122"/>
              </a:defRPr>
            </a:lvl9pPr>
          </a:lstStyle>
          <a:p>
            <a:pPr>
              <a:spcBef>
                <a:spcPct val="20000"/>
              </a:spcBef>
              <a:buClr>
                <a:schemeClr val="hlink"/>
              </a:buClr>
              <a:buFont typeface="Wingdings" panose="05000000000000000000" pitchFamily="2" charset="2"/>
              <a:buNone/>
            </a:pPr>
            <a:r>
              <a:rPr lang="en-US" altLang="zh-CN" sz="2800" b="1">
                <a:solidFill>
                  <a:srgbClr val="C00000"/>
                </a:solidFill>
                <a:latin typeface="黑体" panose="02010609060101010101" pitchFamily="49" charset="-122"/>
                <a:ea typeface="黑体" panose="02010609060101010101" pitchFamily="49" charset="-122"/>
              </a:rPr>
              <a:t>5.</a:t>
            </a:r>
            <a:r>
              <a:rPr lang="zh-CN" altLang="en-US" sz="2800" b="1">
                <a:solidFill>
                  <a:srgbClr val="C00000"/>
                </a:solidFill>
                <a:latin typeface="黑体" panose="02010609060101010101" pitchFamily="49" charset="-122"/>
                <a:ea typeface="黑体" panose="02010609060101010101" pitchFamily="49" charset="-122"/>
              </a:rPr>
              <a:t>加强应试技巧的指导，提高应试能力</a:t>
            </a:r>
            <a:endParaRPr lang="zh-CN" altLang="en-US" sz="2800" b="1">
              <a:solidFill>
                <a:srgbClr val="C00000"/>
              </a:solidFill>
              <a:latin typeface="黑体" panose="02010609060101010101" pitchFamily="49" charset="-122"/>
              <a:ea typeface="黑体" panose="02010609060101010101" pitchFamily="49" charset="-122"/>
            </a:endParaRPr>
          </a:p>
        </p:txBody>
      </p:sp>
    </p:spTree>
  </p:cSld>
  <p:clrMapOvr>
    <a:masterClrMapping/>
  </p:clrMapOvr>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3" name="Rectangle 2"/>
          <p:cNvSpPr>
            <a:spLocks noChangeArrowheads="1"/>
          </p:cNvSpPr>
          <p:nvPr/>
        </p:nvSpPr>
        <p:spPr bwMode="auto">
          <a:xfrm>
            <a:off x="736523" y="1455309"/>
            <a:ext cx="10370586" cy="8127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indent="450850">
              <a:defRPr sz="2000">
                <a:solidFill>
                  <a:schemeClr val="tx1"/>
                </a:solidFill>
                <a:latin typeface="Times New Roman" panose="02020603050405020304" pitchFamily="18" charset="0"/>
                <a:ea typeface="宋体" panose="02010600030101010101" pitchFamily="2" charset="-122"/>
              </a:defRPr>
            </a:lvl1pPr>
            <a:lvl2pPr>
              <a:defRPr sz="2000">
                <a:solidFill>
                  <a:schemeClr val="tx1"/>
                </a:solidFill>
                <a:latin typeface="Times New Roman" panose="02020603050405020304" pitchFamily="18" charset="0"/>
                <a:ea typeface="宋体" panose="02010600030101010101" pitchFamily="2" charset="-122"/>
              </a:defRPr>
            </a:lvl2pPr>
            <a:lvl3pPr>
              <a:defRPr sz="2000">
                <a:solidFill>
                  <a:schemeClr val="tx1"/>
                </a:solidFill>
                <a:latin typeface="Times New Roman" panose="02020603050405020304" pitchFamily="18" charset="0"/>
                <a:ea typeface="宋体" panose="02010600030101010101" pitchFamily="2" charset="-122"/>
              </a:defRPr>
            </a:lvl3pPr>
            <a:lvl4pPr>
              <a:defRPr sz="2000">
                <a:solidFill>
                  <a:schemeClr val="tx1"/>
                </a:solidFill>
                <a:latin typeface="Times New Roman" panose="02020603050405020304" pitchFamily="18" charset="0"/>
                <a:ea typeface="宋体" panose="02010600030101010101" pitchFamily="2" charset="-122"/>
              </a:defRPr>
            </a:lvl4pPr>
            <a:lvl5pPr>
              <a:defRPr sz="2000">
                <a:solidFill>
                  <a:schemeClr val="tx1"/>
                </a:solidFill>
                <a:latin typeface="Times New Roman" panose="02020603050405020304" pitchFamily="18" charset="0"/>
                <a:ea typeface="宋体" panose="02010600030101010101" pitchFamily="2" charset="-122"/>
              </a:defRPr>
            </a:lvl5pPr>
            <a:lvl6pPr fontAlgn="base">
              <a:spcBef>
                <a:spcPct val="0"/>
              </a:spcBef>
              <a:spcAft>
                <a:spcPct val="0"/>
              </a:spcAft>
              <a:buFont typeface="Arial" panose="020B0604020202020204" pitchFamily="34" charset="0"/>
              <a:defRPr sz="2000">
                <a:solidFill>
                  <a:schemeClr val="tx1"/>
                </a:solidFill>
                <a:latin typeface="Times New Roman" panose="02020603050405020304" pitchFamily="18" charset="0"/>
                <a:ea typeface="宋体" panose="02010600030101010101" pitchFamily="2" charset="-122"/>
              </a:defRPr>
            </a:lvl6pPr>
            <a:lvl7pPr fontAlgn="base">
              <a:spcBef>
                <a:spcPct val="0"/>
              </a:spcBef>
              <a:spcAft>
                <a:spcPct val="0"/>
              </a:spcAft>
              <a:buFont typeface="Arial" panose="020B0604020202020204" pitchFamily="34" charset="0"/>
              <a:defRPr sz="2000">
                <a:solidFill>
                  <a:schemeClr val="tx1"/>
                </a:solidFill>
                <a:latin typeface="Times New Roman" panose="02020603050405020304" pitchFamily="18" charset="0"/>
                <a:ea typeface="宋体" panose="02010600030101010101" pitchFamily="2" charset="-122"/>
              </a:defRPr>
            </a:lvl7pPr>
            <a:lvl8pPr fontAlgn="base">
              <a:spcBef>
                <a:spcPct val="0"/>
              </a:spcBef>
              <a:spcAft>
                <a:spcPct val="0"/>
              </a:spcAft>
              <a:buFont typeface="Arial" panose="020B0604020202020204" pitchFamily="34" charset="0"/>
              <a:defRPr sz="2000">
                <a:solidFill>
                  <a:schemeClr val="tx1"/>
                </a:solidFill>
                <a:latin typeface="Times New Roman" panose="02020603050405020304" pitchFamily="18" charset="0"/>
                <a:ea typeface="宋体" panose="02010600030101010101" pitchFamily="2" charset="-122"/>
              </a:defRPr>
            </a:lvl8pPr>
            <a:lvl9pPr fontAlgn="base">
              <a:spcBef>
                <a:spcPct val="0"/>
              </a:spcBef>
              <a:spcAft>
                <a:spcPct val="0"/>
              </a:spcAft>
              <a:buFont typeface="Arial" panose="020B0604020202020204" pitchFamily="34" charset="0"/>
              <a:defRPr sz="2000">
                <a:solidFill>
                  <a:schemeClr val="tx1"/>
                </a:solidFill>
                <a:latin typeface="Times New Roman" panose="02020603050405020304" pitchFamily="18" charset="0"/>
                <a:ea typeface="宋体" panose="02010600030101010101" pitchFamily="2" charset="-122"/>
              </a:defRPr>
            </a:lvl9pPr>
          </a:lstStyle>
          <a:p>
            <a:pPr algn="just">
              <a:lnSpc>
                <a:spcPct val="110000"/>
              </a:lnSpc>
              <a:spcBef>
                <a:spcPct val="50000"/>
              </a:spcBef>
              <a:spcAft>
                <a:spcPct val="50000"/>
              </a:spcAft>
            </a:pPr>
            <a:r>
              <a:rPr lang="en-US" altLang="zh-CN" sz="3465" b="1">
                <a:solidFill>
                  <a:srgbClr val="FF0000"/>
                </a:solidFill>
                <a:ea typeface="楷体_GB2312" panose="02010609030101010101" charset="-122"/>
              </a:rPr>
              <a:t>  </a:t>
            </a:r>
            <a:endParaRPr lang="en-US" altLang="zh-CN" sz="3465" b="1">
              <a:solidFill>
                <a:srgbClr val="FF0000"/>
              </a:solidFill>
              <a:ea typeface="楷体_GB2312" panose="02010609030101010101" charset="-122"/>
            </a:endParaRPr>
          </a:p>
        </p:txBody>
      </p:sp>
      <p:sp>
        <p:nvSpPr>
          <p:cNvPr id="84994" name="Rectangle 3"/>
          <p:cNvSpPr>
            <a:spLocks noChangeArrowheads="1"/>
          </p:cNvSpPr>
          <p:nvPr/>
        </p:nvSpPr>
        <p:spPr bwMode="auto">
          <a:xfrm>
            <a:off x="8319751" y="2608771"/>
            <a:ext cx="3263560" cy="465618"/>
          </a:xfrm>
          <a:prstGeom prst="rect">
            <a:avLst/>
          </a:prstGeom>
          <a:solidFill>
            <a:srgbClr val="CCECFF"/>
          </a:solidFill>
          <a:ln w="19050">
            <a:solidFill>
              <a:srgbClr val="0000FF"/>
            </a:solidFill>
            <a:miter lim="800000"/>
          </a:ln>
        </p:spPr>
        <p:txBody>
          <a:bodyPr wrap="none" anchor="ctr"/>
          <a:lstStyle>
            <a:lvl1pPr>
              <a:defRPr sz="2000">
                <a:solidFill>
                  <a:schemeClr val="tx1"/>
                </a:solidFill>
                <a:latin typeface="Times New Roman" panose="02020603050405020304" pitchFamily="18" charset="0"/>
                <a:ea typeface="宋体" panose="02010600030101010101" pitchFamily="2" charset="-122"/>
              </a:defRPr>
            </a:lvl1pPr>
            <a:lvl2pPr>
              <a:defRPr sz="2000">
                <a:solidFill>
                  <a:schemeClr val="tx1"/>
                </a:solidFill>
                <a:latin typeface="Times New Roman" panose="02020603050405020304" pitchFamily="18" charset="0"/>
                <a:ea typeface="宋体" panose="02010600030101010101" pitchFamily="2" charset="-122"/>
              </a:defRPr>
            </a:lvl2pPr>
            <a:lvl3pPr>
              <a:defRPr sz="2000">
                <a:solidFill>
                  <a:schemeClr val="tx1"/>
                </a:solidFill>
                <a:latin typeface="Times New Roman" panose="02020603050405020304" pitchFamily="18" charset="0"/>
                <a:ea typeface="宋体" panose="02010600030101010101" pitchFamily="2" charset="-122"/>
              </a:defRPr>
            </a:lvl3pPr>
            <a:lvl4pPr>
              <a:defRPr sz="2000">
                <a:solidFill>
                  <a:schemeClr val="tx1"/>
                </a:solidFill>
                <a:latin typeface="Times New Roman" panose="02020603050405020304" pitchFamily="18" charset="0"/>
                <a:ea typeface="宋体" panose="02010600030101010101" pitchFamily="2" charset="-122"/>
              </a:defRPr>
            </a:lvl4pPr>
            <a:lvl5pPr>
              <a:defRPr sz="2000">
                <a:solidFill>
                  <a:schemeClr val="tx1"/>
                </a:solidFill>
                <a:latin typeface="Times New Roman" panose="02020603050405020304" pitchFamily="18" charset="0"/>
                <a:ea typeface="宋体" panose="02010600030101010101" pitchFamily="2" charset="-122"/>
              </a:defRPr>
            </a:lvl5pPr>
            <a:lvl6pPr fontAlgn="base">
              <a:spcBef>
                <a:spcPct val="0"/>
              </a:spcBef>
              <a:spcAft>
                <a:spcPct val="0"/>
              </a:spcAft>
              <a:buFont typeface="Arial" panose="020B0604020202020204" pitchFamily="34" charset="0"/>
              <a:defRPr sz="2000">
                <a:solidFill>
                  <a:schemeClr val="tx1"/>
                </a:solidFill>
                <a:latin typeface="Times New Roman" panose="02020603050405020304" pitchFamily="18" charset="0"/>
                <a:ea typeface="宋体" panose="02010600030101010101" pitchFamily="2" charset="-122"/>
              </a:defRPr>
            </a:lvl6pPr>
            <a:lvl7pPr fontAlgn="base">
              <a:spcBef>
                <a:spcPct val="0"/>
              </a:spcBef>
              <a:spcAft>
                <a:spcPct val="0"/>
              </a:spcAft>
              <a:buFont typeface="Arial" panose="020B0604020202020204" pitchFamily="34" charset="0"/>
              <a:defRPr sz="2000">
                <a:solidFill>
                  <a:schemeClr val="tx1"/>
                </a:solidFill>
                <a:latin typeface="Times New Roman" panose="02020603050405020304" pitchFamily="18" charset="0"/>
                <a:ea typeface="宋体" panose="02010600030101010101" pitchFamily="2" charset="-122"/>
              </a:defRPr>
            </a:lvl7pPr>
            <a:lvl8pPr fontAlgn="base">
              <a:spcBef>
                <a:spcPct val="0"/>
              </a:spcBef>
              <a:spcAft>
                <a:spcPct val="0"/>
              </a:spcAft>
              <a:buFont typeface="Arial" panose="020B0604020202020204" pitchFamily="34" charset="0"/>
              <a:defRPr sz="2000">
                <a:solidFill>
                  <a:schemeClr val="tx1"/>
                </a:solidFill>
                <a:latin typeface="Times New Roman" panose="02020603050405020304" pitchFamily="18" charset="0"/>
                <a:ea typeface="宋体" panose="02010600030101010101" pitchFamily="2" charset="-122"/>
              </a:defRPr>
            </a:lvl8pPr>
            <a:lvl9pPr fontAlgn="base">
              <a:spcBef>
                <a:spcPct val="0"/>
              </a:spcBef>
              <a:spcAft>
                <a:spcPct val="0"/>
              </a:spcAft>
              <a:buFont typeface="Arial" panose="020B0604020202020204" pitchFamily="34" charset="0"/>
              <a:defRPr sz="2000">
                <a:solidFill>
                  <a:schemeClr val="tx1"/>
                </a:solidFill>
                <a:latin typeface="Times New Roman" panose="02020603050405020304" pitchFamily="18" charset="0"/>
                <a:ea typeface="宋体" panose="02010600030101010101" pitchFamily="2" charset="-122"/>
              </a:defRPr>
            </a:lvl9pPr>
          </a:lstStyle>
          <a:p>
            <a:endParaRPr lang="zh-CN" altLang="en-US" sz="2665"/>
          </a:p>
        </p:txBody>
      </p:sp>
      <p:sp>
        <p:nvSpPr>
          <p:cNvPr id="84995" name="Rectangle 4"/>
          <p:cNvSpPr>
            <a:spLocks noChangeArrowheads="1"/>
          </p:cNvSpPr>
          <p:nvPr/>
        </p:nvSpPr>
        <p:spPr bwMode="auto">
          <a:xfrm>
            <a:off x="8319751" y="3184445"/>
            <a:ext cx="1657177" cy="465618"/>
          </a:xfrm>
          <a:prstGeom prst="rect">
            <a:avLst/>
          </a:prstGeom>
          <a:solidFill>
            <a:srgbClr val="CCECFF"/>
          </a:solidFill>
          <a:ln w="19050">
            <a:solidFill>
              <a:srgbClr val="0000FF"/>
            </a:solidFill>
            <a:miter lim="800000"/>
          </a:ln>
        </p:spPr>
        <p:txBody>
          <a:bodyPr wrap="none" anchor="ctr"/>
          <a:lstStyle>
            <a:lvl1pPr>
              <a:defRPr sz="2000">
                <a:solidFill>
                  <a:schemeClr val="tx1"/>
                </a:solidFill>
                <a:latin typeface="Times New Roman" panose="02020603050405020304" pitchFamily="18" charset="0"/>
                <a:ea typeface="宋体" panose="02010600030101010101" pitchFamily="2" charset="-122"/>
              </a:defRPr>
            </a:lvl1pPr>
            <a:lvl2pPr>
              <a:defRPr sz="2000">
                <a:solidFill>
                  <a:schemeClr val="tx1"/>
                </a:solidFill>
                <a:latin typeface="Times New Roman" panose="02020603050405020304" pitchFamily="18" charset="0"/>
                <a:ea typeface="宋体" panose="02010600030101010101" pitchFamily="2" charset="-122"/>
              </a:defRPr>
            </a:lvl2pPr>
            <a:lvl3pPr>
              <a:defRPr sz="2000">
                <a:solidFill>
                  <a:schemeClr val="tx1"/>
                </a:solidFill>
                <a:latin typeface="Times New Roman" panose="02020603050405020304" pitchFamily="18" charset="0"/>
                <a:ea typeface="宋体" panose="02010600030101010101" pitchFamily="2" charset="-122"/>
              </a:defRPr>
            </a:lvl3pPr>
            <a:lvl4pPr>
              <a:defRPr sz="2000">
                <a:solidFill>
                  <a:schemeClr val="tx1"/>
                </a:solidFill>
                <a:latin typeface="Times New Roman" panose="02020603050405020304" pitchFamily="18" charset="0"/>
                <a:ea typeface="宋体" panose="02010600030101010101" pitchFamily="2" charset="-122"/>
              </a:defRPr>
            </a:lvl4pPr>
            <a:lvl5pPr>
              <a:defRPr sz="2000">
                <a:solidFill>
                  <a:schemeClr val="tx1"/>
                </a:solidFill>
                <a:latin typeface="Times New Roman" panose="02020603050405020304" pitchFamily="18" charset="0"/>
                <a:ea typeface="宋体" panose="02010600030101010101" pitchFamily="2" charset="-122"/>
              </a:defRPr>
            </a:lvl5pPr>
            <a:lvl6pPr fontAlgn="base">
              <a:spcBef>
                <a:spcPct val="0"/>
              </a:spcBef>
              <a:spcAft>
                <a:spcPct val="0"/>
              </a:spcAft>
              <a:buFont typeface="Arial" panose="020B0604020202020204" pitchFamily="34" charset="0"/>
              <a:defRPr sz="2000">
                <a:solidFill>
                  <a:schemeClr val="tx1"/>
                </a:solidFill>
                <a:latin typeface="Times New Roman" panose="02020603050405020304" pitchFamily="18" charset="0"/>
                <a:ea typeface="宋体" panose="02010600030101010101" pitchFamily="2" charset="-122"/>
              </a:defRPr>
            </a:lvl6pPr>
            <a:lvl7pPr fontAlgn="base">
              <a:spcBef>
                <a:spcPct val="0"/>
              </a:spcBef>
              <a:spcAft>
                <a:spcPct val="0"/>
              </a:spcAft>
              <a:buFont typeface="Arial" panose="020B0604020202020204" pitchFamily="34" charset="0"/>
              <a:defRPr sz="2000">
                <a:solidFill>
                  <a:schemeClr val="tx1"/>
                </a:solidFill>
                <a:latin typeface="Times New Roman" panose="02020603050405020304" pitchFamily="18" charset="0"/>
                <a:ea typeface="宋体" panose="02010600030101010101" pitchFamily="2" charset="-122"/>
              </a:defRPr>
            </a:lvl7pPr>
            <a:lvl8pPr fontAlgn="base">
              <a:spcBef>
                <a:spcPct val="0"/>
              </a:spcBef>
              <a:spcAft>
                <a:spcPct val="0"/>
              </a:spcAft>
              <a:buFont typeface="Arial" panose="020B0604020202020204" pitchFamily="34" charset="0"/>
              <a:defRPr sz="2000">
                <a:solidFill>
                  <a:schemeClr val="tx1"/>
                </a:solidFill>
                <a:latin typeface="Times New Roman" panose="02020603050405020304" pitchFamily="18" charset="0"/>
                <a:ea typeface="宋体" panose="02010600030101010101" pitchFamily="2" charset="-122"/>
              </a:defRPr>
            </a:lvl8pPr>
            <a:lvl9pPr fontAlgn="base">
              <a:spcBef>
                <a:spcPct val="0"/>
              </a:spcBef>
              <a:spcAft>
                <a:spcPct val="0"/>
              </a:spcAft>
              <a:buFont typeface="Arial" panose="020B0604020202020204" pitchFamily="34" charset="0"/>
              <a:defRPr sz="2000">
                <a:solidFill>
                  <a:schemeClr val="tx1"/>
                </a:solidFill>
                <a:latin typeface="Times New Roman" panose="02020603050405020304" pitchFamily="18" charset="0"/>
                <a:ea typeface="宋体" panose="02010600030101010101" pitchFamily="2" charset="-122"/>
              </a:defRPr>
            </a:lvl9pPr>
          </a:lstStyle>
          <a:p>
            <a:endParaRPr lang="zh-CN" altLang="en-US" sz="2665"/>
          </a:p>
        </p:txBody>
      </p:sp>
      <p:sp>
        <p:nvSpPr>
          <p:cNvPr id="84996" name="Rectangle 5"/>
          <p:cNvSpPr>
            <a:spLocks noChangeArrowheads="1"/>
          </p:cNvSpPr>
          <p:nvPr/>
        </p:nvSpPr>
        <p:spPr bwMode="auto">
          <a:xfrm>
            <a:off x="6975807" y="3664879"/>
            <a:ext cx="1056107" cy="465618"/>
          </a:xfrm>
          <a:prstGeom prst="rect">
            <a:avLst/>
          </a:prstGeom>
          <a:solidFill>
            <a:srgbClr val="CCECFF"/>
          </a:solidFill>
          <a:ln w="19050">
            <a:solidFill>
              <a:srgbClr val="0000FF"/>
            </a:solidFill>
            <a:miter lim="800000"/>
          </a:ln>
        </p:spPr>
        <p:txBody>
          <a:bodyPr wrap="none" anchor="ctr"/>
          <a:lstStyle>
            <a:lvl1pPr>
              <a:defRPr sz="2000">
                <a:solidFill>
                  <a:schemeClr val="tx1"/>
                </a:solidFill>
                <a:latin typeface="Times New Roman" panose="02020603050405020304" pitchFamily="18" charset="0"/>
                <a:ea typeface="宋体" panose="02010600030101010101" pitchFamily="2" charset="-122"/>
              </a:defRPr>
            </a:lvl1pPr>
            <a:lvl2pPr>
              <a:defRPr sz="2000">
                <a:solidFill>
                  <a:schemeClr val="tx1"/>
                </a:solidFill>
                <a:latin typeface="Times New Roman" panose="02020603050405020304" pitchFamily="18" charset="0"/>
                <a:ea typeface="宋体" panose="02010600030101010101" pitchFamily="2" charset="-122"/>
              </a:defRPr>
            </a:lvl2pPr>
            <a:lvl3pPr>
              <a:defRPr sz="2000">
                <a:solidFill>
                  <a:schemeClr val="tx1"/>
                </a:solidFill>
                <a:latin typeface="Times New Roman" panose="02020603050405020304" pitchFamily="18" charset="0"/>
                <a:ea typeface="宋体" panose="02010600030101010101" pitchFamily="2" charset="-122"/>
              </a:defRPr>
            </a:lvl3pPr>
            <a:lvl4pPr>
              <a:defRPr sz="2000">
                <a:solidFill>
                  <a:schemeClr val="tx1"/>
                </a:solidFill>
                <a:latin typeface="Times New Roman" panose="02020603050405020304" pitchFamily="18" charset="0"/>
                <a:ea typeface="宋体" panose="02010600030101010101" pitchFamily="2" charset="-122"/>
              </a:defRPr>
            </a:lvl4pPr>
            <a:lvl5pPr>
              <a:defRPr sz="2000">
                <a:solidFill>
                  <a:schemeClr val="tx1"/>
                </a:solidFill>
                <a:latin typeface="Times New Roman" panose="02020603050405020304" pitchFamily="18" charset="0"/>
                <a:ea typeface="宋体" panose="02010600030101010101" pitchFamily="2" charset="-122"/>
              </a:defRPr>
            </a:lvl5pPr>
            <a:lvl6pPr fontAlgn="base">
              <a:spcBef>
                <a:spcPct val="0"/>
              </a:spcBef>
              <a:spcAft>
                <a:spcPct val="0"/>
              </a:spcAft>
              <a:buFont typeface="Arial" panose="020B0604020202020204" pitchFamily="34" charset="0"/>
              <a:defRPr sz="2000">
                <a:solidFill>
                  <a:schemeClr val="tx1"/>
                </a:solidFill>
                <a:latin typeface="Times New Roman" panose="02020603050405020304" pitchFamily="18" charset="0"/>
                <a:ea typeface="宋体" panose="02010600030101010101" pitchFamily="2" charset="-122"/>
              </a:defRPr>
            </a:lvl6pPr>
            <a:lvl7pPr fontAlgn="base">
              <a:spcBef>
                <a:spcPct val="0"/>
              </a:spcBef>
              <a:spcAft>
                <a:spcPct val="0"/>
              </a:spcAft>
              <a:buFont typeface="Arial" panose="020B0604020202020204" pitchFamily="34" charset="0"/>
              <a:defRPr sz="2000">
                <a:solidFill>
                  <a:schemeClr val="tx1"/>
                </a:solidFill>
                <a:latin typeface="Times New Roman" panose="02020603050405020304" pitchFamily="18" charset="0"/>
                <a:ea typeface="宋体" panose="02010600030101010101" pitchFamily="2" charset="-122"/>
              </a:defRPr>
            </a:lvl7pPr>
            <a:lvl8pPr fontAlgn="base">
              <a:spcBef>
                <a:spcPct val="0"/>
              </a:spcBef>
              <a:spcAft>
                <a:spcPct val="0"/>
              </a:spcAft>
              <a:buFont typeface="Arial" panose="020B0604020202020204" pitchFamily="34" charset="0"/>
              <a:defRPr sz="2000">
                <a:solidFill>
                  <a:schemeClr val="tx1"/>
                </a:solidFill>
                <a:latin typeface="Times New Roman" panose="02020603050405020304" pitchFamily="18" charset="0"/>
                <a:ea typeface="宋体" panose="02010600030101010101" pitchFamily="2" charset="-122"/>
              </a:defRPr>
            </a:lvl8pPr>
            <a:lvl9pPr fontAlgn="base">
              <a:spcBef>
                <a:spcPct val="0"/>
              </a:spcBef>
              <a:spcAft>
                <a:spcPct val="0"/>
              </a:spcAft>
              <a:buFont typeface="Arial" panose="020B0604020202020204" pitchFamily="34" charset="0"/>
              <a:defRPr sz="2000">
                <a:solidFill>
                  <a:schemeClr val="tx1"/>
                </a:solidFill>
                <a:latin typeface="Times New Roman" panose="02020603050405020304" pitchFamily="18" charset="0"/>
                <a:ea typeface="宋体" panose="02010600030101010101" pitchFamily="2" charset="-122"/>
              </a:defRPr>
            </a:lvl9pPr>
          </a:lstStyle>
          <a:p>
            <a:endParaRPr lang="zh-CN" altLang="en-US" sz="2665"/>
          </a:p>
        </p:txBody>
      </p:sp>
      <p:sp>
        <p:nvSpPr>
          <p:cNvPr id="84997" name="Rectangle 6"/>
          <p:cNvSpPr>
            <a:spLocks noChangeArrowheads="1"/>
          </p:cNvSpPr>
          <p:nvPr/>
        </p:nvSpPr>
        <p:spPr bwMode="auto">
          <a:xfrm>
            <a:off x="8417107" y="1935741"/>
            <a:ext cx="905839" cy="465618"/>
          </a:xfrm>
          <a:prstGeom prst="rect">
            <a:avLst/>
          </a:prstGeom>
          <a:solidFill>
            <a:srgbClr val="CCECFF"/>
          </a:solidFill>
          <a:ln w="19050">
            <a:solidFill>
              <a:srgbClr val="0000FF"/>
            </a:solidFill>
            <a:miter lim="800000"/>
          </a:ln>
        </p:spPr>
        <p:txBody>
          <a:bodyPr wrap="none" anchor="ctr"/>
          <a:lstStyle>
            <a:lvl1pPr>
              <a:defRPr sz="2000">
                <a:solidFill>
                  <a:schemeClr val="tx1"/>
                </a:solidFill>
                <a:latin typeface="Times New Roman" panose="02020603050405020304" pitchFamily="18" charset="0"/>
                <a:ea typeface="宋体" panose="02010600030101010101" pitchFamily="2" charset="-122"/>
              </a:defRPr>
            </a:lvl1pPr>
            <a:lvl2pPr>
              <a:defRPr sz="2000">
                <a:solidFill>
                  <a:schemeClr val="tx1"/>
                </a:solidFill>
                <a:latin typeface="Times New Roman" panose="02020603050405020304" pitchFamily="18" charset="0"/>
                <a:ea typeface="宋体" panose="02010600030101010101" pitchFamily="2" charset="-122"/>
              </a:defRPr>
            </a:lvl2pPr>
            <a:lvl3pPr>
              <a:defRPr sz="2000">
                <a:solidFill>
                  <a:schemeClr val="tx1"/>
                </a:solidFill>
                <a:latin typeface="Times New Roman" panose="02020603050405020304" pitchFamily="18" charset="0"/>
                <a:ea typeface="宋体" panose="02010600030101010101" pitchFamily="2" charset="-122"/>
              </a:defRPr>
            </a:lvl3pPr>
            <a:lvl4pPr>
              <a:defRPr sz="2000">
                <a:solidFill>
                  <a:schemeClr val="tx1"/>
                </a:solidFill>
                <a:latin typeface="Times New Roman" panose="02020603050405020304" pitchFamily="18" charset="0"/>
                <a:ea typeface="宋体" panose="02010600030101010101" pitchFamily="2" charset="-122"/>
              </a:defRPr>
            </a:lvl4pPr>
            <a:lvl5pPr>
              <a:defRPr sz="2000">
                <a:solidFill>
                  <a:schemeClr val="tx1"/>
                </a:solidFill>
                <a:latin typeface="Times New Roman" panose="02020603050405020304" pitchFamily="18" charset="0"/>
                <a:ea typeface="宋体" panose="02010600030101010101" pitchFamily="2" charset="-122"/>
              </a:defRPr>
            </a:lvl5pPr>
            <a:lvl6pPr fontAlgn="base">
              <a:spcBef>
                <a:spcPct val="0"/>
              </a:spcBef>
              <a:spcAft>
                <a:spcPct val="0"/>
              </a:spcAft>
              <a:buFont typeface="Arial" panose="020B0604020202020204" pitchFamily="34" charset="0"/>
              <a:defRPr sz="2000">
                <a:solidFill>
                  <a:schemeClr val="tx1"/>
                </a:solidFill>
                <a:latin typeface="Times New Roman" panose="02020603050405020304" pitchFamily="18" charset="0"/>
                <a:ea typeface="宋体" panose="02010600030101010101" pitchFamily="2" charset="-122"/>
              </a:defRPr>
            </a:lvl6pPr>
            <a:lvl7pPr fontAlgn="base">
              <a:spcBef>
                <a:spcPct val="0"/>
              </a:spcBef>
              <a:spcAft>
                <a:spcPct val="0"/>
              </a:spcAft>
              <a:buFont typeface="Arial" panose="020B0604020202020204" pitchFamily="34" charset="0"/>
              <a:defRPr sz="2000">
                <a:solidFill>
                  <a:schemeClr val="tx1"/>
                </a:solidFill>
                <a:latin typeface="Times New Roman" panose="02020603050405020304" pitchFamily="18" charset="0"/>
                <a:ea typeface="宋体" panose="02010600030101010101" pitchFamily="2" charset="-122"/>
              </a:defRPr>
            </a:lvl7pPr>
            <a:lvl8pPr fontAlgn="base">
              <a:spcBef>
                <a:spcPct val="0"/>
              </a:spcBef>
              <a:spcAft>
                <a:spcPct val="0"/>
              </a:spcAft>
              <a:buFont typeface="Arial" panose="020B0604020202020204" pitchFamily="34" charset="0"/>
              <a:defRPr sz="2000">
                <a:solidFill>
                  <a:schemeClr val="tx1"/>
                </a:solidFill>
                <a:latin typeface="Times New Roman" panose="02020603050405020304" pitchFamily="18" charset="0"/>
                <a:ea typeface="宋体" panose="02010600030101010101" pitchFamily="2" charset="-122"/>
              </a:defRPr>
            </a:lvl8pPr>
            <a:lvl9pPr fontAlgn="base">
              <a:spcBef>
                <a:spcPct val="0"/>
              </a:spcBef>
              <a:spcAft>
                <a:spcPct val="0"/>
              </a:spcAft>
              <a:buFont typeface="Arial" panose="020B0604020202020204" pitchFamily="34" charset="0"/>
              <a:defRPr sz="2000">
                <a:solidFill>
                  <a:schemeClr val="tx1"/>
                </a:solidFill>
                <a:latin typeface="Times New Roman" panose="02020603050405020304" pitchFamily="18" charset="0"/>
                <a:ea typeface="宋体" panose="02010600030101010101" pitchFamily="2" charset="-122"/>
              </a:defRPr>
            </a:lvl9pPr>
          </a:lstStyle>
          <a:p>
            <a:endParaRPr lang="zh-CN" altLang="en-US" sz="2665"/>
          </a:p>
        </p:txBody>
      </p:sp>
      <p:sp>
        <p:nvSpPr>
          <p:cNvPr id="84998" name="Rectangle 7"/>
          <p:cNvSpPr>
            <a:spLocks noChangeArrowheads="1"/>
          </p:cNvSpPr>
          <p:nvPr/>
        </p:nvSpPr>
        <p:spPr bwMode="auto">
          <a:xfrm>
            <a:off x="7263643" y="1360068"/>
            <a:ext cx="2014857" cy="465618"/>
          </a:xfrm>
          <a:prstGeom prst="rect">
            <a:avLst/>
          </a:prstGeom>
          <a:solidFill>
            <a:srgbClr val="CCECFF"/>
          </a:solidFill>
          <a:ln w="19050">
            <a:solidFill>
              <a:srgbClr val="0000FF"/>
            </a:solidFill>
            <a:miter lim="800000"/>
          </a:ln>
        </p:spPr>
        <p:txBody>
          <a:bodyPr wrap="none" anchor="ctr"/>
          <a:lstStyle>
            <a:lvl1pPr>
              <a:defRPr sz="2000">
                <a:solidFill>
                  <a:schemeClr val="tx1"/>
                </a:solidFill>
                <a:latin typeface="Times New Roman" panose="02020603050405020304" pitchFamily="18" charset="0"/>
                <a:ea typeface="宋体" panose="02010600030101010101" pitchFamily="2" charset="-122"/>
              </a:defRPr>
            </a:lvl1pPr>
            <a:lvl2pPr>
              <a:defRPr sz="2000">
                <a:solidFill>
                  <a:schemeClr val="tx1"/>
                </a:solidFill>
                <a:latin typeface="Times New Roman" panose="02020603050405020304" pitchFamily="18" charset="0"/>
                <a:ea typeface="宋体" panose="02010600030101010101" pitchFamily="2" charset="-122"/>
              </a:defRPr>
            </a:lvl2pPr>
            <a:lvl3pPr>
              <a:defRPr sz="2000">
                <a:solidFill>
                  <a:schemeClr val="tx1"/>
                </a:solidFill>
                <a:latin typeface="Times New Roman" panose="02020603050405020304" pitchFamily="18" charset="0"/>
                <a:ea typeface="宋体" panose="02010600030101010101" pitchFamily="2" charset="-122"/>
              </a:defRPr>
            </a:lvl3pPr>
            <a:lvl4pPr>
              <a:defRPr sz="2000">
                <a:solidFill>
                  <a:schemeClr val="tx1"/>
                </a:solidFill>
                <a:latin typeface="Times New Roman" panose="02020603050405020304" pitchFamily="18" charset="0"/>
                <a:ea typeface="宋体" panose="02010600030101010101" pitchFamily="2" charset="-122"/>
              </a:defRPr>
            </a:lvl4pPr>
            <a:lvl5pPr>
              <a:defRPr sz="2000">
                <a:solidFill>
                  <a:schemeClr val="tx1"/>
                </a:solidFill>
                <a:latin typeface="Times New Roman" panose="02020603050405020304" pitchFamily="18" charset="0"/>
                <a:ea typeface="宋体" panose="02010600030101010101" pitchFamily="2" charset="-122"/>
              </a:defRPr>
            </a:lvl5pPr>
            <a:lvl6pPr fontAlgn="base">
              <a:spcBef>
                <a:spcPct val="0"/>
              </a:spcBef>
              <a:spcAft>
                <a:spcPct val="0"/>
              </a:spcAft>
              <a:buFont typeface="Arial" panose="020B0604020202020204" pitchFamily="34" charset="0"/>
              <a:defRPr sz="2000">
                <a:solidFill>
                  <a:schemeClr val="tx1"/>
                </a:solidFill>
                <a:latin typeface="Times New Roman" panose="02020603050405020304" pitchFamily="18" charset="0"/>
                <a:ea typeface="宋体" panose="02010600030101010101" pitchFamily="2" charset="-122"/>
              </a:defRPr>
            </a:lvl6pPr>
            <a:lvl7pPr fontAlgn="base">
              <a:spcBef>
                <a:spcPct val="0"/>
              </a:spcBef>
              <a:spcAft>
                <a:spcPct val="0"/>
              </a:spcAft>
              <a:buFont typeface="Arial" panose="020B0604020202020204" pitchFamily="34" charset="0"/>
              <a:defRPr sz="2000">
                <a:solidFill>
                  <a:schemeClr val="tx1"/>
                </a:solidFill>
                <a:latin typeface="Times New Roman" panose="02020603050405020304" pitchFamily="18" charset="0"/>
                <a:ea typeface="宋体" panose="02010600030101010101" pitchFamily="2" charset="-122"/>
              </a:defRPr>
            </a:lvl7pPr>
            <a:lvl8pPr fontAlgn="base">
              <a:spcBef>
                <a:spcPct val="0"/>
              </a:spcBef>
              <a:spcAft>
                <a:spcPct val="0"/>
              </a:spcAft>
              <a:buFont typeface="Arial" panose="020B0604020202020204" pitchFamily="34" charset="0"/>
              <a:defRPr sz="2000">
                <a:solidFill>
                  <a:schemeClr val="tx1"/>
                </a:solidFill>
                <a:latin typeface="Times New Roman" panose="02020603050405020304" pitchFamily="18" charset="0"/>
                <a:ea typeface="宋体" panose="02010600030101010101" pitchFamily="2" charset="-122"/>
              </a:defRPr>
            </a:lvl8pPr>
            <a:lvl9pPr fontAlgn="base">
              <a:spcBef>
                <a:spcPct val="0"/>
              </a:spcBef>
              <a:spcAft>
                <a:spcPct val="0"/>
              </a:spcAft>
              <a:buFont typeface="Arial" panose="020B0604020202020204" pitchFamily="34" charset="0"/>
              <a:defRPr sz="2000">
                <a:solidFill>
                  <a:schemeClr val="tx1"/>
                </a:solidFill>
                <a:latin typeface="Times New Roman" panose="02020603050405020304" pitchFamily="18" charset="0"/>
                <a:ea typeface="宋体" panose="02010600030101010101" pitchFamily="2" charset="-122"/>
              </a:defRPr>
            </a:lvl9pPr>
          </a:lstStyle>
          <a:p>
            <a:endParaRPr lang="zh-CN" altLang="en-US" sz="2665"/>
          </a:p>
        </p:txBody>
      </p:sp>
      <p:sp>
        <p:nvSpPr>
          <p:cNvPr id="84999" name="Rectangle 8"/>
          <p:cNvSpPr>
            <a:spLocks noChangeArrowheads="1"/>
          </p:cNvSpPr>
          <p:nvPr/>
        </p:nvSpPr>
        <p:spPr bwMode="auto">
          <a:xfrm>
            <a:off x="7263643" y="687038"/>
            <a:ext cx="2014857" cy="465618"/>
          </a:xfrm>
          <a:prstGeom prst="rect">
            <a:avLst/>
          </a:prstGeom>
          <a:solidFill>
            <a:srgbClr val="CCECFF"/>
          </a:solidFill>
          <a:ln w="19050">
            <a:solidFill>
              <a:srgbClr val="0000FF"/>
            </a:solidFill>
            <a:miter lim="800000"/>
          </a:ln>
        </p:spPr>
        <p:txBody>
          <a:bodyPr wrap="none" anchor="ctr"/>
          <a:lstStyle>
            <a:lvl1pPr>
              <a:defRPr sz="2000">
                <a:solidFill>
                  <a:schemeClr val="tx1"/>
                </a:solidFill>
                <a:latin typeface="Times New Roman" panose="02020603050405020304" pitchFamily="18" charset="0"/>
                <a:ea typeface="宋体" panose="02010600030101010101" pitchFamily="2" charset="-122"/>
              </a:defRPr>
            </a:lvl1pPr>
            <a:lvl2pPr>
              <a:defRPr sz="2000">
                <a:solidFill>
                  <a:schemeClr val="tx1"/>
                </a:solidFill>
                <a:latin typeface="Times New Roman" panose="02020603050405020304" pitchFamily="18" charset="0"/>
                <a:ea typeface="宋体" panose="02010600030101010101" pitchFamily="2" charset="-122"/>
              </a:defRPr>
            </a:lvl2pPr>
            <a:lvl3pPr>
              <a:defRPr sz="2000">
                <a:solidFill>
                  <a:schemeClr val="tx1"/>
                </a:solidFill>
                <a:latin typeface="Times New Roman" panose="02020603050405020304" pitchFamily="18" charset="0"/>
                <a:ea typeface="宋体" panose="02010600030101010101" pitchFamily="2" charset="-122"/>
              </a:defRPr>
            </a:lvl3pPr>
            <a:lvl4pPr>
              <a:defRPr sz="2000">
                <a:solidFill>
                  <a:schemeClr val="tx1"/>
                </a:solidFill>
                <a:latin typeface="Times New Roman" panose="02020603050405020304" pitchFamily="18" charset="0"/>
                <a:ea typeface="宋体" panose="02010600030101010101" pitchFamily="2" charset="-122"/>
              </a:defRPr>
            </a:lvl4pPr>
            <a:lvl5pPr>
              <a:defRPr sz="2000">
                <a:solidFill>
                  <a:schemeClr val="tx1"/>
                </a:solidFill>
                <a:latin typeface="Times New Roman" panose="02020603050405020304" pitchFamily="18" charset="0"/>
                <a:ea typeface="宋体" panose="02010600030101010101" pitchFamily="2" charset="-122"/>
              </a:defRPr>
            </a:lvl5pPr>
            <a:lvl6pPr fontAlgn="base">
              <a:spcBef>
                <a:spcPct val="0"/>
              </a:spcBef>
              <a:spcAft>
                <a:spcPct val="0"/>
              </a:spcAft>
              <a:buFont typeface="Arial" panose="020B0604020202020204" pitchFamily="34" charset="0"/>
              <a:defRPr sz="2000">
                <a:solidFill>
                  <a:schemeClr val="tx1"/>
                </a:solidFill>
                <a:latin typeface="Times New Roman" panose="02020603050405020304" pitchFamily="18" charset="0"/>
                <a:ea typeface="宋体" panose="02010600030101010101" pitchFamily="2" charset="-122"/>
              </a:defRPr>
            </a:lvl6pPr>
            <a:lvl7pPr fontAlgn="base">
              <a:spcBef>
                <a:spcPct val="0"/>
              </a:spcBef>
              <a:spcAft>
                <a:spcPct val="0"/>
              </a:spcAft>
              <a:buFont typeface="Arial" panose="020B0604020202020204" pitchFamily="34" charset="0"/>
              <a:defRPr sz="2000">
                <a:solidFill>
                  <a:schemeClr val="tx1"/>
                </a:solidFill>
                <a:latin typeface="Times New Roman" panose="02020603050405020304" pitchFamily="18" charset="0"/>
                <a:ea typeface="宋体" panose="02010600030101010101" pitchFamily="2" charset="-122"/>
              </a:defRPr>
            </a:lvl7pPr>
            <a:lvl8pPr fontAlgn="base">
              <a:spcBef>
                <a:spcPct val="0"/>
              </a:spcBef>
              <a:spcAft>
                <a:spcPct val="0"/>
              </a:spcAft>
              <a:buFont typeface="Arial" panose="020B0604020202020204" pitchFamily="34" charset="0"/>
              <a:defRPr sz="2000">
                <a:solidFill>
                  <a:schemeClr val="tx1"/>
                </a:solidFill>
                <a:latin typeface="Times New Roman" panose="02020603050405020304" pitchFamily="18" charset="0"/>
                <a:ea typeface="宋体" panose="02010600030101010101" pitchFamily="2" charset="-122"/>
              </a:defRPr>
            </a:lvl8pPr>
            <a:lvl9pPr fontAlgn="base">
              <a:spcBef>
                <a:spcPct val="0"/>
              </a:spcBef>
              <a:spcAft>
                <a:spcPct val="0"/>
              </a:spcAft>
              <a:buFont typeface="Arial" panose="020B0604020202020204" pitchFamily="34" charset="0"/>
              <a:defRPr sz="2000">
                <a:solidFill>
                  <a:schemeClr val="tx1"/>
                </a:solidFill>
                <a:latin typeface="Times New Roman" panose="02020603050405020304" pitchFamily="18" charset="0"/>
                <a:ea typeface="宋体" panose="02010600030101010101" pitchFamily="2" charset="-122"/>
              </a:defRPr>
            </a:lvl9pPr>
          </a:lstStyle>
          <a:p>
            <a:endParaRPr lang="zh-CN" altLang="en-US" sz="2665"/>
          </a:p>
        </p:txBody>
      </p:sp>
      <p:sp>
        <p:nvSpPr>
          <p:cNvPr id="9" name="Text Box 9"/>
          <p:cNvSpPr txBox="1">
            <a:spLocks noChangeArrowheads="1"/>
          </p:cNvSpPr>
          <p:nvPr/>
        </p:nvSpPr>
        <p:spPr bwMode="auto">
          <a:xfrm>
            <a:off x="1504794" y="2704012"/>
            <a:ext cx="1422252" cy="1312545"/>
          </a:xfrm>
          <a:prstGeom prst="rect">
            <a:avLst/>
          </a:prstGeom>
          <a:noFill/>
          <a:ln w="9525">
            <a:noFill/>
            <a:miter lim="800000"/>
          </a:ln>
        </p:spPr>
        <p:txBody>
          <a:bodyPr>
            <a:spAutoFit/>
          </a:bodyPr>
          <a:lstStyle/>
          <a:p>
            <a:pPr eaLnBrk="0" hangingPunct="0">
              <a:lnSpc>
                <a:spcPct val="90000"/>
              </a:lnSpc>
              <a:buFontTx/>
              <a:buNone/>
              <a:defRPr/>
            </a:pPr>
            <a:r>
              <a:rPr kumimoji="1" lang="zh-CN" altLang="en-US" sz="2935" b="1" u="sng">
                <a:effectLst>
                  <a:outerShdw blurRad="38100" dist="38100" dir="2700000" algn="tl">
                    <a:srgbClr val="C0C0C0"/>
                  </a:outerShdw>
                </a:effectLst>
                <a:latin typeface="楷体_GB2312" panose="02010609030101010101" charset="-122"/>
                <a:ea typeface="楷体_GB2312" panose="02010609030101010101" charset="-122"/>
              </a:rPr>
              <a:t>影响考试结果的因素</a:t>
            </a:r>
            <a:endParaRPr kumimoji="1" lang="zh-CN" altLang="en-US" sz="2935" b="1" u="sng">
              <a:effectLst>
                <a:outerShdw blurRad="38100" dist="38100" dir="2700000" algn="tl">
                  <a:srgbClr val="C0C0C0"/>
                </a:outerShdw>
              </a:effectLst>
              <a:latin typeface="楷体_GB2312" panose="02010609030101010101" charset="-122"/>
              <a:ea typeface="楷体_GB2312" panose="02010609030101010101" charset="-122"/>
            </a:endParaRPr>
          </a:p>
        </p:txBody>
      </p:sp>
      <p:grpSp>
        <p:nvGrpSpPr>
          <p:cNvPr id="85001" name="Group 10"/>
          <p:cNvGrpSpPr/>
          <p:nvPr/>
        </p:nvGrpSpPr>
        <p:grpSpPr>
          <a:xfrm>
            <a:off x="3041334" y="1743146"/>
            <a:ext cx="1625431" cy="3142923"/>
            <a:chOff x="1105" y="2451"/>
            <a:chExt cx="768" cy="1485"/>
          </a:xfrm>
        </p:grpSpPr>
        <p:sp>
          <p:nvSpPr>
            <p:cNvPr id="85002" name="AutoShape 11"/>
            <p:cNvSpPr/>
            <p:nvPr/>
          </p:nvSpPr>
          <p:spPr bwMode="auto">
            <a:xfrm>
              <a:off x="1105" y="2704"/>
              <a:ext cx="240" cy="1044"/>
            </a:xfrm>
            <a:prstGeom prst="leftBrace">
              <a:avLst>
                <a:gd name="adj1" fmla="val 36250"/>
                <a:gd name="adj2" fmla="val 50000"/>
              </a:avLst>
            </a:prstGeom>
            <a:noFill/>
            <a:ln w="19050">
              <a:solidFill>
                <a:schemeClr val="tx1"/>
              </a:solidFill>
              <a:round/>
            </a:ln>
            <a:extLst>
              <a:ext uri="{909E8E84-426E-40DD-AFC4-6F175D3DCCD1}">
                <a14:hiddenFill xmlns:a14="http://schemas.microsoft.com/office/drawing/2010/main">
                  <a:solidFill>
                    <a:srgbClr val="FFFFFF"/>
                  </a:solidFill>
                </a14:hiddenFill>
              </a:ext>
            </a:extLst>
          </p:spPr>
          <p:txBody>
            <a:bodyPr wrap="none" anchor="ctr"/>
            <a:lstStyle>
              <a:lvl1pPr>
                <a:defRPr sz="2000">
                  <a:solidFill>
                    <a:schemeClr val="tx1"/>
                  </a:solidFill>
                  <a:latin typeface="Times New Roman" panose="02020603050405020304" pitchFamily="18" charset="0"/>
                  <a:ea typeface="宋体" panose="02010600030101010101" pitchFamily="2" charset="-122"/>
                </a:defRPr>
              </a:lvl1pPr>
              <a:lvl2pPr>
                <a:defRPr sz="2000">
                  <a:solidFill>
                    <a:schemeClr val="tx1"/>
                  </a:solidFill>
                  <a:latin typeface="Times New Roman" panose="02020603050405020304" pitchFamily="18" charset="0"/>
                  <a:ea typeface="宋体" panose="02010600030101010101" pitchFamily="2" charset="-122"/>
                </a:defRPr>
              </a:lvl2pPr>
              <a:lvl3pPr>
                <a:defRPr sz="2000">
                  <a:solidFill>
                    <a:schemeClr val="tx1"/>
                  </a:solidFill>
                  <a:latin typeface="Times New Roman" panose="02020603050405020304" pitchFamily="18" charset="0"/>
                  <a:ea typeface="宋体" panose="02010600030101010101" pitchFamily="2" charset="-122"/>
                </a:defRPr>
              </a:lvl3pPr>
              <a:lvl4pPr>
                <a:defRPr sz="2000">
                  <a:solidFill>
                    <a:schemeClr val="tx1"/>
                  </a:solidFill>
                  <a:latin typeface="Times New Roman" panose="02020603050405020304" pitchFamily="18" charset="0"/>
                  <a:ea typeface="宋体" panose="02010600030101010101" pitchFamily="2" charset="-122"/>
                </a:defRPr>
              </a:lvl4pPr>
              <a:lvl5pPr>
                <a:defRPr sz="2000">
                  <a:solidFill>
                    <a:schemeClr val="tx1"/>
                  </a:solidFill>
                  <a:latin typeface="Times New Roman" panose="02020603050405020304" pitchFamily="18" charset="0"/>
                  <a:ea typeface="宋体" panose="02010600030101010101" pitchFamily="2" charset="-122"/>
                </a:defRPr>
              </a:lvl5pPr>
              <a:lvl6pPr fontAlgn="base">
                <a:spcBef>
                  <a:spcPct val="0"/>
                </a:spcBef>
                <a:spcAft>
                  <a:spcPct val="0"/>
                </a:spcAft>
                <a:buFont typeface="Arial" panose="020B0604020202020204" pitchFamily="34" charset="0"/>
                <a:defRPr sz="2000">
                  <a:solidFill>
                    <a:schemeClr val="tx1"/>
                  </a:solidFill>
                  <a:latin typeface="Times New Roman" panose="02020603050405020304" pitchFamily="18" charset="0"/>
                  <a:ea typeface="宋体" panose="02010600030101010101" pitchFamily="2" charset="-122"/>
                </a:defRPr>
              </a:lvl6pPr>
              <a:lvl7pPr fontAlgn="base">
                <a:spcBef>
                  <a:spcPct val="0"/>
                </a:spcBef>
                <a:spcAft>
                  <a:spcPct val="0"/>
                </a:spcAft>
                <a:buFont typeface="Arial" panose="020B0604020202020204" pitchFamily="34" charset="0"/>
                <a:defRPr sz="2000">
                  <a:solidFill>
                    <a:schemeClr val="tx1"/>
                  </a:solidFill>
                  <a:latin typeface="Times New Roman" panose="02020603050405020304" pitchFamily="18" charset="0"/>
                  <a:ea typeface="宋体" panose="02010600030101010101" pitchFamily="2" charset="-122"/>
                </a:defRPr>
              </a:lvl7pPr>
              <a:lvl8pPr fontAlgn="base">
                <a:spcBef>
                  <a:spcPct val="0"/>
                </a:spcBef>
                <a:spcAft>
                  <a:spcPct val="0"/>
                </a:spcAft>
                <a:buFont typeface="Arial" panose="020B0604020202020204" pitchFamily="34" charset="0"/>
                <a:defRPr sz="2000">
                  <a:solidFill>
                    <a:schemeClr val="tx1"/>
                  </a:solidFill>
                  <a:latin typeface="Times New Roman" panose="02020603050405020304" pitchFamily="18" charset="0"/>
                  <a:ea typeface="宋体" panose="02010600030101010101" pitchFamily="2" charset="-122"/>
                </a:defRPr>
              </a:lvl8pPr>
              <a:lvl9pPr fontAlgn="base">
                <a:spcBef>
                  <a:spcPct val="0"/>
                </a:spcBef>
                <a:spcAft>
                  <a:spcPct val="0"/>
                </a:spcAft>
                <a:buFont typeface="Arial" panose="020B0604020202020204" pitchFamily="34" charset="0"/>
                <a:defRPr sz="2000">
                  <a:solidFill>
                    <a:schemeClr val="tx1"/>
                  </a:solidFill>
                  <a:latin typeface="Times New Roman" panose="02020603050405020304" pitchFamily="18" charset="0"/>
                  <a:ea typeface="宋体" panose="02010600030101010101" pitchFamily="2" charset="-122"/>
                </a:defRPr>
              </a:lvl9pPr>
            </a:lstStyle>
            <a:p>
              <a:endParaRPr lang="zh-CN" altLang="en-US" sz="2665"/>
            </a:p>
          </p:txBody>
        </p:sp>
        <p:sp>
          <p:nvSpPr>
            <p:cNvPr id="85003" name="Text Box 12"/>
            <p:cNvSpPr txBox="1">
              <a:spLocks noChangeArrowheads="1"/>
            </p:cNvSpPr>
            <p:nvPr/>
          </p:nvSpPr>
          <p:spPr bwMode="auto">
            <a:xfrm>
              <a:off x="1345" y="3466"/>
              <a:ext cx="528" cy="4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000">
                  <a:solidFill>
                    <a:schemeClr val="tx1"/>
                  </a:solidFill>
                  <a:latin typeface="Times New Roman" panose="02020603050405020304" pitchFamily="18" charset="0"/>
                  <a:ea typeface="宋体" panose="02010600030101010101" pitchFamily="2" charset="-122"/>
                </a:defRPr>
              </a:lvl1pPr>
              <a:lvl2pPr>
                <a:defRPr sz="2000">
                  <a:solidFill>
                    <a:schemeClr val="tx1"/>
                  </a:solidFill>
                  <a:latin typeface="Times New Roman" panose="02020603050405020304" pitchFamily="18" charset="0"/>
                  <a:ea typeface="宋体" panose="02010600030101010101" pitchFamily="2" charset="-122"/>
                </a:defRPr>
              </a:lvl2pPr>
              <a:lvl3pPr>
                <a:defRPr sz="2000">
                  <a:solidFill>
                    <a:schemeClr val="tx1"/>
                  </a:solidFill>
                  <a:latin typeface="Times New Roman" panose="02020603050405020304" pitchFamily="18" charset="0"/>
                  <a:ea typeface="宋体" panose="02010600030101010101" pitchFamily="2" charset="-122"/>
                </a:defRPr>
              </a:lvl3pPr>
              <a:lvl4pPr>
                <a:defRPr sz="2000">
                  <a:solidFill>
                    <a:schemeClr val="tx1"/>
                  </a:solidFill>
                  <a:latin typeface="Times New Roman" panose="02020603050405020304" pitchFamily="18" charset="0"/>
                  <a:ea typeface="宋体" panose="02010600030101010101" pitchFamily="2" charset="-122"/>
                </a:defRPr>
              </a:lvl4pPr>
              <a:lvl5pPr>
                <a:defRPr sz="2000">
                  <a:solidFill>
                    <a:schemeClr val="tx1"/>
                  </a:solidFill>
                  <a:latin typeface="Times New Roman" panose="02020603050405020304" pitchFamily="18" charset="0"/>
                  <a:ea typeface="宋体" panose="02010600030101010101" pitchFamily="2" charset="-122"/>
                </a:defRPr>
              </a:lvl5pPr>
              <a:lvl6pPr fontAlgn="base">
                <a:spcBef>
                  <a:spcPct val="0"/>
                </a:spcBef>
                <a:spcAft>
                  <a:spcPct val="0"/>
                </a:spcAft>
                <a:buFont typeface="Arial" panose="020B0604020202020204" pitchFamily="34" charset="0"/>
                <a:defRPr sz="2000">
                  <a:solidFill>
                    <a:schemeClr val="tx1"/>
                  </a:solidFill>
                  <a:latin typeface="Times New Roman" panose="02020603050405020304" pitchFamily="18" charset="0"/>
                  <a:ea typeface="宋体" panose="02010600030101010101" pitchFamily="2" charset="-122"/>
                </a:defRPr>
              </a:lvl6pPr>
              <a:lvl7pPr fontAlgn="base">
                <a:spcBef>
                  <a:spcPct val="0"/>
                </a:spcBef>
                <a:spcAft>
                  <a:spcPct val="0"/>
                </a:spcAft>
                <a:buFont typeface="Arial" panose="020B0604020202020204" pitchFamily="34" charset="0"/>
                <a:defRPr sz="2000">
                  <a:solidFill>
                    <a:schemeClr val="tx1"/>
                  </a:solidFill>
                  <a:latin typeface="Times New Roman" panose="02020603050405020304" pitchFamily="18" charset="0"/>
                  <a:ea typeface="宋体" panose="02010600030101010101" pitchFamily="2" charset="-122"/>
                </a:defRPr>
              </a:lvl7pPr>
              <a:lvl8pPr fontAlgn="base">
                <a:spcBef>
                  <a:spcPct val="0"/>
                </a:spcBef>
                <a:spcAft>
                  <a:spcPct val="0"/>
                </a:spcAft>
                <a:buFont typeface="Arial" panose="020B0604020202020204" pitchFamily="34" charset="0"/>
                <a:defRPr sz="2000">
                  <a:solidFill>
                    <a:schemeClr val="tx1"/>
                  </a:solidFill>
                  <a:latin typeface="Times New Roman" panose="02020603050405020304" pitchFamily="18" charset="0"/>
                  <a:ea typeface="宋体" panose="02010600030101010101" pitchFamily="2" charset="-122"/>
                </a:defRPr>
              </a:lvl8pPr>
              <a:lvl9pPr fontAlgn="base">
                <a:spcBef>
                  <a:spcPct val="0"/>
                </a:spcBef>
                <a:spcAft>
                  <a:spcPct val="0"/>
                </a:spcAft>
                <a:buFont typeface="Arial" panose="020B0604020202020204" pitchFamily="34" charset="0"/>
                <a:defRPr sz="2000">
                  <a:solidFill>
                    <a:schemeClr val="tx1"/>
                  </a:solidFill>
                  <a:latin typeface="Times New Roman" panose="02020603050405020304" pitchFamily="18" charset="0"/>
                  <a:ea typeface="宋体" panose="02010600030101010101" pitchFamily="2" charset="-122"/>
                </a:defRPr>
              </a:lvl9pPr>
            </a:lstStyle>
            <a:p>
              <a:pPr eaLnBrk="0" hangingPunct="0"/>
              <a:r>
                <a:rPr lang="zh-CN" altLang="en-US" sz="2935" b="1">
                  <a:latin typeface="楷体_GB2312" panose="02010609030101010101" charset="-122"/>
                  <a:ea typeface="楷体_GB2312" panose="02010609030101010101" charset="-122"/>
                </a:rPr>
                <a:t>竞技</a:t>
              </a:r>
              <a:endParaRPr lang="zh-CN" altLang="en-US" sz="2935" b="1">
                <a:latin typeface="楷体_GB2312" panose="02010609030101010101" charset="-122"/>
                <a:ea typeface="楷体_GB2312" panose="02010609030101010101" charset="-122"/>
              </a:endParaRPr>
            </a:p>
            <a:p>
              <a:pPr eaLnBrk="0" hangingPunct="0"/>
              <a:r>
                <a:rPr lang="zh-CN" altLang="en-US" sz="2935" b="1">
                  <a:latin typeface="楷体_GB2312" panose="02010609030101010101" charset="-122"/>
                  <a:ea typeface="楷体_GB2312" panose="02010609030101010101" charset="-122"/>
                </a:rPr>
                <a:t>状态</a:t>
              </a:r>
              <a:endParaRPr lang="zh-CN" altLang="en-US" sz="2935" b="1">
                <a:latin typeface="楷体_GB2312" panose="02010609030101010101" charset="-122"/>
                <a:ea typeface="楷体_GB2312" panose="02010609030101010101" charset="-122"/>
              </a:endParaRPr>
            </a:p>
          </p:txBody>
        </p:sp>
        <p:sp>
          <p:nvSpPr>
            <p:cNvPr id="85004" name="Text Box 13"/>
            <p:cNvSpPr txBox="1">
              <a:spLocks noChangeArrowheads="1"/>
            </p:cNvSpPr>
            <p:nvPr/>
          </p:nvSpPr>
          <p:spPr bwMode="auto">
            <a:xfrm>
              <a:off x="1345" y="2451"/>
              <a:ext cx="528" cy="4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000">
                  <a:solidFill>
                    <a:schemeClr val="tx1"/>
                  </a:solidFill>
                  <a:latin typeface="Times New Roman" panose="02020603050405020304" pitchFamily="18" charset="0"/>
                  <a:ea typeface="宋体" panose="02010600030101010101" pitchFamily="2" charset="-122"/>
                </a:defRPr>
              </a:lvl1pPr>
              <a:lvl2pPr>
                <a:defRPr sz="2000">
                  <a:solidFill>
                    <a:schemeClr val="tx1"/>
                  </a:solidFill>
                  <a:latin typeface="Times New Roman" panose="02020603050405020304" pitchFamily="18" charset="0"/>
                  <a:ea typeface="宋体" panose="02010600030101010101" pitchFamily="2" charset="-122"/>
                </a:defRPr>
              </a:lvl2pPr>
              <a:lvl3pPr>
                <a:defRPr sz="2000">
                  <a:solidFill>
                    <a:schemeClr val="tx1"/>
                  </a:solidFill>
                  <a:latin typeface="Times New Roman" panose="02020603050405020304" pitchFamily="18" charset="0"/>
                  <a:ea typeface="宋体" panose="02010600030101010101" pitchFamily="2" charset="-122"/>
                </a:defRPr>
              </a:lvl3pPr>
              <a:lvl4pPr>
                <a:defRPr sz="2000">
                  <a:solidFill>
                    <a:schemeClr val="tx1"/>
                  </a:solidFill>
                  <a:latin typeface="Times New Roman" panose="02020603050405020304" pitchFamily="18" charset="0"/>
                  <a:ea typeface="宋体" panose="02010600030101010101" pitchFamily="2" charset="-122"/>
                </a:defRPr>
              </a:lvl4pPr>
              <a:lvl5pPr>
                <a:defRPr sz="2000">
                  <a:solidFill>
                    <a:schemeClr val="tx1"/>
                  </a:solidFill>
                  <a:latin typeface="Times New Roman" panose="02020603050405020304" pitchFamily="18" charset="0"/>
                  <a:ea typeface="宋体" panose="02010600030101010101" pitchFamily="2" charset="-122"/>
                </a:defRPr>
              </a:lvl5pPr>
              <a:lvl6pPr fontAlgn="base">
                <a:spcBef>
                  <a:spcPct val="0"/>
                </a:spcBef>
                <a:spcAft>
                  <a:spcPct val="0"/>
                </a:spcAft>
                <a:buFont typeface="Arial" panose="020B0604020202020204" pitchFamily="34" charset="0"/>
                <a:defRPr sz="2000">
                  <a:solidFill>
                    <a:schemeClr val="tx1"/>
                  </a:solidFill>
                  <a:latin typeface="Times New Roman" panose="02020603050405020304" pitchFamily="18" charset="0"/>
                  <a:ea typeface="宋体" panose="02010600030101010101" pitchFamily="2" charset="-122"/>
                </a:defRPr>
              </a:lvl6pPr>
              <a:lvl7pPr fontAlgn="base">
                <a:spcBef>
                  <a:spcPct val="0"/>
                </a:spcBef>
                <a:spcAft>
                  <a:spcPct val="0"/>
                </a:spcAft>
                <a:buFont typeface="Arial" panose="020B0604020202020204" pitchFamily="34" charset="0"/>
                <a:defRPr sz="2000">
                  <a:solidFill>
                    <a:schemeClr val="tx1"/>
                  </a:solidFill>
                  <a:latin typeface="Times New Roman" panose="02020603050405020304" pitchFamily="18" charset="0"/>
                  <a:ea typeface="宋体" panose="02010600030101010101" pitchFamily="2" charset="-122"/>
                </a:defRPr>
              </a:lvl7pPr>
              <a:lvl8pPr fontAlgn="base">
                <a:spcBef>
                  <a:spcPct val="0"/>
                </a:spcBef>
                <a:spcAft>
                  <a:spcPct val="0"/>
                </a:spcAft>
                <a:buFont typeface="Arial" panose="020B0604020202020204" pitchFamily="34" charset="0"/>
                <a:defRPr sz="2000">
                  <a:solidFill>
                    <a:schemeClr val="tx1"/>
                  </a:solidFill>
                  <a:latin typeface="Times New Roman" panose="02020603050405020304" pitchFamily="18" charset="0"/>
                  <a:ea typeface="宋体" panose="02010600030101010101" pitchFamily="2" charset="-122"/>
                </a:defRPr>
              </a:lvl8pPr>
              <a:lvl9pPr fontAlgn="base">
                <a:spcBef>
                  <a:spcPct val="0"/>
                </a:spcBef>
                <a:spcAft>
                  <a:spcPct val="0"/>
                </a:spcAft>
                <a:buFont typeface="Arial" panose="020B0604020202020204" pitchFamily="34" charset="0"/>
                <a:defRPr sz="2000">
                  <a:solidFill>
                    <a:schemeClr val="tx1"/>
                  </a:solidFill>
                  <a:latin typeface="Times New Roman" panose="02020603050405020304" pitchFamily="18" charset="0"/>
                  <a:ea typeface="宋体" panose="02010600030101010101" pitchFamily="2" charset="-122"/>
                </a:defRPr>
              </a:lvl9pPr>
            </a:lstStyle>
            <a:p>
              <a:pPr eaLnBrk="0" hangingPunct="0"/>
              <a:r>
                <a:rPr lang="zh-CN" altLang="en-US" sz="2935" b="1">
                  <a:latin typeface="楷体_GB2312" panose="02010609030101010101" charset="-122"/>
                  <a:ea typeface="楷体_GB2312" panose="02010609030101010101" charset="-122"/>
                </a:rPr>
                <a:t>学习水平</a:t>
              </a:r>
              <a:endParaRPr lang="zh-CN" altLang="en-US" sz="2935" b="1">
                <a:latin typeface="楷体_GB2312" panose="02010609030101010101" charset="-122"/>
                <a:ea typeface="楷体_GB2312" panose="02010609030101010101" charset="-122"/>
              </a:endParaRPr>
            </a:p>
          </p:txBody>
        </p:sp>
      </p:grpSp>
      <p:grpSp>
        <p:nvGrpSpPr>
          <p:cNvPr id="85005" name="Group 14"/>
          <p:cNvGrpSpPr/>
          <p:nvPr/>
        </p:nvGrpSpPr>
        <p:grpSpPr>
          <a:xfrm>
            <a:off x="4575757" y="976992"/>
            <a:ext cx="2207454" cy="2558783"/>
            <a:chOff x="1847" y="2206"/>
            <a:chExt cx="1043" cy="1209"/>
          </a:xfrm>
        </p:grpSpPr>
        <p:sp>
          <p:nvSpPr>
            <p:cNvPr id="85006" name="AutoShape 15"/>
            <p:cNvSpPr/>
            <p:nvPr/>
          </p:nvSpPr>
          <p:spPr bwMode="auto">
            <a:xfrm>
              <a:off x="1847" y="2341"/>
              <a:ext cx="171" cy="931"/>
            </a:xfrm>
            <a:prstGeom prst="leftBrace">
              <a:avLst>
                <a:gd name="adj1" fmla="val 45194"/>
                <a:gd name="adj2" fmla="val 50000"/>
              </a:avLst>
            </a:prstGeom>
            <a:noFill/>
            <a:ln w="19050">
              <a:solidFill>
                <a:schemeClr val="tx1"/>
              </a:solidFill>
              <a:round/>
            </a:ln>
            <a:extLst>
              <a:ext uri="{909E8E84-426E-40DD-AFC4-6F175D3DCCD1}">
                <a14:hiddenFill xmlns:a14="http://schemas.microsoft.com/office/drawing/2010/main">
                  <a:solidFill>
                    <a:srgbClr val="FFFFFF"/>
                  </a:solidFill>
                </a14:hiddenFill>
              </a:ext>
            </a:extLst>
          </p:spPr>
          <p:txBody>
            <a:bodyPr wrap="none" anchor="ctr"/>
            <a:lstStyle>
              <a:lvl1pPr>
                <a:defRPr sz="2000">
                  <a:solidFill>
                    <a:schemeClr val="tx1"/>
                  </a:solidFill>
                  <a:latin typeface="Times New Roman" panose="02020603050405020304" pitchFamily="18" charset="0"/>
                  <a:ea typeface="宋体" panose="02010600030101010101" pitchFamily="2" charset="-122"/>
                </a:defRPr>
              </a:lvl1pPr>
              <a:lvl2pPr>
                <a:defRPr sz="2000">
                  <a:solidFill>
                    <a:schemeClr val="tx1"/>
                  </a:solidFill>
                  <a:latin typeface="Times New Roman" panose="02020603050405020304" pitchFamily="18" charset="0"/>
                  <a:ea typeface="宋体" panose="02010600030101010101" pitchFamily="2" charset="-122"/>
                </a:defRPr>
              </a:lvl2pPr>
              <a:lvl3pPr>
                <a:defRPr sz="2000">
                  <a:solidFill>
                    <a:schemeClr val="tx1"/>
                  </a:solidFill>
                  <a:latin typeface="Times New Roman" panose="02020603050405020304" pitchFamily="18" charset="0"/>
                  <a:ea typeface="宋体" panose="02010600030101010101" pitchFamily="2" charset="-122"/>
                </a:defRPr>
              </a:lvl3pPr>
              <a:lvl4pPr>
                <a:defRPr sz="2000">
                  <a:solidFill>
                    <a:schemeClr val="tx1"/>
                  </a:solidFill>
                  <a:latin typeface="Times New Roman" panose="02020603050405020304" pitchFamily="18" charset="0"/>
                  <a:ea typeface="宋体" panose="02010600030101010101" pitchFamily="2" charset="-122"/>
                </a:defRPr>
              </a:lvl4pPr>
              <a:lvl5pPr>
                <a:defRPr sz="2000">
                  <a:solidFill>
                    <a:schemeClr val="tx1"/>
                  </a:solidFill>
                  <a:latin typeface="Times New Roman" panose="02020603050405020304" pitchFamily="18" charset="0"/>
                  <a:ea typeface="宋体" panose="02010600030101010101" pitchFamily="2" charset="-122"/>
                </a:defRPr>
              </a:lvl5pPr>
              <a:lvl6pPr fontAlgn="base">
                <a:spcBef>
                  <a:spcPct val="0"/>
                </a:spcBef>
                <a:spcAft>
                  <a:spcPct val="0"/>
                </a:spcAft>
                <a:buFont typeface="Arial" panose="020B0604020202020204" pitchFamily="34" charset="0"/>
                <a:defRPr sz="2000">
                  <a:solidFill>
                    <a:schemeClr val="tx1"/>
                  </a:solidFill>
                  <a:latin typeface="Times New Roman" panose="02020603050405020304" pitchFamily="18" charset="0"/>
                  <a:ea typeface="宋体" panose="02010600030101010101" pitchFamily="2" charset="-122"/>
                </a:defRPr>
              </a:lvl6pPr>
              <a:lvl7pPr fontAlgn="base">
                <a:spcBef>
                  <a:spcPct val="0"/>
                </a:spcBef>
                <a:spcAft>
                  <a:spcPct val="0"/>
                </a:spcAft>
                <a:buFont typeface="Arial" panose="020B0604020202020204" pitchFamily="34" charset="0"/>
                <a:defRPr sz="2000">
                  <a:solidFill>
                    <a:schemeClr val="tx1"/>
                  </a:solidFill>
                  <a:latin typeface="Times New Roman" panose="02020603050405020304" pitchFamily="18" charset="0"/>
                  <a:ea typeface="宋体" panose="02010600030101010101" pitchFamily="2" charset="-122"/>
                </a:defRPr>
              </a:lvl7pPr>
              <a:lvl8pPr fontAlgn="base">
                <a:spcBef>
                  <a:spcPct val="0"/>
                </a:spcBef>
                <a:spcAft>
                  <a:spcPct val="0"/>
                </a:spcAft>
                <a:buFont typeface="Arial" panose="020B0604020202020204" pitchFamily="34" charset="0"/>
                <a:defRPr sz="2000">
                  <a:solidFill>
                    <a:schemeClr val="tx1"/>
                  </a:solidFill>
                  <a:latin typeface="Times New Roman" panose="02020603050405020304" pitchFamily="18" charset="0"/>
                  <a:ea typeface="宋体" panose="02010600030101010101" pitchFamily="2" charset="-122"/>
                </a:defRPr>
              </a:lvl8pPr>
              <a:lvl9pPr fontAlgn="base">
                <a:spcBef>
                  <a:spcPct val="0"/>
                </a:spcBef>
                <a:spcAft>
                  <a:spcPct val="0"/>
                </a:spcAft>
                <a:buFont typeface="Arial" panose="020B0604020202020204" pitchFamily="34" charset="0"/>
                <a:defRPr sz="2000">
                  <a:solidFill>
                    <a:schemeClr val="tx1"/>
                  </a:solidFill>
                  <a:latin typeface="Times New Roman" panose="02020603050405020304" pitchFamily="18" charset="0"/>
                  <a:ea typeface="宋体" panose="02010600030101010101" pitchFamily="2" charset="-122"/>
                </a:defRPr>
              </a:lvl9pPr>
            </a:lstStyle>
            <a:p>
              <a:endParaRPr lang="zh-CN" altLang="en-US" sz="2665"/>
            </a:p>
          </p:txBody>
        </p:sp>
        <p:sp>
          <p:nvSpPr>
            <p:cNvPr id="85007" name="Text Box 16"/>
            <p:cNvSpPr txBox="1">
              <a:spLocks noChangeArrowheads="1"/>
            </p:cNvSpPr>
            <p:nvPr/>
          </p:nvSpPr>
          <p:spPr bwMode="auto">
            <a:xfrm>
              <a:off x="2026" y="2206"/>
              <a:ext cx="864" cy="2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000">
                  <a:solidFill>
                    <a:schemeClr val="tx1"/>
                  </a:solidFill>
                  <a:latin typeface="Times New Roman" panose="02020603050405020304" pitchFamily="18" charset="0"/>
                  <a:ea typeface="宋体" panose="02010600030101010101" pitchFamily="2" charset="-122"/>
                </a:defRPr>
              </a:lvl1pPr>
              <a:lvl2pPr>
                <a:defRPr sz="2000">
                  <a:solidFill>
                    <a:schemeClr val="tx1"/>
                  </a:solidFill>
                  <a:latin typeface="Times New Roman" panose="02020603050405020304" pitchFamily="18" charset="0"/>
                  <a:ea typeface="宋体" panose="02010600030101010101" pitchFamily="2" charset="-122"/>
                </a:defRPr>
              </a:lvl2pPr>
              <a:lvl3pPr>
                <a:defRPr sz="2000">
                  <a:solidFill>
                    <a:schemeClr val="tx1"/>
                  </a:solidFill>
                  <a:latin typeface="Times New Roman" panose="02020603050405020304" pitchFamily="18" charset="0"/>
                  <a:ea typeface="宋体" panose="02010600030101010101" pitchFamily="2" charset="-122"/>
                </a:defRPr>
              </a:lvl3pPr>
              <a:lvl4pPr>
                <a:defRPr sz="2000">
                  <a:solidFill>
                    <a:schemeClr val="tx1"/>
                  </a:solidFill>
                  <a:latin typeface="Times New Roman" panose="02020603050405020304" pitchFamily="18" charset="0"/>
                  <a:ea typeface="宋体" panose="02010600030101010101" pitchFamily="2" charset="-122"/>
                </a:defRPr>
              </a:lvl4pPr>
              <a:lvl5pPr>
                <a:defRPr sz="2000">
                  <a:solidFill>
                    <a:schemeClr val="tx1"/>
                  </a:solidFill>
                  <a:latin typeface="Times New Roman" panose="02020603050405020304" pitchFamily="18" charset="0"/>
                  <a:ea typeface="宋体" panose="02010600030101010101" pitchFamily="2" charset="-122"/>
                </a:defRPr>
              </a:lvl5pPr>
              <a:lvl6pPr fontAlgn="base">
                <a:spcBef>
                  <a:spcPct val="0"/>
                </a:spcBef>
                <a:spcAft>
                  <a:spcPct val="0"/>
                </a:spcAft>
                <a:buFont typeface="Arial" panose="020B0604020202020204" pitchFamily="34" charset="0"/>
                <a:defRPr sz="2000">
                  <a:solidFill>
                    <a:schemeClr val="tx1"/>
                  </a:solidFill>
                  <a:latin typeface="Times New Roman" panose="02020603050405020304" pitchFamily="18" charset="0"/>
                  <a:ea typeface="宋体" panose="02010600030101010101" pitchFamily="2" charset="-122"/>
                </a:defRPr>
              </a:lvl6pPr>
              <a:lvl7pPr fontAlgn="base">
                <a:spcBef>
                  <a:spcPct val="0"/>
                </a:spcBef>
                <a:spcAft>
                  <a:spcPct val="0"/>
                </a:spcAft>
                <a:buFont typeface="Arial" panose="020B0604020202020204" pitchFamily="34" charset="0"/>
                <a:defRPr sz="2000">
                  <a:solidFill>
                    <a:schemeClr val="tx1"/>
                  </a:solidFill>
                  <a:latin typeface="Times New Roman" panose="02020603050405020304" pitchFamily="18" charset="0"/>
                  <a:ea typeface="宋体" panose="02010600030101010101" pitchFamily="2" charset="-122"/>
                </a:defRPr>
              </a:lvl7pPr>
              <a:lvl8pPr fontAlgn="base">
                <a:spcBef>
                  <a:spcPct val="0"/>
                </a:spcBef>
                <a:spcAft>
                  <a:spcPct val="0"/>
                </a:spcAft>
                <a:buFont typeface="Arial" panose="020B0604020202020204" pitchFamily="34" charset="0"/>
                <a:defRPr sz="2000">
                  <a:solidFill>
                    <a:schemeClr val="tx1"/>
                  </a:solidFill>
                  <a:latin typeface="Times New Roman" panose="02020603050405020304" pitchFamily="18" charset="0"/>
                  <a:ea typeface="宋体" panose="02010600030101010101" pitchFamily="2" charset="-122"/>
                </a:defRPr>
              </a:lvl8pPr>
              <a:lvl9pPr fontAlgn="base">
                <a:spcBef>
                  <a:spcPct val="0"/>
                </a:spcBef>
                <a:spcAft>
                  <a:spcPct val="0"/>
                </a:spcAft>
                <a:buFont typeface="Arial" panose="020B0604020202020204" pitchFamily="34" charset="0"/>
                <a:defRPr sz="2000">
                  <a:solidFill>
                    <a:schemeClr val="tx1"/>
                  </a:solidFill>
                  <a:latin typeface="Times New Roman" panose="02020603050405020304" pitchFamily="18" charset="0"/>
                  <a:ea typeface="宋体" panose="02010600030101010101" pitchFamily="2" charset="-122"/>
                </a:defRPr>
              </a:lvl9pPr>
            </a:lstStyle>
            <a:p>
              <a:pPr algn="ctr" eaLnBrk="0" hangingPunct="0">
                <a:lnSpc>
                  <a:spcPct val="110000"/>
                </a:lnSpc>
              </a:pPr>
              <a:r>
                <a:rPr lang="zh-CN" altLang="en-US" sz="2935" b="1">
                  <a:latin typeface="楷体_GB2312" panose="02010609030101010101" charset="-122"/>
                  <a:ea typeface="楷体_GB2312" panose="02010609030101010101" charset="-122"/>
                </a:rPr>
                <a:t>具体知识</a:t>
              </a:r>
              <a:endParaRPr lang="zh-CN" altLang="en-US" sz="2935" b="1">
                <a:latin typeface="楷体_GB2312" panose="02010609030101010101" charset="-122"/>
                <a:ea typeface="楷体_GB2312" panose="02010609030101010101" charset="-122"/>
              </a:endParaRPr>
            </a:p>
          </p:txBody>
        </p:sp>
        <p:sp>
          <p:nvSpPr>
            <p:cNvPr id="85008" name="Text Box 17"/>
            <p:cNvSpPr txBox="1">
              <a:spLocks noChangeArrowheads="1"/>
            </p:cNvSpPr>
            <p:nvPr/>
          </p:nvSpPr>
          <p:spPr bwMode="auto">
            <a:xfrm>
              <a:off x="2026" y="3158"/>
              <a:ext cx="864" cy="2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000">
                  <a:solidFill>
                    <a:schemeClr val="tx1"/>
                  </a:solidFill>
                  <a:latin typeface="Times New Roman" panose="02020603050405020304" pitchFamily="18" charset="0"/>
                  <a:ea typeface="宋体" panose="02010600030101010101" pitchFamily="2" charset="-122"/>
                </a:defRPr>
              </a:lvl1pPr>
              <a:lvl2pPr>
                <a:defRPr sz="2000">
                  <a:solidFill>
                    <a:schemeClr val="tx1"/>
                  </a:solidFill>
                  <a:latin typeface="Times New Roman" panose="02020603050405020304" pitchFamily="18" charset="0"/>
                  <a:ea typeface="宋体" panose="02010600030101010101" pitchFamily="2" charset="-122"/>
                </a:defRPr>
              </a:lvl2pPr>
              <a:lvl3pPr>
                <a:defRPr sz="2000">
                  <a:solidFill>
                    <a:schemeClr val="tx1"/>
                  </a:solidFill>
                  <a:latin typeface="Times New Roman" panose="02020603050405020304" pitchFamily="18" charset="0"/>
                  <a:ea typeface="宋体" panose="02010600030101010101" pitchFamily="2" charset="-122"/>
                </a:defRPr>
              </a:lvl3pPr>
              <a:lvl4pPr>
                <a:defRPr sz="2000">
                  <a:solidFill>
                    <a:schemeClr val="tx1"/>
                  </a:solidFill>
                  <a:latin typeface="Times New Roman" panose="02020603050405020304" pitchFamily="18" charset="0"/>
                  <a:ea typeface="宋体" panose="02010600030101010101" pitchFamily="2" charset="-122"/>
                </a:defRPr>
              </a:lvl4pPr>
              <a:lvl5pPr>
                <a:defRPr sz="2000">
                  <a:solidFill>
                    <a:schemeClr val="tx1"/>
                  </a:solidFill>
                  <a:latin typeface="Times New Roman" panose="02020603050405020304" pitchFamily="18" charset="0"/>
                  <a:ea typeface="宋体" panose="02010600030101010101" pitchFamily="2" charset="-122"/>
                </a:defRPr>
              </a:lvl5pPr>
              <a:lvl6pPr fontAlgn="base">
                <a:spcBef>
                  <a:spcPct val="0"/>
                </a:spcBef>
                <a:spcAft>
                  <a:spcPct val="0"/>
                </a:spcAft>
                <a:buFont typeface="Arial" panose="020B0604020202020204" pitchFamily="34" charset="0"/>
                <a:defRPr sz="2000">
                  <a:solidFill>
                    <a:schemeClr val="tx1"/>
                  </a:solidFill>
                  <a:latin typeface="Times New Roman" panose="02020603050405020304" pitchFamily="18" charset="0"/>
                  <a:ea typeface="宋体" panose="02010600030101010101" pitchFamily="2" charset="-122"/>
                </a:defRPr>
              </a:lvl6pPr>
              <a:lvl7pPr fontAlgn="base">
                <a:spcBef>
                  <a:spcPct val="0"/>
                </a:spcBef>
                <a:spcAft>
                  <a:spcPct val="0"/>
                </a:spcAft>
                <a:buFont typeface="Arial" panose="020B0604020202020204" pitchFamily="34" charset="0"/>
                <a:defRPr sz="2000">
                  <a:solidFill>
                    <a:schemeClr val="tx1"/>
                  </a:solidFill>
                  <a:latin typeface="Times New Roman" panose="02020603050405020304" pitchFamily="18" charset="0"/>
                  <a:ea typeface="宋体" panose="02010600030101010101" pitchFamily="2" charset="-122"/>
                </a:defRPr>
              </a:lvl7pPr>
              <a:lvl8pPr fontAlgn="base">
                <a:spcBef>
                  <a:spcPct val="0"/>
                </a:spcBef>
                <a:spcAft>
                  <a:spcPct val="0"/>
                </a:spcAft>
                <a:buFont typeface="Arial" panose="020B0604020202020204" pitchFamily="34" charset="0"/>
                <a:defRPr sz="2000">
                  <a:solidFill>
                    <a:schemeClr val="tx1"/>
                  </a:solidFill>
                  <a:latin typeface="Times New Roman" panose="02020603050405020304" pitchFamily="18" charset="0"/>
                  <a:ea typeface="宋体" panose="02010600030101010101" pitchFamily="2" charset="-122"/>
                </a:defRPr>
              </a:lvl8pPr>
              <a:lvl9pPr fontAlgn="base">
                <a:spcBef>
                  <a:spcPct val="0"/>
                </a:spcBef>
                <a:spcAft>
                  <a:spcPct val="0"/>
                </a:spcAft>
                <a:buFont typeface="Arial" panose="020B0604020202020204" pitchFamily="34" charset="0"/>
                <a:defRPr sz="2000">
                  <a:solidFill>
                    <a:schemeClr val="tx1"/>
                  </a:solidFill>
                  <a:latin typeface="Times New Roman" panose="02020603050405020304" pitchFamily="18" charset="0"/>
                  <a:ea typeface="宋体" panose="02010600030101010101" pitchFamily="2" charset="-122"/>
                </a:defRPr>
              </a:lvl9pPr>
            </a:lstStyle>
            <a:p>
              <a:pPr algn="ctr" eaLnBrk="0" hangingPunct="0"/>
              <a:r>
                <a:rPr lang="zh-CN" altLang="en-US" sz="2935" b="1">
                  <a:latin typeface="楷体_GB2312" panose="02010609030101010101" charset="-122"/>
                  <a:ea typeface="楷体_GB2312" panose="02010609030101010101" charset="-122"/>
                </a:rPr>
                <a:t>答题素质</a:t>
              </a:r>
              <a:endParaRPr lang="zh-CN" altLang="en-US" sz="2935" b="1">
                <a:latin typeface="楷体_GB2312" panose="02010609030101010101" charset="-122"/>
                <a:ea typeface="楷体_GB2312" panose="02010609030101010101" charset="-122"/>
              </a:endParaRPr>
            </a:p>
          </p:txBody>
        </p:sp>
      </p:grpSp>
      <p:grpSp>
        <p:nvGrpSpPr>
          <p:cNvPr id="85009" name="Group 18"/>
          <p:cNvGrpSpPr/>
          <p:nvPr/>
        </p:nvGrpSpPr>
        <p:grpSpPr>
          <a:xfrm>
            <a:off x="6592731" y="2511415"/>
            <a:ext cx="1636012" cy="1691040"/>
            <a:chOff x="2886" y="2834"/>
            <a:chExt cx="773" cy="799"/>
          </a:xfrm>
        </p:grpSpPr>
        <p:sp>
          <p:nvSpPr>
            <p:cNvPr id="85010" name="AutoShape 19"/>
            <p:cNvSpPr/>
            <p:nvPr/>
          </p:nvSpPr>
          <p:spPr bwMode="auto">
            <a:xfrm>
              <a:off x="2886" y="2962"/>
              <a:ext cx="117" cy="566"/>
            </a:xfrm>
            <a:prstGeom prst="leftBrace">
              <a:avLst>
                <a:gd name="adj1" fmla="val 40157"/>
                <a:gd name="adj2" fmla="val 50000"/>
              </a:avLst>
            </a:prstGeom>
            <a:noFill/>
            <a:ln w="19050">
              <a:solidFill>
                <a:schemeClr val="tx1"/>
              </a:solidFill>
              <a:round/>
            </a:ln>
            <a:extLst>
              <a:ext uri="{909E8E84-426E-40DD-AFC4-6F175D3DCCD1}">
                <a14:hiddenFill xmlns:a14="http://schemas.microsoft.com/office/drawing/2010/main">
                  <a:solidFill>
                    <a:srgbClr val="FFFFFF"/>
                  </a:solidFill>
                </a14:hiddenFill>
              </a:ext>
            </a:extLst>
          </p:spPr>
          <p:txBody>
            <a:bodyPr wrap="none" anchor="ctr"/>
            <a:lstStyle>
              <a:lvl1pPr>
                <a:defRPr sz="2000">
                  <a:solidFill>
                    <a:schemeClr val="tx1"/>
                  </a:solidFill>
                  <a:latin typeface="Times New Roman" panose="02020603050405020304" pitchFamily="18" charset="0"/>
                  <a:ea typeface="宋体" panose="02010600030101010101" pitchFamily="2" charset="-122"/>
                </a:defRPr>
              </a:lvl1pPr>
              <a:lvl2pPr>
                <a:defRPr sz="2000">
                  <a:solidFill>
                    <a:schemeClr val="tx1"/>
                  </a:solidFill>
                  <a:latin typeface="Times New Roman" panose="02020603050405020304" pitchFamily="18" charset="0"/>
                  <a:ea typeface="宋体" panose="02010600030101010101" pitchFamily="2" charset="-122"/>
                </a:defRPr>
              </a:lvl2pPr>
              <a:lvl3pPr>
                <a:defRPr sz="2000">
                  <a:solidFill>
                    <a:schemeClr val="tx1"/>
                  </a:solidFill>
                  <a:latin typeface="Times New Roman" panose="02020603050405020304" pitchFamily="18" charset="0"/>
                  <a:ea typeface="宋体" panose="02010600030101010101" pitchFamily="2" charset="-122"/>
                </a:defRPr>
              </a:lvl3pPr>
              <a:lvl4pPr>
                <a:defRPr sz="2000">
                  <a:solidFill>
                    <a:schemeClr val="tx1"/>
                  </a:solidFill>
                  <a:latin typeface="Times New Roman" panose="02020603050405020304" pitchFamily="18" charset="0"/>
                  <a:ea typeface="宋体" panose="02010600030101010101" pitchFamily="2" charset="-122"/>
                </a:defRPr>
              </a:lvl4pPr>
              <a:lvl5pPr>
                <a:defRPr sz="2000">
                  <a:solidFill>
                    <a:schemeClr val="tx1"/>
                  </a:solidFill>
                  <a:latin typeface="Times New Roman" panose="02020603050405020304" pitchFamily="18" charset="0"/>
                  <a:ea typeface="宋体" panose="02010600030101010101" pitchFamily="2" charset="-122"/>
                </a:defRPr>
              </a:lvl5pPr>
              <a:lvl6pPr fontAlgn="base">
                <a:spcBef>
                  <a:spcPct val="0"/>
                </a:spcBef>
                <a:spcAft>
                  <a:spcPct val="0"/>
                </a:spcAft>
                <a:buFont typeface="Arial" panose="020B0604020202020204" pitchFamily="34" charset="0"/>
                <a:defRPr sz="2000">
                  <a:solidFill>
                    <a:schemeClr val="tx1"/>
                  </a:solidFill>
                  <a:latin typeface="Times New Roman" panose="02020603050405020304" pitchFamily="18" charset="0"/>
                  <a:ea typeface="宋体" panose="02010600030101010101" pitchFamily="2" charset="-122"/>
                </a:defRPr>
              </a:lvl6pPr>
              <a:lvl7pPr fontAlgn="base">
                <a:spcBef>
                  <a:spcPct val="0"/>
                </a:spcBef>
                <a:spcAft>
                  <a:spcPct val="0"/>
                </a:spcAft>
                <a:buFont typeface="Arial" panose="020B0604020202020204" pitchFamily="34" charset="0"/>
                <a:defRPr sz="2000">
                  <a:solidFill>
                    <a:schemeClr val="tx1"/>
                  </a:solidFill>
                  <a:latin typeface="Times New Roman" panose="02020603050405020304" pitchFamily="18" charset="0"/>
                  <a:ea typeface="宋体" panose="02010600030101010101" pitchFamily="2" charset="-122"/>
                </a:defRPr>
              </a:lvl7pPr>
              <a:lvl8pPr fontAlgn="base">
                <a:spcBef>
                  <a:spcPct val="0"/>
                </a:spcBef>
                <a:spcAft>
                  <a:spcPct val="0"/>
                </a:spcAft>
                <a:buFont typeface="Arial" panose="020B0604020202020204" pitchFamily="34" charset="0"/>
                <a:defRPr sz="2000">
                  <a:solidFill>
                    <a:schemeClr val="tx1"/>
                  </a:solidFill>
                  <a:latin typeface="Times New Roman" panose="02020603050405020304" pitchFamily="18" charset="0"/>
                  <a:ea typeface="宋体" panose="02010600030101010101" pitchFamily="2" charset="-122"/>
                </a:defRPr>
              </a:lvl8pPr>
              <a:lvl9pPr fontAlgn="base">
                <a:spcBef>
                  <a:spcPct val="0"/>
                </a:spcBef>
                <a:spcAft>
                  <a:spcPct val="0"/>
                </a:spcAft>
                <a:buFont typeface="Arial" panose="020B0604020202020204" pitchFamily="34" charset="0"/>
                <a:defRPr sz="2000">
                  <a:solidFill>
                    <a:schemeClr val="tx1"/>
                  </a:solidFill>
                  <a:latin typeface="Times New Roman" panose="02020603050405020304" pitchFamily="18" charset="0"/>
                  <a:ea typeface="宋体" panose="02010600030101010101" pitchFamily="2" charset="-122"/>
                </a:defRPr>
              </a:lvl9pPr>
            </a:lstStyle>
            <a:p>
              <a:endParaRPr lang="zh-CN" altLang="en-US" sz="2665"/>
            </a:p>
          </p:txBody>
        </p:sp>
        <p:sp>
          <p:nvSpPr>
            <p:cNvPr id="85011" name="Text Box 20"/>
            <p:cNvSpPr txBox="1">
              <a:spLocks noChangeArrowheads="1"/>
            </p:cNvSpPr>
            <p:nvPr/>
          </p:nvSpPr>
          <p:spPr bwMode="auto">
            <a:xfrm>
              <a:off x="3083" y="2834"/>
              <a:ext cx="576" cy="2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000">
                  <a:solidFill>
                    <a:schemeClr val="tx1"/>
                  </a:solidFill>
                  <a:latin typeface="Times New Roman" panose="02020603050405020304" pitchFamily="18" charset="0"/>
                  <a:ea typeface="宋体" panose="02010600030101010101" pitchFamily="2" charset="-122"/>
                </a:defRPr>
              </a:lvl1pPr>
              <a:lvl2pPr>
                <a:defRPr sz="2000">
                  <a:solidFill>
                    <a:schemeClr val="tx1"/>
                  </a:solidFill>
                  <a:latin typeface="Times New Roman" panose="02020603050405020304" pitchFamily="18" charset="0"/>
                  <a:ea typeface="宋体" panose="02010600030101010101" pitchFamily="2" charset="-122"/>
                </a:defRPr>
              </a:lvl2pPr>
              <a:lvl3pPr>
                <a:defRPr sz="2000">
                  <a:solidFill>
                    <a:schemeClr val="tx1"/>
                  </a:solidFill>
                  <a:latin typeface="Times New Roman" panose="02020603050405020304" pitchFamily="18" charset="0"/>
                  <a:ea typeface="宋体" panose="02010600030101010101" pitchFamily="2" charset="-122"/>
                </a:defRPr>
              </a:lvl3pPr>
              <a:lvl4pPr>
                <a:defRPr sz="2000">
                  <a:solidFill>
                    <a:schemeClr val="tx1"/>
                  </a:solidFill>
                  <a:latin typeface="Times New Roman" panose="02020603050405020304" pitchFamily="18" charset="0"/>
                  <a:ea typeface="宋体" panose="02010600030101010101" pitchFamily="2" charset="-122"/>
                </a:defRPr>
              </a:lvl4pPr>
              <a:lvl5pPr>
                <a:defRPr sz="2000">
                  <a:solidFill>
                    <a:schemeClr val="tx1"/>
                  </a:solidFill>
                  <a:latin typeface="Times New Roman" panose="02020603050405020304" pitchFamily="18" charset="0"/>
                  <a:ea typeface="宋体" panose="02010600030101010101" pitchFamily="2" charset="-122"/>
                </a:defRPr>
              </a:lvl5pPr>
              <a:lvl6pPr fontAlgn="base">
                <a:spcBef>
                  <a:spcPct val="0"/>
                </a:spcBef>
                <a:spcAft>
                  <a:spcPct val="0"/>
                </a:spcAft>
                <a:buFont typeface="Arial" panose="020B0604020202020204" pitchFamily="34" charset="0"/>
                <a:defRPr sz="2000">
                  <a:solidFill>
                    <a:schemeClr val="tx1"/>
                  </a:solidFill>
                  <a:latin typeface="Times New Roman" panose="02020603050405020304" pitchFamily="18" charset="0"/>
                  <a:ea typeface="宋体" panose="02010600030101010101" pitchFamily="2" charset="-122"/>
                </a:defRPr>
              </a:lvl6pPr>
              <a:lvl7pPr fontAlgn="base">
                <a:spcBef>
                  <a:spcPct val="0"/>
                </a:spcBef>
                <a:spcAft>
                  <a:spcPct val="0"/>
                </a:spcAft>
                <a:buFont typeface="Arial" panose="020B0604020202020204" pitchFamily="34" charset="0"/>
                <a:defRPr sz="2000">
                  <a:solidFill>
                    <a:schemeClr val="tx1"/>
                  </a:solidFill>
                  <a:latin typeface="Times New Roman" panose="02020603050405020304" pitchFamily="18" charset="0"/>
                  <a:ea typeface="宋体" panose="02010600030101010101" pitchFamily="2" charset="-122"/>
                </a:defRPr>
              </a:lvl7pPr>
              <a:lvl8pPr fontAlgn="base">
                <a:spcBef>
                  <a:spcPct val="0"/>
                </a:spcBef>
                <a:spcAft>
                  <a:spcPct val="0"/>
                </a:spcAft>
                <a:buFont typeface="Arial" panose="020B0604020202020204" pitchFamily="34" charset="0"/>
                <a:defRPr sz="2000">
                  <a:solidFill>
                    <a:schemeClr val="tx1"/>
                  </a:solidFill>
                  <a:latin typeface="Times New Roman" panose="02020603050405020304" pitchFamily="18" charset="0"/>
                  <a:ea typeface="宋体" panose="02010600030101010101" pitchFamily="2" charset="-122"/>
                </a:defRPr>
              </a:lvl8pPr>
              <a:lvl9pPr fontAlgn="base">
                <a:spcBef>
                  <a:spcPct val="0"/>
                </a:spcBef>
                <a:spcAft>
                  <a:spcPct val="0"/>
                </a:spcAft>
                <a:buFont typeface="Arial" panose="020B0604020202020204" pitchFamily="34" charset="0"/>
                <a:defRPr sz="2000">
                  <a:solidFill>
                    <a:schemeClr val="tx1"/>
                  </a:solidFill>
                  <a:latin typeface="Times New Roman" panose="02020603050405020304" pitchFamily="18" charset="0"/>
                  <a:ea typeface="宋体" panose="02010600030101010101" pitchFamily="2" charset="-122"/>
                </a:defRPr>
              </a:lvl9pPr>
            </a:lstStyle>
            <a:p>
              <a:pPr eaLnBrk="0" hangingPunct="0"/>
              <a:r>
                <a:rPr lang="zh-CN" altLang="en-US" sz="2935" b="1">
                  <a:latin typeface="楷体_GB2312" panose="02010609030101010101" charset="-122"/>
                  <a:ea typeface="楷体_GB2312" panose="02010609030101010101" charset="-122"/>
                </a:rPr>
                <a:t>解题</a:t>
              </a:r>
              <a:endParaRPr lang="zh-CN" altLang="en-US" sz="2935" b="1">
                <a:latin typeface="楷体_GB2312" panose="02010609030101010101" charset="-122"/>
                <a:ea typeface="楷体_GB2312" panose="02010609030101010101" charset="-122"/>
              </a:endParaRPr>
            </a:p>
          </p:txBody>
        </p:sp>
        <p:sp>
          <p:nvSpPr>
            <p:cNvPr id="85012" name="Text Box 21"/>
            <p:cNvSpPr txBox="1">
              <a:spLocks noChangeArrowheads="1"/>
            </p:cNvSpPr>
            <p:nvPr/>
          </p:nvSpPr>
          <p:spPr bwMode="auto">
            <a:xfrm>
              <a:off x="3083" y="3291"/>
              <a:ext cx="576" cy="3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000">
                  <a:solidFill>
                    <a:schemeClr val="tx1"/>
                  </a:solidFill>
                  <a:latin typeface="Times New Roman" panose="02020603050405020304" pitchFamily="18" charset="0"/>
                  <a:ea typeface="宋体" panose="02010600030101010101" pitchFamily="2" charset="-122"/>
                </a:defRPr>
              </a:lvl1pPr>
              <a:lvl2pPr>
                <a:defRPr sz="2000">
                  <a:solidFill>
                    <a:schemeClr val="tx1"/>
                  </a:solidFill>
                  <a:latin typeface="Times New Roman" panose="02020603050405020304" pitchFamily="18" charset="0"/>
                  <a:ea typeface="宋体" panose="02010600030101010101" pitchFamily="2" charset="-122"/>
                </a:defRPr>
              </a:lvl2pPr>
              <a:lvl3pPr>
                <a:defRPr sz="2000">
                  <a:solidFill>
                    <a:schemeClr val="tx1"/>
                  </a:solidFill>
                  <a:latin typeface="Times New Roman" panose="02020603050405020304" pitchFamily="18" charset="0"/>
                  <a:ea typeface="宋体" panose="02010600030101010101" pitchFamily="2" charset="-122"/>
                </a:defRPr>
              </a:lvl3pPr>
              <a:lvl4pPr>
                <a:defRPr sz="2000">
                  <a:solidFill>
                    <a:schemeClr val="tx1"/>
                  </a:solidFill>
                  <a:latin typeface="Times New Roman" panose="02020603050405020304" pitchFamily="18" charset="0"/>
                  <a:ea typeface="宋体" panose="02010600030101010101" pitchFamily="2" charset="-122"/>
                </a:defRPr>
              </a:lvl4pPr>
              <a:lvl5pPr>
                <a:defRPr sz="2000">
                  <a:solidFill>
                    <a:schemeClr val="tx1"/>
                  </a:solidFill>
                  <a:latin typeface="Times New Roman" panose="02020603050405020304" pitchFamily="18" charset="0"/>
                  <a:ea typeface="宋体" panose="02010600030101010101" pitchFamily="2" charset="-122"/>
                </a:defRPr>
              </a:lvl5pPr>
              <a:lvl6pPr fontAlgn="base">
                <a:spcBef>
                  <a:spcPct val="0"/>
                </a:spcBef>
                <a:spcAft>
                  <a:spcPct val="0"/>
                </a:spcAft>
                <a:buFont typeface="Arial" panose="020B0604020202020204" pitchFamily="34" charset="0"/>
                <a:defRPr sz="2000">
                  <a:solidFill>
                    <a:schemeClr val="tx1"/>
                  </a:solidFill>
                  <a:latin typeface="Times New Roman" panose="02020603050405020304" pitchFamily="18" charset="0"/>
                  <a:ea typeface="宋体" panose="02010600030101010101" pitchFamily="2" charset="-122"/>
                </a:defRPr>
              </a:lvl6pPr>
              <a:lvl7pPr fontAlgn="base">
                <a:spcBef>
                  <a:spcPct val="0"/>
                </a:spcBef>
                <a:spcAft>
                  <a:spcPct val="0"/>
                </a:spcAft>
                <a:buFont typeface="Arial" panose="020B0604020202020204" pitchFamily="34" charset="0"/>
                <a:defRPr sz="2000">
                  <a:solidFill>
                    <a:schemeClr val="tx1"/>
                  </a:solidFill>
                  <a:latin typeface="Times New Roman" panose="02020603050405020304" pitchFamily="18" charset="0"/>
                  <a:ea typeface="宋体" panose="02010600030101010101" pitchFamily="2" charset="-122"/>
                </a:defRPr>
              </a:lvl7pPr>
              <a:lvl8pPr fontAlgn="base">
                <a:spcBef>
                  <a:spcPct val="0"/>
                </a:spcBef>
                <a:spcAft>
                  <a:spcPct val="0"/>
                </a:spcAft>
                <a:buFont typeface="Arial" panose="020B0604020202020204" pitchFamily="34" charset="0"/>
                <a:defRPr sz="2000">
                  <a:solidFill>
                    <a:schemeClr val="tx1"/>
                  </a:solidFill>
                  <a:latin typeface="Times New Roman" panose="02020603050405020304" pitchFamily="18" charset="0"/>
                  <a:ea typeface="宋体" panose="02010600030101010101" pitchFamily="2" charset="-122"/>
                </a:defRPr>
              </a:lvl8pPr>
              <a:lvl9pPr fontAlgn="base">
                <a:spcBef>
                  <a:spcPct val="0"/>
                </a:spcBef>
                <a:spcAft>
                  <a:spcPct val="0"/>
                </a:spcAft>
                <a:buFont typeface="Arial" panose="020B0604020202020204" pitchFamily="34" charset="0"/>
                <a:defRPr sz="2000">
                  <a:solidFill>
                    <a:schemeClr val="tx1"/>
                  </a:solidFill>
                  <a:latin typeface="Times New Roman" panose="02020603050405020304" pitchFamily="18" charset="0"/>
                  <a:ea typeface="宋体" panose="02010600030101010101" pitchFamily="2" charset="-122"/>
                </a:defRPr>
              </a:lvl9pPr>
            </a:lstStyle>
            <a:p>
              <a:pPr eaLnBrk="0" hangingPunct="0">
                <a:lnSpc>
                  <a:spcPct val="140000"/>
                </a:lnSpc>
              </a:pPr>
              <a:r>
                <a:rPr lang="zh-CN" altLang="en-US" sz="2935" b="1">
                  <a:solidFill>
                    <a:srgbClr val="0000FF"/>
                  </a:solidFill>
                  <a:latin typeface="楷体_GB2312" panose="02010609030101010101" charset="-122"/>
                  <a:ea typeface="楷体_GB2312" panose="02010609030101010101" charset="-122"/>
                </a:rPr>
                <a:t>表达</a:t>
              </a:r>
              <a:endParaRPr lang="zh-CN" altLang="en-US" sz="2935" b="1">
                <a:solidFill>
                  <a:srgbClr val="0000FF"/>
                </a:solidFill>
                <a:latin typeface="楷体_GB2312" panose="02010609030101010101" charset="-122"/>
                <a:ea typeface="楷体_GB2312" panose="02010609030101010101" charset="-122"/>
              </a:endParaRPr>
            </a:p>
          </p:txBody>
        </p:sp>
      </p:grpSp>
      <p:grpSp>
        <p:nvGrpSpPr>
          <p:cNvPr id="85013" name="Group 22"/>
          <p:cNvGrpSpPr/>
          <p:nvPr/>
        </p:nvGrpSpPr>
        <p:grpSpPr>
          <a:xfrm>
            <a:off x="7936673" y="1935741"/>
            <a:ext cx="2222268" cy="1792631"/>
            <a:chOff x="3566" y="2577"/>
            <a:chExt cx="1050" cy="847"/>
          </a:xfrm>
        </p:grpSpPr>
        <p:sp>
          <p:nvSpPr>
            <p:cNvPr id="85014" name="AutoShape 23"/>
            <p:cNvSpPr/>
            <p:nvPr/>
          </p:nvSpPr>
          <p:spPr bwMode="auto">
            <a:xfrm>
              <a:off x="3566" y="2634"/>
              <a:ext cx="152" cy="677"/>
            </a:xfrm>
            <a:prstGeom prst="leftBrace">
              <a:avLst>
                <a:gd name="adj1" fmla="val 36972"/>
                <a:gd name="adj2" fmla="val 50000"/>
              </a:avLst>
            </a:prstGeom>
            <a:noFill/>
            <a:ln w="19050">
              <a:solidFill>
                <a:schemeClr val="tx1"/>
              </a:solidFill>
              <a:round/>
            </a:ln>
            <a:extLst>
              <a:ext uri="{909E8E84-426E-40DD-AFC4-6F175D3DCCD1}">
                <a14:hiddenFill xmlns:a14="http://schemas.microsoft.com/office/drawing/2010/main">
                  <a:solidFill>
                    <a:srgbClr val="FFFFFF"/>
                  </a:solidFill>
                </a14:hiddenFill>
              </a:ext>
            </a:extLst>
          </p:spPr>
          <p:txBody>
            <a:bodyPr wrap="none" anchor="ctr"/>
            <a:lstStyle>
              <a:lvl1pPr>
                <a:defRPr sz="2000">
                  <a:solidFill>
                    <a:schemeClr val="tx1"/>
                  </a:solidFill>
                  <a:latin typeface="Times New Roman" panose="02020603050405020304" pitchFamily="18" charset="0"/>
                  <a:ea typeface="宋体" panose="02010600030101010101" pitchFamily="2" charset="-122"/>
                </a:defRPr>
              </a:lvl1pPr>
              <a:lvl2pPr>
                <a:defRPr sz="2000">
                  <a:solidFill>
                    <a:schemeClr val="tx1"/>
                  </a:solidFill>
                  <a:latin typeface="Times New Roman" panose="02020603050405020304" pitchFamily="18" charset="0"/>
                  <a:ea typeface="宋体" panose="02010600030101010101" pitchFamily="2" charset="-122"/>
                </a:defRPr>
              </a:lvl2pPr>
              <a:lvl3pPr>
                <a:defRPr sz="2000">
                  <a:solidFill>
                    <a:schemeClr val="tx1"/>
                  </a:solidFill>
                  <a:latin typeface="Times New Roman" panose="02020603050405020304" pitchFamily="18" charset="0"/>
                  <a:ea typeface="宋体" panose="02010600030101010101" pitchFamily="2" charset="-122"/>
                </a:defRPr>
              </a:lvl3pPr>
              <a:lvl4pPr>
                <a:defRPr sz="2000">
                  <a:solidFill>
                    <a:schemeClr val="tx1"/>
                  </a:solidFill>
                  <a:latin typeface="Times New Roman" panose="02020603050405020304" pitchFamily="18" charset="0"/>
                  <a:ea typeface="宋体" panose="02010600030101010101" pitchFamily="2" charset="-122"/>
                </a:defRPr>
              </a:lvl4pPr>
              <a:lvl5pPr>
                <a:defRPr sz="2000">
                  <a:solidFill>
                    <a:schemeClr val="tx1"/>
                  </a:solidFill>
                  <a:latin typeface="Times New Roman" panose="02020603050405020304" pitchFamily="18" charset="0"/>
                  <a:ea typeface="宋体" panose="02010600030101010101" pitchFamily="2" charset="-122"/>
                </a:defRPr>
              </a:lvl5pPr>
              <a:lvl6pPr fontAlgn="base">
                <a:spcBef>
                  <a:spcPct val="0"/>
                </a:spcBef>
                <a:spcAft>
                  <a:spcPct val="0"/>
                </a:spcAft>
                <a:buFont typeface="Arial" panose="020B0604020202020204" pitchFamily="34" charset="0"/>
                <a:defRPr sz="2000">
                  <a:solidFill>
                    <a:schemeClr val="tx1"/>
                  </a:solidFill>
                  <a:latin typeface="Times New Roman" panose="02020603050405020304" pitchFamily="18" charset="0"/>
                  <a:ea typeface="宋体" panose="02010600030101010101" pitchFamily="2" charset="-122"/>
                </a:defRPr>
              </a:lvl6pPr>
              <a:lvl7pPr fontAlgn="base">
                <a:spcBef>
                  <a:spcPct val="0"/>
                </a:spcBef>
                <a:spcAft>
                  <a:spcPct val="0"/>
                </a:spcAft>
                <a:buFont typeface="Arial" panose="020B0604020202020204" pitchFamily="34" charset="0"/>
                <a:defRPr sz="2000">
                  <a:solidFill>
                    <a:schemeClr val="tx1"/>
                  </a:solidFill>
                  <a:latin typeface="Times New Roman" panose="02020603050405020304" pitchFamily="18" charset="0"/>
                  <a:ea typeface="宋体" panose="02010600030101010101" pitchFamily="2" charset="-122"/>
                </a:defRPr>
              </a:lvl7pPr>
              <a:lvl8pPr fontAlgn="base">
                <a:spcBef>
                  <a:spcPct val="0"/>
                </a:spcBef>
                <a:spcAft>
                  <a:spcPct val="0"/>
                </a:spcAft>
                <a:buFont typeface="Arial" panose="020B0604020202020204" pitchFamily="34" charset="0"/>
                <a:defRPr sz="2000">
                  <a:solidFill>
                    <a:schemeClr val="tx1"/>
                  </a:solidFill>
                  <a:latin typeface="Times New Roman" panose="02020603050405020304" pitchFamily="18" charset="0"/>
                  <a:ea typeface="宋体" panose="02010600030101010101" pitchFamily="2" charset="-122"/>
                </a:defRPr>
              </a:lvl8pPr>
              <a:lvl9pPr fontAlgn="base">
                <a:spcBef>
                  <a:spcPct val="0"/>
                </a:spcBef>
                <a:spcAft>
                  <a:spcPct val="0"/>
                </a:spcAft>
                <a:buFont typeface="Arial" panose="020B0604020202020204" pitchFamily="34" charset="0"/>
                <a:defRPr sz="2000">
                  <a:solidFill>
                    <a:schemeClr val="tx1"/>
                  </a:solidFill>
                  <a:latin typeface="Times New Roman" panose="02020603050405020304" pitchFamily="18" charset="0"/>
                  <a:ea typeface="宋体" panose="02010600030101010101" pitchFamily="2" charset="-122"/>
                </a:defRPr>
              </a:lvl9pPr>
            </a:lstStyle>
            <a:p>
              <a:endParaRPr lang="zh-CN" altLang="en-US" sz="2665"/>
            </a:p>
          </p:txBody>
        </p:sp>
        <p:sp>
          <p:nvSpPr>
            <p:cNvPr id="85015" name="Text Box 24"/>
            <p:cNvSpPr txBox="1">
              <a:spLocks noChangeArrowheads="1"/>
            </p:cNvSpPr>
            <p:nvPr/>
          </p:nvSpPr>
          <p:spPr bwMode="auto">
            <a:xfrm>
              <a:off x="3752" y="2577"/>
              <a:ext cx="576" cy="2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000">
                  <a:solidFill>
                    <a:schemeClr val="tx1"/>
                  </a:solidFill>
                  <a:latin typeface="Times New Roman" panose="02020603050405020304" pitchFamily="18" charset="0"/>
                  <a:ea typeface="宋体" panose="02010600030101010101" pitchFamily="2" charset="-122"/>
                </a:defRPr>
              </a:lvl1pPr>
              <a:lvl2pPr>
                <a:defRPr sz="2000">
                  <a:solidFill>
                    <a:schemeClr val="tx1"/>
                  </a:solidFill>
                  <a:latin typeface="Times New Roman" panose="02020603050405020304" pitchFamily="18" charset="0"/>
                  <a:ea typeface="宋体" panose="02010600030101010101" pitchFamily="2" charset="-122"/>
                </a:defRPr>
              </a:lvl2pPr>
              <a:lvl3pPr>
                <a:defRPr sz="2000">
                  <a:solidFill>
                    <a:schemeClr val="tx1"/>
                  </a:solidFill>
                  <a:latin typeface="Times New Roman" panose="02020603050405020304" pitchFamily="18" charset="0"/>
                  <a:ea typeface="宋体" panose="02010600030101010101" pitchFamily="2" charset="-122"/>
                </a:defRPr>
              </a:lvl3pPr>
              <a:lvl4pPr>
                <a:defRPr sz="2000">
                  <a:solidFill>
                    <a:schemeClr val="tx1"/>
                  </a:solidFill>
                  <a:latin typeface="Times New Roman" panose="02020603050405020304" pitchFamily="18" charset="0"/>
                  <a:ea typeface="宋体" panose="02010600030101010101" pitchFamily="2" charset="-122"/>
                </a:defRPr>
              </a:lvl4pPr>
              <a:lvl5pPr>
                <a:defRPr sz="2000">
                  <a:solidFill>
                    <a:schemeClr val="tx1"/>
                  </a:solidFill>
                  <a:latin typeface="Times New Roman" panose="02020603050405020304" pitchFamily="18" charset="0"/>
                  <a:ea typeface="宋体" panose="02010600030101010101" pitchFamily="2" charset="-122"/>
                </a:defRPr>
              </a:lvl5pPr>
              <a:lvl6pPr fontAlgn="base">
                <a:spcBef>
                  <a:spcPct val="0"/>
                </a:spcBef>
                <a:spcAft>
                  <a:spcPct val="0"/>
                </a:spcAft>
                <a:buFont typeface="Arial" panose="020B0604020202020204" pitchFamily="34" charset="0"/>
                <a:defRPr sz="2000">
                  <a:solidFill>
                    <a:schemeClr val="tx1"/>
                  </a:solidFill>
                  <a:latin typeface="Times New Roman" panose="02020603050405020304" pitchFamily="18" charset="0"/>
                  <a:ea typeface="宋体" panose="02010600030101010101" pitchFamily="2" charset="-122"/>
                </a:defRPr>
              </a:lvl6pPr>
              <a:lvl7pPr fontAlgn="base">
                <a:spcBef>
                  <a:spcPct val="0"/>
                </a:spcBef>
                <a:spcAft>
                  <a:spcPct val="0"/>
                </a:spcAft>
                <a:buFont typeface="Arial" panose="020B0604020202020204" pitchFamily="34" charset="0"/>
                <a:defRPr sz="2000">
                  <a:solidFill>
                    <a:schemeClr val="tx1"/>
                  </a:solidFill>
                  <a:latin typeface="Times New Roman" panose="02020603050405020304" pitchFamily="18" charset="0"/>
                  <a:ea typeface="宋体" panose="02010600030101010101" pitchFamily="2" charset="-122"/>
                </a:defRPr>
              </a:lvl7pPr>
              <a:lvl8pPr fontAlgn="base">
                <a:spcBef>
                  <a:spcPct val="0"/>
                </a:spcBef>
                <a:spcAft>
                  <a:spcPct val="0"/>
                </a:spcAft>
                <a:buFont typeface="Arial" panose="020B0604020202020204" pitchFamily="34" charset="0"/>
                <a:defRPr sz="2000">
                  <a:solidFill>
                    <a:schemeClr val="tx1"/>
                  </a:solidFill>
                  <a:latin typeface="Times New Roman" panose="02020603050405020304" pitchFamily="18" charset="0"/>
                  <a:ea typeface="宋体" panose="02010600030101010101" pitchFamily="2" charset="-122"/>
                </a:defRPr>
              </a:lvl8pPr>
              <a:lvl9pPr fontAlgn="base">
                <a:spcBef>
                  <a:spcPct val="0"/>
                </a:spcBef>
                <a:spcAft>
                  <a:spcPct val="0"/>
                </a:spcAft>
                <a:buFont typeface="Arial" panose="020B0604020202020204" pitchFamily="34" charset="0"/>
                <a:defRPr sz="2000">
                  <a:solidFill>
                    <a:schemeClr val="tx1"/>
                  </a:solidFill>
                  <a:latin typeface="Times New Roman" panose="02020603050405020304" pitchFamily="18" charset="0"/>
                  <a:ea typeface="宋体" panose="02010600030101010101" pitchFamily="2" charset="-122"/>
                </a:defRPr>
              </a:lvl9pPr>
            </a:lstStyle>
            <a:p>
              <a:pPr eaLnBrk="0" hangingPunct="0">
                <a:lnSpc>
                  <a:spcPct val="90000"/>
                </a:lnSpc>
              </a:pPr>
              <a:r>
                <a:rPr lang="zh-CN" altLang="en-US" sz="2935" b="1">
                  <a:solidFill>
                    <a:srgbClr val="0000FF"/>
                  </a:solidFill>
                  <a:latin typeface="楷体_GB2312" panose="02010609030101010101" charset="-122"/>
                  <a:ea typeface="楷体_GB2312" panose="02010609030101010101" charset="-122"/>
                </a:rPr>
                <a:t>审题</a:t>
              </a:r>
              <a:endParaRPr lang="zh-CN" altLang="en-US" sz="2935" b="1">
                <a:solidFill>
                  <a:srgbClr val="0000FF"/>
                </a:solidFill>
                <a:latin typeface="楷体_GB2312" panose="02010609030101010101" charset="-122"/>
                <a:ea typeface="楷体_GB2312" panose="02010609030101010101" charset="-122"/>
              </a:endParaRPr>
            </a:p>
          </p:txBody>
        </p:sp>
        <p:sp>
          <p:nvSpPr>
            <p:cNvPr id="85016" name="Text Box 25"/>
            <p:cNvSpPr txBox="1">
              <a:spLocks noChangeArrowheads="1"/>
            </p:cNvSpPr>
            <p:nvPr/>
          </p:nvSpPr>
          <p:spPr bwMode="auto">
            <a:xfrm>
              <a:off x="3752" y="2898"/>
              <a:ext cx="576" cy="2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000">
                  <a:solidFill>
                    <a:schemeClr val="tx1"/>
                  </a:solidFill>
                  <a:latin typeface="Times New Roman" panose="02020603050405020304" pitchFamily="18" charset="0"/>
                  <a:ea typeface="宋体" panose="02010600030101010101" pitchFamily="2" charset="-122"/>
                </a:defRPr>
              </a:lvl1pPr>
              <a:lvl2pPr>
                <a:defRPr sz="2000">
                  <a:solidFill>
                    <a:schemeClr val="tx1"/>
                  </a:solidFill>
                  <a:latin typeface="Times New Roman" panose="02020603050405020304" pitchFamily="18" charset="0"/>
                  <a:ea typeface="宋体" panose="02010600030101010101" pitchFamily="2" charset="-122"/>
                </a:defRPr>
              </a:lvl2pPr>
              <a:lvl3pPr>
                <a:defRPr sz="2000">
                  <a:solidFill>
                    <a:schemeClr val="tx1"/>
                  </a:solidFill>
                  <a:latin typeface="Times New Roman" panose="02020603050405020304" pitchFamily="18" charset="0"/>
                  <a:ea typeface="宋体" panose="02010600030101010101" pitchFamily="2" charset="-122"/>
                </a:defRPr>
              </a:lvl3pPr>
              <a:lvl4pPr>
                <a:defRPr sz="2000">
                  <a:solidFill>
                    <a:schemeClr val="tx1"/>
                  </a:solidFill>
                  <a:latin typeface="Times New Roman" panose="02020603050405020304" pitchFamily="18" charset="0"/>
                  <a:ea typeface="宋体" panose="02010600030101010101" pitchFamily="2" charset="-122"/>
                </a:defRPr>
              </a:lvl4pPr>
              <a:lvl5pPr>
                <a:defRPr sz="2000">
                  <a:solidFill>
                    <a:schemeClr val="tx1"/>
                  </a:solidFill>
                  <a:latin typeface="Times New Roman" panose="02020603050405020304" pitchFamily="18" charset="0"/>
                  <a:ea typeface="宋体" panose="02010600030101010101" pitchFamily="2" charset="-122"/>
                </a:defRPr>
              </a:lvl5pPr>
              <a:lvl6pPr fontAlgn="base">
                <a:spcBef>
                  <a:spcPct val="0"/>
                </a:spcBef>
                <a:spcAft>
                  <a:spcPct val="0"/>
                </a:spcAft>
                <a:buFont typeface="Arial" panose="020B0604020202020204" pitchFamily="34" charset="0"/>
                <a:defRPr sz="2000">
                  <a:solidFill>
                    <a:schemeClr val="tx1"/>
                  </a:solidFill>
                  <a:latin typeface="Times New Roman" panose="02020603050405020304" pitchFamily="18" charset="0"/>
                  <a:ea typeface="宋体" panose="02010600030101010101" pitchFamily="2" charset="-122"/>
                </a:defRPr>
              </a:lvl6pPr>
              <a:lvl7pPr fontAlgn="base">
                <a:spcBef>
                  <a:spcPct val="0"/>
                </a:spcBef>
                <a:spcAft>
                  <a:spcPct val="0"/>
                </a:spcAft>
                <a:buFont typeface="Arial" panose="020B0604020202020204" pitchFamily="34" charset="0"/>
                <a:defRPr sz="2000">
                  <a:solidFill>
                    <a:schemeClr val="tx1"/>
                  </a:solidFill>
                  <a:latin typeface="Times New Roman" panose="02020603050405020304" pitchFamily="18" charset="0"/>
                  <a:ea typeface="宋体" panose="02010600030101010101" pitchFamily="2" charset="-122"/>
                </a:defRPr>
              </a:lvl7pPr>
              <a:lvl8pPr fontAlgn="base">
                <a:spcBef>
                  <a:spcPct val="0"/>
                </a:spcBef>
                <a:spcAft>
                  <a:spcPct val="0"/>
                </a:spcAft>
                <a:buFont typeface="Arial" panose="020B0604020202020204" pitchFamily="34" charset="0"/>
                <a:defRPr sz="2000">
                  <a:solidFill>
                    <a:schemeClr val="tx1"/>
                  </a:solidFill>
                  <a:latin typeface="Times New Roman" panose="02020603050405020304" pitchFamily="18" charset="0"/>
                  <a:ea typeface="宋体" panose="02010600030101010101" pitchFamily="2" charset="-122"/>
                </a:defRPr>
              </a:lvl8pPr>
              <a:lvl9pPr fontAlgn="base">
                <a:spcBef>
                  <a:spcPct val="0"/>
                </a:spcBef>
                <a:spcAft>
                  <a:spcPct val="0"/>
                </a:spcAft>
                <a:buFont typeface="Arial" panose="020B0604020202020204" pitchFamily="34" charset="0"/>
                <a:defRPr sz="2000">
                  <a:solidFill>
                    <a:schemeClr val="tx1"/>
                  </a:solidFill>
                  <a:latin typeface="Times New Roman" panose="02020603050405020304" pitchFamily="18" charset="0"/>
                  <a:ea typeface="宋体" panose="02010600030101010101" pitchFamily="2" charset="-122"/>
                </a:defRPr>
              </a:lvl9pPr>
            </a:lstStyle>
            <a:p>
              <a:pPr eaLnBrk="0" hangingPunct="0">
                <a:lnSpc>
                  <a:spcPct val="80000"/>
                </a:lnSpc>
              </a:pPr>
              <a:r>
                <a:rPr lang="zh-CN" altLang="en-US" sz="2935" b="1">
                  <a:solidFill>
                    <a:srgbClr val="0000FF"/>
                  </a:solidFill>
                  <a:latin typeface="楷体_GB2312" panose="02010609030101010101" charset="-122"/>
                  <a:ea typeface="楷体_GB2312" panose="02010609030101010101" charset="-122"/>
                </a:rPr>
                <a:t>求解</a:t>
              </a:r>
              <a:endParaRPr lang="zh-CN" altLang="en-US" sz="2935" b="1">
                <a:solidFill>
                  <a:srgbClr val="0000FF"/>
                </a:solidFill>
                <a:latin typeface="楷体_GB2312" panose="02010609030101010101" charset="-122"/>
                <a:ea typeface="楷体_GB2312" panose="02010609030101010101" charset="-122"/>
              </a:endParaRPr>
            </a:p>
          </p:txBody>
        </p:sp>
        <p:sp>
          <p:nvSpPr>
            <p:cNvPr id="85017" name="Text Box 26"/>
            <p:cNvSpPr txBox="1">
              <a:spLocks noChangeArrowheads="1"/>
            </p:cNvSpPr>
            <p:nvPr/>
          </p:nvSpPr>
          <p:spPr bwMode="auto">
            <a:xfrm>
              <a:off x="3752" y="3188"/>
              <a:ext cx="864" cy="2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000">
                  <a:solidFill>
                    <a:schemeClr val="tx1"/>
                  </a:solidFill>
                  <a:latin typeface="Times New Roman" panose="02020603050405020304" pitchFamily="18" charset="0"/>
                  <a:ea typeface="宋体" panose="02010600030101010101" pitchFamily="2" charset="-122"/>
                </a:defRPr>
              </a:lvl1pPr>
              <a:lvl2pPr>
                <a:defRPr sz="2000">
                  <a:solidFill>
                    <a:schemeClr val="tx1"/>
                  </a:solidFill>
                  <a:latin typeface="Times New Roman" panose="02020603050405020304" pitchFamily="18" charset="0"/>
                  <a:ea typeface="宋体" panose="02010600030101010101" pitchFamily="2" charset="-122"/>
                </a:defRPr>
              </a:lvl2pPr>
              <a:lvl3pPr>
                <a:defRPr sz="2000">
                  <a:solidFill>
                    <a:schemeClr val="tx1"/>
                  </a:solidFill>
                  <a:latin typeface="Times New Roman" panose="02020603050405020304" pitchFamily="18" charset="0"/>
                  <a:ea typeface="宋体" panose="02010600030101010101" pitchFamily="2" charset="-122"/>
                </a:defRPr>
              </a:lvl3pPr>
              <a:lvl4pPr>
                <a:defRPr sz="2000">
                  <a:solidFill>
                    <a:schemeClr val="tx1"/>
                  </a:solidFill>
                  <a:latin typeface="Times New Roman" panose="02020603050405020304" pitchFamily="18" charset="0"/>
                  <a:ea typeface="宋体" panose="02010600030101010101" pitchFamily="2" charset="-122"/>
                </a:defRPr>
              </a:lvl4pPr>
              <a:lvl5pPr>
                <a:defRPr sz="2000">
                  <a:solidFill>
                    <a:schemeClr val="tx1"/>
                  </a:solidFill>
                  <a:latin typeface="Times New Roman" panose="02020603050405020304" pitchFamily="18" charset="0"/>
                  <a:ea typeface="宋体" panose="02010600030101010101" pitchFamily="2" charset="-122"/>
                </a:defRPr>
              </a:lvl5pPr>
              <a:lvl6pPr fontAlgn="base">
                <a:spcBef>
                  <a:spcPct val="0"/>
                </a:spcBef>
                <a:spcAft>
                  <a:spcPct val="0"/>
                </a:spcAft>
                <a:buFont typeface="Arial" panose="020B0604020202020204" pitchFamily="34" charset="0"/>
                <a:defRPr sz="2000">
                  <a:solidFill>
                    <a:schemeClr val="tx1"/>
                  </a:solidFill>
                  <a:latin typeface="Times New Roman" panose="02020603050405020304" pitchFamily="18" charset="0"/>
                  <a:ea typeface="宋体" panose="02010600030101010101" pitchFamily="2" charset="-122"/>
                </a:defRPr>
              </a:lvl6pPr>
              <a:lvl7pPr fontAlgn="base">
                <a:spcBef>
                  <a:spcPct val="0"/>
                </a:spcBef>
                <a:spcAft>
                  <a:spcPct val="0"/>
                </a:spcAft>
                <a:buFont typeface="Arial" panose="020B0604020202020204" pitchFamily="34" charset="0"/>
                <a:defRPr sz="2000">
                  <a:solidFill>
                    <a:schemeClr val="tx1"/>
                  </a:solidFill>
                  <a:latin typeface="Times New Roman" panose="02020603050405020304" pitchFamily="18" charset="0"/>
                  <a:ea typeface="宋体" panose="02010600030101010101" pitchFamily="2" charset="-122"/>
                </a:defRPr>
              </a:lvl7pPr>
              <a:lvl8pPr fontAlgn="base">
                <a:spcBef>
                  <a:spcPct val="0"/>
                </a:spcBef>
                <a:spcAft>
                  <a:spcPct val="0"/>
                </a:spcAft>
                <a:buFont typeface="Arial" panose="020B0604020202020204" pitchFamily="34" charset="0"/>
                <a:defRPr sz="2000">
                  <a:solidFill>
                    <a:schemeClr val="tx1"/>
                  </a:solidFill>
                  <a:latin typeface="Times New Roman" panose="02020603050405020304" pitchFamily="18" charset="0"/>
                  <a:ea typeface="宋体" panose="02010600030101010101" pitchFamily="2" charset="-122"/>
                </a:defRPr>
              </a:lvl8pPr>
              <a:lvl9pPr fontAlgn="base">
                <a:spcBef>
                  <a:spcPct val="0"/>
                </a:spcBef>
                <a:spcAft>
                  <a:spcPct val="0"/>
                </a:spcAft>
                <a:buFont typeface="Arial" panose="020B0604020202020204" pitchFamily="34" charset="0"/>
                <a:defRPr sz="2000">
                  <a:solidFill>
                    <a:schemeClr val="tx1"/>
                  </a:solidFill>
                  <a:latin typeface="Times New Roman" panose="02020603050405020304" pitchFamily="18" charset="0"/>
                  <a:ea typeface="宋体" panose="02010600030101010101" pitchFamily="2" charset="-122"/>
                </a:defRPr>
              </a:lvl9pPr>
            </a:lstStyle>
            <a:p>
              <a:pPr eaLnBrk="0" hangingPunct="0">
                <a:lnSpc>
                  <a:spcPct val="90000"/>
                </a:lnSpc>
              </a:pPr>
              <a:r>
                <a:rPr lang="zh-CN" altLang="en-US" sz="2935" b="1">
                  <a:solidFill>
                    <a:srgbClr val="0000FF"/>
                  </a:solidFill>
                  <a:latin typeface="楷体_GB2312" panose="02010609030101010101" charset="-122"/>
                  <a:ea typeface="楷体_GB2312" panose="02010609030101010101" charset="-122"/>
                </a:rPr>
                <a:t>审视答案</a:t>
              </a:r>
              <a:endParaRPr lang="zh-CN" altLang="en-US" sz="2935" b="1">
                <a:solidFill>
                  <a:srgbClr val="0000FF"/>
                </a:solidFill>
                <a:latin typeface="楷体_GB2312" panose="02010609030101010101" charset="-122"/>
                <a:ea typeface="楷体_GB2312" panose="02010609030101010101" charset="-122"/>
              </a:endParaRPr>
            </a:p>
          </p:txBody>
        </p:sp>
      </p:grpSp>
      <p:grpSp>
        <p:nvGrpSpPr>
          <p:cNvPr id="85018" name="Group 27"/>
          <p:cNvGrpSpPr/>
          <p:nvPr/>
        </p:nvGrpSpPr>
        <p:grpSpPr>
          <a:xfrm>
            <a:off x="6880567" y="687038"/>
            <a:ext cx="2922812" cy="1130183"/>
            <a:chOff x="2870" y="1979"/>
            <a:chExt cx="1381" cy="534"/>
          </a:xfrm>
        </p:grpSpPr>
        <p:sp>
          <p:nvSpPr>
            <p:cNvPr id="85019" name="AutoShape 28"/>
            <p:cNvSpPr/>
            <p:nvPr/>
          </p:nvSpPr>
          <p:spPr bwMode="auto">
            <a:xfrm>
              <a:off x="2870" y="2115"/>
              <a:ext cx="136" cy="321"/>
            </a:xfrm>
            <a:prstGeom prst="leftBrace">
              <a:avLst>
                <a:gd name="adj1" fmla="val 19593"/>
                <a:gd name="adj2" fmla="val 50000"/>
              </a:avLst>
            </a:prstGeom>
            <a:noFill/>
            <a:ln w="19050">
              <a:solidFill>
                <a:schemeClr val="tx1"/>
              </a:solidFill>
              <a:round/>
            </a:ln>
            <a:extLst>
              <a:ext uri="{909E8E84-426E-40DD-AFC4-6F175D3DCCD1}">
                <a14:hiddenFill xmlns:a14="http://schemas.microsoft.com/office/drawing/2010/main">
                  <a:solidFill>
                    <a:srgbClr val="FFFFFF"/>
                  </a:solidFill>
                </a14:hiddenFill>
              </a:ext>
            </a:extLst>
          </p:spPr>
          <p:txBody>
            <a:bodyPr wrap="none" anchor="ctr"/>
            <a:lstStyle>
              <a:lvl1pPr>
                <a:defRPr sz="2000">
                  <a:solidFill>
                    <a:schemeClr val="tx1"/>
                  </a:solidFill>
                  <a:latin typeface="Times New Roman" panose="02020603050405020304" pitchFamily="18" charset="0"/>
                  <a:ea typeface="宋体" panose="02010600030101010101" pitchFamily="2" charset="-122"/>
                </a:defRPr>
              </a:lvl1pPr>
              <a:lvl2pPr>
                <a:defRPr sz="2000">
                  <a:solidFill>
                    <a:schemeClr val="tx1"/>
                  </a:solidFill>
                  <a:latin typeface="Times New Roman" panose="02020603050405020304" pitchFamily="18" charset="0"/>
                  <a:ea typeface="宋体" panose="02010600030101010101" pitchFamily="2" charset="-122"/>
                </a:defRPr>
              </a:lvl2pPr>
              <a:lvl3pPr>
                <a:defRPr sz="2000">
                  <a:solidFill>
                    <a:schemeClr val="tx1"/>
                  </a:solidFill>
                  <a:latin typeface="Times New Roman" panose="02020603050405020304" pitchFamily="18" charset="0"/>
                  <a:ea typeface="宋体" panose="02010600030101010101" pitchFamily="2" charset="-122"/>
                </a:defRPr>
              </a:lvl3pPr>
              <a:lvl4pPr>
                <a:defRPr sz="2000">
                  <a:solidFill>
                    <a:schemeClr val="tx1"/>
                  </a:solidFill>
                  <a:latin typeface="Times New Roman" panose="02020603050405020304" pitchFamily="18" charset="0"/>
                  <a:ea typeface="宋体" panose="02010600030101010101" pitchFamily="2" charset="-122"/>
                </a:defRPr>
              </a:lvl4pPr>
              <a:lvl5pPr>
                <a:defRPr sz="2000">
                  <a:solidFill>
                    <a:schemeClr val="tx1"/>
                  </a:solidFill>
                  <a:latin typeface="Times New Roman" panose="02020603050405020304" pitchFamily="18" charset="0"/>
                  <a:ea typeface="宋体" panose="02010600030101010101" pitchFamily="2" charset="-122"/>
                </a:defRPr>
              </a:lvl5pPr>
              <a:lvl6pPr fontAlgn="base">
                <a:spcBef>
                  <a:spcPct val="0"/>
                </a:spcBef>
                <a:spcAft>
                  <a:spcPct val="0"/>
                </a:spcAft>
                <a:buFont typeface="Arial" panose="020B0604020202020204" pitchFamily="34" charset="0"/>
                <a:defRPr sz="2000">
                  <a:solidFill>
                    <a:schemeClr val="tx1"/>
                  </a:solidFill>
                  <a:latin typeface="Times New Roman" panose="02020603050405020304" pitchFamily="18" charset="0"/>
                  <a:ea typeface="宋体" panose="02010600030101010101" pitchFamily="2" charset="-122"/>
                </a:defRPr>
              </a:lvl6pPr>
              <a:lvl7pPr fontAlgn="base">
                <a:spcBef>
                  <a:spcPct val="0"/>
                </a:spcBef>
                <a:spcAft>
                  <a:spcPct val="0"/>
                </a:spcAft>
                <a:buFont typeface="Arial" panose="020B0604020202020204" pitchFamily="34" charset="0"/>
                <a:defRPr sz="2000">
                  <a:solidFill>
                    <a:schemeClr val="tx1"/>
                  </a:solidFill>
                  <a:latin typeface="Times New Roman" panose="02020603050405020304" pitchFamily="18" charset="0"/>
                  <a:ea typeface="宋体" panose="02010600030101010101" pitchFamily="2" charset="-122"/>
                </a:defRPr>
              </a:lvl7pPr>
              <a:lvl8pPr fontAlgn="base">
                <a:spcBef>
                  <a:spcPct val="0"/>
                </a:spcBef>
                <a:spcAft>
                  <a:spcPct val="0"/>
                </a:spcAft>
                <a:buFont typeface="Arial" panose="020B0604020202020204" pitchFamily="34" charset="0"/>
                <a:defRPr sz="2000">
                  <a:solidFill>
                    <a:schemeClr val="tx1"/>
                  </a:solidFill>
                  <a:latin typeface="Times New Roman" panose="02020603050405020304" pitchFamily="18" charset="0"/>
                  <a:ea typeface="宋体" panose="02010600030101010101" pitchFamily="2" charset="-122"/>
                </a:defRPr>
              </a:lvl8pPr>
              <a:lvl9pPr fontAlgn="base">
                <a:spcBef>
                  <a:spcPct val="0"/>
                </a:spcBef>
                <a:spcAft>
                  <a:spcPct val="0"/>
                </a:spcAft>
                <a:buFont typeface="Arial" panose="020B0604020202020204" pitchFamily="34" charset="0"/>
                <a:defRPr sz="2000">
                  <a:solidFill>
                    <a:schemeClr val="tx1"/>
                  </a:solidFill>
                  <a:latin typeface="Times New Roman" panose="02020603050405020304" pitchFamily="18" charset="0"/>
                  <a:ea typeface="宋体" panose="02010600030101010101" pitchFamily="2" charset="-122"/>
                </a:defRPr>
              </a:lvl9pPr>
            </a:lstStyle>
            <a:p>
              <a:endParaRPr lang="zh-CN" altLang="en-US" sz="2665"/>
            </a:p>
          </p:txBody>
        </p:sp>
        <p:sp>
          <p:nvSpPr>
            <p:cNvPr id="85020" name="Text Box 29"/>
            <p:cNvSpPr txBox="1">
              <a:spLocks noChangeArrowheads="1"/>
            </p:cNvSpPr>
            <p:nvPr/>
          </p:nvSpPr>
          <p:spPr bwMode="auto">
            <a:xfrm>
              <a:off x="3051" y="1979"/>
              <a:ext cx="1200" cy="2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000">
                  <a:solidFill>
                    <a:schemeClr val="tx1"/>
                  </a:solidFill>
                  <a:latin typeface="Times New Roman" panose="02020603050405020304" pitchFamily="18" charset="0"/>
                  <a:ea typeface="宋体" panose="02010600030101010101" pitchFamily="2" charset="-122"/>
                </a:defRPr>
              </a:lvl1pPr>
              <a:lvl2pPr>
                <a:defRPr sz="2000">
                  <a:solidFill>
                    <a:schemeClr val="tx1"/>
                  </a:solidFill>
                  <a:latin typeface="Times New Roman" panose="02020603050405020304" pitchFamily="18" charset="0"/>
                  <a:ea typeface="宋体" panose="02010600030101010101" pitchFamily="2" charset="-122"/>
                </a:defRPr>
              </a:lvl2pPr>
              <a:lvl3pPr>
                <a:defRPr sz="2000">
                  <a:solidFill>
                    <a:schemeClr val="tx1"/>
                  </a:solidFill>
                  <a:latin typeface="Times New Roman" panose="02020603050405020304" pitchFamily="18" charset="0"/>
                  <a:ea typeface="宋体" panose="02010600030101010101" pitchFamily="2" charset="-122"/>
                </a:defRPr>
              </a:lvl3pPr>
              <a:lvl4pPr>
                <a:defRPr sz="2000">
                  <a:solidFill>
                    <a:schemeClr val="tx1"/>
                  </a:solidFill>
                  <a:latin typeface="Times New Roman" panose="02020603050405020304" pitchFamily="18" charset="0"/>
                  <a:ea typeface="宋体" panose="02010600030101010101" pitchFamily="2" charset="-122"/>
                </a:defRPr>
              </a:lvl4pPr>
              <a:lvl5pPr>
                <a:defRPr sz="2000">
                  <a:solidFill>
                    <a:schemeClr val="tx1"/>
                  </a:solidFill>
                  <a:latin typeface="Times New Roman" panose="02020603050405020304" pitchFamily="18" charset="0"/>
                  <a:ea typeface="宋体" panose="02010600030101010101" pitchFamily="2" charset="-122"/>
                </a:defRPr>
              </a:lvl5pPr>
              <a:lvl6pPr fontAlgn="base">
                <a:spcBef>
                  <a:spcPct val="0"/>
                </a:spcBef>
                <a:spcAft>
                  <a:spcPct val="0"/>
                </a:spcAft>
                <a:buFont typeface="Arial" panose="020B0604020202020204" pitchFamily="34" charset="0"/>
                <a:defRPr sz="2000">
                  <a:solidFill>
                    <a:schemeClr val="tx1"/>
                  </a:solidFill>
                  <a:latin typeface="Times New Roman" panose="02020603050405020304" pitchFamily="18" charset="0"/>
                  <a:ea typeface="宋体" panose="02010600030101010101" pitchFamily="2" charset="-122"/>
                </a:defRPr>
              </a:lvl6pPr>
              <a:lvl7pPr fontAlgn="base">
                <a:spcBef>
                  <a:spcPct val="0"/>
                </a:spcBef>
                <a:spcAft>
                  <a:spcPct val="0"/>
                </a:spcAft>
                <a:buFont typeface="Arial" panose="020B0604020202020204" pitchFamily="34" charset="0"/>
                <a:defRPr sz="2000">
                  <a:solidFill>
                    <a:schemeClr val="tx1"/>
                  </a:solidFill>
                  <a:latin typeface="Times New Roman" panose="02020603050405020304" pitchFamily="18" charset="0"/>
                  <a:ea typeface="宋体" panose="02010600030101010101" pitchFamily="2" charset="-122"/>
                </a:defRPr>
              </a:lvl7pPr>
              <a:lvl8pPr fontAlgn="base">
                <a:spcBef>
                  <a:spcPct val="0"/>
                </a:spcBef>
                <a:spcAft>
                  <a:spcPct val="0"/>
                </a:spcAft>
                <a:buFont typeface="Arial" panose="020B0604020202020204" pitchFamily="34" charset="0"/>
                <a:defRPr sz="2000">
                  <a:solidFill>
                    <a:schemeClr val="tx1"/>
                  </a:solidFill>
                  <a:latin typeface="Times New Roman" panose="02020603050405020304" pitchFamily="18" charset="0"/>
                  <a:ea typeface="宋体" panose="02010600030101010101" pitchFamily="2" charset="-122"/>
                </a:defRPr>
              </a:lvl8pPr>
              <a:lvl9pPr fontAlgn="base">
                <a:spcBef>
                  <a:spcPct val="0"/>
                </a:spcBef>
                <a:spcAft>
                  <a:spcPct val="0"/>
                </a:spcAft>
                <a:buFont typeface="Arial" panose="020B0604020202020204" pitchFamily="34" charset="0"/>
                <a:defRPr sz="2000">
                  <a:solidFill>
                    <a:schemeClr val="tx1"/>
                  </a:solidFill>
                  <a:latin typeface="Times New Roman" panose="02020603050405020304" pitchFamily="18" charset="0"/>
                  <a:ea typeface="宋体" panose="02010600030101010101" pitchFamily="2" charset="-122"/>
                </a:defRPr>
              </a:lvl9pPr>
            </a:lstStyle>
            <a:p>
              <a:pPr eaLnBrk="0" hangingPunct="0">
                <a:lnSpc>
                  <a:spcPct val="90000"/>
                </a:lnSpc>
              </a:pPr>
              <a:r>
                <a:rPr lang="zh-CN" altLang="en-US" sz="2935" b="1">
                  <a:solidFill>
                    <a:srgbClr val="0000FF"/>
                  </a:solidFill>
                  <a:latin typeface="楷体_GB2312" panose="02010609030101010101" charset="-122"/>
                  <a:ea typeface="楷体_GB2312" panose="02010609030101010101" charset="-122"/>
                </a:rPr>
                <a:t>概念和规律</a:t>
              </a:r>
              <a:endParaRPr lang="zh-CN" altLang="en-US" sz="2935" b="1">
                <a:solidFill>
                  <a:srgbClr val="0000FF"/>
                </a:solidFill>
                <a:latin typeface="楷体_GB2312" panose="02010609030101010101" charset="-122"/>
                <a:ea typeface="楷体_GB2312" panose="02010609030101010101" charset="-122"/>
              </a:endParaRPr>
            </a:p>
          </p:txBody>
        </p:sp>
        <p:sp>
          <p:nvSpPr>
            <p:cNvPr id="85021" name="Text Box 30"/>
            <p:cNvSpPr txBox="1">
              <a:spLocks noChangeArrowheads="1"/>
            </p:cNvSpPr>
            <p:nvPr/>
          </p:nvSpPr>
          <p:spPr bwMode="auto">
            <a:xfrm>
              <a:off x="3051" y="2321"/>
              <a:ext cx="1200"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000">
                  <a:solidFill>
                    <a:schemeClr val="tx1"/>
                  </a:solidFill>
                  <a:latin typeface="Times New Roman" panose="02020603050405020304" pitchFamily="18" charset="0"/>
                  <a:ea typeface="宋体" panose="02010600030101010101" pitchFamily="2" charset="-122"/>
                </a:defRPr>
              </a:lvl1pPr>
              <a:lvl2pPr>
                <a:defRPr sz="2000">
                  <a:solidFill>
                    <a:schemeClr val="tx1"/>
                  </a:solidFill>
                  <a:latin typeface="Times New Roman" panose="02020603050405020304" pitchFamily="18" charset="0"/>
                  <a:ea typeface="宋体" panose="02010600030101010101" pitchFamily="2" charset="-122"/>
                </a:defRPr>
              </a:lvl2pPr>
              <a:lvl3pPr>
                <a:defRPr sz="2000">
                  <a:solidFill>
                    <a:schemeClr val="tx1"/>
                  </a:solidFill>
                  <a:latin typeface="Times New Roman" panose="02020603050405020304" pitchFamily="18" charset="0"/>
                  <a:ea typeface="宋体" panose="02010600030101010101" pitchFamily="2" charset="-122"/>
                </a:defRPr>
              </a:lvl3pPr>
              <a:lvl4pPr>
                <a:defRPr sz="2000">
                  <a:solidFill>
                    <a:schemeClr val="tx1"/>
                  </a:solidFill>
                  <a:latin typeface="Times New Roman" panose="02020603050405020304" pitchFamily="18" charset="0"/>
                  <a:ea typeface="宋体" panose="02010600030101010101" pitchFamily="2" charset="-122"/>
                </a:defRPr>
              </a:lvl4pPr>
              <a:lvl5pPr>
                <a:defRPr sz="2000">
                  <a:solidFill>
                    <a:schemeClr val="tx1"/>
                  </a:solidFill>
                  <a:latin typeface="Times New Roman" panose="02020603050405020304" pitchFamily="18" charset="0"/>
                  <a:ea typeface="宋体" panose="02010600030101010101" pitchFamily="2" charset="-122"/>
                </a:defRPr>
              </a:lvl5pPr>
              <a:lvl6pPr fontAlgn="base">
                <a:spcBef>
                  <a:spcPct val="0"/>
                </a:spcBef>
                <a:spcAft>
                  <a:spcPct val="0"/>
                </a:spcAft>
                <a:buFont typeface="Arial" panose="020B0604020202020204" pitchFamily="34" charset="0"/>
                <a:defRPr sz="2000">
                  <a:solidFill>
                    <a:schemeClr val="tx1"/>
                  </a:solidFill>
                  <a:latin typeface="Times New Roman" panose="02020603050405020304" pitchFamily="18" charset="0"/>
                  <a:ea typeface="宋体" panose="02010600030101010101" pitchFamily="2" charset="-122"/>
                </a:defRPr>
              </a:lvl6pPr>
              <a:lvl7pPr fontAlgn="base">
                <a:spcBef>
                  <a:spcPct val="0"/>
                </a:spcBef>
                <a:spcAft>
                  <a:spcPct val="0"/>
                </a:spcAft>
                <a:buFont typeface="Arial" panose="020B0604020202020204" pitchFamily="34" charset="0"/>
                <a:defRPr sz="2000">
                  <a:solidFill>
                    <a:schemeClr val="tx1"/>
                  </a:solidFill>
                  <a:latin typeface="Times New Roman" panose="02020603050405020304" pitchFamily="18" charset="0"/>
                  <a:ea typeface="宋体" panose="02010600030101010101" pitchFamily="2" charset="-122"/>
                </a:defRPr>
              </a:lvl7pPr>
              <a:lvl8pPr fontAlgn="base">
                <a:spcBef>
                  <a:spcPct val="0"/>
                </a:spcBef>
                <a:spcAft>
                  <a:spcPct val="0"/>
                </a:spcAft>
                <a:buFont typeface="Arial" panose="020B0604020202020204" pitchFamily="34" charset="0"/>
                <a:defRPr sz="2000">
                  <a:solidFill>
                    <a:schemeClr val="tx1"/>
                  </a:solidFill>
                  <a:latin typeface="Times New Roman" panose="02020603050405020304" pitchFamily="18" charset="0"/>
                  <a:ea typeface="宋体" panose="02010600030101010101" pitchFamily="2" charset="-122"/>
                </a:defRPr>
              </a:lvl8pPr>
              <a:lvl9pPr fontAlgn="base">
                <a:spcBef>
                  <a:spcPct val="0"/>
                </a:spcBef>
                <a:spcAft>
                  <a:spcPct val="0"/>
                </a:spcAft>
                <a:buFont typeface="Arial" panose="020B0604020202020204" pitchFamily="34" charset="0"/>
                <a:defRPr sz="2000">
                  <a:solidFill>
                    <a:schemeClr val="tx1"/>
                  </a:solidFill>
                  <a:latin typeface="Times New Roman" panose="02020603050405020304" pitchFamily="18" charset="0"/>
                  <a:ea typeface="宋体" panose="02010600030101010101" pitchFamily="2" charset="-122"/>
                </a:defRPr>
              </a:lvl9pPr>
            </a:lstStyle>
            <a:p>
              <a:pPr eaLnBrk="0" hangingPunct="0">
                <a:lnSpc>
                  <a:spcPct val="70000"/>
                </a:lnSpc>
              </a:pPr>
              <a:r>
                <a:rPr lang="zh-CN" altLang="en-US" sz="2935" b="1">
                  <a:solidFill>
                    <a:srgbClr val="0000FF"/>
                  </a:solidFill>
                  <a:latin typeface="楷体_GB2312" panose="02010609030101010101" charset="-122"/>
                  <a:ea typeface="楷体_GB2312" panose="02010609030101010101" charset="-122"/>
                </a:rPr>
                <a:t>思路和方法</a:t>
              </a:r>
              <a:endParaRPr lang="zh-CN" altLang="en-US" sz="2935" b="1">
                <a:solidFill>
                  <a:srgbClr val="0000FF"/>
                </a:solidFill>
                <a:latin typeface="楷体_GB2312" panose="02010609030101010101" charset="-122"/>
                <a:ea typeface="楷体_GB2312" panose="02010609030101010101" charset="-122"/>
              </a:endParaRPr>
            </a:p>
          </p:txBody>
        </p:sp>
      </p:grpSp>
      <p:sp>
        <p:nvSpPr>
          <p:cNvPr id="85022" name="Text Box 31"/>
          <p:cNvSpPr txBox="1">
            <a:spLocks noChangeArrowheads="1"/>
          </p:cNvSpPr>
          <p:nvPr/>
        </p:nvSpPr>
        <p:spPr bwMode="auto">
          <a:xfrm>
            <a:off x="8895424" y="2511415"/>
            <a:ext cx="2975723" cy="542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000">
                <a:solidFill>
                  <a:schemeClr val="tx1"/>
                </a:solidFill>
                <a:latin typeface="Times New Roman" panose="02020603050405020304" pitchFamily="18" charset="0"/>
                <a:ea typeface="宋体" panose="02010600030101010101" pitchFamily="2" charset="-122"/>
              </a:defRPr>
            </a:lvl1pPr>
            <a:lvl2pPr>
              <a:defRPr sz="2000">
                <a:solidFill>
                  <a:schemeClr val="tx1"/>
                </a:solidFill>
                <a:latin typeface="Times New Roman" panose="02020603050405020304" pitchFamily="18" charset="0"/>
                <a:ea typeface="宋体" panose="02010600030101010101" pitchFamily="2" charset="-122"/>
              </a:defRPr>
            </a:lvl2pPr>
            <a:lvl3pPr>
              <a:defRPr sz="2000">
                <a:solidFill>
                  <a:schemeClr val="tx1"/>
                </a:solidFill>
                <a:latin typeface="Times New Roman" panose="02020603050405020304" pitchFamily="18" charset="0"/>
                <a:ea typeface="宋体" panose="02010600030101010101" pitchFamily="2" charset="-122"/>
              </a:defRPr>
            </a:lvl3pPr>
            <a:lvl4pPr>
              <a:defRPr sz="2000">
                <a:solidFill>
                  <a:schemeClr val="tx1"/>
                </a:solidFill>
                <a:latin typeface="Times New Roman" panose="02020603050405020304" pitchFamily="18" charset="0"/>
                <a:ea typeface="宋体" panose="02010600030101010101" pitchFamily="2" charset="-122"/>
              </a:defRPr>
            </a:lvl4pPr>
            <a:lvl5pPr>
              <a:defRPr sz="2000">
                <a:solidFill>
                  <a:schemeClr val="tx1"/>
                </a:solidFill>
                <a:latin typeface="Times New Roman" panose="02020603050405020304" pitchFamily="18" charset="0"/>
                <a:ea typeface="宋体" panose="02010600030101010101" pitchFamily="2" charset="-122"/>
              </a:defRPr>
            </a:lvl5pPr>
            <a:lvl6pPr fontAlgn="base">
              <a:spcBef>
                <a:spcPct val="0"/>
              </a:spcBef>
              <a:spcAft>
                <a:spcPct val="0"/>
              </a:spcAft>
              <a:buFont typeface="Arial" panose="020B0604020202020204" pitchFamily="34" charset="0"/>
              <a:defRPr sz="2000">
                <a:solidFill>
                  <a:schemeClr val="tx1"/>
                </a:solidFill>
                <a:latin typeface="Times New Roman" panose="02020603050405020304" pitchFamily="18" charset="0"/>
                <a:ea typeface="宋体" panose="02010600030101010101" pitchFamily="2" charset="-122"/>
              </a:defRPr>
            </a:lvl6pPr>
            <a:lvl7pPr fontAlgn="base">
              <a:spcBef>
                <a:spcPct val="0"/>
              </a:spcBef>
              <a:spcAft>
                <a:spcPct val="0"/>
              </a:spcAft>
              <a:buFont typeface="Arial" panose="020B0604020202020204" pitchFamily="34" charset="0"/>
              <a:defRPr sz="2000">
                <a:solidFill>
                  <a:schemeClr val="tx1"/>
                </a:solidFill>
                <a:latin typeface="Times New Roman" panose="02020603050405020304" pitchFamily="18" charset="0"/>
                <a:ea typeface="宋体" panose="02010600030101010101" pitchFamily="2" charset="-122"/>
              </a:defRPr>
            </a:lvl7pPr>
            <a:lvl8pPr fontAlgn="base">
              <a:spcBef>
                <a:spcPct val="0"/>
              </a:spcBef>
              <a:spcAft>
                <a:spcPct val="0"/>
              </a:spcAft>
              <a:buFont typeface="Arial" panose="020B0604020202020204" pitchFamily="34" charset="0"/>
              <a:defRPr sz="2000">
                <a:solidFill>
                  <a:schemeClr val="tx1"/>
                </a:solidFill>
                <a:latin typeface="Times New Roman" panose="02020603050405020304" pitchFamily="18" charset="0"/>
                <a:ea typeface="宋体" panose="02010600030101010101" pitchFamily="2" charset="-122"/>
              </a:defRPr>
            </a:lvl8pPr>
            <a:lvl9pPr fontAlgn="base">
              <a:spcBef>
                <a:spcPct val="0"/>
              </a:spcBef>
              <a:spcAft>
                <a:spcPct val="0"/>
              </a:spcAft>
              <a:buFont typeface="Arial" panose="020B0604020202020204" pitchFamily="34" charset="0"/>
              <a:defRPr sz="2000">
                <a:solidFill>
                  <a:schemeClr val="tx1"/>
                </a:solidFill>
                <a:latin typeface="Times New Roman" panose="02020603050405020304" pitchFamily="18" charset="0"/>
                <a:ea typeface="宋体" panose="02010600030101010101" pitchFamily="2" charset="-122"/>
              </a:defRPr>
            </a:lvl9pPr>
          </a:lstStyle>
          <a:p>
            <a:pPr>
              <a:spcBef>
                <a:spcPct val="50000"/>
              </a:spcBef>
            </a:pPr>
            <a:r>
              <a:rPr lang="zh-CN" altLang="en-US" sz="2935" b="1">
                <a:solidFill>
                  <a:srgbClr val="0000FF"/>
                </a:solidFill>
                <a:latin typeface="楷体_GB2312" panose="02010609030101010101" charset="-122"/>
                <a:ea typeface="楷体_GB2312" panose="02010609030101010101" charset="-122"/>
              </a:rPr>
              <a:t>（思路和方法）</a:t>
            </a:r>
            <a:endParaRPr lang="zh-CN" altLang="en-US" sz="2935" b="1">
              <a:solidFill>
                <a:srgbClr val="0000FF"/>
              </a:solidFill>
              <a:latin typeface="楷体_GB2312" panose="02010609030101010101" charset="-122"/>
              <a:ea typeface="楷体_GB2312" panose="02010609030101010101" charset="-122"/>
            </a:endParaRPr>
          </a:p>
        </p:txBody>
      </p:sp>
      <p:sp>
        <p:nvSpPr>
          <p:cNvPr id="85024" name="Text Box 33"/>
          <p:cNvSpPr txBox="1">
            <a:spLocks noChangeArrowheads="1"/>
          </p:cNvSpPr>
          <p:nvPr/>
        </p:nvSpPr>
        <p:spPr bwMode="auto">
          <a:xfrm>
            <a:off x="3712247" y="-24088"/>
            <a:ext cx="4417024" cy="583565"/>
          </a:xfrm>
          <a:prstGeom prst="rect">
            <a:avLst/>
          </a:prstGeom>
          <a:noFill/>
          <a:ln w="9525">
            <a:solidFill>
              <a:srgbClr val="CC3300"/>
            </a:solidFill>
            <a:miter lim="800000"/>
          </a:ln>
          <a:extLst>
            <a:ext uri="{909E8E84-426E-40DD-AFC4-6F175D3DCCD1}">
              <a14:hiddenFill xmlns:a14="http://schemas.microsoft.com/office/drawing/2010/main">
                <a:solidFill>
                  <a:srgbClr val="FFFFFF"/>
                </a:solidFill>
              </a14:hiddenFill>
            </a:ext>
          </a:extLst>
        </p:spPr>
        <p:txBody>
          <a:bodyPr>
            <a:spAutoFit/>
          </a:bodyPr>
          <a:lstStyle>
            <a:lvl1pPr>
              <a:defRPr sz="2000">
                <a:solidFill>
                  <a:schemeClr val="tx1"/>
                </a:solidFill>
                <a:latin typeface="Times New Roman" panose="02020603050405020304" pitchFamily="18" charset="0"/>
                <a:ea typeface="宋体" panose="02010600030101010101" pitchFamily="2" charset="-122"/>
              </a:defRPr>
            </a:lvl1pPr>
            <a:lvl2pPr>
              <a:defRPr sz="2000">
                <a:solidFill>
                  <a:schemeClr val="tx1"/>
                </a:solidFill>
                <a:latin typeface="Times New Roman" panose="02020603050405020304" pitchFamily="18" charset="0"/>
                <a:ea typeface="宋体" panose="02010600030101010101" pitchFamily="2" charset="-122"/>
              </a:defRPr>
            </a:lvl2pPr>
            <a:lvl3pPr>
              <a:defRPr sz="2000">
                <a:solidFill>
                  <a:schemeClr val="tx1"/>
                </a:solidFill>
                <a:latin typeface="Times New Roman" panose="02020603050405020304" pitchFamily="18" charset="0"/>
                <a:ea typeface="宋体" panose="02010600030101010101" pitchFamily="2" charset="-122"/>
              </a:defRPr>
            </a:lvl3pPr>
            <a:lvl4pPr>
              <a:defRPr sz="2000">
                <a:solidFill>
                  <a:schemeClr val="tx1"/>
                </a:solidFill>
                <a:latin typeface="Times New Roman" panose="02020603050405020304" pitchFamily="18" charset="0"/>
                <a:ea typeface="宋体" panose="02010600030101010101" pitchFamily="2" charset="-122"/>
              </a:defRPr>
            </a:lvl4pPr>
            <a:lvl5pPr>
              <a:defRPr sz="2000">
                <a:solidFill>
                  <a:schemeClr val="tx1"/>
                </a:solidFill>
                <a:latin typeface="Times New Roman" panose="02020603050405020304" pitchFamily="18" charset="0"/>
                <a:ea typeface="宋体" panose="02010600030101010101" pitchFamily="2" charset="-122"/>
              </a:defRPr>
            </a:lvl5pPr>
            <a:lvl6pPr fontAlgn="base">
              <a:spcBef>
                <a:spcPct val="0"/>
              </a:spcBef>
              <a:spcAft>
                <a:spcPct val="0"/>
              </a:spcAft>
              <a:buFont typeface="Arial" panose="020B0604020202020204" pitchFamily="34" charset="0"/>
              <a:defRPr sz="2000">
                <a:solidFill>
                  <a:schemeClr val="tx1"/>
                </a:solidFill>
                <a:latin typeface="Times New Roman" panose="02020603050405020304" pitchFamily="18" charset="0"/>
                <a:ea typeface="宋体" panose="02010600030101010101" pitchFamily="2" charset="-122"/>
              </a:defRPr>
            </a:lvl6pPr>
            <a:lvl7pPr fontAlgn="base">
              <a:spcBef>
                <a:spcPct val="0"/>
              </a:spcBef>
              <a:spcAft>
                <a:spcPct val="0"/>
              </a:spcAft>
              <a:buFont typeface="Arial" panose="020B0604020202020204" pitchFamily="34" charset="0"/>
              <a:defRPr sz="2000">
                <a:solidFill>
                  <a:schemeClr val="tx1"/>
                </a:solidFill>
                <a:latin typeface="Times New Roman" panose="02020603050405020304" pitchFamily="18" charset="0"/>
                <a:ea typeface="宋体" panose="02010600030101010101" pitchFamily="2" charset="-122"/>
              </a:defRPr>
            </a:lvl7pPr>
            <a:lvl8pPr fontAlgn="base">
              <a:spcBef>
                <a:spcPct val="0"/>
              </a:spcBef>
              <a:spcAft>
                <a:spcPct val="0"/>
              </a:spcAft>
              <a:buFont typeface="Arial" panose="020B0604020202020204" pitchFamily="34" charset="0"/>
              <a:defRPr sz="2000">
                <a:solidFill>
                  <a:schemeClr val="tx1"/>
                </a:solidFill>
                <a:latin typeface="Times New Roman" panose="02020603050405020304" pitchFamily="18" charset="0"/>
                <a:ea typeface="宋体" panose="02010600030101010101" pitchFamily="2" charset="-122"/>
              </a:defRPr>
            </a:lvl8pPr>
            <a:lvl9pPr fontAlgn="base">
              <a:spcBef>
                <a:spcPct val="0"/>
              </a:spcBef>
              <a:spcAft>
                <a:spcPct val="0"/>
              </a:spcAft>
              <a:buFont typeface="Arial" panose="020B0604020202020204" pitchFamily="34" charset="0"/>
              <a:defRPr sz="2000">
                <a:solidFill>
                  <a:schemeClr val="tx1"/>
                </a:solidFill>
                <a:latin typeface="Times New Roman" panose="02020603050405020304" pitchFamily="18" charset="0"/>
                <a:ea typeface="宋体" panose="02010600030101010101" pitchFamily="2" charset="-122"/>
              </a:defRPr>
            </a:lvl9pPr>
          </a:lstStyle>
          <a:p>
            <a:pPr>
              <a:spcBef>
                <a:spcPct val="50000"/>
              </a:spcBef>
            </a:pPr>
            <a:r>
              <a:rPr lang="zh-CN" altLang="en-US" sz="3200" b="1">
                <a:solidFill>
                  <a:srgbClr val="0033CC"/>
                </a:solidFill>
                <a:latin typeface="Tahoma" panose="020B0604030504040204" pitchFamily="34" charset="0"/>
                <a:ea typeface="黑体" panose="02010609060101010101" pitchFamily="49" charset="-122"/>
              </a:rPr>
              <a:t>影响考试结果因素分析</a:t>
            </a:r>
            <a:endParaRPr lang="zh-CN" altLang="en-US" sz="3200" b="1">
              <a:solidFill>
                <a:srgbClr val="0033CC"/>
              </a:solidFill>
              <a:latin typeface="Tahoma" panose="020B0604030504040204" pitchFamily="34" charset="0"/>
              <a:ea typeface="黑体" panose="02010609060101010101" pitchFamily="49" charset="-122"/>
            </a:endParaRPr>
          </a:p>
        </p:txBody>
      </p:sp>
      <p:sp>
        <p:nvSpPr>
          <p:cNvPr id="85025" name="Text Box 34"/>
          <p:cNvSpPr txBox="1">
            <a:spLocks noChangeArrowheads="1"/>
          </p:cNvSpPr>
          <p:nvPr/>
        </p:nvSpPr>
        <p:spPr bwMode="auto">
          <a:xfrm>
            <a:off x="3181019" y="5461741"/>
            <a:ext cx="5758849" cy="1076325"/>
          </a:xfrm>
          <a:prstGeom prst="rect">
            <a:avLst/>
          </a:prstGeom>
          <a:noFill/>
          <a:ln w="9525">
            <a:solidFill>
              <a:srgbClr val="CC3300"/>
            </a:solidFill>
            <a:miter lim="800000"/>
          </a:ln>
          <a:extLst>
            <a:ext uri="{909E8E84-426E-40DD-AFC4-6F175D3DCCD1}">
              <a14:hiddenFill xmlns:a14="http://schemas.microsoft.com/office/drawing/2010/main">
                <a:solidFill>
                  <a:srgbClr val="FFFFFF"/>
                </a:solidFill>
              </a14:hiddenFill>
            </a:ext>
          </a:extLst>
        </p:spPr>
        <p:txBody>
          <a:bodyPr>
            <a:spAutoFit/>
          </a:bodyPr>
          <a:lstStyle>
            <a:lvl1pPr>
              <a:defRPr sz="2000">
                <a:solidFill>
                  <a:schemeClr val="tx1"/>
                </a:solidFill>
                <a:latin typeface="Times New Roman" panose="02020603050405020304" pitchFamily="18" charset="0"/>
                <a:ea typeface="宋体" panose="02010600030101010101" pitchFamily="2" charset="-122"/>
              </a:defRPr>
            </a:lvl1pPr>
            <a:lvl2pPr>
              <a:defRPr sz="2000">
                <a:solidFill>
                  <a:schemeClr val="tx1"/>
                </a:solidFill>
                <a:latin typeface="Times New Roman" panose="02020603050405020304" pitchFamily="18" charset="0"/>
                <a:ea typeface="宋体" panose="02010600030101010101" pitchFamily="2" charset="-122"/>
              </a:defRPr>
            </a:lvl2pPr>
            <a:lvl3pPr>
              <a:defRPr sz="2000">
                <a:solidFill>
                  <a:schemeClr val="tx1"/>
                </a:solidFill>
                <a:latin typeface="Times New Roman" panose="02020603050405020304" pitchFamily="18" charset="0"/>
                <a:ea typeface="宋体" panose="02010600030101010101" pitchFamily="2" charset="-122"/>
              </a:defRPr>
            </a:lvl3pPr>
            <a:lvl4pPr>
              <a:defRPr sz="2000">
                <a:solidFill>
                  <a:schemeClr val="tx1"/>
                </a:solidFill>
                <a:latin typeface="Times New Roman" panose="02020603050405020304" pitchFamily="18" charset="0"/>
                <a:ea typeface="宋体" panose="02010600030101010101" pitchFamily="2" charset="-122"/>
              </a:defRPr>
            </a:lvl4pPr>
            <a:lvl5pPr>
              <a:defRPr sz="2000">
                <a:solidFill>
                  <a:schemeClr val="tx1"/>
                </a:solidFill>
                <a:latin typeface="Times New Roman" panose="02020603050405020304" pitchFamily="18" charset="0"/>
                <a:ea typeface="宋体" panose="02010600030101010101" pitchFamily="2" charset="-122"/>
              </a:defRPr>
            </a:lvl5pPr>
            <a:lvl6pPr fontAlgn="base">
              <a:spcBef>
                <a:spcPct val="0"/>
              </a:spcBef>
              <a:spcAft>
                <a:spcPct val="0"/>
              </a:spcAft>
              <a:buFont typeface="Arial" panose="020B0604020202020204" pitchFamily="34" charset="0"/>
              <a:defRPr sz="2000">
                <a:solidFill>
                  <a:schemeClr val="tx1"/>
                </a:solidFill>
                <a:latin typeface="Times New Roman" panose="02020603050405020304" pitchFamily="18" charset="0"/>
                <a:ea typeface="宋体" panose="02010600030101010101" pitchFamily="2" charset="-122"/>
              </a:defRPr>
            </a:lvl6pPr>
            <a:lvl7pPr fontAlgn="base">
              <a:spcBef>
                <a:spcPct val="0"/>
              </a:spcBef>
              <a:spcAft>
                <a:spcPct val="0"/>
              </a:spcAft>
              <a:buFont typeface="Arial" panose="020B0604020202020204" pitchFamily="34" charset="0"/>
              <a:defRPr sz="2000">
                <a:solidFill>
                  <a:schemeClr val="tx1"/>
                </a:solidFill>
                <a:latin typeface="Times New Roman" panose="02020603050405020304" pitchFamily="18" charset="0"/>
                <a:ea typeface="宋体" panose="02010600030101010101" pitchFamily="2" charset="-122"/>
              </a:defRPr>
            </a:lvl7pPr>
            <a:lvl8pPr fontAlgn="base">
              <a:spcBef>
                <a:spcPct val="0"/>
              </a:spcBef>
              <a:spcAft>
                <a:spcPct val="0"/>
              </a:spcAft>
              <a:buFont typeface="Arial" panose="020B0604020202020204" pitchFamily="34" charset="0"/>
              <a:defRPr sz="2000">
                <a:solidFill>
                  <a:schemeClr val="tx1"/>
                </a:solidFill>
                <a:latin typeface="Times New Roman" panose="02020603050405020304" pitchFamily="18" charset="0"/>
                <a:ea typeface="宋体" panose="02010600030101010101" pitchFamily="2" charset="-122"/>
              </a:defRPr>
            </a:lvl8pPr>
            <a:lvl9pPr fontAlgn="base">
              <a:spcBef>
                <a:spcPct val="0"/>
              </a:spcBef>
              <a:spcAft>
                <a:spcPct val="0"/>
              </a:spcAft>
              <a:buFont typeface="Arial" panose="020B0604020202020204" pitchFamily="34" charset="0"/>
              <a:defRPr sz="2000">
                <a:solidFill>
                  <a:schemeClr val="tx1"/>
                </a:solidFill>
                <a:latin typeface="Times New Roman" panose="02020603050405020304" pitchFamily="18" charset="0"/>
                <a:ea typeface="宋体" panose="02010600030101010101" pitchFamily="2" charset="-122"/>
              </a:defRPr>
            </a:lvl9pPr>
          </a:lstStyle>
          <a:p>
            <a:r>
              <a:rPr lang="en-US" altLang="zh-CN" sz="3200" b="1">
                <a:solidFill>
                  <a:srgbClr val="0033CC"/>
                </a:solidFill>
                <a:latin typeface="Tahoma" panose="020B0604030504040204" pitchFamily="34" charset="0"/>
                <a:ea typeface="黑体" panose="02010609060101010101" pitchFamily="49" charset="-122"/>
              </a:rPr>
              <a:t>①</a:t>
            </a:r>
            <a:r>
              <a:rPr lang="zh-CN" altLang="en-US" sz="3200" b="1">
                <a:solidFill>
                  <a:srgbClr val="0033CC"/>
                </a:solidFill>
                <a:latin typeface="Tahoma" panose="020B0604030504040204" pitchFamily="34" charset="0"/>
                <a:ea typeface="黑体" panose="02010609060101010101" pitchFamily="49" charset="-122"/>
              </a:rPr>
              <a:t>概念、规律是陈述性知识</a:t>
            </a:r>
            <a:endParaRPr lang="zh-CN" altLang="en-US" sz="3200" b="1">
              <a:solidFill>
                <a:srgbClr val="0033CC"/>
              </a:solidFill>
              <a:latin typeface="Tahoma" panose="020B0604030504040204" pitchFamily="34" charset="0"/>
              <a:ea typeface="黑体" panose="02010609060101010101" pitchFamily="49" charset="-122"/>
            </a:endParaRPr>
          </a:p>
          <a:p>
            <a:r>
              <a:rPr lang="zh-CN" altLang="en-US" sz="3200" b="1">
                <a:solidFill>
                  <a:srgbClr val="0033CC"/>
                </a:solidFill>
                <a:latin typeface="Tahoma" panose="020B0604030504040204" pitchFamily="34" charset="0"/>
                <a:ea typeface="黑体" panose="02010609060101010101" pitchFamily="49" charset="-122"/>
              </a:rPr>
              <a:t>②思想和方法是程序性知识</a:t>
            </a:r>
            <a:endParaRPr lang="zh-CN" altLang="en-US" sz="3200" b="1">
              <a:solidFill>
                <a:srgbClr val="0033CC"/>
              </a:solidFill>
              <a:latin typeface="Tahoma" panose="020B0604030504040204" pitchFamily="34" charset="0"/>
              <a:ea typeface="黑体" panose="02010609060101010101" pitchFamily="49" charset="-122"/>
            </a:endParaRPr>
          </a:p>
        </p:txBody>
      </p:sp>
      <p:grpSp>
        <p:nvGrpSpPr>
          <p:cNvPr id="85026" name="Group 35"/>
          <p:cNvGrpSpPr/>
          <p:nvPr/>
        </p:nvGrpSpPr>
        <p:grpSpPr>
          <a:xfrm>
            <a:off x="4673113" y="3760118"/>
            <a:ext cx="2222268" cy="1591568"/>
            <a:chOff x="3566" y="2577"/>
            <a:chExt cx="1050" cy="752"/>
          </a:xfrm>
        </p:grpSpPr>
        <p:sp>
          <p:nvSpPr>
            <p:cNvPr id="85027" name="AutoShape 36"/>
            <p:cNvSpPr/>
            <p:nvPr/>
          </p:nvSpPr>
          <p:spPr bwMode="auto">
            <a:xfrm>
              <a:off x="3566" y="2613"/>
              <a:ext cx="152" cy="677"/>
            </a:xfrm>
            <a:prstGeom prst="leftBrace">
              <a:avLst>
                <a:gd name="adj1" fmla="val 36972"/>
                <a:gd name="adj2" fmla="val 50000"/>
              </a:avLst>
            </a:prstGeom>
            <a:noFill/>
            <a:ln w="19050">
              <a:solidFill>
                <a:schemeClr val="tx1"/>
              </a:solidFill>
              <a:round/>
            </a:ln>
            <a:extLst>
              <a:ext uri="{909E8E84-426E-40DD-AFC4-6F175D3DCCD1}">
                <a14:hiddenFill xmlns:a14="http://schemas.microsoft.com/office/drawing/2010/main">
                  <a:solidFill>
                    <a:srgbClr val="FFFFFF"/>
                  </a:solidFill>
                </a14:hiddenFill>
              </a:ext>
            </a:extLst>
          </p:spPr>
          <p:txBody>
            <a:bodyPr wrap="none" anchor="ctr"/>
            <a:lstStyle>
              <a:lvl1pPr>
                <a:defRPr sz="2000">
                  <a:solidFill>
                    <a:schemeClr val="tx1"/>
                  </a:solidFill>
                  <a:latin typeface="Times New Roman" panose="02020603050405020304" pitchFamily="18" charset="0"/>
                  <a:ea typeface="宋体" panose="02010600030101010101" pitchFamily="2" charset="-122"/>
                </a:defRPr>
              </a:lvl1pPr>
              <a:lvl2pPr>
                <a:defRPr sz="2000">
                  <a:solidFill>
                    <a:schemeClr val="tx1"/>
                  </a:solidFill>
                  <a:latin typeface="Times New Roman" panose="02020603050405020304" pitchFamily="18" charset="0"/>
                  <a:ea typeface="宋体" panose="02010600030101010101" pitchFamily="2" charset="-122"/>
                </a:defRPr>
              </a:lvl2pPr>
              <a:lvl3pPr>
                <a:defRPr sz="2000">
                  <a:solidFill>
                    <a:schemeClr val="tx1"/>
                  </a:solidFill>
                  <a:latin typeface="Times New Roman" panose="02020603050405020304" pitchFamily="18" charset="0"/>
                  <a:ea typeface="宋体" panose="02010600030101010101" pitchFamily="2" charset="-122"/>
                </a:defRPr>
              </a:lvl3pPr>
              <a:lvl4pPr>
                <a:defRPr sz="2000">
                  <a:solidFill>
                    <a:schemeClr val="tx1"/>
                  </a:solidFill>
                  <a:latin typeface="Times New Roman" panose="02020603050405020304" pitchFamily="18" charset="0"/>
                  <a:ea typeface="宋体" panose="02010600030101010101" pitchFamily="2" charset="-122"/>
                </a:defRPr>
              </a:lvl4pPr>
              <a:lvl5pPr>
                <a:defRPr sz="2000">
                  <a:solidFill>
                    <a:schemeClr val="tx1"/>
                  </a:solidFill>
                  <a:latin typeface="Times New Roman" panose="02020603050405020304" pitchFamily="18" charset="0"/>
                  <a:ea typeface="宋体" panose="02010600030101010101" pitchFamily="2" charset="-122"/>
                </a:defRPr>
              </a:lvl5pPr>
              <a:lvl6pPr fontAlgn="base">
                <a:spcBef>
                  <a:spcPct val="0"/>
                </a:spcBef>
                <a:spcAft>
                  <a:spcPct val="0"/>
                </a:spcAft>
                <a:buFont typeface="Arial" panose="020B0604020202020204" pitchFamily="34" charset="0"/>
                <a:defRPr sz="2000">
                  <a:solidFill>
                    <a:schemeClr val="tx1"/>
                  </a:solidFill>
                  <a:latin typeface="Times New Roman" panose="02020603050405020304" pitchFamily="18" charset="0"/>
                  <a:ea typeface="宋体" panose="02010600030101010101" pitchFamily="2" charset="-122"/>
                </a:defRPr>
              </a:lvl6pPr>
              <a:lvl7pPr fontAlgn="base">
                <a:spcBef>
                  <a:spcPct val="0"/>
                </a:spcBef>
                <a:spcAft>
                  <a:spcPct val="0"/>
                </a:spcAft>
                <a:buFont typeface="Arial" panose="020B0604020202020204" pitchFamily="34" charset="0"/>
                <a:defRPr sz="2000">
                  <a:solidFill>
                    <a:schemeClr val="tx1"/>
                  </a:solidFill>
                  <a:latin typeface="Times New Roman" panose="02020603050405020304" pitchFamily="18" charset="0"/>
                  <a:ea typeface="宋体" panose="02010600030101010101" pitchFamily="2" charset="-122"/>
                </a:defRPr>
              </a:lvl7pPr>
              <a:lvl8pPr fontAlgn="base">
                <a:spcBef>
                  <a:spcPct val="0"/>
                </a:spcBef>
                <a:spcAft>
                  <a:spcPct val="0"/>
                </a:spcAft>
                <a:buFont typeface="Arial" panose="020B0604020202020204" pitchFamily="34" charset="0"/>
                <a:defRPr sz="2000">
                  <a:solidFill>
                    <a:schemeClr val="tx1"/>
                  </a:solidFill>
                  <a:latin typeface="Times New Roman" panose="02020603050405020304" pitchFamily="18" charset="0"/>
                  <a:ea typeface="宋体" panose="02010600030101010101" pitchFamily="2" charset="-122"/>
                </a:defRPr>
              </a:lvl8pPr>
              <a:lvl9pPr fontAlgn="base">
                <a:spcBef>
                  <a:spcPct val="0"/>
                </a:spcBef>
                <a:spcAft>
                  <a:spcPct val="0"/>
                </a:spcAft>
                <a:buFont typeface="Arial" panose="020B0604020202020204" pitchFamily="34" charset="0"/>
                <a:defRPr sz="2000">
                  <a:solidFill>
                    <a:schemeClr val="tx1"/>
                  </a:solidFill>
                  <a:latin typeface="Times New Roman" panose="02020603050405020304" pitchFamily="18" charset="0"/>
                  <a:ea typeface="宋体" panose="02010600030101010101" pitchFamily="2" charset="-122"/>
                </a:defRPr>
              </a:lvl9pPr>
            </a:lstStyle>
            <a:p>
              <a:endParaRPr lang="zh-CN" altLang="en-US" sz="2665"/>
            </a:p>
          </p:txBody>
        </p:sp>
        <p:sp>
          <p:nvSpPr>
            <p:cNvPr id="85028" name="Text Box 37"/>
            <p:cNvSpPr txBox="1">
              <a:spLocks noChangeArrowheads="1"/>
            </p:cNvSpPr>
            <p:nvPr/>
          </p:nvSpPr>
          <p:spPr bwMode="auto">
            <a:xfrm>
              <a:off x="3752" y="2577"/>
              <a:ext cx="576" cy="2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000">
                  <a:solidFill>
                    <a:schemeClr val="tx1"/>
                  </a:solidFill>
                  <a:latin typeface="Times New Roman" panose="02020603050405020304" pitchFamily="18" charset="0"/>
                  <a:ea typeface="宋体" panose="02010600030101010101" pitchFamily="2" charset="-122"/>
                </a:defRPr>
              </a:lvl1pPr>
              <a:lvl2pPr>
                <a:defRPr sz="2000">
                  <a:solidFill>
                    <a:schemeClr val="tx1"/>
                  </a:solidFill>
                  <a:latin typeface="Times New Roman" panose="02020603050405020304" pitchFamily="18" charset="0"/>
                  <a:ea typeface="宋体" panose="02010600030101010101" pitchFamily="2" charset="-122"/>
                </a:defRPr>
              </a:lvl2pPr>
              <a:lvl3pPr>
                <a:defRPr sz="2000">
                  <a:solidFill>
                    <a:schemeClr val="tx1"/>
                  </a:solidFill>
                  <a:latin typeface="Times New Roman" panose="02020603050405020304" pitchFamily="18" charset="0"/>
                  <a:ea typeface="宋体" panose="02010600030101010101" pitchFamily="2" charset="-122"/>
                </a:defRPr>
              </a:lvl3pPr>
              <a:lvl4pPr>
                <a:defRPr sz="2000">
                  <a:solidFill>
                    <a:schemeClr val="tx1"/>
                  </a:solidFill>
                  <a:latin typeface="Times New Roman" panose="02020603050405020304" pitchFamily="18" charset="0"/>
                  <a:ea typeface="宋体" panose="02010600030101010101" pitchFamily="2" charset="-122"/>
                </a:defRPr>
              </a:lvl4pPr>
              <a:lvl5pPr>
                <a:defRPr sz="2000">
                  <a:solidFill>
                    <a:schemeClr val="tx1"/>
                  </a:solidFill>
                  <a:latin typeface="Times New Roman" panose="02020603050405020304" pitchFamily="18" charset="0"/>
                  <a:ea typeface="宋体" panose="02010600030101010101" pitchFamily="2" charset="-122"/>
                </a:defRPr>
              </a:lvl5pPr>
              <a:lvl6pPr fontAlgn="base">
                <a:spcBef>
                  <a:spcPct val="0"/>
                </a:spcBef>
                <a:spcAft>
                  <a:spcPct val="0"/>
                </a:spcAft>
                <a:buFont typeface="Arial" panose="020B0604020202020204" pitchFamily="34" charset="0"/>
                <a:defRPr sz="2000">
                  <a:solidFill>
                    <a:schemeClr val="tx1"/>
                  </a:solidFill>
                  <a:latin typeface="Times New Roman" panose="02020603050405020304" pitchFamily="18" charset="0"/>
                  <a:ea typeface="宋体" panose="02010600030101010101" pitchFamily="2" charset="-122"/>
                </a:defRPr>
              </a:lvl6pPr>
              <a:lvl7pPr fontAlgn="base">
                <a:spcBef>
                  <a:spcPct val="0"/>
                </a:spcBef>
                <a:spcAft>
                  <a:spcPct val="0"/>
                </a:spcAft>
                <a:buFont typeface="Arial" panose="020B0604020202020204" pitchFamily="34" charset="0"/>
                <a:defRPr sz="2000">
                  <a:solidFill>
                    <a:schemeClr val="tx1"/>
                  </a:solidFill>
                  <a:latin typeface="Times New Roman" panose="02020603050405020304" pitchFamily="18" charset="0"/>
                  <a:ea typeface="宋体" panose="02010600030101010101" pitchFamily="2" charset="-122"/>
                </a:defRPr>
              </a:lvl7pPr>
              <a:lvl8pPr fontAlgn="base">
                <a:spcBef>
                  <a:spcPct val="0"/>
                </a:spcBef>
                <a:spcAft>
                  <a:spcPct val="0"/>
                </a:spcAft>
                <a:buFont typeface="Arial" panose="020B0604020202020204" pitchFamily="34" charset="0"/>
                <a:defRPr sz="2000">
                  <a:solidFill>
                    <a:schemeClr val="tx1"/>
                  </a:solidFill>
                  <a:latin typeface="Times New Roman" panose="02020603050405020304" pitchFamily="18" charset="0"/>
                  <a:ea typeface="宋体" panose="02010600030101010101" pitchFamily="2" charset="-122"/>
                </a:defRPr>
              </a:lvl8pPr>
              <a:lvl9pPr fontAlgn="base">
                <a:spcBef>
                  <a:spcPct val="0"/>
                </a:spcBef>
                <a:spcAft>
                  <a:spcPct val="0"/>
                </a:spcAft>
                <a:buFont typeface="Arial" panose="020B0604020202020204" pitchFamily="34" charset="0"/>
                <a:defRPr sz="2000">
                  <a:solidFill>
                    <a:schemeClr val="tx1"/>
                  </a:solidFill>
                  <a:latin typeface="Times New Roman" panose="02020603050405020304" pitchFamily="18" charset="0"/>
                  <a:ea typeface="宋体" panose="02010600030101010101" pitchFamily="2" charset="-122"/>
                </a:defRPr>
              </a:lvl9pPr>
            </a:lstStyle>
            <a:p>
              <a:pPr eaLnBrk="0" hangingPunct="0">
                <a:lnSpc>
                  <a:spcPct val="90000"/>
                </a:lnSpc>
              </a:pPr>
              <a:r>
                <a:rPr lang="zh-CN" altLang="en-US" sz="2935" b="1">
                  <a:solidFill>
                    <a:srgbClr val="0000FF"/>
                  </a:solidFill>
                  <a:latin typeface="楷体_GB2312" panose="02010609030101010101" charset="-122"/>
                  <a:ea typeface="楷体_GB2312" panose="02010609030101010101" charset="-122"/>
                </a:rPr>
                <a:t>心态</a:t>
              </a:r>
              <a:endParaRPr lang="zh-CN" altLang="en-US" sz="2935" b="1">
                <a:solidFill>
                  <a:srgbClr val="0000FF"/>
                </a:solidFill>
                <a:latin typeface="楷体_GB2312" panose="02010609030101010101" charset="-122"/>
                <a:ea typeface="楷体_GB2312" panose="02010609030101010101" charset="-122"/>
              </a:endParaRPr>
            </a:p>
          </p:txBody>
        </p:sp>
        <p:sp>
          <p:nvSpPr>
            <p:cNvPr id="85029" name="Text Box 38"/>
            <p:cNvSpPr txBox="1">
              <a:spLocks noChangeArrowheads="1"/>
            </p:cNvSpPr>
            <p:nvPr/>
          </p:nvSpPr>
          <p:spPr bwMode="auto">
            <a:xfrm>
              <a:off x="3752" y="2853"/>
              <a:ext cx="576" cy="2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000">
                  <a:solidFill>
                    <a:schemeClr val="tx1"/>
                  </a:solidFill>
                  <a:latin typeface="Times New Roman" panose="02020603050405020304" pitchFamily="18" charset="0"/>
                  <a:ea typeface="宋体" panose="02010600030101010101" pitchFamily="2" charset="-122"/>
                </a:defRPr>
              </a:lvl1pPr>
              <a:lvl2pPr>
                <a:defRPr sz="2000">
                  <a:solidFill>
                    <a:schemeClr val="tx1"/>
                  </a:solidFill>
                  <a:latin typeface="Times New Roman" panose="02020603050405020304" pitchFamily="18" charset="0"/>
                  <a:ea typeface="宋体" panose="02010600030101010101" pitchFamily="2" charset="-122"/>
                </a:defRPr>
              </a:lvl2pPr>
              <a:lvl3pPr>
                <a:defRPr sz="2000">
                  <a:solidFill>
                    <a:schemeClr val="tx1"/>
                  </a:solidFill>
                  <a:latin typeface="Times New Roman" panose="02020603050405020304" pitchFamily="18" charset="0"/>
                  <a:ea typeface="宋体" panose="02010600030101010101" pitchFamily="2" charset="-122"/>
                </a:defRPr>
              </a:lvl3pPr>
              <a:lvl4pPr>
                <a:defRPr sz="2000">
                  <a:solidFill>
                    <a:schemeClr val="tx1"/>
                  </a:solidFill>
                  <a:latin typeface="Times New Roman" panose="02020603050405020304" pitchFamily="18" charset="0"/>
                  <a:ea typeface="宋体" panose="02010600030101010101" pitchFamily="2" charset="-122"/>
                </a:defRPr>
              </a:lvl4pPr>
              <a:lvl5pPr>
                <a:defRPr sz="2000">
                  <a:solidFill>
                    <a:schemeClr val="tx1"/>
                  </a:solidFill>
                  <a:latin typeface="Times New Roman" panose="02020603050405020304" pitchFamily="18" charset="0"/>
                  <a:ea typeface="宋体" panose="02010600030101010101" pitchFamily="2" charset="-122"/>
                </a:defRPr>
              </a:lvl5pPr>
              <a:lvl6pPr fontAlgn="base">
                <a:spcBef>
                  <a:spcPct val="0"/>
                </a:spcBef>
                <a:spcAft>
                  <a:spcPct val="0"/>
                </a:spcAft>
                <a:buFont typeface="Arial" panose="020B0604020202020204" pitchFamily="34" charset="0"/>
                <a:defRPr sz="2000">
                  <a:solidFill>
                    <a:schemeClr val="tx1"/>
                  </a:solidFill>
                  <a:latin typeface="Times New Roman" panose="02020603050405020304" pitchFamily="18" charset="0"/>
                  <a:ea typeface="宋体" panose="02010600030101010101" pitchFamily="2" charset="-122"/>
                </a:defRPr>
              </a:lvl6pPr>
              <a:lvl7pPr fontAlgn="base">
                <a:spcBef>
                  <a:spcPct val="0"/>
                </a:spcBef>
                <a:spcAft>
                  <a:spcPct val="0"/>
                </a:spcAft>
                <a:buFont typeface="Arial" panose="020B0604020202020204" pitchFamily="34" charset="0"/>
                <a:defRPr sz="2000">
                  <a:solidFill>
                    <a:schemeClr val="tx1"/>
                  </a:solidFill>
                  <a:latin typeface="Times New Roman" panose="02020603050405020304" pitchFamily="18" charset="0"/>
                  <a:ea typeface="宋体" panose="02010600030101010101" pitchFamily="2" charset="-122"/>
                </a:defRPr>
              </a:lvl7pPr>
              <a:lvl8pPr fontAlgn="base">
                <a:spcBef>
                  <a:spcPct val="0"/>
                </a:spcBef>
                <a:spcAft>
                  <a:spcPct val="0"/>
                </a:spcAft>
                <a:buFont typeface="Arial" panose="020B0604020202020204" pitchFamily="34" charset="0"/>
                <a:defRPr sz="2000">
                  <a:solidFill>
                    <a:schemeClr val="tx1"/>
                  </a:solidFill>
                  <a:latin typeface="Times New Roman" panose="02020603050405020304" pitchFamily="18" charset="0"/>
                  <a:ea typeface="宋体" panose="02010600030101010101" pitchFamily="2" charset="-122"/>
                </a:defRPr>
              </a:lvl8pPr>
              <a:lvl9pPr fontAlgn="base">
                <a:spcBef>
                  <a:spcPct val="0"/>
                </a:spcBef>
                <a:spcAft>
                  <a:spcPct val="0"/>
                </a:spcAft>
                <a:buFont typeface="Arial" panose="020B0604020202020204" pitchFamily="34" charset="0"/>
                <a:defRPr sz="2000">
                  <a:solidFill>
                    <a:schemeClr val="tx1"/>
                  </a:solidFill>
                  <a:latin typeface="Times New Roman" panose="02020603050405020304" pitchFamily="18" charset="0"/>
                  <a:ea typeface="宋体" panose="02010600030101010101" pitchFamily="2" charset="-122"/>
                </a:defRPr>
              </a:lvl9pPr>
            </a:lstStyle>
            <a:p>
              <a:pPr eaLnBrk="0" hangingPunct="0">
                <a:lnSpc>
                  <a:spcPct val="80000"/>
                </a:lnSpc>
              </a:pPr>
              <a:r>
                <a:rPr lang="zh-CN" altLang="en-US" sz="2935" b="1">
                  <a:solidFill>
                    <a:srgbClr val="0000FF"/>
                  </a:solidFill>
                  <a:latin typeface="楷体_GB2312" panose="02010609030101010101" charset="-122"/>
                  <a:ea typeface="楷体_GB2312" panose="02010609030101010101" charset="-122"/>
                </a:rPr>
                <a:t>身体</a:t>
              </a:r>
              <a:endParaRPr lang="zh-CN" altLang="en-US" sz="2935" b="1">
                <a:solidFill>
                  <a:srgbClr val="0000FF"/>
                </a:solidFill>
                <a:latin typeface="楷体_GB2312" panose="02010609030101010101" charset="-122"/>
                <a:ea typeface="楷体_GB2312" panose="02010609030101010101" charset="-122"/>
              </a:endParaRPr>
            </a:p>
          </p:txBody>
        </p:sp>
        <p:sp>
          <p:nvSpPr>
            <p:cNvPr id="85030" name="Text Box 39"/>
            <p:cNvSpPr txBox="1">
              <a:spLocks noChangeArrowheads="1"/>
            </p:cNvSpPr>
            <p:nvPr/>
          </p:nvSpPr>
          <p:spPr bwMode="auto">
            <a:xfrm>
              <a:off x="3752" y="3093"/>
              <a:ext cx="864" cy="2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000">
                  <a:solidFill>
                    <a:schemeClr val="tx1"/>
                  </a:solidFill>
                  <a:latin typeface="Times New Roman" panose="02020603050405020304" pitchFamily="18" charset="0"/>
                  <a:ea typeface="宋体" panose="02010600030101010101" pitchFamily="2" charset="-122"/>
                </a:defRPr>
              </a:lvl1pPr>
              <a:lvl2pPr>
                <a:defRPr sz="2000">
                  <a:solidFill>
                    <a:schemeClr val="tx1"/>
                  </a:solidFill>
                  <a:latin typeface="Times New Roman" panose="02020603050405020304" pitchFamily="18" charset="0"/>
                  <a:ea typeface="宋体" panose="02010600030101010101" pitchFamily="2" charset="-122"/>
                </a:defRPr>
              </a:lvl2pPr>
              <a:lvl3pPr>
                <a:defRPr sz="2000">
                  <a:solidFill>
                    <a:schemeClr val="tx1"/>
                  </a:solidFill>
                  <a:latin typeface="Times New Roman" panose="02020603050405020304" pitchFamily="18" charset="0"/>
                  <a:ea typeface="宋体" panose="02010600030101010101" pitchFamily="2" charset="-122"/>
                </a:defRPr>
              </a:lvl3pPr>
              <a:lvl4pPr>
                <a:defRPr sz="2000">
                  <a:solidFill>
                    <a:schemeClr val="tx1"/>
                  </a:solidFill>
                  <a:latin typeface="Times New Roman" panose="02020603050405020304" pitchFamily="18" charset="0"/>
                  <a:ea typeface="宋体" panose="02010600030101010101" pitchFamily="2" charset="-122"/>
                </a:defRPr>
              </a:lvl4pPr>
              <a:lvl5pPr>
                <a:defRPr sz="2000">
                  <a:solidFill>
                    <a:schemeClr val="tx1"/>
                  </a:solidFill>
                  <a:latin typeface="Times New Roman" panose="02020603050405020304" pitchFamily="18" charset="0"/>
                  <a:ea typeface="宋体" panose="02010600030101010101" pitchFamily="2" charset="-122"/>
                </a:defRPr>
              </a:lvl5pPr>
              <a:lvl6pPr fontAlgn="base">
                <a:spcBef>
                  <a:spcPct val="0"/>
                </a:spcBef>
                <a:spcAft>
                  <a:spcPct val="0"/>
                </a:spcAft>
                <a:buFont typeface="Arial" panose="020B0604020202020204" pitchFamily="34" charset="0"/>
                <a:defRPr sz="2000">
                  <a:solidFill>
                    <a:schemeClr val="tx1"/>
                  </a:solidFill>
                  <a:latin typeface="Times New Roman" panose="02020603050405020304" pitchFamily="18" charset="0"/>
                  <a:ea typeface="宋体" panose="02010600030101010101" pitchFamily="2" charset="-122"/>
                </a:defRPr>
              </a:lvl6pPr>
              <a:lvl7pPr fontAlgn="base">
                <a:spcBef>
                  <a:spcPct val="0"/>
                </a:spcBef>
                <a:spcAft>
                  <a:spcPct val="0"/>
                </a:spcAft>
                <a:buFont typeface="Arial" panose="020B0604020202020204" pitchFamily="34" charset="0"/>
                <a:defRPr sz="2000">
                  <a:solidFill>
                    <a:schemeClr val="tx1"/>
                  </a:solidFill>
                  <a:latin typeface="Times New Roman" panose="02020603050405020304" pitchFamily="18" charset="0"/>
                  <a:ea typeface="宋体" panose="02010600030101010101" pitchFamily="2" charset="-122"/>
                </a:defRPr>
              </a:lvl7pPr>
              <a:lvl8pPr fontAlgn="base">
                <a:spcBef>
                  <a:spcPct val="0"/>
                </a:spcBef>
                <a:spcAft>
                  <a:spcPct val="0"/>
                </a:spcAft>
                <a:buFont typeface="Arial" panose="020B0604020202020204" pitchFamily="34" charset="0"/>
                <a:defRPr sz="2000">
                  <a:solidFill>
                    <a:schemeClr val="tx1"/>
                  </a:solidFill>
                  <a:latin typeface="Times New Roman" panose="02020603050405020304" pitchFamily="18" charset="0"/>
                  <a:ea typeface="宋体" panose="02010600030101010101" pitchFamily="2" charset="-122"/>
                </a:defRPr>
              </a:lvl8pPr>
              <a:lvl9pPr fontAlgn="base">
                <a:spcBef>
                  <a:spcPct val="0"/>
                </a:spcBef>
                <a:spcAft>
                  <a:spcPct val="0"/>
                </a:spcAft>
                <a:buFont typeface="Arial" panose="020B0604020202020204" pitchFamily="34" charset="0"/>
                <a:defRPr sz="2000">
                  <a:solidFill>
                    <a:schemeClr val="tx1"/>
                  </a:solidFill>
                  <a:latin typeface="Times New Roman" panose="02020603050405020304" pitchFamily="18" charset="0"/>
                  <a:ea typeface="宋体" panose="02010600030101010101" pitchFamily="2" charset="-122"/>
                </a:defRPr>
              </a:lvl9pPr>
            </a:lstStyle>
            <a:p>
              <a:pPr eaLnBrk="0" hangingPunct="0">
                <a:lnSpc>
                  <a:spcPct val="90000"/>
                </a:lnSpc>
              </a:pPr>
              <a:r>
                <a:rPr lang="zh-CN" altLang="en-US" sz="2935" b="1">
                  <a:solidFill>
                    <a:srgbClr val="0000FF"/>
                  </a:solidFill>
                  <a:latin typeface="楷体_GB2312" panose="02010609030101010101" charset="-122"/>
                  <a:ea typeface="楷体_GB2312" panose="02010609030101010101" charset="-122"/>
                </a:rPr>
                <a:t>环境</a:t>
              </a:r>
              <a:endParaRPr lang="zh-CN" altLang="en-US" sz="2935" b="1">
                <a:solidFill>
                  <a:srgbClr val="0000FF"/>
                </a:solidFill>
                <a:latin typeface="楷体_GB2312" panose="02010609030101010101" charset="-122"/>
                <a:ea typeface="楷体_GB2312" panose="02010609030101010101" charset="-122"/>
              </a:endParaRPr>
            </a:p>
          </p:txBody>
        </p:sp>
      </p:grpSp>
    </p:spTree>
  </p:cSld>
  <p:clrMapOvr>
    <a:masterClrMapping/>
  </p:clrMapOvr>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7" name="TextBox 6"/>
          <p:cNvSpPr txBox="1">
            <a:spLocks noChangeArrowheads="1"/>
          </p:cNvSpPr>
          <p:nvPr/>
        </p:nvSpPr>
        <p:spPr bwMode="auto">
          <a:xfrm>
            <a:off x="1371457" y="2287072"/>
            <a:ext cx="10971657" cy="5835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000">
                <a:solidFill>
                  <a:schemeClr val="tx1"/>
                </a:solidFill>
                <a:latin typeface="Times New Roman" panose="02020603050405020304" pitchFamily="18" charset="0"/>
                <a:ea typeface="宋体" panose="02010600030101010101" pitchFamily="2" charset="-122"/>
              </a:defRPr>
            </a:lvl1pPr>
            <a:lvl2pPr>
              <a:defRPr sz="2000">
                <a:solidFill>
                  <a:schemeClr val="tx1"/>
                </a:solidFill>
                <a:latin typeface="Times New Roman" panose="02020603050405020304" pitchFamily="18" charset="0"/>
                <a:ea typeface="宋体" panose="02010600030101010101" pitchFamily="2" charset="-122"/>
              </a:defRPr>
            </a:lvl2pPr>
            <a:lvl3pPr>
              <a:defRPr sz="2000">
                <a:solidFill>
                  <a:schemeClr val="tx1"/>
                </a:solidFill>
                <a:latin typeface="Times New Roman" panose="02020603050405020304" pitchFamily="18" charset="0"/>
                <a:ea typeface="宋体" panose="02010600030101010101" pitchFamily="2" charset="-122"/>
              </a:defRPr>
            </a:lvl3pPr>
            <a:lvl4pPr>
              <a:defRPr sz="2000">
                <a:solidFill>
                  <a:schemeClr val="tx1"/>
                </a:solidFill>
                <a:latin typeface="Times New Roman" panose="02020603050405020304" pitchFamily="18" charset="0"/>
                <a:ea typeface="宋体" panose="02010600030101010101" pitchFamily="2" charset="-122"/>
              </a:defRPr>
            </a:lvl4pPr>
            <a:lvl5pPr>
              <a:defRPr sz="2000">
                <a:solidFill>
                  <a:schemeClr val="tx1"/>
                </a:solidFill>
                <a:latin typeface="Times New Roman" panose="02020603050405020304" pitchFamily="18" charset="0"/>
                <a:ea typeface="宋体" panose="02010600030101010101" pitchFamily="2" charset="-122"/>
              </a:defRPr>
            </a:lvl5pPr>
            <a:lvl6pPr fontAlgn="base">
              <a:spcBef>
                <a:spcPct val="0"/>
              </a:spcBef>
              <a:spcAft>
                <a:spcPct val="0"/>
              </a:spcAft>
              <a:buFont typeface="Arial" panose="020B0604020202020204" pitchFamily="34" charset="0"/>
              <a:defRPr sz="2000">
                <a:solidFill>
                  <a:schemeClr val="tx1"/>
                </a:solidFill>
                <a:latin typeface="Times New Roman" panose="02020603050405020304" pitchFamily="18" charset="0"/>
                <a:ea typeface="宋体" panose="02010600030101010101" pitchFamily="2" charset="-122"/>
              </a:defRPr>
            </a:lvl6pPr>
            <a:lvl7pPr fontAlgn="base">
              <a:spcBef>
                <a:spcPct val="0"/>
              </a:spcBef>
              <a:spcAft>
                <a:spcPct val="0"/>
              </a:spcAft>
              <a:buFont typeface="Arial" panose="020B0604020202020204" pitchFamily="34" charset="0"/>
              <a:defRPr sz="2000">
                <a:solidFill>
                  <a:schemeClr val="tx1"/>
                </a:solidFill>
                <a:latin typeface="Times New Roman" panose="02020603050405020304" pitchFamily="18" charset="0"/>
                <a:ea typeface="宋体" panose="02010600030101010101" pitchFamily="2" charset="-122"/>
              </a:defRPr>
            </a:lvl7pPr>
            <a:lvl8pPr fontAlgn="base">
              <a:spcBef>
                <a:spcPct val="0"/>
              </a:spcBef>
              <a:spcAft>
                <a:spcPct val="0"/>
              </a:spcAft>
              <a:buFont typeface="Arial" panose="020B0604020202020204" pitchFamily="34" charset="0"/>
              <a:defRPr sz="2000">
                <a:solidFill>
                  <a:schemeClr val="tx1"/>
                </a:solidFill>
                <a:latin typeface="Times New Roman" panose="02020603050405020304" pitchFamily="18" charset="0"/>
                <a:ea typeface="宋体" panose="02010600030101010101" pitchFamily="2" charset="-122"/>
              </a:defRPr>
            </a:lvl8pPr>
            <a:lvl9pPr fontAlgn="base">
              <a:spcBef>
                <a:spcPct val="0"/>
              </a:spcBef>
              <a:spcAft>
                <a:spcPct val="0"/>
              </a:spcAft>
              <a:buFont typeface="Arial" panose="020B0604020202020204" pitchFamily="34" charset="0"/>
              <a:defRPr sz="2000">
                <a:solidFill>
                  <a:schemeClr val="tx1"/>
                </a:solidFill>
                <a:latin typeface="Times New Roman" panose="02020603050405020304" pitchFamily="18" charset="0"/>
                <a:ea typeface="宋体" panose="02010600030101010101" pitchFamily="2" charset="-122"/>
              </a:defRPr>
            </a:lvl9pPr>
          </a:lstStyle>
          <a:p>
            <a:r>
              <a:rPr lang="zh-CN" altLang="en-US" sz="3200" b="1">
                <a:latin typeface="Arial" panose="020B0604020202020204" pitchFamily="34" charset="0"/>
              </a:rPr>
              <a:t>●通览全卷，迅速摸透“题情”</a:t>
            </a:r>
            <a:endParaRPr lang="zh-CN" altLang="en-US" sz="3200" b="1">
              <a:latin typeface="Arial" panose="020B0604020202020204" pitchFamily="34" charset="0"/>
            </a:endParaRPr>
          </a:p>
        </p:txBody>
      </p:sp>
      <p:sp>
        <p:nvSpPr>
          <p:cNvPr id="86018" name="TextBox 8"/>
          <p:cNvSpPr txBox="1">
            <a:spLocks noChangeArrowheads="1"/>
          </p:cNvSpPr>
          <p:nvPr/>
        </p:nvSpPr>
        <p:spPr bwMode="auto">
          <a:xfrm>
            <a:off x="1371457" y="2922005"/>
            <a:ext cx="10971657" cy="5835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000">
                <a:solidFill>
                  <a:schemeClr val="tx1"/>
                </a:solidFill>
                <a:latin typeface="Times New Roman" panose="02020603050405020304" pitchFamily="18" charset="0"/>
                <a:ea typeface="宋体" panose="02010600030101010101" pitchFamily="2" charset="-122"/>
              </a:defRPr>
            </a:lvl1pPr>
            <a:lvl2pPr>
              <a:defRPr sz="2000">
                <a:solidFill>
                  <a:schemeClr val="tx1"/>
                </a:solidFill>
                <a:latin typeface="Times New Roman" panose="02020603050405020304" pitchFamily="18" charset="0"/>
                <a:ea typeface="宋体" panose="02010600030101010101" pitchFamily="2" charset="-122"/>
              </a:defRPr>
            </a:lvl2pPr>
            <a:lvl3pPr>
              <a:defRPr sz="2000">
                <a:solidFill>
                  <a:schemeClr val="tx1"/>
                </a:solidFill>
                <a:latin typeface="Times New Roman" panose="02020603050405020304" pitchFamily="18" charset="0"/>
                <a:ea typeface="宋体" panose="02010600030101010101" pitchFamily="2" charset="-122"/>
              </a:defRPr>
            </a:lvl3pPr>
            <a:lvl4pPr>
              <a:defRPr sz="2000">
                <a:solidFill>
                  <a:schemeClr val="tx1"/>
                </a:solidFill>
                <a:latin typeface="Times New Roman" panose="02020603050405020304" pitchFamily="18" charset="0"/>
                <a:ea typeface="宋体" panose="02010600030101010101" pitchFamily="2" charset="-122"/>
              </a:defRPr>
            </a:lvl4pPr>
            <a:lvl5pPr>
              <a:defRPr sz="2000">
                <a:solidFill>
                  <a:schemeClr val="tx1"/>
                </a:solidFill>
                <a:latin typeface="Times New Roman" panose="02020603050405020304" pitchFamily="18" charset="0"/>
                <a:ea typeface="宋体" panose="02010600030101010101" pitchFamily="2" charset="-122"/>
              </a:defRPr>
            </a:lvl5pPr>
            <a:lvl6pPr fontAlgn="base">
              <a:spcBef>
                <a:spcPct val="0"/>
              </a:spcBef>
              <a:spcAft>
                <a:spcPct val="0"/>
              </a:spcAft>
              <a:buFont typeface="Arial" panose="020B0604020202020204" pitchFamily="34" charset="0"/>
              <a:defRPr sz="2000">
                <a:solidFill>
                  <a:schemeClr val="tx1"/>
                </a:solidFill>
                <a:latin typeface="Times New Roman" panose="02020603050405020304" pitchFamily="18" charset="0"/>
                <a:ea typeface="宋体" panose="02010600030101010101" pitchFamily="2" charset="-122"/>
              </a:defRPr>
            </a:lvl6pPr>
            <a:lvl7pPr fontAlgn="base">
              <a:spcBef>
                <a:spcPct val="0"/>
              </a:spcBef>
              <a:spcAft>
                <a:spcPct val="0"/>
              </a:spcAft>
              <a:buFont typeface="Arial" panose="020B0604020202020204" pitchFamily="34" charset="0"/>
              <a:defRPr sz="2000">
                <a:solidFill>
                  <a:schemeClr val="tx1"/>
                </a:solidFill>
                <a:latin typeface="Times New Roman" panose="02020603050405020304" pitchFamily="18" charset="0"/>
                <a:ea typeface="宋体" panose="02010600030101010101" pitchFamily="2" charset="-122"/>
              </a:defRPr>
            </a:lvl7pPr>
            <a:lvl8pPr fontAlgn="base">
              <a:spcBef>
                <a:spcPct val="0"/>
              </a:spcBef>
              <a:spcAft>
                <a:spcPct val="0"/>
              </a:spcAft>
              <a:buFont typeface="Arial" panose="020B0604020202020204" pitchFamily="34" charset="0"/>
              <a:defRPr sz="2000">
                <a:solidFill>
                  <a:schemeClr val="tx1"/>
                </a:solidFill>
                <a:latin typeface="Times New Roman" panose="02020603050405020304" pitchFamily="18" charset="0"/>
                <a:ea typeface="宋体" panose="02010600030101010101" pitchFamily="2" charset="-122"/>
              </a:defRPr>
            </a:lvl8pPr>
            <a:lvl9pPr fontAlgn="base">
              <a:spcBef>
                <a:spcPct val="0"/>
              </a:spcBef>
              <a:spcAft>
                <a:spcPct val="0"/>
              </a:spcAft>
              <a:buFont typeface="Arial" panose="020B0604020202020204" pitchFamily="34" charset="0"/>
              <a:defRPr sz="2000">
                <a:solidFill>
                  <a:schemeClr val="tx1"/>
                </a:solidFill>
                <a:latin typeface="Times New Roman" panose="02020603050405020304" pitchFamily="18" charset="0"/>
                <a:ea typeface="宋体" panose="02010600030101010101" pitchFamily="2" charset="-122"/>
              </a:defRPr>
            </a:lvl9pPr>
          </a:lstStyle>
          <a:p>
            <a:r>
              <a:rPr lang="zh-CN" altLang="en-US" sz="3200" b="1">
                <a:latin typeface="Arial" panose="020B0604020202020204" pitchFamily="34" charset="0"/>
              </a:rPr>
              <a:t>●明确答题目标（立足中下题目）</a:t>
            </a:r>
            <a:endParaRPr lang="zh-CN" altLang="en-US" sz="3200" b="1">
              <a:latin typeface="Arial" panose="020B0604020202020204" pitchFamily="34" charset="0"/>
            </a:endParaRPr>
          </a:p>
        </p:txBody>
      </p:sp>
      <p:sp>
        <p:nvSpPr>
          <p:cNvPr id="86019" name="TextBox 9"/>
          <p:cNvSpPr txBox="1">
            <a:spLocks noChangeArrowheads="1"/>
          </p:cNvSpPr>
          <p:nvPr/>
        </p:nvSpPr>
        <p:spPr bwMode="auto">
          <a:xfrm>
            <a:off x="1388389" y="3531542"/>
            <a:ext cx="10971657" cy="5835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000">
                <a:solidFill>
                  <a:schemeClr val="tx1"/>
                </a:solidFill>
                <a:latin typeface="Times New Roman" panose="02020603050405020304" pitchFamily="18" charset="0"/>
                <a:ea typeface="宋体" panose="02010600030101010101" pitchFamily="2" charset="-122"/>
              </a:defRPr>
            </a:lvl1pPr>
            <a:lvl2pPr>
              <a:defRPr sz="2000">
                <a:solidFill>
                  <a:schemeClr val="tx1"/>
                </a:solidFill>
                <a:latin typeface="Times New Roman" panose="02020603050405020304" pitchFamily="18" charset="0"/>
                <a:ea typeface="宋体" panose="02010600030101010101" pitchFamily="2" charset="-122"/>
              </a:defRPr>
            </a:lvl2pPr>
            <a:lvl3pPr>
              <a:defRPr sz="2000">
                <a:solidFill>
                  <a:schemeClr val="tx1"/>
                </a:solidFill>
                <a:latin typeface="Times New Roman" panose="02020603050405020304" pitchFamily="18" charset="0"/>
                <a:ea typeface="宋体" panose="02010600030101010101" pitchFamily="2" charset="-122"/>
              </a:defRPr>
            </a:lvl3pPr>
            <a:lvl4pPr>
              <a:defRPr sz="2000">
                <a:solidFill>
                  <a:schemeClr val="tx1"/>
                </a:solidFill>
                <a:latin typeface="Times New Roman" panose="02020603050405020304" pitchFamily="18" charset="0"/>
                <a:ea typeface="宋体" panose="02010600030101010101" pitchFamily="2" charset="-122"/>
              </a:defRPr>
            </a:lvl4pPr>
            <a:lvl5pPr>
              <a:defRPr sz="2000">
                <a:solidFill>
                  <a:schemeClr val="tx1"/>
                </a:solidFill>
                <a:latin typeface="Times New Roman" panose="02020603050405020304" pitchFamily="18" charset="0"/>
                <a:ea typeface="宋体" panose="02010600030101010101" pitchFamily="2" charset="-122"/>
              </a:defRPr>
            </a:lvl5pPr>
            <a:lvl6pPr fontAlgn="base">
              <a:spcBef>
                <a:spcPct val="0"/>
              </a:spcBef>
              <a:spcAft>
                <a:spcPct val="0"/>
              </a:spcAft>
              <a:buFont typeface="Arial" panose="020B0604020202020204" pitchFamily="34" charset="0"/>
              <a:defRPr sz="2000">
                <a:solidFill>
                  <a:schemeClr val="tx1"/>
                </a:solidFill>
                <a:latin typeface="Times New Roman" panose="02020603050405020304" pitchFamily="18" charset="0"/>
                <a:ea typeface="宋体" panose="02010600030101010101" pitchFamily="2" charset="-122"/>
              </a:defRPr>
            </a:lvl6pPr>
            <a:lvl7pPr fontAlgn="base">
              <a:spcBef>
                <a:spcPct val="0"/>
              </a:spcBef>
              <a:spcAft>
                <a:spcPct val="0"/>
              </a:spcAft>
              <a:buFont typeface="Arial" panose="020B0604020202020204" pitchFamily="34" charset="0"/>
              <a:defRPr sz="2000">
                <a:solidFill>
                  <a:schemeClr val="tx1"/>
                </a:solidFill>
                <a:latin typeface="Times New Roman" panose="02020603050405020304" pitchFamily="18" charset="0"/>
                <a:ea typeface="宋体" panose="02010600030101010101" pitchFamily="2" charset="-122"/>
              </a:defRPr>
            </a:lvl7pPr>
            <a:lvl8pPr fontAlgn="base">
              <a:spcBef>
                <a:spcPct val="0"/>
              </a:spcBef>
              <a:spcAft>
                <a:spcPct val="0"/>
              </a:spcAft>
              <a:buFont typeface="Arial" panose="020B0604020202020204" pitchFamily="34" charset="0"/>
              <a:defRPr sz="2000">
                <a:solidFill>
                  <a:schemeClr val="tx1"/>
                </a:solidFill>
                <a:latin typeface="Times New Roman" panose="02020603050405020304" pitchFamily="18" charset="0"/>
                <a:ea typeface="宋体" panose="02010600030101010101" pitchFamily="2" charset="-122"/>
              </a:defRPr>
            </a:lvl8pPr>
            <a:lvl9pPr fontAlgn="base">
              <a:spcBef>
                <a:spcPct val="0"/>
              </a:spcBef>
              <a:spcAft>
                <a:spcPct val="0"/>
              </a:spcAft>
              <a:buFont typeface="Arial" panose="020B0604020202020204" pitchFamily="34" charset="0"/>
              <a:defRPr sz="2000">
                <a:solidFill>
                  <a:schemeClr val="tx1"/>
                </a:solidFill>
                <a:latin typeface="Times New Roman" panose="02020603050405020304" pitchFamily="18" charset="0"/>
                <a:ea typeface="宋体" panose="02010600030101010101" pitchFamily="2" charset="-122"/>
              </a:defRPr>
            </a:lvl9pPr>
          </a:lstStyle>
          <a:p>
            <a:r>
              <a:rPr lang="zh-CN" altLang="en-US" sz="3200" b="1">
                <a:latin typeface="Arial" panose="020B0604020202020204" pitchFamily="34" charset="0"/>
              </a:rPr>
              <a:t>●正确把握答题顺序</a:t>
            </a:r>
            <a:endParaRPr lang="zh-CN" altLang="en-US" sz="3200" b="1">
              <a:latin typeface="Arial" panose="020B0604020202020204" pitchFamily="34" charset="0"/>
            </a:endParaRPr>
          </a:p>
        </p:txBody>
      </p:sp>
      <p:sp>
        <p:nvSpPr>
          <p:cNvPr id="86020" name="TextBox 10"/>
          <p:cNvSpPr txBox="1">
            <a:spLocks noChangeArrowheads="1"/>
          </p:cNvSpPr>
          <p:nvPr/>
        </p:nvSpPr>
        <p:spPr bwMode="auto">
          <a:xfrm>
            <a:off x="1405320" y="4166476"/>
            <a:ext cx="10971657" cy="5835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000">
                <a:solidFill>
                  <a:schemeClr val="tx1"/>
                </a:solidFill>
                <a:latin typeface="Times New Roman" panose="02020603050405020304" pitchFamily="18" charset="0"/>
                <a:ea typeface="宋体" panose="02010600030101010101" pitchFamily="2" charset="-122"/>
              </a:defRPr>
            </a:lvl1pPr>
            <a:lvl2pPr>
              <a:defRPr sz="2000">
                <a:solidFill>
                  <a:schemeClr val="tx1"/>
                </a:solidFill>
                <a:latin typeface="Times New Roman" panose="02020603050405020304" pitchFamily="18" charset="0"/>
                <a:ea typeface="宋体" panose="02010600030101010101" pitchFamily="2" charset="-122"/>
              </a:defRPr>
            </a:lvl2pPr>
            <a:lvl3pPr>
              <a:defRPr sz="2000">
                <a:solidFill>
                  <a:schemeClr val="tx1"/>
                </a:solidFill>
                <a:latin typeface="Times New Roman" panose="02020603050405020304" pitchFamily="18" charset="0"/>
                <a:ea typeface="宋体" panose="02010600030101010101" pitchFamily="2" charset="-122"/>
              </a:defRPr>
            </a:lvl3pPr>
            <a:lvl4pPr>
              <a:defRPr sz="2000">
                <a:solidFill>
                  <a:schemeClr val="tx1"/>
                </a:solidFill>
                <a:latin typeface="Times New Roman" panose="02020603050405020304" pitchFamily="18" charset="0"/>
                <a:ea typeface="宋体" panose="02010600030101010101" pitchFamily="2" charset="-122"/>
              </a:defRPr>
            </a:lvl4pPr>
            <a:lvl5pPr>
              <a:defRPr sz="2000">
                <a:solidFill>
                  <a:schemeClr val="tx1"/>
                </a:solidFill>
                <a:latin typeface="Times New Roman" panose="02020603050405020304" pitchFamily="18" charset="0"/>
                <a:ea typeface="宋体" panose="02010600030101010101" pitchFamily="2" charset="-122"/>
              </a:defRPr>
            </a:lvl5pPr>
            <a:lvl6pPr fontAlgn="base">
              <a:spcBef>
                <a:spcPct val="0"/>
              </a:spcBef>
              <a:spcAft>
                <a:spcPct val="0"/>
              </a:spcAft>
              <a:buFont typeface="Arial" panose="020B0604020202020204" pitchFamily="34" charset="0"/>
              <a:defRPr sz="2000">
                <a:solidFill>
                  <a:schemeClr val="tx1"/>
                </a:solidFill>
                <a:latin typeface="Times New Roman" panose="02020603050405020304" pitchFamily="18" charset="0"/>
                <a:ea typeface="宋体" panose="02010600030101010101" pitchFamily="2" charset="-122"/>
              </a:defRPr>
            </a:lvl6pPr>
            <a:lvl7pPr fontAlgn="base">
              <a:spcBef>
                <a:spcPct val="0"/>
              </a:spcBef>
              <a:spcAft>
                <a:spcPct val="0"/>
              </a:spcAft>
              <a:buFont typeface="Arial" panose="020B0604020202020204" pitchFamily="34" charset="0"/>
              <a:defRPr sz="2000">
                <a:solidFill>
                  <a:schemeClr val="tx1"/>
                </a:solidFill>
                <a:latin typeface="Times New Roman" panose="02020603050405020304" pitchFamily="18" charset="0"/>
                <a:ea typeface="宋体" panose="02010600030101010101" pitchFamily="2" charset="-122"/>
              </a:defRPr>
            </a:lvl7pPr>
            <a:lvl8pPr fontAlgn="base">
              <a:spcBef>
                <a:spcPct val="0"/>
              </a:spcBef>
              <a:spcAft>
                <a:spcPct val="0"/>
              </a:spcAft>
              <a:buFont typeface="Arial" panose="020B0604020202020204" pitchFamily="34" charset="0"/>
              <a:defRPr sz="2000">
                <a:solidFill>
                  <a:schemeClr val="tx1"/>
                </a:solidFill>
                <a:latin typeface="Times New Roman" panose="02020603050405020304" pitchFamily="18" charset="0"/>
                <a:ea typeface="宋体" panose="02010600030101010101" pitchFamily="2" charset="-122"/>
              </a:defRPr>
            </a:lvl8pPr>
            <a:lvl9pPr fontAlgn="base">
              <a:spcBef>
                <a:spcPct val="0"/>
              </a:spcBef>
              <a:spcAft>
                <a:spcPct val="0"/>
              </a:spcAft>
              <a:buFont typeface="Arial" panose="020B0604020202020204" pitchFamily="34" charset="0"/>
              <a:defRPr sz="2000">
                <a:solidFill>
                  <a:schemeClr val="tx1"/>
                </a:solidFill>
                <a:latin typeface="Times New Roman" panose="02020603050405020304" pitchFamily="18" charset="0"/>
                <a:ea typeface="宋体" panose="02010600030101010101" pitchFamily="2" charset="-122"/>
              </a:defRPr>
            </a:lvl9pPr>
          </a:lstStyle>
          <a:p>
            <a:r>
              <a:rPr lang="zh-CN" altLang="en-US" sz="3200" b="1">
                <a:latin typeface="Arial" panose="020B0604020202020204" pitchFamily="34" charset="0"/>
              </a:rPr>
              <a:t>●合理分配时间</a:t>
            </a:r>
            <a:endParaRPr lang="zh-CN" altLang="en-US" sz="3200" b="1">
              <a:latin typeface="Arial" panose="020B0604020202020204" pitchFamily="34" charset="0"/>
            </a:endParaRPr>
          </a:p>
        </p:txBody>
      </p:sp>
      <p:sp>
        <p:nvSpPr>
          <p:cNvPr id="86021" name="TextBox 11"/>
          <p:cNvSpPr txBox="1">
            <a:spLocks noChangeArrowheads="1"/>
          </p:cNvSpPr>
          <p:nvPr/>
        </p:nvSpPr>
        <p:spPr bwMode="auto">
          <a:xfrm>
            <a:off x="1422252" y="4763314"/>
            <a:ext cx="10971657" cy="5835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000">
                <a:solidFill>
                  <a:schemeClr val="tx1"/>
                </a:solidFill>
                <a:latin typeface="Times New Roman" panose="02020603050405020304" pitchFamily="18" charset="0"/>
                <a:ea typeface="宋体" panose="02010600030101010101" pitchFamily="2" charset="-122"/>
              </a:defRPr>
            </a:lvl1pPr>
            <a:lvl2pPr>
              <a:defRPr sz="2000">
                <a:solidFill>
                  <a:schemeClr val="tx1"/>
                </a:solidFill>
                <a:latin typeface="Times New Roman" panose="02020603050405020304" pitchFamily="18" charset="0"/>
                <a:ea typeface="宋体" panose="02010600030101010101" pitchFamily="2" charset="-122"/>
              </a:defRPr>
            </a:lvl2pPr>
            <a:lvl3pPr>
              <a:defRPr sz="2000">
                <a:solidFill>
                  <a:schemeClr val="tx1"/>
                </a:solidFill>
                <a:latin typeface="Times New Roman" panose="02020603050405020304" pitchFamily="18" charset="0"/>
                <a:ea typeface="宋体" panose="02010600030101010101" pitchFamily="2" charset="-122"/>
              </a:defRPr>
            </a:lvl3pPr>
            <a:lvl4pPr>
              <a:defRPr sz="2000">
                <a:solidFill>
                  <a:schemeClr val="tx1"/>
                </a:solidFill>
                <a:latin typeface="Times New Roman" panose="02020603050405020304" pitchFamily="18" charset="0"/>
                <a:ea typeface="宋体" panose="02010600030101010101" pitchFamily="2" charset="-122"/>
              </a:defRPr>
            </a:lvl4pPr>
            <a:lvl5pPr>
              <a:defRPr sz="2000">
                <a:solidFill>
                  <a:schemeClr val="tx1"/>
                </a:solidFill>
                <a:latin typeface="Times New Roman" panose="02020603050405020304" pitchFamily="18" charset="0"/>
                <a:ea typeface="宋体" panose="02010600030101010101" pitchFamily="2" charset="-122"/>
              </a:defRPr>
            </a:lvl5pPr>
            <a:lvl6pPr fontAlgn="base">
              <a:spcBef>
                <a:spcPct val="0"/>
              </a:spcBef>
              <a:spcAft>
                <a:spcPct val="0"/>
              </a:spcAft>
              <a:buFont typeface="Arial" panose="020B0604020202020204" pitchFamily="34" charset="0"/>
              <a:defRPr sz="2000">
                <a:solidFill>
                  <a:schemeClr val="tx1"/>
                </a:solidFill>
                <a:latin typeface="Times New Roman" panose="02020603050405020304" pitchFamily="18" charset="0"/>
                <a:ea typeface="宋体" panose="02010600030101010101" pitchFamily="2" charset="-122"/>
              </a:defRPr>
            </a:lvl6pPr>
            <a:lvl7pPr fontAlgn="base">
              <a:spcBef>
                <a:spcPct val="0"/>
              </a:spcBef>
              <a:spcAft>
                <a:spcPct val="0"/>
              </a:spcAft>
              <a:buFont typeface="Arial" panose="020B0604020202020204" pitchFamily="34" charset="0"/>
              <a:defRPr sz="2000">
                <a:solidFill>
                  <a:schemeClr val="tx1"/>
                </a:solidFill>
                <a:latin typeface="Times New Roman" panose="02020603050405020304" pitchFamily="18" charset="0"/>
                <a:ea typeface="宋体" panose="02010600030101010101" pitchFamily="2" charset="-122"/>
              </a:defRPr>
            </a:lvl7pPr>
            <a:lvl8pPr fontAlgn="base">
              <a:spcBef>
                <a:spcPct val="0"/>
              </a:spcBef>
              <a:spcAft>
                <a:spcPct val="0"/>
              </a:spcAft>
              <a:buFont typeface="Arial" panose="020B0604020202020204" pitchFamily="34" charset="0"/>
              <a:defRPr sz="2000">
                <a:solidFill>
                  <a:schemeClr val="tx1"/>
                </a:solidFill>
                <a:latin typeface="Times New Roman" panose="02020603050405020304" pitchFamily="18" charset="0"/>
                <a:ea typeface="宋体" panose="02010600030101010101" pitchFamily="2" charset="-122"/>
              </a:defRPr>
            </a:lvl8pPr>
            <a:lvl9pPr fontAlgn="base">
              <a:spcBef>
                <a:spcPct val="0"/>
              </a:spcBef>
              <a:spcAft>
                <a:spcPct val="0"/>
              </a:spcAft>
              <a:buFont typeface="Arial" panose="020B0604020202020204" pitchFamily="34" charset="0"/>
              <a:defRPr sz="2000">
                <a:solidFill>
                  <a:schemeClr val="tx1"/>
                </a:solidFill>
                <a:latin typeface="Times New Roman" panose="02020603050405020304" pitchFamily="18" charset="0"/>
                <a:ea typeface="宋体" panose="02010600030101010101" pitchFamily="2" charset="-122"/>
              </a:defRPr>
            </a:lvl9pPr>
          </a:lstStyle>
          <a:p>
            <a:r>
              <a:rPr lang="zh-CN" altLang="en-US" sz="3200" b="1">
                <a:latin typeface="Arial" panose="020B0604020202020204" pitchFamily="34" charset="0"/>
              </a:rPr>
              <a:t>●学会分段得分</a:t>
            </a:r>
            <a:endParaRPr lang="zh-CN" altLang="en-US" sz="3200" b="1">
              <a:latin typeface="Arial" panose="020B0604020202020204" pitchFamily="34" charset="0"/>
            </a:endParaRPr>
          </a:p>
        </p:txBody>
      </p:sp>
      <p:sp>
        <p:nvSpPr>
          <p:cNvPr id="86022" name="Rectangle 14"/>
          <p:cNvSpPr>
            <a:spLocks noChangeArrowheads="1"/>
          </p:cNvSpPr>
          <p:nvPr/>
        </p:nvSpPr>
        <p:spPr bwMode="auto">
          <a:xfrm>
            <a:off x="1320662" y="1525151"/>
            <a:ext cx="10362121" cy="6857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812800" indent="-812800">
              <a:defRPr sz="2000">
                <a:solidFill>
                  <a:schemeClr val="tx1"/>
                </a:solidFill>
                <a:latin typeface="Times New Roman" panose="02020603050405020304" pitchFamily="18" charset="0"/>
                <a:ea typeface="宋体" panose="02010600030101010101" pitchFamily="2" charset="-122"/>
              </a:defRPr>
            </a:lvl1pPr>
            <a:lvl2pPr>
              <a:defRPr sz="2000">
                <a:solidFill>
                  <a:schemeClr val="tx1"/>
                </a:solidFill>
                <a:latin typeface="Times New Roman" panose="02020603050405020304" pitchFamily="18" charset="0"/>
                <a:ea typeface="宋体" panose="02010600030101010101" pitchFamily="2" charset="-122"/>
              </a:defRPr>
            </a:lvl2pPr>
            <a:lvl3pPr>
              <a:defRPr sz="2000">
                <a:solidFill>
                  <a:schemeClr val="tx1"/>
                </a:solidFill>
                <a:latin typeface="Times New Roman" panose="02020603050405020304" pitchFamily="18" charset="0"/>
                <a:ea typeface="宋体" panose="02010600030101010101" pitchFamily="2" charset="-122"/>
              </a:defRPr>
            </a:lvl3pPr>
            <a:lvl4pPr>
              <a:defRPr sz="2000">
                <a:solidFill>
                  <a:schemeClr val="tx1"/>
                </a:solidFill>
                <a:latin typeface="Times New Roman" panose="02020603050405020304" pitchFamily="18" charset="0"/>
                <a:ea typeface="宋体" panose="02010600030101010101" pitchFamily="2" charset="-122"/>
              </a:defRPr>
            </a:lvl4pPr>
            <a:lvl5pPr>
              <a:defRPr sz="2000">
                <a:solidFill>
                  <a:schemeClr val="tx1"/>
                </a:solidFill>
                <a:latin typeface="Times New Roman" panose="02020603050405020304" pitchFamily="18" charset="0"/>
                <a:ea typeface="宋体" panose="02010600030101010101" pitchFamily="2" charset="-122"/>
              </a:defRPr>
            </a:lvl5pPr>
            <a:lvl6pPr fontAlgn="base">
              <a:spcBef>
                <a:spcPct val="0"/>
              </a:spcBef>
              <a:spcAft>
                <a:spcPct val="0"/>
              </a:spcAft>
              <a:buFont typeface="Arial" panose="020B0604020202020204" pitchFamily="34" charset="0"/>
              <a:defRPr sz="2000">
                <a:solidFill>
                  <a:schemeClr val="tx1"/>
                </a:solidFill>
                <a:latin typeface="Times New Roman" panose="02020603050405020304" pitchFamily="18" charset="0"/>
                <a:ea typeface="宋体" panose="02010600030101010101" pitchFamily="2" charset="-122"/>
              </a:defRPr>
            </a:lvl6pPr>
            <a:lvl7pPr fontAlgn="base">
              <a:spcBef>
                <a:spcPct val="0"/>
              </a:spcBef>
              <a:spcAft>
                <a:spcPct val="0"/>
              </a:spcAft>
              <a:buFont typeface="Arial" panose="020B0604020202020204" pitchFamily="34" charset="0"/>
              <a:defRPr sz="2000">
                <a:solidFill>
                  <a:schemeClr val="tx1"/>
                </a:solidFill>
                <a:latin typeface="Times New Roman" panose="02020603050405020304" pitchFamily="18" charset="0"/>
                <a:ea typeface="宋体" panose="02010600030101010101" pitchFamily="2" charset="-122"/>
              </a:defRPr>
            </a:lvl7pPr>
            <a:lvl8pPr fontAlgn="base">
              <a:spcBef>
                <a:spcPct val="0"/>
              </a:spcBef>
              <a:spcAft>
                <a:spcPct val="0"/>
              </a:spcAft>
              <a:buFont typeface="Arial" panose="020B0604020202020204" pitchFamily="34" charset="0"/>
              <a:defRPr sz="2000">
                <a:solidFill>
                  <a:schemeClr val="tx1"/>
                </a:solidFill>
                <a:latin typeface="Times New Roman" panose="02020603050405020304" pitchFamily="18" charset="0"/>
                <a:ea typeface="宋体" panose="02010600030101010101" pitchFamily="2" charset="-122"/>
              </a:defRPr>
            </a:lvl8pPr>
            <a:lvl9pPr fontAlgn="base">
              <a:spcBef>
                <a:spcPct val="0"/>
              </a:spcBef>
              <a:spcAft>
                <a:spcPct val="0"/>
              </a:spcAft>
              <a:buFont typeface="Arial" panose="020B0604020202020204" pitchFamily="34" charset="0"/>
              <a:defRPr sz="2000">
                <a:solidFill>
                  <a:schemeClr val="tx1"/>
                </a:solidFill>
                <a:latin typeface="Times New Roman" panose="02020603050405020304" pitchFamily="18" charset="0"/>
                <a:ea typeface="宋体" panose="02010600030101010101" pitchFamily="2" charset="-122"/>
              </a:defRPr>
            </a:lvl9pPr>
          </a:lstStyle>
          <a:p>
            <a:pPr>
              <a:spcBef>
                <a:spcPct val="20000"/>
              </a:spcBef>
              <a:buClr>
                <a:schemeClr val="hlink"/>
              </a:buClr>
              <a:buFont typeface="Wingdings" panose="05000000000000000000" pitchFamily="2" charset="2"/>
              <a:buNone/>
            </a:pPr>
            <a:r>
              <a:rPr lang="zh-CN" altLang="en-US" sz="3200" b="1">
                <a:solidFill>
                  <a:srgbClr val="0000FF"/>
                </a:solidFill>
                <a:latin typeface="黑体" panose="02010609060101010101" pitchFamily="49" charset="-122"/>
                <a:ea typeface="黑体" panose="02010609060101010101" pitchFamily="49" charset="-122"/>
              </a:rPr>
              <a:t>加强应试技巧的指导，提高应试能力</a:t>
            </a:r>
            <a:endParaRPr lang="zh-CN" altLang="en-US" sz="3200" b="1">
              <a:solidFill>
                <a:srgbClr val="0000FF"/>
              </a:solidFill>
              <a:latin typeface="黑体" panose="02010609060101010101" pitchFamily="49" charset="-122"/>
              <a:ea typeface="黑体" panose="02010609060101010101" pitchFamily="49" charset="-122"/>
            </a:endParaRPr>
          </a:p>
        </p:txBody>
      </p:sp>
    </p:spTree>
  </p:cSld>
  <p:clrMapOvr>
    <a:masterClrMapping/>
  </p:clrMapOvr>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5811" name="Text Box 3"/>
          <p:cNvSpPr txBox="1">
            <a:spLocks noChangeArrowheads="1"/>
          </p:cNvSpPr>
          <p:nvPr/>
        </p:nvSpPr>
        <p:spPr bwMode="auto">
          <a:xfrm>
            <a:off x="2438146" y="2416175"/>
            <a:ext cx="7295391" cy="583565"/>
          </a:xfrm>
          <a:prstGeom prst="rect">
            <a:avLst/>
          </a:prstGeom>
          <a:noFill/>
          <a:ln w="12700" cap="sq">
            <a:noFill/>
            <a:miter lim="800000"/>
            <a:headEnd type="none" w="sm" len="sm"/>
            <a:tailEnd type="none" w="sm" len="sm"/>
          </a:ln>
          <a:effectLst/>
        </p:spPr>
        <p:txBody>
          <a:bodyPr>
            <a:spAutoFit/>
          </a:bodyPr>
          <a:lstStyle/>
          <a:p>
            <a:pPr>
              <a:buFontTx/>
              <a:buNone/>
              <a:defRPr/>
            </a:pPr>
            <a:r>
              <a:rPr lang="zh-CN" altLang="en-US" sz="3200" b="1">
                <a:effectLst>
                  <a:outerShdw blurRad="38100" dist="38100" dir="2700000" algn="tl">
                    <a:srgbClr val="C0C0C0"/>
                  </a:outerShdw>
                </a:effectLst>
                <a:latin typeface="黑体" panose="02010609060101010101" pitchFamily="49" charset="-122"/>
                <a:ea typeface="黑体" panose="02010609060101010101" pitchFamily="49" charset="-122"/>
              </a:rPr>
              <a:t>讲必练</a:t>
            </a:r>
            <a:r>
              <a:rPr lang="en-US" altLang="zh-CN" sz="3200" b="1">
                <a:effectLst>
                  <a:outerShdw blurRad="38100" dist="38100" dir="2700000" algn="tl">
                    <a:srgbClr val="C0C0C0"/>
                  </a:outerShdw>
                </a:effectLst>
                <a:latin typeface="黑体" panose="02010609060101010101" pitchFamily="49" charset="-122"/>
                <a:ea typeface="黑体" panose="02010609060101010101" pitchFamily="49" charset="-122"/>
              </a:rPr>
              <a:t>:</a:t>
            </a:r>
            <a:r>
              <a:rPr lang="zh-CN" altLang="en-US" sz="3200" b="1">
                <a:effectLst>
                  <a:outerShdw blurRad="38100" dist="38100" dir="2700000" algn="tl">
                    <a:srgbClr val="C0C0C0"/>
                  </a:outerShdw>
                </a:effectLst>
                <a:latin typeface="黑体" panose="02010609060101010101" pitchFamily="49" charset="-122"/>
                <a:ea typeface="黑体" panose="02010609060101010101" pitchFamily="49" charset="-122"/>
              </a:rPr>
              <a:t>克服随意性</a:t>
            </a:r>
            <a:endParaRPr lang="zh-CN" altLang="en-US" sz="3200" b="1">
              <a:effectLst>
                <a:outerShdw blurRad="38100" dist="38100" dir="2700000" algn="tl">
                  <a:srgbClr val="C0C0C0"/>
                </a:outerShdw>
              </a:effectLst>
              <a:latin typeface="黑体" panose="02010609060101010101" pitchFamily="49" charset="-122"/>
              <a:ea typeface="黑体" panose="02010609060101010101" pitchFamily="49" charset="-122"/>
            </a:endParaRPr>
          </a:p>
        </p:txBody>
      </p:sp>
      <p:sp>
        <p:nvSpPr>
          <p:cNvPr id="375813" name="Text Box 5"/>
          <p:cNvSpPr txBox="1">
            <a:spLocks noChangeArrowheads="1"/>
          </p:cNvSpPr>
          <p:nvPr/>
        </p:nvSpPr>
        <p:spPr bwMode="auto">
          <a:xfrm>
            <a:off x="1918970" y="1485900"/>
            <a:ext cx="7621270" cy="706755"/>
          </a:xfrm>
          <a:prstGeom prst="rect">
            <a:avLst/>
          </a:prstGeom>
          <a:noFill/>
          <a:ln w="12700" cap="sq">
            <a:noFill/>
            <a:miter lim="800000"/>
            <a:headEnd type="none" w="sm" len="sm"/>
            <a:tailEnd type="none" w="sm" len="sm"/>
          </a:ln>
          <a:effectLst/>
        </p:spPr>
        <p:txBody>
          <a:bodyPr wrap="square">
            <a:spAutoFit/>
          </a:bodyPr>
          <a:lstStyle/>
          <a:p>
            <a:pPr algn="ctr">
              <a:buFontTx/>
              <a:buNone/>
              <a:defRPr/>
            </a:pPr>
            <a:r>
              <a:rPr lang="zh-CN" altLang="en-US" sz="4000" b="1">
                <a:solidFill>
                  <a:srgbClr val="FF0000"/>
                </a:solidFill>
                <a:latin typeface="黑体" panose="02010609060101010101" pitchFamily="49" charset="-122"/>
                <a:ea typeface="黑体" panose="02010609060101010101" pitchFamily="49" charset="-122"/>
              </a:rPr>
              <a:t>强调：教师要贯彻好五个</a:t>
            </a:r>
            <a:r>
              <a:rPr lang="zh-CN" altLang="en-US" sz="4000" b="1">
                <a:solidFill>
                  <a:srgbClr val="FF0000"/>
                </a:solidFill>
                <a:latin typeface="Arial" panose="020B0604020202020204"/>
                <a:ea typeface="黑体" panose="02010609060101010101" pitchFamily="49" charset="-122"/>
              </a:rPr>
              <a:t>“</a:t>
            </a:r>
            <a:r>
              <a:rPr lang="zh-CN" altLang="en-US" sz="4000" b="1">
                <a:solidFill>
                  <a:srgbClr val="FF0000"/>
                </a:solidFill>
                <a:latin typeface="黑体" panose="02010609060101010101" pitchFamily="49" charset="-122"/>
                <a:ea typeface="黑体" panose="02010609060101010101" pitchFamily="49" charset="-122"/>
              </a:rPr>
              <a:t>必须</a:t>
            </a:r>
            <a:r>
              <a:rPr lang="zh-CN" altLang="en-US" sz="4000" b="1">
                <a:solidFill>
                  <a:srgbClr val="FF0000"/>
                </a:solidFill>
                <a:latin typeface="Arial" panose="020B0604020202020204"/>
                <a:ea typeface="黑体" panose="02010609060101010101" pitchFamily="49" charset="-122"/>
              </a:rPr>
              <a:t>”</a:t>
            </a:r>
            <a:endParaRPr lang="zh-CN" altLang="en-US" sz="4000" b="1">
              <a:solidFill>
                <a:srgbClr val="FF0000"/>
              </a:solidFill>
              <a:effectLst>
                <a:outerShdw blurRad="38100" dist="38100" dir="2700000" algn="tl">
                  <a:srgbClr val="C0C0C0"/>
                </a:outerShdw>
              </a:effectLst>
              <a:latin typeface="Arial" panose="020B0604020202020204"/>
              <a:ea typeface="黑体" panose="02010609060101010101" pitchFamily="49" charset="-122"/>
            </a:endParaRPr>
          </a:p>
        </p:txBody>
      </p:sp>
      <p:sp>
        <p:nvSpPr>
          <p:cNvPr id="375814" name="Text Box 6"/>
          <p:cNvSpPr txBox="1">
            <a:spLocks noChangeArrowheads="1"/>
          </p:cNvSpPr>
          <p:nvPr/>
        </p:nvSpPr>
        <p:spPr bwMode="auto">
          <a:xfrm>
            <a:off x="2438146" y="3101904"/>
            <a:ext cx="8025564" cy="583565"/>
          </a:xfrm>
          <a:prstGeom prst="rect">
            <a:avLst/>
          </a:prstGeom>
          <a:noFill/>
          <a:ln w="12700" cap="sq">
            <a:noFill/>
            <a:miter lim="800000"/>
            <a:headEnd type="none" w="sm" len="sm"/>
            <a:tailEnd type="none" w="sm" len="sm"/>
          </a:ln>
          <a:effectLst/>
        </p:spPr>
        <p:txBody>
          <a:bodyPr>
            <a:spAutoFit/>
          </a:bodyPr>
          <a:lstStyle/>
          <a:p>
            <a:pPr>
              <a:buFontTx/>
              <a:buNone/>
              <a:defRPr/>
            </a:pPr>
            <a:r>
              <a:rPr lang="zh-CN" altLang="en-US" sz="3200" b="1">
                <a:effectLst>
                  <a:outerShdw blurRad="38100" dist="38100" dir="2700000" algn="tl">
                    <a:srgbClr val="C0C0C0"/>
                  </a:outerShdw>
                </a:effectLst>
                <a:latin typeface="黑体" panose="02010609060101010101" pitchFamily="49" charset="-122"/>
                <a:ea typeface="黑体" panose="02010609060101010101" pitchFamily="49" charset="-122"/>
              </a:rPr>
              <a:t>练必批</a:t>
            </a:r>
            <a:r>
              <a:rPr lang="en-US" altLang="zh-CN" sz="3200" b="1">
                <a:effectLst>
                  <a:outerShdw blurRad="38100" dist="38100" dir="2700000" algn="tl">
                    <a:srgbClr val="C0C0C0"/>
                  </a:outerShdw>
                </a:effectLst>
                <a:latin typeface="黑体" panose="02010609060101010101" pitchFamily="49" charset="-122"/>
                <a:ea typeface="黑体" panose="02010609060101010101" pitchFamily="49" charset="-122"/>
              </a:rPr>
              <a:t>:</a:t>
            </a:r>
            <a:r>
              <a:rPr lang="zh-CN" altLang="en-US" sz="3200" b="1">
                <a:effectLst>
                  <a:outerShdw blurRad="38100" dist="38100" dir="2700000" algn="tl">
                    <a:srgbClr val="C0C0C0"/>
                  </a:outerShdw>
                </a:effectLst>
                <a:latin typeface="黑体" panose="02010609060101010101" pitchFamily="49" charset="-122"/>
                <a:ea typeface="黑体" panose="02010609060101010101" pitchFamily="49" charset="-122"/>
              </a:rPr>
              <a:t>了解学生的真实水平</a:t>
            </a:r>
            <a:endParaRPr lang="zh-CN" altLang="en-US" sz="3200" b="1">
              <a:effectLst>
                <a:outerShdw blurRad="38100" dist="38100" dir="2700000" algn="tl">
                  <a:srgbClr val="C0C0C0"/>
                </a:outerShdw>
              </a:effectLst>
              <a:latin typeface="黑体" panose="02010609060101010101" pitchFamily="49" charset="-122"/>
              <a:ea typeface="黑体" panose="02010609060101010101" pitchFamily="49" charset="-122"/>
            </a:endParaRPr>
          </a:p>
        </p:txBody>
      </p:sp>
      <p:sp>
        <p:nvSpPr>
          <p:cNvPr id="375815" name="Text Box 7"/>
          <p:cNvSpPr txBox="1">
            <a:spLocks noChangeArrowheads="1"/>
          </p:cNvSpPr>
          <p:nvPr/>
        </p:nvSpPr>
        <p:spPr bwMode="auto">
          <a:xfrm>
            <a:off x="2438146" y="3863825"/>
            <a:ext cx="6908080" cy="583565"/>
          </a:xfrm>
          <a:prstGeom prst="rect">
            <a:avLst/>
          </a:prstGeom>
          <a:noFill/>
          <a:ln w="12700" cap="sq">
            <a:noFill/>
            <a:miter lim="800000"/>
            <a:headEnd type="none" w="sm" len="sm"/>
            <a:tailEnd type="none" w="sm" len="sm"/>
          </a:ln>
          <a:effectLst/>
        </p:spPr>
        <p:txBody>
          <a:bodyPr>
            <a:spAutoFit/>
          </a:bodyPr>
          <a:lstStyle/>
          <a:p>
            <a:pPr>
              <a:buFontTx/>
              <a:buNone/>
              <a:defRPr/>
            </a:pPr>
            <a:r>
              <a:rPr lang="zh-CN" altLang="en-US" sz="3200" b="1">
                <a:effectLst>
                  <a:outerShdw blurRad="38100" dist="38100" dir="2700000" algn="tl">
                    <a:srgbClr val="C0C0C0"/>
                  </a:outerShdw>
                </a:effectLst>
                <a:latin typeface="黑体" panose="02010609060101010101" pitchFamily="49" charset="-122"/>
                <a:ea typeface="黑体" panose="02010609060101010101" pitchFamily="49" charset="-122"/>
              </a:rPr>
              <a:t>批必评</a:t>
            </a:r>
            <a:r>
              <a:rPr lang="en-US" altLang="zh-CN" sz="3200" b="1">
                <a:effectLst>
                  <a:outerShdw blurRad="38100" dist="38100" dir="2700000" algn="tl">
                    <a:srgbClr val="C0C0C0"/>
                  </a:outerShdw>
                </a:effectLst>
                <a:latin typeface="黑体" panose="02010609060101010101" pitchFamily="49" charset="-122"/>
                <a:ea typeface="黑体" panose="02010609060101010101" pitchFamily="49" charset="-122"/>
              </a:rPr>
              <a:t>:</a:t>
            </a:r>
            <a:r>
              <a:rPr lang="zh-CN" altLang="en-US" sz="3200" b="1">
                <a:effectLst>
                  <a:outerShdw blurRad="38100" dist="38100" dir="2700000" algn="tl">
                    <a:srgbClr val="C0C0C0"/>
                  </a:outerShdw>
                </a:effectLst>
                <a:latin typeface="黑体" panose="02010609060101010101" pitchFamily="49" charset="-122"/>
                <a:ea typeface="黑体" panose="02010609060101010101" pitchFamily="49" charset="-122"/>
              </a:rPr>
              <a:t>讲解具有针对性</a:t>
            </a:r>
            <a:endParaRPr lang="zh-CN" altLang="en-US" sz="3200" b="1">
              <a:effectLst>
                <a:outerShdw blurRad="38100" dist="38100" dir="2700000" algn="tl">
                  <a:srgbClr val="C0C0C0"/>
                </a:outerShdw>
              </a:effectLst>
              <a:latin typeface="黑体" panose="02010609060101010101" pitchFamily="49" charset="-122"/>
              <a:ea typeface="黑体" panose="02010609060101010101" pitchFamily="49" charset="-122"/>
            </a:endParaRPr>
          </a:p>
        </p:txBody>
      </p:sp>
      <p:sp>
        <p:nvSpPr>
          <p:cNvPr id="375816" name="Text Box 8"/>
          <p:cNvSpPr txBox="1">
            <a:spLocks noChangeArrowheads="1"/>
          </p:cNvSpPr>
          <p:nvPr/>
        </p:nvSpPr>
        <p:spPr bwMode="auto">
          <a:xfrm>
            <a:off x="2438146" y="4625745"/>
            <a:ext cx="7396980" cy="583565"/>
          </a:xfrm>
          <a:prstGeom prst="rect">
            <a:avLst/>
          </a:prstGeom>
          <a:noFill/>
          <a:ln w="12700" cap="sq">
            <a:noFill/>
            <a:miter lim="800000"/>
            <a:headEnd type="none" w="sm" len="sm"/>
            <a:tailEnd type="none" w="sm" len="sm"/>
          </a:ln>
          <a:effectLst/>
        </p:spPr>
        <p:txBody>
          <a:bodyPr>
            <a:spAutoFit/>
          </a:bodyPr>
          <a:lstStyle/>
          <a:p>
            <a:pPr>
              <a:buFontTx/>
              <a:buNone/>
              <a:defRPr/>
            </a:pPr>
            <a:r>
              <a:rPr lang="zh-CN" altLang="en-US" sz="3200" b="1">
                <a:effectLst>
                  <a:outerShdw blurRad="38100" dist="38100" dir="2700000" algn="tl">
                    <a:srgbClr val="C0C0C0"/>
                  </a:outerShdw>
                </a:effectLst>
                <a:latin typeface="黑体" panose="02010609060101010101" pitchFamily="49" charset="-122"/>
                <a:ea typeface="黑体" panose="02010609060101010101" pitchFamily="49" charset="-122"/>
              </a:rPr>
              <a:t>评必纠</a:t>
            </a:r>
            <a:r>
              <a:rPr lang="en-US" altLang="zh-CN" sz="3200" b="1">
                <a:effectLst>
                  <a:outerShdw blurRad="38100" dist="38100" dir="2700000" algn="tl">
                    <a:srgbClr val="C0C0C0"/>
                  </a:outerShdw>
                </a:effectLst>
                <a:latin typeface="黑体" panose="02010609060101010101" pitchFamily="49" charset="-122"/>
                <a:ea typeface="黑体" panose="02010609060101010101" pitchFamily="49" charset="-122"/>
              </a:rPr>
              <a:t>:</a:t>
            </a:r>
            <a:r>
              <a:rPr lang="zh-CN" altLang="en-US" sz="3200" b="1">
                <a:effectLst>
                  <a:outerShdw blurRad="38100" dist="38100" dir="2700000" algn="tl">
                    <a:srgbClr val="C0C0C0"/>
                  </a:outerShdw>
                </a:effectLst>
                <a:latin typeface="黑体" panose="02010609060101010101" pitchFamily="49" charset="-122"/>
                <a:ea typeface="黑体" panose="02010609060101010101" pitchFamily="49" charset="-122"/>
              </a:rPr>
              <a:t>抓好落实</a:t>
            </a:r>
            <a:endParaRPr lang="zh-CN" altLang="en-US" sz="3200" b="1">
              <a:effectLst>
                <a:outerShdw blurRad="38100" dist="38100" dir="2700000" algn="tl">
                  <a:srgbClr val="C0C0C0"/>
                </a:outerShdw>
              </a:effectLst>
              <a:latin typeface="黑体" panose="02010609060101010101" pitchFamily="49" charset="-122"/>
              <a:ea typeface="黑体" panose="02010609060101010101" pitchFamily="49" charset="-122"/>
            </a:endParaRPr>
          </a:p>
        </p:txBody>
      </p:sp>
      <p:sp>
        <p:nvSpPr>
          <p:cNvPr id="375817" name="Text Box 9"/>
          <p:cNvSpPr txBox="1">
            <a:spLocks noChangeArrowheads="1"/>
          </p:cNvSpPr>
          <p:nvPr/>
        </p:nvSpPr>
        <p:spPr bwMode="auto">
          <a:xfrm>
            <a:off x="2438146" y="5311474"/>
            <a:ext cx="7619206" cy="583565"/>
          </a:xfrm>
          <a:prstGeom prst="rect">
            <a:avLst/>
          </a:prstGeom>
          <a:noFill/>
          <a:ln w="12700" cap="sq">
            <a:noFill/>
            <a:miter lim="800000"/>
            <a:headEnd type="none" w="sm" len="sm"/>
            <a:tailEnd type="none" w="sm" len="sm"/>
          </a:ln>
          <a:effectLst/>
        </p:spPr>
        <p:txBody>
          <a:bodyPr>
            <a:spAutoFit/>
          </a:bodyPr>
          <a:lstStyle/>
          <a:p>
            <a:pPr>
              <a:buFontTx/>
              <a:buNone/>
              <a:defRPr/>
            </a:pPr>
            <a:r>
              <a:rPr lang="zh-CN" altLang="en-US" sz="3200" b="1">
                <a:effectLst>
                  <a:outerShdw blurRad="38100" dist="38100" dir="2700000" algn="tl">
                    <a:srgbClr val="C0C0C0"/>
                  </a:outerShdw>
                </a:effectLst>
                <a:latin typeface="Arial" panose="020B0604020202020204" pitchFamily="34" charset="0"/>
                <a:ea typeface="黑体" panose="02010609060101010101" pitchFamily="49" charset="-122"/>
              </a:rPr>
              <a:t>纠必考</a:t>
            </a:r>
            <a:r>
              <a:rPr lang="en-US" altLang="zh-CN" sz="3200" b="1">
                <a:effectLst>
                  <a:outerShdw blurRad="38100" dist="38100" dir="2700000" algn="tl">
                    <a:srgbClr val="C0C0C0"/>
                  </a:outerShdw>
                </a:effectLst>
                <a:latin typeface="黑体" panose="02010609060101010101" pitchFamily="49" charset="-122"/>
                <a:ea typeface="黑体" panose="02010609060101010101" pitchFamily="49" charset="-122"/>
              </a:rPr>
              <a:t>:</a:t>
            </a:r>
            <a:r>
              <a:rPr lang="zh-CN" altLang="en-US" sz="3200" b="1">
                <a:effectLst>
                  <a:outerShdw blurRad="38100" dist="38100" dir="2700000" algn="tl">
                    <a:srgbClr val="C0C0C0"/>
                  </a:outerShdw>
                </a:effectLst>
                <a:latin typeface="黑体" panose="02010609060101010101" pitchFamily="49" charset="-122"/>
                <a:ea typeface="黑体" panose="02010609060101010101" pitchFamily="49" charset="-122"/>
              </a:rPr>
              <a:t>内化为学生的能力      </a:t>
            </a:r>
            <a:endParaRPr lang="zh-CN" altLang="en-US" sz="3200" b="1">
              <a:effectLst>
                <a:outerShdw blurRad="38100" dist="38100" dir="2700000" algn="tl">
                  <a:srgbClr val="C0C0C0"/>
                </a:outerShdw>
              </a:effectLst>
              <a:latin typeface="黑体" panose="02010609060101010101" pitchFamily="49" charset="-122"/>
              <a:ea typeface="黑体" panose="02010609060101010101" pitchFamily="49" charset="-122"/>
            </a:endParaRPr>
          </a:p>
        </p:txBody>
      </p:sp>
    </p:spTree>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1"/>
          <p:cNvSpPr txBox="1"/>
          <p:nvPr/>
        </p:nvSpPr>
        <p:spPr>
          <a:xfrm>
            <a:off x="406718" y="1268730"/>
            <a:ext cx="11574463" cy="3969385"/>
          </a:xfrm>
          <a:prstGeom prst="rect">
            <a:avLst/>
          </a:prstGeom>
          <a:noFill/>
        </p:spPr>
        <p:txBody>
          <a:bodyPr>
            <a:spAutoFit/>
          </a:bodyPr>
          <a:lstStyle/>
          <a:p>
            <a:pPr marL="457200" marR="0" indent="-457200" defTabSz="1088390" fontAlgn="auto">
              <a:spcBef>
                <a:spcPct val="0"/>
              </a:spcBef>
              <a:spcAft>
                <a:spcPct val="0"/>
              </a:spcAft>
              <a:buClrTx/>
              <a:buSzTx/>
              <a:buFont typeface="Wingdings" panose="05000000000000000000" pitchFamily="2" charset="2"/>
              <a:buChar char="Ø"/>
              <a:defRPr/>
            </a:pPr>
            <a:r>
              <a:rPr kumimoji="0" lang="zh-CN" altLang="en-US" sz="2800" b="1" kern="1200" cap="none" spc="0" normalizeH="0" baseline="0" noProof="1">
                <a:solidFill>
                  <a:srgbClr val="C00000"/>
                </a:solidFill>
                <a:latin typeface="微软雅黑" panose="020B0503020204020204" pitchFamily="34" charset="-122"/>
                <a:ea typeface="微软雅黑" panose="020B0503020204020204" pitchFamily="34" charset="-122"/>
                <a:cs typeface="+mn-cs"/>
              </a:rPr>
              <a:t>一标</a:t>
            </a:r>
            <a:r>
              <a:rPr kumimoji="0" lang="zh-CN" altLang="en-US" sz="2800" b="1" kern="1200" cap="none" spc="0" normalizeH="0" baseline="0" noProof="1">
                <a:solidFill>
                  <a:srgbClr val="0070C0"/>
                </a:solidFill>
                <a:latin typeface="微软雅黑" panose="020B0503020204020204" pitchFamily="34" charset="-122"/>
                <a:ea typeface="微软雅黑" panose="020B0503020204020204" pitchFamily="34" charset="-122"/>
                <a:cs typeface="+mn-cs"/>
              </a:rPr>
              <a:t>：</a:t>
            </a:r>
            <a:r>
              <a:rPr kumimoji="0" lang="en-US" altLang="zh-CN" sz="2800" b="1" kern="1200" cap="none" spc="0" normalizeH="0" baseline="0" noProof="1">
                <a:solidFill>
                  <a:srgbClr val="0070C0"/>
                </a:solidFill>
                <a:latin typeface="微软雅黑" panose="020B0503020204020204" pitchFamily="34" charset="-122"/>
                <a:ea typeface="微软雅黑" panose="020B0503020204020204" pitchFamily="34" charset="-122"/>
                <a:cs typeface="+mn-cs"/>
              </a:rPr>
              <a:t>2017</a:t>
            </a:r>
            <a:r>
              <a:rPr kumimoji="0" lang="zh-CN" altLang="en-US" sz="2800" b="1" kern="1200" cap="none" spc="0" normalizeH="0" baseline="0" noProof="1">
                <a:solidFill>
                  <a:srgbClr val="0070C0"/>
                </a:solidFill>
                <a:latin typeface="微软雅黑" panose="020B0503020204020204" pitchFamily="34" charset="-122"/>
                <a:ea typeface="微软雅黑" panose="020B0503020204020204" pitchFamily="34" charset="-122"/>
                <a:cs typeface="+mn-cs"/>
              </a:rPr>
              <a:t>版课程标准</a:t>
            </a:r>
            <a:r>
              <a:rPr kumimoji="0" lang="en-US" altLang="zh-CN" sz="2800" b="1" kern="1200" cap="none" spc="0" normalizeH="0" baseline="0" noProof="1">
                <a:solidFill>
                  <a:srgbClr val="0070C0"/>
                </a:solidFill>
                <a:latin typeface="微软雅黑" panose="020B0503020204020204" pitchFamily="34" charset="-122"/>
                <a:ea typeface="微软雅黑" panose="020B0503020204020204" pitchFamily="34" charset="-122"/>
                <a:cs typeface="+mn-cs"/>
              </a:rPr>
              <a:t> </a:t>
            </a:r>
            <a:r>
              <a:rPr kumimoji="0" lang="zh-CN" altLang="en-US" sz="2800" b="1" kern="1200" cap="none" spc="0" normalizeH="0" baseline="0" noProof="1">
                <a:solidFill>
                  <a:srgbClr val="0070C0"/>
                </a:solidFill>
                <a:latin typeface="微软雅黑" panose="020B0503020204020204" pitchFamily="34" charset="-122"/>
                <a:ea typeface="微软雅黑" panose="020B0503020204020204" pitchFamily="34" charset="-122"/>
                <a:cs typeface="+mn-cs"/>
              </a:rPr>
              <a:t>（</a:t>
            </a:r>
            <a:r>
              <a:rPr kumimoji="0" lang="en-US" altLang="zh-CN" sz="2800" b="1" kern="1200" cap="none" spc="0" normalizeH="0" baseline="0" noProof="1">
                <a:solidFill>
                  <a:srgbClr val="0070C0"/>
                </a:solidFill>
                <a:latin typeface="微软雅黑" panose="020B0503020204020204" pitchFamily="34" charset="-122"/>
                <a:ea typeface="微软雅黑" panose="020B0503020204020204" pitchFamily="34" charset="-122"/>
                <a:cs typeface="+mn-cs"/>
              </a:rPr>
              <a:t>2017</a:t>
            </a:r>
            <a:r>
              <a:rPr kumimoji="0" lang="zh-CN" altLang="en-US" sz="2800" b="1" kern="1200" cap="none" spc="0" normalizeH="0" baseline="0" noProof="1">
                <a:solidFill>
                  <a:srgbClr val="0070C0"/>
                </a:solidFill>
                <a:latin typeface="微软雅黑" panose="020B0503020204020204" pitchFamily="34" charset="-122"/>
                <a:ea typeface="微软雅黑" panose="020B0503020204020204" pitchFamily="34" charset="-122"/>
                <a:cs typeface="+mn-cs"/>
              </a:rPr>
              <a:t>年版</a:t>
            </a:r>
            <a:r>
              <a:rPr kumimoji="0" lang="en-US" altLang="zh-CN" sz="2800" b="1" kern="1200" cap="none" spc="0" normalizeH="0" baseline="0" noProof="1">
                <a:solidFill>
                  <a:srgbClr val="0070C0"/>
                </a:solidFill>
                <a:latin typeface="微软雅黑" panose="020B0503020204020204" pitchFamily="34" charset="-122"/>
                <a:ea typeface="微软雅黑" panose="020B0503020204020204" pitchFamily="34" charset="-122"/>
                <a:cs typeface="+mn-cs"/>
              </a:rPr>
              <a:t>2020</a:t>
            </a:r>
            <a:r>
              <a:rPr kumimoji="0" lang="zh-CN" altLang="en-US" sz="2800" b="1" kern="1200" cap="none" spc="0" normalizeH="0" baseline="0" noProof="1">
                <a:solidFill>
                  <a:srgbClr val="0070C0"/>
                </a:solidFill>
                <a:latin typeface="微软雅黑" panose="020B0503020204020204" pitchFamily="34" charset="-122"/>
                <a:ea typeface="微软雅黑" panose="020B0503020204020204" pitchFamily="34" charset="-122"/>
                <a:cs typeface="+mn-cs"/>
              </a:rPr>
              <a:t>年修订）</a:t>
            </a:r>
            <a:endParaRPr kumimoji="0" lang="en-US" altLang="zh-CN" sz="2800" b="1" kern="1200" cap="none" spc="0" normalizeH="0" baseline="0" noProof="1">
              <a:solidFill>
                <a:srgbClr val="0070C0"/>
              </a:solidFill>
              <a:latin typeface="微软雅黑" panose="020B0503020204020204" pitchFamily="34" charset="-122"/>
              <a:ea typeface="微软雅黑" panose="020B0503020204020204" pitchFamily="34" charset="-122"/>
              <a:cs typeface="+mn-cs"/>
            </a:endParaRPr>
          </a:p>
          <a:p>
            <a:pPr marL="457200" marR="0" indent="-457200" defTabSz="1088390" fontAlgn="auto">
              <a:spcBef>
                <a:spcPct val="0"/>
              </a:spcBef>
              <a:spcAft>
                <a:spcPct val="0"/>
              </a:spcAft>
              <a:buClrTx/>
              <a:buSzTx/>
              <a:buFont typeface="Wingdings" panose="05000000000000000000" pitchFamily="2" charset="2"/>
              <a:buChar char="Ø"/>
              <a:defRPr/>
            </a:pPr>
            <a:r>
              <a:rPr kumimoji="0" lang="zh-CN" altLang="en-US" sz="2800" b="1" kern="1200" cap="none" spc="0" normalizeH="0" baseline="0" noProof="1">
                <a:solidFill>
                  <a:srgbClr val="C00000"/>
                </a:solidFill>
                <a:latin typeface="微软雅黑" panose="020B0503020204020204" pitchFamily="34" charset="-122"/>
                <a:ea typeface="微软雅黑" panose="020B0503020204020204" pitchFamily="34" charset="-122"/>
                <a:cs typeface="+mn-cs"/>
              </a:rPr>
              <a:t>一纲</a:t>
            </a:r>
            <a:r>
              <a:rPr kumimoji="0" lang="zh-CN" altLang="en-US" sz="2800" b="1" kern="1200" cap="none" spc="0" normalizeH="0" baseline="0" noProof="1">
                <a:solidFill>
                  <a:srgbClr val="0070C0"/>
                </a:solidFill>
                <a:latin typeface="微软雅黑" panose="020B0503020204020204" pitchFamily="34" charset="-122"/>
                <a:ea typeface="微软雅黑" panose="020B0503020204020204" pitchFamily="34" charset="-122"/>
                <a:cs typeface="+mn-cs"/>
              </a:rPr>
              <a:t>：</a:t>
            </a:r>
            <a:r>
              <a:rPr kumimoji="0" lang="en-US" altLang="zh-CN" sz="2800" b="1" kern="1200" cap="none" spc="0" normalizeH="0" baseline="0" noProof="1">
                <a:solidFill>
                  <a:srgbClr val="0070C0"/>
                </a:solidFill>
                <a:latin typeface="微软雅黑" panose="020B0503020204020204" pitchFamily="34" charset="-122"/>
                <a:ea typeface="微软雅黑" panose="020B0503020204020204" pitchFamily="34" charset="-122"/>
                <a:cs typeface="+mn-cs"/>
              </a:rPr>
              <a:t>2019</a:t>
            </a:r>
            <a:r>
              <a:rPr kumimoji="0" lang="zh-CN" altLang="en-US" sz="2800" b="1" kern="1200" cap="none" spc="0" normalizeH="0" baseline="0" noProof="1">
                <a:solidFill>
                  <a:srgbClr val="0070C0"/>
                </a:solidFill>
                <a:latin typeface="微软雅黑" panose="020B0503020204020204" pitchFamily="34" charset="-122"/>
                <a:ea typeface="微软雅黑" panose="020B0503020204020204" pitchFamily="34" charset="-122"/>
                <a:cs typeface="+mn-cs"/>
              </a:rPr>
              <a:t>年考试大纲。</a:t>
            </a:r>
            <a:endParaRPr kumimoji="0" lang="en-US" altLang="zh-CN" sz="2800" b="1" kern="1200" cap="none" spc="0" normalizeH="0" baseline="0" noProof="1">
              <a:solidFill>
                <a:srgbClr val="0070C0"/>
              </a:solidFill>
              <a:latin typeface="微软雅黑" panose="020B0503020204020204" pitchFamily="34" charset="-122"/>
              <a:ea typeface="微软雅黑" panose="020B0503020204020204" pitchFamily="34" charset="-122"/>
              <a:cs typeface="+mn-cs"/>
            </a:endParaRPr>
          </a:p>
          <a:p>
            <a:pPr marR="0" defTabSz="1088390" fontAlgn="auto">
              <a:spcBef>
                <a:spcPct val="0"/>
              </a:spcBef>
              <a:spcAft>
                <a:spcPct val="0"/>
              </a:spcAft>
              <a:buClrTx/>
              <a:buSzTx/>
              <a:buFontTx/>
              <a:buNone/>
              <a:defRPr/>
            </a:pPr>
            <a:r>
              <a:rPr kumimoji="0" lang="zh-CN" altLang="zh-CN" sz="2800" b="1" kern="1200" cap="none" spc="0" normalizeH="0" baseline="0" noProof="1">
                <a:latin typeface="微软雅黑" panose="020B0503020204020204" pitchFamily="34" charset="-122"/>
                <a:ea typeface="微软雅黑" panose="020B0503020204020204" pitchFamily="34" charset="-122"/>
                <a:cs typeface="+mn-cs"/>
              </a:rPr>
              <a:t>考试大纲是教育教学、考试命题的依据。考试中心不</a:t>
            </a:r>
            <a:r>
              <a:rPr kumimoji="0" lang="zh-CN" altLang="en-US" sz="2800" b="1" kern="1200" cap="none" spc="0" normalizeH="0" baseline="0" noProof="1">
                <a:latin typeface="微软雅黑" panose="020B0503020204020204" pitchFamily="34" charset="-122"/>
                <a:ea typeface="微软雅黑" panose="020B0503020204020204" pitchFamily="34" charset="-122"/>
                <a:cs typeface="+mn-cs"/>
              </a:rPr>
              <a:t>再</a:t>
            </a:r>
            <a:r>
              <a:rPr kumimoji="0" lang="zh-CN" altLang="zh-CN" sz="2800" b="1" kern="1200" cap="none" spc="0" normalizeH="0" baseline="0" noProof="1">
                <a:latin typeface="微软雅黑" panose="020B0503020204020204" pitchFamily="34" charset="-122"/>
                <a:ea typeface="微软雅黑" panose="020B0503020204020204" pitchFamily="34" charset="-122"/>
                <a:cs typeface="+mn-cs"/>
              </a:rPr>
              <a:t>制定新</a:t>
            </a:r>
            <a:r>
              <a:rPr kumimoji="0" lang="zh-CN" altLang="en-US" sz="2800" b="1" kern="1200" cap="none" spc="0" normalizeH="0" baseline="0" noProof="1">
                <a:latin typeface="微软雅黑" panose="020B0503020204020204" pitchFamily="34" charset="-122"/>
                <a:ea typeface="微软雅黑" panose="020B0503020204020204" pitchFamily="34" charset="-122"/>
                <a:cs typeface="+mn-cs"/>
              </a:rPr>
              <a:t>的</a:t>
            </a:r>
            <a:r>
              <a:rPr kumimoji="0" lang="zh-CN" altLang="zh-CN" sz="2800" b="1" kern="1200" cap="none" spc="0" normalizeH="0" baseline="0" noProof="1">
                <a:latin typeface="微软雅黑" panose="020B0503020204020204" pitchFamily="34" charset="-122"/>
                <a:ea typeface="微软雅黑" panose="020B0503020204020204" pitchFamily="34" charset="-122"/>
                <a:cs typeface="+mn-cs"/>
              </a:rPr>
              <a:t>考试大纲</a:t>
            </a:r>
            <a:r>
              <a:rPr kumimoji="0" lang="zh-CN" altLang="en-US" sz="2800" b="1" kern="1200" cap="none" spc="0" normalizeH="0" baseline="0" noProof="1">
                <a:latin typeface="微软雅黑" panose="020B0503020204020204" pitchFamily="34" charset="-122"/>
                <a:ea typeface="微软雅黑" panose="020B0503020204020204" pitchFamily="34" charset="-122"/>
                <a:cs typeface="+mn-cs"/>
              </a:rPr>
              <a:t>，无论是实施“新课程”的省份，还是没有实施“新课程”的省份，以后都使用</a:t>
            </a:r>
            <a:r>
              <a:rPr kumimoji="0" lang="en-US" altLang="zh-CN" sz="2800" b="1" kern="1200" cap="none" spc="0" normalizeH="0" baseline="0" noProof="1">
                <a:solidFill>
                  <a:srgbClr val="0070C0"/>
                </a:solidFill>
                <a:latin typeface="微软雅黑" panose="020B0503020204020204" pitchFamily="34" charset="-122"/>
                <a:ea typeface="微软雅黑" panose="020B0503020204020204" pitchFamily="34" charset="-122"/>
                <a:cs typeface="+mn-cs"/>
              </a:rPr>
              <a:t>2019</a:t>
            </a:r>
            <a:r>
              <a:rPr kumimoji="0" lang="zh-CN" altLang="en-US" sz="2800" b="1" kern="1200" cap="none" spc="0" normalizeH="0" baseline="0" noProof="1">
                <a:solidFill>
                  <a:srgbClr val="0070C0"/>
                </a:solidFill>
                <a:latin typeface="微软雅黑" panose="020B0503020204020204" pitchFamily="34" charset="-122"/>
                <a:ea typeface="微软雅黑" panose="020B0503020204020204" pitchFamily="34" charset="-122"/>
                <a:cs typeface="+mn-cs"/>
              </a:rPr>
              <a:t>年考纲。</a:t>
            </a:r>
            <a:r>
              <a:rPr kumimoji="0" lang="zh-CN" altLang="en-US" sz="2800" b="1" kern="1200" cap="none" spc="0" normalizeH="0" baseline="0" noProof="1">
                <a:latin typeface="微软雅黑" panose="020B0503020204020204" pitchFamily="34" charset="-122"/>
                <a:ea typeface="微软雅黑" panose="020B0503020204020204" pitchFamily="34" charset="-122"/>
                <a:cs typeface="+mn-cs"/>
              </a:rPr>
              <a:t>考试中心对</a:t>
            </a:r>
            <a:r>
              <a:rPr kumimoji="0" lang="en-US" altLang="zh-CN" sz="2800" b="1" kern="1200" cap="none" spc="0" normalizeH="0" baseline="0" noProof="1">
                <a:latin typeface="微软雅黑" panose="020B0503020204020204" pitchFamily="34" charset="-122"/>
                <a:ea typeface="微软雅黑" panose="020B0503020204020204" pitchFamily="34" charset="-122"/>
                <a:cs typeface="+mn-cs"/>
              </a:rPr>
              <a:t>2019</a:t>
            </a:r>
            <a:r>
              <a:rPr kumimoji="0" lang="zh-CN" altLang="zh-CN" sz="2800" b="1" kern="1200" cap="none" spc="0" normalizeH="0" baseline="0" noProof="1">
                <a:latin typeface="微软雅黑" panose="020B0503020204020204" pitchFamily="34" charset="-122"/>
                <a:ea typeface="微软雅黑" panose="020B0503020204020204" pitchFamily="34" charset="-122"/>
                <a:cs typeface="+mn-cs"/>
              </a:rPr>
              <a:t>年</a:t>
            </a:r>
            <a:r>
              <a:rPr kumimoji="0" lang="zh-CN" altLang="en-US" sz="2800" b="1" kern="1200" cap="none" spc="0" normalizeH="0" baseline="0" noProof="1">
                <a:latin typeface="微软雅黑" panose="020B0503020204020204" pitchFamily="34" charset="-122"/>
                <a:ea typeface="微软雅黑" panose="020B0503020204020204" pitchFamily="34" charset="-122"/>
                <a:cs typeface="+mn-cs"/>
              </a:rPr>
              <a:t>考</a:t>
            </a:r>
            <a:r>
              <a:rPr kumimoji="0" lang="zh-CN" altLang="zh-CN" sz="2800" b="1" kern="1200" cap="none" spc="0" normalizeH="0" baseline="0" noProof="1">
                <a:latin typeface="微软雅黑" panose="020B0503020204020204" pitchFamily="34" charset="-122"/>
                <a:ea typeface="微软雅黑" panose="020B0503020204020204" pitchFamily="34" charset="-122"/>
                <a:cs typeface="+mn-cs"/>
              </a:rPr>
              <a:t>纲不会大改，甚至不再改动，顺利衔接教育改革。</a:t>
            </a:r>
            <a:endParaRPr kumimoji="0" lang="zh-CN" altLang="zh-CN" sz="2800" b="1" kern="1200" cap="none" spc="0" normalizeH="0" baseline="0" noProof="1">
              <a:latin typeface="微软雅黑" panose="020B0503020204020204" pitchFamily="34" charset="-122"/>
              <a:ea typeface="微软雅黑" panose="020B0503020204020204" pitchFamily="34" charset="-122"/>
              <a:cs typeface="+mn-cs"/>
            </a:endParaRPr>
          </a:p>
          <a:p>
            <a:pPr marR="0" defTabSz="1088390" fontAlgn="auto">
              <a:spcBef>
                <a:spcPct val="0"/>
              </a:spcBef>
              <a:spcAft>
                <a:spcPct val="0"/>
              </a:spcAft>
              <a:buClrTx/>
              <a:buSzTx/>
              <a:buFontTx/>
              <a:buNone/>
              <a:defRPr/>
            </a:pPr>
            <a:r>
              <a:rPr kumimoji="0" lang="zh-CN" altLang="en-US" sz="2800" b="1" kern="1200" cap="none" spc="0" normalizeH="0" baseline="0" noProof="1">
                <a:solidFill>
                  <a:srgbClr val="C00000"/>
                </a:solidFill>
                <a:latin typeface="微软雅黑" panose="020B0503020204020204" pitchFamily="34" charset="-122"/>
                <a:ea typeface="微软雅黑" panose="020B0503020204020204" pitchFamily="34" charset="-122"/>
                <a:cs typeface="+mn-cs"/>
              </a:rPr>
              <a:t>二本</a:t>
            </a:r>
            <a:r>
              <a:rPr kumimoji="0" lang="zh-CN" altLang="en-US" sz="2800" b="1" kern="1200" cap="none" spc="0" normalizeH="0" baseline="0" noProof="1">
                <a:solidFill>
                  <a:srgbClr val="0070C0"/>
                </a:solidFill>
                <a:latin typeface="微软雅黑" panose="020B0503020204020204" pitchFamily="34" charset="-122"/>
                <a:ea typeface="微软雅黑" panose="020B0503020204020204" pitchFamily="34" charset="-122"/>
                <a:cs typeface="+mn-cs"/>
              </a:rPr>
              <a:t>：</a:t>
            </a:r>
            <a:r>
              <a:rPr kumimoji="0" lang="en-US" altLang="zh-CN" sz="2800" b="1" kern="1200" cap="none" spc="0" normalizeH="0" baseline="0" noProof="1">
                <a:solidFill>
                  <a:srgbClr val="0070C0"/>
                </a:solidFill>
                <a:latin typeface="微软雅黑" panose="020B0503020204020204" pitchFamily="34" charset="-122"/>
                <a:ea typeface="微软雅黑" panose="020B0503020204020204" pitchFamily="34" charset="-122"/>
                <a:cs typeface="+mn-cs"/>
              </a:rPr>
              <a:t>《</a:t>
            </a:r>
            <a:r>
              <a:rPr kumimoji="0" lang="zh-CN" altLang="en-US" sz="2800" b="1" kern="1200" cap="none" spc="0" normalizeH="0" baseline="0" noProof="1">
                <a:solidFill>
                  <a:srgbClr val="0070C0"/>
                </a:solidFill>
                <a:latin typeface="微软雅黑" panose="020B0503020204020204" pitchFamily="34" charset="-122"/>
                <a:ea typeface="微软雅黑" panose="020B0503020204020204" pitchFamily="34" charset="-122"/>
                <a:cs typeface="+mn-cs"/>
              </a:rPr>
              <a:t>中国高考评价体系</a:t>
            </a:r>
            <a:r>
              <a:rPr kumimoji="0" lang="en-US" altLang="zh-CN" sz="2800" b="1" kern="1200" cap="none" spc="0" normalizeH="0" baseline="0" noProof="1">
                <a:solidFill>
                  <a:srgbClr val="0070C0"/>
                </a:solidFill>
                <a:latin typeface="微软雅黑" panose="020B0503020204020204" pitchFamily="34" charset="-122"/>
                <a:ea typeface="微软雅黑" panose="020B0503020204020204" pitchFamily="34" charset="-122"/>
                <a:cs typeface="+mn-cs"/>
              </a:rPr>
              <a:t>》 </a:t>
            </a:r>
            <a:r>
              <a:rPr kumimoji="0" lang="zh-CN" altLang="en-US" sz="2800" b="1" kern="1200" cap="none" spc="0" normalizeH="0" baseline="0" noProof="1">
                <a:solidFill>
                  <a:srgbClr val="0070C0"/>
                </a:solidFill>
                <a:latin typeface="微软雅黑" panose="020B0503020204020204" pitchFamily="34" charset="-122"/>
                <a:ea typeface="微软雅黑" panose="020B0503020204020204" pitchFamily="34" charset="-122"/>
                <a:cs typeface="+mn-cs"/>
              </a:rPr>
              <a:t>、</a:t>
            </a:r>
            <a:r>
              <a:rPr kumimoji="0" lang="en-US" altLang="zh-CN" sz="2800" b="1" kern="1200" cap="none" spc="0" normalizeH="0" baseline="0" noProof="1">
                <a:solidFill>
                  <a:srgbClr val="0070C0"/>
                </a:solidFill>
                <a:latin typeface="微软雅黑" panose="020B0503020204020204" pitchFamily="34" charset="-122"/>
                <a:ea typeface="微软雅黑" panose="020B0503020204020204" pitchFamily="34" charset="-122"/>
                <a:cs typeface="+mn-cs"/>
              </a:rPr>
              <a:t>《</a:t>
            </a:r>
            <a:r>
              <a:rPr kumimoji="0" lang="zh-CN" altLang="en-US" sz="2800" b="1" kern="1200" cap="none" spc="0" normalizeH="0" baseline="0" noProof="1">
                <a:solidFill>
                  <a:srgbClr val="0070C0"/>
                </a:solidFill>
                <a:latin typeface="微软雅黑" panose="020B0503020204020204" pitchFamily="34" charset="-122"/>
                <a:ea typeface="微软雅黑" panose="020B0503020204020204" pitchFamily="34" charset="-122"/>
                <a:cs typeface="+mn-cs"/>
              </a:rPr>
              <a:t>命题指南</a:t>
            </a:r>
            <a:r>
              <a:rPr kumimoji="0" lang="en-US" altLang="zh-CN" sz="2800" b="1" kern="1200" cap="none" spc="0" normalizeH="0" baseline="0" noProof="1">
                <a:solidFill>
                  <a:srgbClr val="0070C0"/>
                </a:solidFill>
                <a:latin typeface="微软雅黑" panose="020B0503020204020204" pitchFamily="34" charset="-122"/>
                <a:ea typeface="微软雅黑" panose="020B0503020204020204" pitchFamily="34" charset="-122"/>
                <a:cs typeface="+mn-cs"/>
              </a:rPr>
              <a:t>》</a:t>
            </a:r>
            <a:endParaRPr kumimoji="0" lang="en-US" altLang="zh-CN" sz="2800" b="1" kern="1200" cap="none" spc="0" normalizeH="0" baseline="0" noProof="1">
              <a:solidFill>
                <a:srgbClr val="0070C0"/>
              </a:solidFill>
              <a:latin typeface="微软雅黑" panose="020B0503020204020204" pitchFamily="34" charset="-122"/>
              <a:ea typeface="微软雅黑" panose="020B0503020204020204" pitchFamily="34" charset="-122"/>
              <a:cs typeface="+mn-cs"/>
            </a:endParaRPr>
          </a:p>
          <a:p>
            <a:pPr marR="0" defTabSz="1088390" fontAlgn="auto">
              <a:spcBef>
                <a:spcPct val="0"/>
              </a:spcBef>
              <a:spcAft>
                <a:spcPct val="0"/>
              </a:spcAft>
              <a:buClrTx/>
              <a:buSzTx/>
              <a:buFontTx/>
              <a:buNone/>
              <a:defRPr/>
            </a:pPr>
            <a:r>
              <a:rPr kumimoji="0" lang="en-US" altLang="zh-CN" sz="2800" b="1" kern="1200" cap="none" spc="0" normalizeH="0" baseline="0" noProof="1">
                <a:solidFill>
                  <a:srgbClr val="0070C0"/>
                </a:solidFill>
                <a:latin typeface="微软雅黑" panose="020B0503020204020204" pitchFamily="34" charset="-122"/>
                <a:ea typeface="微软雅黑" panose="020B0503020204020204" pitchFamily="34" charset="-122"/>
                <a:cs typeface="+mn-cs"/>
              </a:rPr>
              <a:t>《</a:t>
            </a:r>
            <a:r>
              <a:rPr kumimoji="0" lang="zh-CN" altLang="en-US" sz="2800" b="1" kern="1200" cap="none" spc="0" normalizeH="0" baseline="0" noProof="1">
                <a:solidFill>
                  <a:srgbClr val="0070C0"/>
                </a:solidFill>
                <a:latin typeface="微软雅黑" panose="020B0503020204020204" pitchFamily="34" charset="-122"/>
                <a:ea typeface="微软雅黑" panose="020B0503020204020204" pitchFamily="34" charset="-122"/>
                <a:cs typeface="+mn-cs"/>
              </a:rPr>
              <a:t>中国高考评价体系</a:t>
            </a:r>
            <a:r>
              <a:rPr kumimoji="0" lang="en-US" altLang="zh-CN" sz="2800" b="1" kern="1200" cap="none" spc="0" normalizeH="0" baseline="0" noProof="1">
                <a:solidFill>
                  <a:srgbClr val="0070C0"/>
                </a:solidFill>
                <a:latin typeface="微软雅黑" panose="020B0503020204020204" pitchFamily="34" charset="-122"/>
                <a:ea typeface="微软雅黑" panose="020B0503020204020204" pitchFamily="34" charset="-122"/>
                <a:cs typeface="+mn-cs"/>
              </a:rPr>
              <a:t>》</a:t>
            </a:r>
            <a:r>
              <a:rPr kumimoji="0" lang="zh-CN" altLang="en-US" sz="2800" b="1" kern="1200" cap="none" spc="0" normalizeH="0" baseline="0" noProof="1">
                <a:latin typeface="微软雅黑" panose="020B0503020204020204" pitchFamily="34" charset="-122"/>
                <a:ea typeface="微软雅黑" panose="020B0503020204020204" pitchFamily="34" charset="-122"/>
                <a:cs typeface="+mn-cs"/>
              </a:rPr>
              <a:t>：是</a:t>
            </a:r>
            <a:r>
              <a:rPr kumimoji="0" lang="zh-CN" altLang="zh-CN" sz="2800" b="1" kern="1200" cap="none" spc="0" normalizeH="0" baseline="0" noProof="1">
                <a:latin typeface="微软雅黑" panose="020B0503020204020204" pitchFamily="34" charset="-122"/>
                <a:ea typeface="微软雅黑" panose="020B0503020204020204" pitchFamily="34" charset="-122"/>
                <a:cs typeface="+mn-cs"/>
              </a:rPr>
              <a:t>高考</a:t>
            </a:r>
            <a:r>
              <a:rPr kumimoji="0" lang="zh-CN" altLang="en-US" sz="2800" b="1" kern="1200" cap="none" spc="0" normalizeH="0" baseline="0" noProof="1">
                <a:latin typeface="微软雅黑" panose="020B0503020204020204" pitchFamily="34" charset="-122"/>
                <a:ea typeface="微软雅黑" panose="020B0503020204020204" pitchFamily="34" charset="-122"/>
                <a:cs typeface="+mn-cs"/>
              </a:rPr>
              <a:t>命题与评价</a:t>
            </a:r>
            <a:r>
              <a:rPr kumimoji="0" lang="zh-CN" altLang="zh-CN" sz="2800" b="1" kern="1200" cap="none" spc="0" normalizeH="0" baseline="0" noProof="1">
                <a:latin typeface="微软雅黑" panose="020B0503020204020204" pitchFamily="34" charset="-122"/>
                <a:ea typeface="微软雅黑" panose="020B0503020204020204" pitchFamily="34" charset="-122"/>
                <a:cs typeface="+mn-cs"/>
              </a:rPr>
              <a:t>的理论基础、实践指南； </a:t>
            </a:r>
            <a:endParaRPr kumimoji="0" lang="en-US" altLang="zh-CN" sz="2800" b="1" kern="1200" cap="none" spc="0" normalizeH="0" baseline="0" noProof="1">
              <a:latin typeface="微软雅黑" panose="020B0503020204020204" pitchFamily="34" charset="-122"/>
              <a:ea typeface="微软雅黑" panose="020B0503020204020204" pitchFamily="34" charset="-122"/>
              <a:cs typeface="+mn-cs"/>
            </a:endParaRPr>
          </a:p>
          <a:p>
            <a:pPr marR="0" defTabSz="1088390" fontAlgn="auto">
              <a:spcBef>
                <a:spcPct val="0"/>
              </a:spcBef>
              <a:spcAft>
                <a:spcPct val="0"/>
              </a:spcAft>
              <a:buClrTx/>
              <a:buSzTx/>
              <a:buFontTx/>
              <a:buNone/>
              <a:defRPr/>
            </a:pPr>
            <a:r>
              <a:rPr kumimoji="0" lang="en-US" altLang="zh-CN" sz="2800" b="1" kern="1200" cap="none" spc="0" normalizeH="0" baseline="0" noProof="1">
                <a:solidFill>
                  <a:srgbClr val="0070C0"/>
                </a:solidFill>
                <a:latin typeface="微软雅黑" panose="020B0503020204020204" pitchFamily="34" charset="-122"/>
                <a:ea typeface="微软雅黑" panose="020B0503020204020204" pitchFamily="34" charset="-122"/>
                <a:cs typeface="+mn-cs"/>
              </a:rPr>
              <a:t>《</a:t>
            </a:r>
            <a:r>
              <a:rPr kumimoji="0" lang="zh-CN" altLang="en-US" sz="2800" b="1" kern="1200" cap="none" spc="0" normalizeH="0" baseline="0" noProof="1">
                <a:solidFill>
                  <a:srgbClr val="0070C0"/>
                </a:solidFill>
                <a:latin typeface="微软雅黑" panose="020B0503020204020204" pitchFamily="34" charset="-122"/>
                <a:ea typeface="微软雅黑" panose="020B0503020204020204" pitchFamily="34" charset="-122"/>
                <a:cs typeface="+mn-cs"/>
              </a:rPr>
              <a:t>命题指南</a:t>
            </a:r>
            <a:r>
              <a:rPr kumimoji="0" lang="en-US" altLang="zh-CN" sz="2800" b="1" kern="1200" cap="none" spc="0" normalizeH="0" baseline="0" noProof="1">
                <a:solidFill>
                  <a:srgbClr val="0070C0"/>
                </a:solidFill>
                <a:latin typeface="微软雅黑" panose="020B0503020204020204" pitchFamily="34" charset="-122"/>
                <a:ea typeface="微软雅黑" panose="020B0503020204020204" pitchFamily="34" charset="-122"/>
                <a:cs typeface="+mn-cs"/>
              </a:rPr>
              <a:t>》</a:t>
            </a:r>
            <a:r>
              <a:rPr kumimoji="0" lang="zh-CN" altLang="en-US" sz="2800" b="1" kern="1200" cap="none" spc="0" normalizeH="0" baseline="0" noProof="1">
                <a:latin typeface="微软雅黑" panose="020B0503020204020204" pitchFamily="34" charset="-122"/>
                <a:ea typeface="微软雅黑" panose="020B0503020204020204" pitchFamily="34" charset="-122"/>
                <a:cs typeface="+mn-cs"/>
              </a:rPr>
              <a:t>：各科命题指南</a:t>
            </a:r>
            <a:r>
              <a:rPr kumimoji="0" lang="zh-CN" altLang="zh-CN" sz="2800" b="1" kern="1200" cap="none" spc="0" normalizeH="0" baseline="0" noProof="1">
                <a:latin typeface="微软雅黑" panose="020B0503020204020204" pitchFamily="34" charset="-122"/>
                <a:ea typeface="微软雅黑" panose="020B0503020204020204" pitchFamily="34" charset="-122"/>
                <a:cs typeface="+mn-cs"/>
              </a:rPr>
              <a:t>指导九</a:t>
            </a:r>
            <a:r>
              <a:rPr kumimoji="0" lang="zh-CN" altLang="en-US" sz="2800" b="1" kern="1200" cap="none" spc="0" normalizeH="0" baseline="0" noProof="1">
                <a:latin typeface="微软雅黑" panose="020B0503020204020204" pitchFamily="34" charset="-122"/>
                <a:ea typeface="微软雅黑" panose="020B0503020204020204" pitchFamily="34" charset="-122"/>
                <a:cs typeface="+mn-cs"/>
              </a:rPr>
              <a:t>学</a:t>
            </a:r>
            <a:r>
              <a:rPr kumimoji="0" lang="zh-CN" altLang="zh-CN" sz="2800" b="1" kern="1200" cap="none" spc="0" normalizeH="0" baseline="0" noProof="1">
                <a:latin typeface="微软雅黑" panose="020B0503020204020204" pitchFamily="34" charset="-122"/>
                <a:ea typeface="微软雅黑" panose="020B0503020204020204" pitchFamily="34" charset="-122"/>
                <a:cs typeface="+mn-cs"/>
              </a:rPr>
              <a:t>科的新高考</a:t>
            </a:r>
            <a:r>
              <a:rPr kumimoji="0" lang="zh-CN" altLang="en-US" sz="2800" b="1" kern="1200" cap="none" spc="0" normalizeH="0" baseline="0" noProof="1">
                <a:latin typeface="微软雅黑" panose="020B0503020204020204" pitchFamily="34" charset="-122"/>
                <a:ea typeface="微软雅黑" panose="020B0503020204020204" pitchFamily="34" charset="-122"/>
                <a:cs typeface="+mn-cs"/>
              </a:rPr>
              <a:t>命题内部规范文件</a:t>
            </a:r>
            <a:endParaRPr kumimoji="0" lang="zh-CN" altLang="en-US" sz="2800" b="1" kern="1200" cap="none" spc="0" normalizeH="0" baseline="0" noProof="1">
              <a:solidFill>
                <a:schemeClr val="tx1">
                  <a:lumMod val="75000"/>
                  <a:lumOff val="25000"/>
                </a:schemeClr>
              </a:solidFill>
              <a:latin typeface="微软雅黑" panose="020B0503020204020204" pitchFamily="34" charset="-122"/>
              <a:ea typeface="微软雅黑" panose="020B0503020204020204" pitchFamily="34" charset="-122"/>
              <a:cs typeface="+mn-cs"/>
            </a:endParaRPr>
          </a:p>
        </p:txBody>
      </p:sp>
      <p:sp>
        <p:nvSpPr>
          <p:cNvPr id="18434" name="文本框 3"/>
          <p:cNvSpPr txBox="1"/>
          <p:nvPr>
            <p:custDataLst>
              <p:tags r:id="rId1"/>
            </p:custDataLst>
          </p:nvPr>
        </p:nvSpPr>
        <p:spPr>
          <a:xfrm>
            <a:off x="3637280" y="117475"/>
            <a:ext cx="5629275" cy="650875"/>
          </a:xfrm>
          <a:prstGeom prst="rect">
            <a:avLst/>
          </a:prstGeom>
          <a:noFill/>
          <a:ln w="9525">
            <a:noFill/>
          </a:ln>
        </p:spPr>
        <p:txBody>
          <a:bodyPr lIns="91434" tIns="45718" rIns="91434" bIns="45718" anchor="ctr" anchorCtr="0"/>
          <a:lstStyle/>
          <a:p>
            <a:r>
              <a:rPr lang="zh-CN" altLang="en-US" sz="3600" b="1">
                <a:solidFill>
                  <a:srgbClr val="C00000"/>
                </a:solidFill>
                <a:latin typeface="黑体" panose="02010609060101010101" pitchFamily="49" charset="-122"/>
                <a:ea typeface="黑体" panose="02010609060101010101" pitchFamily="49" charset="-122"/>
              </a:rPr>
              <a:t>研考纲、说明</a:t>
            </a:r>
            <a:r>
              <a:rPr lang="en-US" altLang="zh-CN" sz="3600" b="1">
                <a:solidFill>
                  <a:srgbClr val="C00000"/>
                </a:solidFill>
                <a:latin typeface="黑体" panose="02010609060101010101" pitchFamily="49" charset="-122"/>
                <a:ea typeface="黑体" panose="02010609060101010101" pitchFamily="49" charset="-122"/>
              </a:rPr>
              <a:t>——</a:t>
            </a:r>
            <a:r>
              <a:rPr lang="zh-CN" altLang="en-US" sz="3600" b="1">
                <a:solidFill>
                  <a:srgbClr val="C00000"/>
                </a:solidFill>
                <a:latin typeface="黑体" panose="02010609060101010101" pitchFamily="49" charset="-122"/>
                <a:ea typeface="黑体" panose="02010609060101010101" pitchFamily="49" charset="-122"/>
              </a:rPr>
              <a:t>明依据</a:t>
            </a:r>
            <a:endParaRPr lang="zh-CN" altLang="en-US" sz="3600" b="1">
              <a:solidFill>
                <a:srgbClr val="C00000"/>
              </a:solidFill>
              <a:latin typeface="黑体" panose="02010609060101010101" pitchFamily="49" charset="-122"/>
              <a:ea typeface="黑体" panose="02010609060101010101" pitchFamily="49" charset="-122"/>
            </a:endParaRPr>
          </a:p>
        </p:txBody>
      </p:sp>
    </p:spTree>
  </p:cSld>
  <p:clrMapOvr>
    <a:masterClrMapping/>
  </p:clrMapOvr>
  <p:transition/>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3404950" y="2494150"/>
            <a:ext cx="4660414" cy="1106805"/>
          </a:xfrm>
          <a:prstGeom prst="rect">
            <a:avLst/>
          </a:prstGeom>
          <a:noFill/>
        </p:spPr>
        <p:txBody>
          <a:bodyPr wrap="square" rtlCol="0">
            <a:spAutoFit/>
            <a:scene3d>
              <a:camera prst="orthographicFront"/>
              <a:lightRig rig="threePt" dir="t"/>
            </a:scene3d>
          </a:bodyPr>
          <a:lstStyle/>
          <a:p>
            <a:pPr algn="ctr"/>
            <a:r>
              <a:rPr lang="zh-CN" altLang="en-US" sz="6600" b="1">
                <a:solidFill>
                  <a:schemeClr val="tx1"/>
                </a:solidFill>
                <a:effectLst>
                  <a:outerShdw blurRad="38100" dist="19050" dir="2700000" algn="tl" rotWithShape="0">
                    <a:schemeClr val="dk1">
                      <a:alpha val="40000"/>
                    </a:schemeClr>
                  </a:outerShdw>
                </a:effectLst>
                <a:latin typeface="楷体" panose="02010609060101010101" pitchFamily="49" charset="-122"/>
                <a:ea typeface="楷体" panose="02010609060101010101" pitchFamily="49" charset="-122"/>
              </a:rPr>
              <a:t>谢谢大家！</a:t>
            </a:r>
            <a:endParaRPr lang="zh-CN" altLang="en-US" sz="6600" b="1">
              <a:solidFill>
                <a:schemeClr val="tx1"/>
              </a:solidFill>
              <a:effectLst>
                <a:outerShdw blurRad="38100" dist="19050" dir="2700000" algn="tl" rotWithShape="0">
                  <a:schemeClr val="dk1">
                    <a:alpha val="40000"/>
                  </a:schemeClr>
                </a:outerShdw>
              </a:effectLst>
              <a:latin typeface="楷体" panose="02010609060101010101" pitchFamily="49" charset="-122"/>
              <a:ea typeface="楷体" panose="02010609060101010101" pitchFamily="49" charset="-122"/>
            </a:endParaRPr>
          </a:p>
        </p:txBody>
      </p:sp>
      <p:sp>
        <p:nvSpPr>
          <p:cNvPr id="5" name="矩形 4"/>
          <p:cNvSpPr/>
          <p:nvPr/>
        </p:nvSpPr>
        <p:spPr>
          <a:xfrm>
            <a:off x="436563" y="4471988"/>
            <a:ext cx="11571287" cy="1200150"/>
          </a:xfrm>
          <a:prstGeom prst="rect">
            <a:avLst/>
          </a:prstGeom>
          <a:noFill/>
          <a:ln w="9525">
            <a:noFill/>
          </a:ln>
        </p:spPr>
        <p:txBody>
          <a:bodyPr>
            <a:spAutoFit/>
          </a:bodyPr>
          <a:lstStyle/>
          <a:p>
            <a:pPr marL="457200" indent="-457200"/>
            <a:r>
              <a:rPr lang="zh-CN" altLang="en-US" sz="3600">
                <a:solidFill>
                  <a:srgbClr val="C00000"/>
                </a:solidFill>
                <a:latin typeface="黑体" panose="02010609060101010101" pitchFamily="49" charset="-122"/>
                <a:ea typeface="黑体" panose="02010609060101010101" pitchFamily="49" charset="-122"/>
              </a:rPr>
              <a:t>    宇宙之大</a:t>
            </a:r>
            <a:r>
              <a:rPr lang="en-US" altLang="zh-CN" sz="3600">
                <a:solidFill>
                  <a:srgbClr val="C00000"/>
                </a:solidFill>
                <a:latin typeface="黑体" panose="02010609060101010101" pitchFamily="49" charset="-122"/>
                <a:ea typeface="黑体" panose="02010609060101010101" pitchFamily="49" charset="-122"/>
              </a:rPr>
              <a:t>,</a:t>
            </a:r>
            <a:r>
              <a:rPr lang="zh-CN" altLang="en-US" sz="3600">
                <a:solidFill>
                  <a:srgbClr val="C00000"/>
                </a:solidFill>
                <a:latin typeface="黑体" panose="02010609060101010101" pitchFamily="49" charset="-122"/>
                <a:ea typeface="黑体" panose="02010609060101010101" pitchFamily="49" charset="-122"/>
              </a:rPr>
              <a:t>粒子之微</a:t>
            </a:r>
            <a:r>
              <a:rPr lang="en-US" altLang="zh-CN" sz="3600">
                <a:solidFill>
                  <a:srgbClr val="C00000"/>
                </a:solidFill>
                <a:latin typeface="黑体" panose="02010609060101010101" pitchFamily="49" charset="-122"/>
                <a:ea typeface="黑体" panose="02010609060101010101" pitchFamily="49" charset="-122"/>
              </a:rPr>
              <a:t>,</a:t>
            </a:r>
            <a:r>
              <a:rPr lang="zh-CN" altLang="en-US" sz="3600">
                <a:solidFill>
                  <a:srgbClr val="C00000"/>
                </a:solidFill>
                <a:latin typeface="黑体" panose="02010609060101010101" pitchFamily="49" charset="-122"/>
                <a:ea typeface="黑体" panose="02010609060101010101" pitchFamily="49" charset="-122"/>
              </a:rPr>
              <a:t>火箭之速</a:t>
            </a:r>
            <a:r>
              <a:rPr lang="en-US" altLang="zh-CN" sz="3600">
                <a:solidFill>
                  <a:srgbClr val="C00000"/>
                </a:solidFill>
                <a:latin typeface="黑体" panose="02010609060101010101" pitchFamily="49" charset="-122"/>
                <a:ea typeface="黑体" panose="02010609060101010101" pitchFamily="49" charset="-122"/>
              </a:rPr>
              <a:t>,</a:t>
            </a:r>
            <a:r>
              <a:rPr lang="zh-CN" altLang="en-US" sz="3600">
                <a:solidFill>
                  <a:srgbClr val="C00000"/>
                </a:solidFill>
                <a:latin typeface="黑体" panose="02010609060101010101" pitchFamily="49" charset="-122"/>
                <a:ea typeface="黑体" panose="02010609060101010101" pitchFamily="49" charset="-122"/>
              </a:rPr>
              <a:t>化工之巧</a:t>
            </a:r>
            <a:r>
              <a:rPr lang="en-US" altLang="zh-CN" sz="3600">
                <a:solidFill>
                  <a:srgbClr val="C00000"/>
                </a:solidFill>
                <a:latin typeface="黑体" panose="02010609060101010101" pitchFamily="49" charset="-122"/>
                <a:ea typeface="黑体" panose="02010609060101010101" pitchFamily="49" charset="-122"/>
              </a:rPr>
              <a:t>,</a:t>
            </a:r>
            <a:r>
              <a:rPr lang="zh-CN" altLang="en-US" sz="3600">
                <a:solidFill>
                  <a:srgbClr val="C00000"/>
                </a:solidFill>
                <a:latin typeface="黑体" panose="02010609060101010101" pitchFamily="49" charset="-122"/>
                <a:ea typeface="黑体" panose="02010609060101010101" pitchFamily="49" charset="-122"/>
              </a:rPr>
              <a:t>地球之变</a:t>
            </a:r>
            <a:r>
              <a:rPr lang="en-US" altLang="zh-CN" sz="3600">
                <a:solidFill>
                  <a:srgbClr val="C00000"/>
                </a:solidFill>
                <a:latin typeface="黑体" panose="02010609060101010101" pitchFamily="49" charset="-122"/>
                <a:ea typeface="黑体" panose="02010609060101010101" pitchFamily="49" charset="-122"/>
              </a:rPr>
              <a:t>,</a:t>
            </a:r>
            <a:endParaRPr lang="en-US" altLang="zh-CN" sz="3600">
              <a:solidFill>
                <a:srgbClr val="C00000"/>
              </a:solidFill>
              <a:latin typeface="黑体" panose="02010609060101010101" pitchFamily="49" charset="-122"/>
              <a:ea typeface="黑体" panose="02010609060101010101" pitchFamily="49" charset="-122"/>
            </a:endParaRPr>
          </a:p>
          <a:p>
            <a:pPr marL="457200" indent="-457200"/>
            <a:r>
              <a:rPr lang="zh-CN" altLang="en-US" sz="3600">
                <a:solidFill>
                  <a:srgbClr val="C00000"/>
                </a:solidFill>
                <a:latin typeface="黑体" panose="02010609060101010101" pitchFamily="49" charset="-122"/>
                <a:ea typeface="黑体" panose="02010609060101010101" pitchFamily="49" charset="-122"/>
              </a:rPr>
              <a:t>生物之谜</a:t>
            </a:r>
            <a:r>
              <a:rPr lang="en-US" altLang="zh-CN" sz="3600">
                <a:solidFill>
                  <a:srgbClr val="C00000"/>
                </a:solidFill>
                <a:latin typeface="黑体" panose="02010609060101010101" pitchFamily="49" charset="-122"/>
                <a:ea typeface="黑体" panose="02010609060101010101" pitchFamily="49" charset="-122"/>
              </a:rPr>
              <a:t>,</a:t>
            </a:r>
            <a:r>
              <a:rPr lang="zh-CN" altLang="en-US" sz="3600">
                <a:solidFill>
                  <a:srgbClr val="C00000"/>
                </a:solidFill>
                <a:latin typeface="黑体" panose="02010609060101010101" pitchFamily="49" charset="-122"/>
                <a:ea typeface="黑体" panose="02010609060101010101" pitchFamily="49" charset="-122"/>
              </a:rPr>
              <a:t>日用之繁</a:t>
            </a:r>
            <a:r>
              <a:rPr lang="en-US" altLang="zh-CN" sz="3600">
                <a:solidFill>
                  <a:srgbClr val="C00000"/>
                </a:solidFill>
                <a:latin typeface="黑体" panose="02010609060101010101" pitchFamily="49" charset="-122"/>
                <a:ea typeface="黑体" panose="02010609060101010101" pitchFamily="49" charset="-122"/>
              </a:rPr>
              <a:t>,</a:t>
            </a:r>
            <a:r>
              <a:rPr lang="zh-CN" altLang="en-US" sz="3600">
                <a:solidFill>
                  <a:srgbClr val="C00000"/>
                </a:solidFill>
                <a:latin typeface="黑体" panose="02010609060101010101" pitchFamily="49" charset="-122"/>
                <a:ea typeface="黑体" panose="02010609060101010101" pitchFamily="49" charset="-122"/>
              </a:rPr>
              <a:t>无处不用数学</a:t>
            </a:r>
            <a:r>
              <a:rPr lang="en-US" altLang="zh-CN" sz="3600">
                <a:solidFill>
                  <a:srgbClr val="C00000"/>
                </a:solidFill>
                <a:latin typeface="黑体" panose="02010609060101010101" pitchFamily="49" charset="-122"/>
                <a:ea typeface="黑体" panose="02010609060101010101" pitchFamily="49" charset="-122"/>
              </a:rPr>
              <a:t>.</a:t>
            </a:r>
            <a:r>
              <a:rPr lang="zh-CN" altLang="en-US" sz="3600">
                <a:solidFill>
                  <a:srgbClr val="C00000"/>
                </a:solidFill>
                <a:latin typeface="黑体" panose="02010609060101010101" pitchFamily="49" charset="-122"/>
                <a:ea typeface="黑体" panose="02010609060101010101" pitchFamily="49" charset="-122"/>
              </a:rPr>
              <a:t>   </a:t>
            </a:r>
            <a:r>
              <a:rPr lang="en-US" altLang="zh-CN" sz="3600">
                <a:solidFill>
                  <a:srgbClr val="C00000"/>
                </a:solidFill>
                <a:latin typeface="黑体" panose="02010609060101010101" pitchFamily="49" charset="-122"/>
                <a:ea typeface="黑体" panose="02010609060101010101" pitchFamily="49" charset="-122"/>
              </a:rPr>
              <a:t>---</a:t>
            </a:r>
            <a:r>
              <a:rPr lang="zh-CN" altLang="en-US" sz="3600">
                <a:solidFill>
                  <a:srgbClr val="C00000"/>
                </a:solidFill>
                <a:latin typeface="黑体" panose="02010609060101010101" pitchFamily="49" charset="-122"/>
                <a:ea typeface="黑体" panose="02010609060101010101" pitchFamily="49" charset="-122"/>
              </a:rPr>
              <a:t>华罗庚  </a:t>
            </a:r>
            <a:endParaRPr lang="en-US" altLang="zh-CN" sz="3600">
              <a:solidFill>
                <a:srgbClr val="C00000"/>
              </a:solidFill>
              <a:latin typeface="黑体" panose="02010609060101010101" pitchFamily="49" charset="-122"/>
              <a:ea typeface="黑体" panose="02010609060101010101" pitchFamily="49" charset="-122"/>
            </a:endParaRPr>
          </a:p>
        </p:txBody>
      </p:sp>
      <p:sp>
        <p:nvSpPr>
          <p:cNvPr id="6" name="Rectangle 4"/>
          <p:cNvSpPr>
            <a:spLocks noChangeArrowheads="1"/>
          </p:cNvSpPr>
          <p:nvPr/>
        </p:nvSpPr>
        <p:spPr bwMode="auto">
          <a:xfrm>
            <a:off x="1630986" y="1413977"/>
            <a:ext cx="8208342" cy="8388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01233" tIns="50617" rIns="101233" bIns="50617">
            <a:spAutoFit/>
            <a:scene3d>
              <a:camera prst="orthographicFront"/>
              <a:lightRig rig="threePt" dir="t"/>
            </a:scene3d>
          </a:bodyPr>
          <a:lstStyle/>
          <a:p>
            <a:pPr algn="ctr" defTabSz="1012825" eaLnBrk="0" hangingPunct="0">
              <a:spcBef>
                <a:spcPct val="20000"/>
              </a:spcBef>
              <a:buFont typeface="Wingdings" panose="05000000000000000000" pitchFamily="2" charset="2"/>
              <a:buNone/>
            </a:pPr>
            <a:r>
              <a:rPr lang="zh-CN" altLang="en-US" sz="4800" b="1">
                <a:solidFill>
                  <a:schemeClr val="tx1"/>
                </a:solidFill>
                <a:effectLst>
                  <a:outerShdw blurRad="38100" dist="19050" dir="2700000" algn="tl" rotWithShape="0">
                    <a:schemeClr val="dk1">
                      <a:alpha val="40000"/>
                    </a:schemeClr>
                  </a:outerShdw>
                </a:effectLst>
                <a:ea typeface="黑体" panose="02010609060101010101" pitchFamily="49" charset="-122"/>
              </a:rPr>
              <a:t>让我们一起追求卓越</a:t>
            </a:r>
            <a:r>
              <a:rPr lang="zh-CN" altLang="en-US" sz="4800" b="1" smtClean="0">
                <a:solidFill>
                  <a:schemeClr val="tx1"/>
                </a:solidFill>
                <a:effectLst>
                  <a:outerShdw blurRad="38100" dist="19050" dir="2700000" algn="tl" rotWithShape="0">
                    <a:schemeClr val="dk1">
                      <a:alpha val="40000"/>
                    </a:schemeClr>
                  </a:outerShdw>
                </a:effectLst>
                <a:ea typeface="黑体" panose="02010609060101010101" pitchFamily="49" charset="-122"/>
              </a:rPr>
              <a:t>！</a:t>
            </a:r>
            <a:endParaRPr lang="zh-CN" altLang="en-US" sz="4800" b="1" smtClean="0">
              <a:solidFill>
                <a:schemeClr val="tx1"/>
              </a:solidFill>
              <a:effectLst>
                <a:outerShdw blurRad="38100" dist="19050" dir="2700000" algn="tl" rotWithShape="0">
                  <a:schemeClr val="dk1">
                    <a:alpha val="40000"/>
                  </a:schemeClr>
                </a:outerShdw>
              </a:effectLst>
              <a:ea typeface="黑体" panose="02010609060101010101" pitchFamily="49"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linds(horizontal)">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1"/>
          <p:cNvSpPr txBox="1"/>
          <p:nvPr/>
        </p:nvSpPr>
        <p:spPr>
          <a:xfrm>
            <a:off x="625475" y="1188720"/>
            <a:ext cx="11425555" cy="1413510"/>
          </a:xfrm>
          <a:prstGeom prst="rect">
            <a:avLst/>
          </a:prstGeom>
        </p:spPr>
        <p:txBody>
          <a:bodyPr>
            <a:noAutofit/>
          </a:bodyPr>
          <a:lstStyle/>
          <a:p>
            <a:pPr marR="0" algn="ctr" defTabSz="1088390" fontAlgn="auto">
              <a:spcAft>
                <a:spcPct val="0"/>
              </a:spcAft>
              <a:buClrTx/>
              <a:buSzTx/>
              <a:buFontTx/>
              <a:buNone/>
              <a:defRPr/>
            </a:pPr>
            <a:r>
              <a:rPr kumimoji="0" lang="zh-CN" altLang="zh-CN" sz="3600" b="1" kern="1200" cap="none" spc="0" normalizeH="0" baseline="0" noProof="0" smtClean="0">
                <a:solidFill>
                  <a:srgbClr val="FF0000"/>
                </a:solidFill>
                <a:effectLst>
                  <a:outerShdw blurRad="31750" dist="25400" dir="5400000" algn="tl" rotWithShape="0">
                    <a:srgbClr val="000000">
                      <a:alpha val="25000"/>
                    </a:srgbClr>
                  </a:outerShdw>
                </a:effectLst>
                <a:latin typeface="黑体" panose="02010609060101010101" pitchFamily="49" charset="-122"/>
                <a:ea typeface="黑体" panose="02010609060101010101" pitchFamily="49" charset="-122"/>
                <a:cs typeface="+mj-cs"/>
              </a:rPr>
              <a:t>教育部考试院：</a:t>
            </a:r>
            <a:br>
              <a:rPr kumimoji="0" lang="en-US" altLang="zh-CN" sz="3600" b="1" kern="1200" cap="none" spc="0" normalizeH="0" baseline="0" noProof="0" smtClean="0">
                <a:solidFill>
                  <a:srgbClr val="FF0000"/>
                </a:solidFill>
                <a:effectLst>
                  <a:outerShdw blurRad="31750" dist="25400" dir="5400000" algn="tl" rotWithShape="0">
                    <a:srgbClr val="000000">
                      <a:alpha val="25000"/>
                    </a:srgbClr>
                  </a:outerShdw>
                </a:effectLst>
                <a:latin typeface="黑体" panose="02010609060101010101" pitchFamily="49" charset="-122"/>
                <a:ea typeface="黑体" panose="02010609060101010101" pitchFamily="49" charset="-122"/>
                <a:cs typeface="+mj-cs"/>
              </a:rPr>
            </a:br>
            <a:r>
              <a:rPr kumimoji="0" lang="en-US" altLang="zh-CN" sz="3600" b="1" kern="1200" cap="none" spc="0" normalizeH="0" baseline="0" noProof="0" smtClean="0">
                <a:solidFill>
                  <a:srgbClr val="FF0000"/>
                </a:solidFill>
                <a:effectLst>
                  <a:outerShdw blurRad="31750" dist="25400" dir="5400000" algn="tl" rotWithShape="0">
                    <a:srgbClr val="000000">
                      <a:alpha val="25000"/>
                    </a:srgbClr>
                  </a:outerShdw>
                </a:effectLst>
                <a:latin typeface="黑体" panose="02010609060101010101" pitchFamily="49" charset="-122"/>
                <a:ea typeface="黑体" panose="02010609060101010101" pitchFamily="49" charset="-122"/>
                <a:cs typeface="+mj-cs"/>
              </a:rPr>
              <a:t>2022</a:t>
            </a:r>
            <a:r>
              <a:rPr kumimoji="0" lang="zh-CN" altLang="zh-CN" sz="3600" b="1" kern="1200" cap="none" spc="0" normalizeH="0" baseline="0" noProof="0" smtClean="0">
                <a:solidFill>
                  <a:srgbClr val="FF0000"/>
                </a:solidFill>
                <a:effectLst>
                  <a:outerShdw blurRad="31750" dist="25400" dir="5400000" algn="tl" rotWithShape="0">
                    <a:srgbClr val="000000">
                      <a:alpha val="25000"/>
                    </a:srgbClr>
                  </a:outerShdw>
                </a:effectLst>
                <a:latin typeface="黑体" panose="02010609060101010101" pitchFamily="49" charset="-122"/>
                <a:ea typeface="黑体" panose="02010609060101010101" pitchFamily="49" charset="-122"/>
                <a:cs typeface="+mj-cs"/>
              </a:rPr>
              <a:t>年高考数学全国卷试题评析</a:t>
            </a:r>
            <a:br>
              <a:rPr kumimoji="0" lang="zh-CN" altLang="zh-CN" sz="3600" b="1" kern="1200" cap="none" spc="0" normalizeH="0" baseline="0" noProof="0" smtClean="0">
                <a:solidFill>
                  <a:srgbClr val="FF0000"/>
                </a:solidFill>
                <a:effectLst>
                  <a:outerShdw blurRad="31750" dist="25400" dir="5400000" algn="tl" rotWithShape="0">
                    <a:srgbClr val="000000">
                      <a:alpha val="25000"/>
                    </a:srgbClr>
                  </a:outerShdw>
                </a:effectLst>
                <a:latin typeface="黑体" panose="02010609060101010101" pitchFamily="49" charset="-122"/>
                <a:ea typeface="黑体" panose="02010609060101010101" pitchFamily="49" charset="-122"/>
                <a:cs typeface="+mj-cs"/>
              </a:rPr>
            </a:br>
            <a:endParaRPr kumimoji="0" lang="zh-CN" altLang="zh-CN" sz="3600" b="1" kern="1200" cap="none" spc="0" normalizeH="0" baseline="0" noProof="0" smtClean="0">
              <a:solidFill>
                <a:srgbClr val="FF0000"/>
              </a:solidFill>
              <a:effectLst>
                <a:outerShdw blurRad="31750" dist="25400" dir="5400000" algn="tl" rotWithShape="0">
                  <a:srgbClr val="000000">
                    <a:alpha val="25000"/>
                  </a:srgbClr>
                </a:outerShdw>
              </a:effectLst>
              <a:latin typeface="黑体" panose="02010609060101010101" pitchFamily="49" charset="-122"/>
              <a:ea typeface="黑体" panose="02010609060101010101" pitchFamily="49" charset="-122"/>
              <a:cs typeface="+mj-cs"/>
            </a:endParaRPr>
          </a:p>
        </p:txBody>
      </p:sp>
      <p:sp>
        <p:nvSpPr>
          <p:cNvPr id="19459" name="Rectangle 1"/>
          <p:cNvSpPr/>
          <p:nvPr/>
        </p:nvSpPr>
        <p:spPr>
          <a:xfrm>
            <a:off x="84455" y="2637790"/>
            <a:ext cx="11966575" cy="3011805"/>
          </a:xfrm>
          <a:prstGeom prst="rect">
            <a:avLst/>
          </a:prstGeom>
          <a:solidFill>
            <a:srgbClr val="FFFFFF"/>
          </a:solidFill>
          <a:ln w="9525">
            <a:noFill/>
          </a:ln>
          <a:effectLst>
            <a:prstShdw prst="shdw17" dist="17961" dir="2699999">
              <a:srgbClr val="999999"/>
            </a:prstShdw>
          </a:effectLst>
        </p:spPr>
        <p:txBody>
          <a:bodyPr lIns="0" tIns="0" rIns="88872" bIns="88872" anchor="ctr" anchorCtr="0">
            <a:noAutofit/>
          </a:bodyPr>
          <a:lstStyle/>
          <a:p>
            <a:r>
              <a:rPr lang="zh-CN" altLang="zh-CN" sz="3200">
                <a:latin typeface="黑体" panose="02010609060101010101" pitchFamily="49" charset="-122"/>
                <a:ea typeface="黑体" panose="02010609060101010101" pitchFamily="49" charset="-122"/>
              </a:rPr>
              <a:t>　</a:t>
            </a:r>
            <a:r>
              <a:rPr lang="en-US" altLang="zh-CN" sz="3200">
                <a:latin typeface="黑体" panose="02010609060101010101" pitchFamily="49" charset="-122"/>
                <a:ea typeface="黑体" panose="02010609060101010101" pitchFamily="49" charset="-122"/>
              </a:rPr>
              <a:t>  </a:t>
            </a:r>
            <a:r>
              <a:rPr lang="zh-CN" altLang="zh-CN" sz="3200" b="1">
                <a:solidFill>
                  <a:srgbClr val="333333"/>
                </a:solidFill>
                <a:latin typeface="黑体" panose="02010609060101010101" pitchFamily="49" charset="-122"/>
                <a:ea typeface="黑体" panose="02010609060101010101" pitchFamily="49" charset="-122"/>
              </a:rPr>
              <a:t>2022年高考数学试卷，坚持立德树人，体现高考的核心价值。试题设置反映我国优秀传统文化、科技发展成果的真实情境，深化基础性考查，注重数学的本质与创造性思维，深入考查核心素养和关键能力，发挥数学科考试的选拔功能。试题注重新课标、新教材、新高考要求的统一性，落实“一核”“四层”“四翼”的高考要求，加强教考衔接，发挥高考对课程教学改革的导向和推动作用。</a:t>
            </a:r>
            <a:endParaRPr lang="zh-CN" altLang="zh-CN" sz="3200" b="1">
              <a:solidFill>
                <a:srgbClr val="333333"/>
              </a:solidFill>
              <a:latin typeface="黑体" panose="02010609060101010101" pitchFamily="49" charset="-122"/>
              <a:ea typeface="黑体" panose="02010609060101010101" pitchFamily="49" charset="-122"/>
            </a:endParaRPr>
          </a:p>
        </p:txBody>
      </p:sp>
      <p:sp>
        <p:nvSpPr>
          <p:cNvPr id="18434" name="文本框 3"/>
          <p:cNvSpPr txBox="1"/>
          <p:nvPr>
            <p:custDataLst>
              <p:tags r:id="rId1"/>
            </p:custDataLst>
          </p:nvPr>
        </p:nvSpPr>
        <p:spPr>
          <a:xfrm>
            <a:off x="3637280" y="117475"/>
            <a:ext cx="5629275" cy="650875"/>
          </a:xfrm>
          <a:prstGeom prst="rect">
            <a:avLst/>
          </a:prstGeom>
          <a:noFill/>
          <a:ln w="9525">
            <a:noFill/>
          </a:ln>
        </p:spPr>
        <p:txBody>
          <a:bodyPr lIns="91434" tIns="45718" rIns="91434" bIns="45718" anchor="ctr" anchorCtr="0"/>
          <a:lstStyle/>
          <a:p>
            <a:r>
              <a:rPr lang="zh-CN" altLang="en-US" sz="3600" b="1">
                <a:solidFill>
                  <a:srgbClr val="C00000"/>
                </a:solidFill>
                <a:latin typeface="黑体" panose="02010609060101010101" pitchFamily="49" charset="-122"/>
                <a:ea typeface="黑体" panose="02010609060101010101" pitchFamily="49" charset="-122"/>
              </a:rPr>
              <a:t>研考纲、说明</a:t>
            </a:r>
            <a:r>
              <a:rPr lang="en-US" altLang="zh-CN" sz="3600" b="1">
                <a:solidFill>
                  <a:srgbClr val="C00000"/>
                </a:solidFill>
                <a:latin typeface="黑体" panose="02010609060101010101" pitchFamily="49" charset="-122"/>
                <a:ea typeface="黑体" panose="02010609060101010101" pitchFamily="49" charset="-122"/>
              </a:rPr>
              <a:t>——</a:t>
            </a:r>
            <a:r>
              <a:rPr lang="zh-CN" altLang="en-US" sz="3600" b="1">
                <a:solidFill>
                  <a:srgbClr val="C00000"/>
                </a:solidFill>
                <a:latin typeface="黑体" panose="02010609060101010101" pitchFamily="49" charset="-122"/>
                <a:ea typeface="黑体" panose="02010609060101010101" pitchFamily="49" charset="-122"/>
              </a:rPr>
              <a:t>明依据</a:t>
            </a:r>
            <a:endParaRPr lang="zh-CN" altLang="en-US" sz="3600" b="1">
              <a:solidFill>
                <a:srgbClr val="C00000"/>
              </a:solidFill>
              <a:latin typeface="黑体" panose="02010609060101010101" pitchFamily="49" charset="-122"/>
              <a:ea typeface="黑体" panose="02010609060101010101" pitchFamily="49" charset="-122"/>
            </a:endParaRPr>
          </a:p>
        </p:txBody>
      </p:sp>
    </p:spTree>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3" name="内容占位符 2"/>
          <p:cNvSpPr>
            <a:spLocks noGrp="1"/>
          </p:cNvSpPr>
          <p:nvPr>
            <p:ph idx="1"/>
          </p:nvPr>
        </p:nvSpPr>
        <p:spPr>
          <a:xfrm>
            <a:off x="282575" y="1457325"/>
            <a:ext cx="11623675" cy="4344988"/>
          </a:xfrm>
        </p:spPr>
        <p:txBody>
          <a:bodyPr vert="horz" lIns="108850" tIns="54425" rIns="108850" bIns="54425">
            <a:normAutofit lnSpcReduction="10000"/>
          </a:bodyPr>
          <a:lstStyle/>
          <a:p>
            <a:pPr marL="0" marR="0" lvl="0" indent="0" algn="l" defTabSz="914400" rtl="0" eaLnBrk="1" fontAlgn="auto" latinLnBrk="0" hangingPunct="1">
              <a:lnSpc>
                <a:spcPct val="100000"/>
              </a:lnSpc>
              <a:spcBef>
                <a:spcPts val="475"/>
              </a:spcBef>
              <a:spcAft>
                <a:spcPct val="0"/>
              </a:spcAft>
              <a:buClr>
                <a:schemeClr val="accent1"/>
              </a:buClr>
              <a:buSzPct val="68000"/>
              <a:buFont typeface="Arial" panose="020B0604020202020204" pitchFamily="34" charset="0"/>
              <a:buNone/>
              <a:defRPr/>
            </a:pPr>
            <a:r>
              <a:rPr kumimoji="0" lang="en-US" altLang="zh-CN" sz="3200" i="0" u="none" strike="noStrike" kern="1200" cap="none" spc="0" normalizeH="0" baseline="0" noProof="0" smtClean="0">
                <a:ln>
                  <a:noFill/>
                </a:ln>
                <a:solidFill>
                  <a:schemeClr val="tx1"/>
                </a:solidFill>
                <a:effectLst/>
                <a:uLnTx/>
                <a:uFillTx/>
                <a:latin typeface="+mn-lt"/>
                <a:ea typeface="+mn-ea"/>
                <a:cs typeface="+mn-cs"/>
                <a:sym typeface="+mn-ea"/>
              </a:rPr>
              <a:t> </a:t>
            </a:r>
            <a:r>
              <a:rPr kumimoji="0" lang="en-US" altLang="zh-CN" sz="3200" i="0" u="none" strike="noStrike" kern="1200" cap="none" spc="0" normalizeH="0" baseline="0" noProof="0" smtClean="0">
                <a:ln>
                  <a:noFill/>
                </a:ln>
                <a:solidFill>
                  <a:schemeClr val="tx1"/>
                </a:solidFill>
                <a:effectLst/>
                <a:uLnTx/>
                <a:uFillTx/>
                <a:latin typeface="+mn-ea"/>
                <a:ea typeface="+mn-ea"/>
                <a:cs typeface="+mn-cs"/>
                <a:sym typeface="+mn-ea"/>
              </a:rPr>
              <a:t>1.通过由</a:t>
            </a:r>
            <a:r>
              <a:rPr kumimoji="0" lang="en-US" altLang="zh-CN" sz="3200" i="0" u="none" strike="noStrike" kern="1200" cap="none" spc="0" normalizeH="0" baseline="0" noProof="0" smtClean="0">
                <a:ln>
                  <a:noFill/>
                </a:ln>
                <a:solidFill>
                  <a:srgbClr val="C00000"/>
                </a:solidFill>
                <a:effectLst/>
                <a:uLnTx/>
                <a:uFillTx/>
                <a:latin typeface="+mn-ea"/>
                <a:ea typeface="+mn-ea"/>
                <a:cs typeface="+mn-cs"/>
                <a:sym typeface="+mn-ea"/>
              </a:rPr>
              <a:t>具体</a:t>
            </a:r>
            <a:r>
              <a:rPr kumimoji="0" lang="en-US" altLang="zh-CN" sz="3200" i="0" u="none" strike="noStrike" kern="1200" cap="none" spc="0" normalizeH="0" baseline="0" noProof="0" smtClean="0">
                <a:ln>
                  <a:noFill/>
                </a:ln>
                <a:solidFill>
                  <a:schemeClr val="tx1"/>
                </a:solidFill>
                <a:effectLst/>
                <a:uLnTx/>
                <a:uFillTx/>
                <a:latin typeface="+mn-ea"/>
                <a:ea typeface="+mn-ea"/>
                <a:cs typeface="+mn-cs"/>
                <a:sym typeface="+mn-ea"/>
              </a:rPr>
              <a:t>的实例概括</a:t>
            </a:r>
            <a:r>
              <a:rPr kumimoji="0" lang="en-US" altLang="zh-CN" sz="3200" i="0" u="none" strike="noStrike" kern="1200" cap="none" spc="0" normalizeH="0" baseline="0" noProof="0" smtClean="0">
                <a:ln>
                  <a:noFill/>
                </a:ln>
                <a:solidFill>
                  <a:srgbClr val="C00000"/>
                </a:solidFill>
                <a:effectLst/>
                <a:uLnTx/>
                <a:uFillTx/>
                <a:latin typeface="+mn-ea"/>
                <a:ea typeface="+mn-ea"/>
                <a:cs typeface="+mn-cs"/>
                <a:sym typeface="+mn-ea"/>
              </a:rPr>
              <a:t>一般</a:t>
            </a:r>
            <a:r>
              <a:rPr kumimoji="0" lang="en-US" altLang="zh-CN" sz="3200" i="0" u="none" strike="noStrike" kern="1200" cap="none" spc="0" normalizeH="0" baseline="0" noProof="0" smtClean="0">
                <a:ln>
                  <a:noFill/>
                </a:ln>
                <a:solidFill>
                  <a:schemeClr val="tx1"/>
                </a:solidFill>
                <a:effectLst/>
                <a:uLnTx/>
                <a:uFillTx/>
                <a:latin typeface="+mn-ea"/>
                <a:ea typeface="+mn-ea"/>
                <a:cs typeface="+mn-cs"/>
                <a:sym typeface="+mn-ea"/>
              </a:rPr>
              <a:t>性结论，看学生能否在</a:t>
            </a:r>
            <a:r>
              <a:rPr kumimoji="0" lang="en-US" altLang="zh-CN" sz="3200" i="0" u="none" strike="noStrike" kern="1200" cap="none" spc="0" normalizeH="0" baseline="0" noProof="0" smtClean="0">
                <a:ln>
                  <a:noFill/>
                </a:ln>
                <a:solidFill>
                  <a:srgbClr val="C00000"/>
                </a:solidFill>
                <a:effectLst/>
                <a:uLnTx/>
                <a:uFillTx/>
                <a:latin typeface="+mn-ea"/>
                <a:ea typeface="+mn-ea"/>
                <a:cs typeface="+mn-cs"/>
                <a:sym typeface="+mn-ea"/>
              </a:rPr>
              <a:t>综合</a:t>
            </a:r>
            <a:r>
              <a:rPr kumimoji="0" lang="en-US" altLang="zh-CN" sz="3200" i="0" u="none" strike="noStrike" kern="1200" cap="none" spc="0" normalizeH="0" baseline="0" noProof="0" smtClean="0">
                <a:ln>
                  <a:noFill/>
                </a:ln>
                <a:solidFill>
                  <a:schemeClr val="tx1"/>
                </a:solidFill>
                <a:effectLst/>
                <a:uLnTx/>
                <a:uFillTx/>
                <a:latin typeface="+mn-ea"/>
                <a:ea typeface="+mn-ea"/>
                <a:cs typeface="+mn-cs"/>
                <a:sym typeface="+mn-ea"/>
              </a:rPr>
              <a:t>的情境中学会抽象出</a:t>
            </a:r>
            <a:r>
              <a:rPr kumimoji="0" lang="en-US" altLang="zh-CN" sz="3200" i="0" u="none" strike="noStrike" kern="1200" cap="none" spc="0" normalizeH="0" baseline="0" noProof="0" smtClean="0">
                <a:ln>
                  <a:noFill/>
                </a:ln>
                <a:solidFill>
                  <a:srgbClr val="C00000"/>
                </a:solidFill>
                <a:effectLst/>
                <a:uLnTx/>
                <a:uFillTx/>
                <a:latin typeface="+mn-ea"/>
                <a:ea typeface="+mn-ea"/>
                <a:cs typeface="+mn-cs"/>
                <a:sym typeface="+mn-ea"/>
              </a:rPr>
              <a:t>数学问题</a:t>
            </a:r>
            <a:r>
              <a:rPr kumimoji="0" lang="en-US" altLang="zh-CN" sz="3200" i="0" u="none" strike="noStrike" kern="1200" cap="none" spc="0" normalizeH="0" baseline="0" noProof="0" smtClean="0">
                <a:ln>
                  <a:noFill/>
                </a:ln>
                <a:solidFill>
                  <a:schemeClr val="tx1"/>
                </a:solidFill>
                <a:effectLst/>
                <a:uLnTx/>
                <a:uFillTx/>
                <a:latin typeface="+mn-ea"/>
                <a:ea typeface="+mn-ea"/>
                <a:cs typeface="+mn-cs"/>
                <a:sym typeface="+mn-ea"/>
              </a:rPr>
              <a:t>，并在得到数学结论的基础上</a:t>
            </a:r>
            <a:r>
              <a:rPr kumimoji="0" lang="en-US" altLang="zh-CN" sz="3200" i="0" u="none" strike="noStrike" kern="1200" cap="none" spc="0" normalizeH="0" baseline="0" noProof="0" smtClean="0">
                <a:ln>
                  <a:noFill/>
                </a:ln>
                <a:solidFill>
                  <a:srgbClr val="C00000"/>
                </a:solidFill>
                <a:effectLst/>
                <a:uLnTx/>
                <a:uFillTx/>
                <a:latin typeface="+mn-ea"/>
                <a:ea typeface="+mn-ea"/>
                <a:cs typeface="+mn-cs"/>
                <a:sym typeface="+mn-ea"/>
              </a:rPr>
              <a:t>形成新的命题</a:t>
            </a:r>
            <a:r>
              <a:rPr kumimoji="0" lang="en-US" altLang="zh-CN" sz="3200" i="0" u="none" strike="noStrike" kern="1200" cap="none" spc="0" normalizeH="0" baseline="0" noProof="0" smtClean="0">
                <a:ln>
                  <a:noFill/>
                </a:ln>
                <a:solidFill>
                  <a:schemeClr val="tx1"/>
                </a:solidFill>
                <a:effectLst/>
                <a:uLnTx/>
                <a:uFillTx/>
                <a:latin typeface="+mn-ea"/>
                <a:ea typeface="+mn-ea"/>
                <a:cs typeface="+mn-cs"/>
                <a:sym typeface="+mn-ea"/>
              </a:rPr>
              <a:t>，以此考查</a:t>
            </a:r>
            <a:r>
              <a:rPr kumimoji="0" lang="en-US" altLang="zh-CN" sz="3200" i="0" u="none" strike="noStrike" kern="1200" cap="none" spc="0" normalizeH="0" baseline="0" noProof="0" smtClean="0">
                <a:ln>
                  <a:noFill/>
                </a:ln>
                <a:solidFill>
                  <a:srgbClr val="C00000"/>
                </a:solidFill>
                <a:effectLst/>
                <a:uLnTx/>
                <a:uFillTx/>
                <a:latin typeface="+mn-ea"/>
                <a:ea typeface="+mn-ea"/>
                <a:cs typeface="+mn-cs"/>
                <a:sym typeface="+mn-ea"/>
              </a:rPr>
              <a:t>数学抽象素养</a:t>
            </a:r>
            <a:r>
              <a:rPr kumimoji="0" lang="en-US" altLang="zh-CN" sz="3200" i="0" u="none" strike="noStrike" kern="1200" cap="none" spc="0" normalizeH="0" baseline="0" noProof="0" smtClean="0">
                <a:ln>
                  <a:noFill/>
                </a:ln>
                <a:solidFill>
                  <a:schemeClr val="tx1"/>
                </a:solidFill>
                <a:effectLst/>
                <a:uLnTx/>
                <a:uFillTx/>
                <a:latin typeface="+mn-ea"/>
                <a:ea typeface="+mn-ea"/>
                <a:cs typeface="+mn-cs"/>
                <a:sym typeface="+mn-ea"/>
              </a:rPr>
              <a:t>。</a:t>
            </a:r>
            <a:endParaRPr kumimoji="0" lang="en-US" altLang="zh-CN" sz="3200" i="0" u="none" strike="noStrike" kern="1200" cap="none" spc="0" normalizeH="0" baseline="0" noProof="0" smtClean="0">
              <a:ln>
                <a:noFill/>
              </a:ln>
              <a:solidFill>
                <a:schemeClr val="tx1"/>
              </a:solidFill>
              <a:effectLst/>
              <a:uLnTx/>
              <a:uFillTx/>
              <a:latin typeface="+mn-ea"/>
              <a:ea typeface="+mn-ea"/>
              <a:cs typeface="+mn-cs"/>
              <a:sym typeface="+mn-ea"/>
            </a:endParaRPr>
          </a:p>
          <a:p>
            <a:pPr marL="0" marR="0" lvl="0" indent="0" algn="l" defTabSz="914400" rtl="0" eaLnBrk="1" fontAlgn="auto" latinLnBrk="0" hangingPunct="1">
              <a:lnSpc>
                <a:spcPct val="100000"/>
              </a:lnSpc>
              <a:spcBef>
                <a:spcPts val="475"/>
              </a:spcBef>
              <a:spcAft>
                <a:spcPct val="0"/>
              </a:spcAft>
              <a:buClr>
                <a:schemeClr val="accent1"/>
              </a:buClr>
              <a:buSzPct val="68000"/>
              <a:buFont typeface="Arial" panose="020B0604020202020204" pitchFamily="34" charset="0"/>
              <a:buNone/>
              <a:defRPr/>
            </a:pPr>
            <a:r>
              <a:rPr kumimoji="0" lang="en-US" altLang="zh-CN" sz="3200" i="0" u="none" strike="noStrike" kern="1200" cap="none" spc="0" normalizeH="0" baseline="0" noProof="0" smtClean="0">
                <a:ln>
                  <a:noFill/>
                </a:ln>
                <a:solidFill>
                  <a:schemeClr val="tx1"/>
                </a:solidFill>
                <a:effectLst/>
                <a:uLnTx/>
                <a:uFillTx/>
                <a:latin typeface="+mn-ea"/>
                <a:ea typeface="+mn-ea"/>
                <a:cs typeface="+mn-cs"/>
                <a:sym typeface="+mn-ea"/>
              </a:rPr>
              <a:t>2.通过</a:t>
            </a:r>
            <a:r>
              <a:rPr kumimoji="0" lang="en-US" altLang="zh-CN" sz="3200" i="0" u="none" strike="noStrike" kern="1200" cap="none" spc="0" normalizeH="0" baseline="0" noProof="0" smtClean="0">
                <a:ln>
                  <a:noFill/>
                </a:ln>
                <a:solidFill>
                  <a:srgbClr val="C00000"/>
                </a:solidFill>
                <a:effectLst/>
                <a:uLnTx/>
                <a:uFillTx/>
                <a:latin typeface="+mn-ea"/>
                <a:ea typeface="+mn-ea"/>
                <a:cs typeface="+mn-cs"/>
                <a:sym typeface="+mn-ea"/>
              </a:rPr>
              <a:t>提出问题和论证命题</a:t>
            </a:r>
            <a:r>
              <a:rPr kumimoji="0" lang="en-US" altLang="zh-CN" sz="3200" i="0" u="none" strike="noStrike" kern="1200" cap="none" spc="0" normalizeH="0" baseline="0" noProof="0" smtClean="0">
                <a:ln>
                  <a:noFill/>
                </a:ln>
                <a:solidFill>
                  <a:schemeClr val="tx1"/>
                </a:solidFill>
                <a:effectLst/>
                <a:uLnTx/>
                <a:uFillTx/>
                <a:latin typeface="+mn-ea"/>
                <a:ea typeface="+mn-ea"/>
                <a:cs typeface="+mn-cs"/>
                <a:sym typeface="+mn-ea"/>
              </a:rPr>
              <a:t>的过程，看学生能否选择合适的论证方法和途径予以证明，并能用准确、严谨的数学语言表述论证过程，以此考查</a:t>
            </a:r>
            <a:r>
              <a:rPr kumimoji="0" lang="en-US" altLang="zh-CN" sz="3200" i="0" u="none" strike="noStrike" kern="1200" cap="none" spc="0" normalizeH="0" baseline="0" noProof="0" smtClean="0">
                <a:ln>
                  <a:noFill/>
                </a:ln>
                <a:solidFill>
                  <a:srgbClr val="C00000"/>
                </a:solidFill>
                <a:effectLst/>
                <a:uLnTx/>
                <a:uFillTx/>
                <a:latin typeface="+mn-ea"/>
                <a:ea typeface="+mn-ea"/>
                <a:cs typeface="+mn-cs"/>
                <a:sym typeface="+mn-ea"/>
              </a:rPr>
              <a:t>逻辑推理素养</a:t>
            </a:r>
            <a:r>
              <a:rPr kumimoji="0" lang="en-US" altLang="zh-CN" sz="3200" i="0" u="none" strike="noStrike" kern="1200" cap="none" spc="0" normalizeH="0" baseline="0" noProof="0" smtClean="0">
                <a:ln>
                  <a:noFill/>
                </a:ln>
                <a:solidFill>
                  <a:schemeClr val="tx1"/>
                </a:solidFill>
                <a:effectLst/>
                <a:uLnTx/>
                <a:uFillTx/>
                <a:latin typeface="+mn-ea"/>
                <a:ea typeface="+mn-ea"/>
                <a:cs typeface="+mn-cs"/>
                <a:sym typeface="+mn-ea"/>
              </a:rPr>
              <a:t>。</a:t>
            </a:r>
            <a:endParaRPr kumimoji="0" lang="en-US" altLang="zh-CN" sz="3200" i="0" u="none" strike="noStrike" kern="1200" cap="none" spc="0" normalizeH="0" baseline="0" noProof="0" smtClean="0">
              <a:ln>
                <a:noFill/>
              </a:ln>
              <a:solidFill>
                <a:schemeClr val="tx1"/>
              </a:solidFill>
              <a:effectLst/>
              <a:uLnTx/>
              <a:uFillTx/>
              <a:latin typeface="+mn-ea"/>
              <a:ea typeface="+mn-ea"/>
              <a:cs typeface="+mn-cs"/>
              <a:sym typeface="+mn-ea"/>
            </a:endParaRPr>
          </a:p>
          <a:p>
            <a:pPr marL="0" marR="0" lvl="0" indent="0" algn="l" defTabSz="914400" rtl="0" eaLnBrk="1" fontAlgn="auto" latinLnBrk="0" hangingPunct="1">
              <a:lnSpc>
                <a:spcPct val="100000"/>
              </a:lnSpc>
              <a:spcBef>
                <a:spcPts val="475"/>
              </a:spcBef>
              <a:spcAft>
                <a:spcPct val="0"/>
              </a:spcAft>
              <a:buClr>
                <a:schemeClr val="accent1"/>
              </a:buClr>
              <a:buSzPct val="68000"/>
              <a:buFont typeface="Arial" panose="020B0604020202020204" pitchFamily="34" charset="0"/>
              <a:buNone/>
              <a:defRPr/>
            </a:pPr>
            <a:r>
              <a:rPr kumimoji="0" lang="en-US" altLang="zh-CN" sz="3200" i="0" u="none" strike="noStrike" kern="1200" cap="none" spc="0" normalizeH="0" baseline="0" noProof="0" smtClean="0">
                <a:ln>
                  <a:noFill/>
                </a:ln>
                <a:solidFill>
                  <a:schemeClr val="tx1"/>
                </a:solidFill>
                <a:effectLst/>
                <a:uLnTx/>
                <a:uFillTx/>
                <a:latin typeface="+mn-ea"/>
                <a:ea typeface="+mn-ea"/>
                <a:cs typeface="+mn-cs"/>
                <a:sym typeface="+mn-ea"/>
              </a:rPr>
              <a:t> </a:t>
            </a:r>
            <a:r>
              <a:rPr kumimoji="0" lang="zh-CN" altLang="en-US" sz="3200" i="0" u="none" strike="noStrike" kern="1200" cap="none" spc="0" normalizeH="0" baseline="0" noProof="0" smtClean="0">
                <a:ln>
                  <a:noFill/>
                </a:ln>
                <a:solidFill>
                  <a:schemeClr val="tx1"/>
                </a:solidFill>
                <a:effectLst/>
                <a:uLnTx/>
                <a:uFillTx/>
                <a:latin typeface="+mn-ea"/>
                <a:ea typeface="+mn-ea"/>
                <a:cs typeface="+mn-cs"/>
              </a:rPr>
              <a:t>3.通过</a:t>
            </a:r>
            <a:r>
              <a:rPr kumimoji="0" lang="zh-CN" altLang="en-US" sz="3200" i="0" u="none" strike="noStrike" kern="1200" cap="none" spc="0" normalizeH="0" baseline="0" noProof="0" smtClean="0">
                <a:ln>
                  <a:noFill/>
                </a:ln>
                <a:solidFill>
                  <a:srgbClr val="C00000"/>
                </a:solidFill>
                <a:effectLst/>
                <a:uLnTx/>
                <a:uFillTx/>
                <a:latin typeface="+mn-ea"/>
                <a:ea typeface="+mn-ea"/>
                <a:cs typeface="+mn-cs"/>
              </a:rPr>
              <a:t>实际应用问题</a:t>
            </a:r>
            <a:r>
              <a:rPr kumimoji="0" lang="zh-CN" altLang="en-US" sz="3200" i="0" u="none" strike="noStrike" kern="1200" cap="none" spc="0" normalizeH="0" baseline="0" noProof="0" smtClean="0">
                <a:ln>
                  <a:noFill/>
                </a:ln>
                <a:solidFill>
                  <a:schemeClr val="tx1"/>
                </a:solidFill>
                <a:effectLst/>
                <a:uLnTx/>
                <a:uFillTx/>
                <a:latin typeface="+mn-ea"/>
                <a:ea typeface="+mn-ea"/>
                <a:cs typeface="+mn-cs"/>
              </a:rPr>
              <a:t>的处理，看学生是否能够运用数学语言，清晰、准确地表达数学建模的过程和结果，以此考查</a:t>
            </a:r>
            <a:r>
              <a:rPr kumimoji="0" lang="zh-CN" altLang="en-US" sz="3200" i="0" u="none" strike="noStrike" kern="1200" cap="none" spc="0" normalizeH="0" baseline="0" noProof="0" smtClean="0">
                <a:ln>
                  <a:noFill/>
                </a:ln>
                <a:solidFill>
                  <a:srgbClr val="C00000"/>
                </a:solidFill>
                <a:effectLst/>
                <a:uLnTx/>
                <a:uFillTx/>
                <a:latin typeface="+mn-ea"/>
                <a:ea typeface="+mn-ea"/>
                <a:cs typeface="+mn-cs"/>
              </a:rPr>
              <a:t>数学建模素养</a:t>
            </a:r>
            <a:r>
              <a:rPr kumimoji="0" lang="zh-CN" altLang="en-US" sz="3200" i="0" u="none" strike="noStrike" kern="1200" cap="none" spc="0" normalizeH="0" baseline="0" noProof="0" smtClean="0">
                <a:ln>
                  <a:noFill/>
                </a:ln>
                <a:solidFill>
                  <a:schemeClr val="tx1"/>
                </a:solidFill>
                <a:effectLst/>
                <a:uLnTx/>
                <a:uFillTx/>
                <a:latin typeface="+mn-ea"/>
                <a:ea typeface="+mn-ea"/>
                <a:cs typeface="+mn-cs"/>
              </a:rPr>
              <a:t>。</a:t>
            </a:r>
            <a:endParaRPr kumimoji="0" lang="zh-CN" altLang="en-US" sz="3200" i="0" u="none" strike="noStrike" kern="1200" cap="none" spc="0" normalizeH="0" baseline="0" noProof="0" smtClean="0">
              <a:ln>
                <a:noFill/>
              </a:ln>
              <a:solidFill>
                <a:schemeClr val="tx1"/>
              </a:solidFill>
              <a:effectLst/>
              <a:uLnTx/>
              <a:uFillTx/>
              <a:latin typeface="+mn-ea"/>
              <a:ea typeface="+mn-ea"/>
              <a:cs typeface="+mn-cs"/>
            </a:endParaRPr>
          </a:p>
        </p:txBody>
      </p:sp>
      <p:sp>
        <p:nvSpPr>
          <p:cNvPr id="2" name="标题 1"/>
          <p:cNvSpPr>
            <a:spLocks noGrp="1"/>
          </p:cNvSpPr>
          <p:nvPr>
            <p:ph type="title"/>
          </p:nvPr>
        </p:nvSpPr>
        <p:spPr>
          <a:xfrm>
            <a:off x="3861685" y="768529"/>
            <a:ext cx="7999959" cy="643087"/>
          </a:xfrm>
          <a:noFill/>
          <a:ln>
            <a:noFill/>
          </a:ln>
          <a:effectLst/>
          <a:sp3d prstMaterial="plastic"/>
        </p:spPr>
        <p:txBody>
          <a:bodyPr vert="horz" lIns="108850" tIns="54425" rIns="108850" bIns="54425" rtlCol="0" anchor="ctr">
            <a:noAutofit/>
            <a:scene3d>
              <a:camera prst="orthographicFront"/>
              <a:lightRig rig="soft" dir="t"/>
            </a:scene3d>
            <a:sp3d prstMaterial="softEdge">
              <a:bevelT w="25400" h="25400"/>
            </a:sp3d>
          </a:bodyPr>
          <a:lstStyle/>
          <a:p>
            <a:pPr marL="0" marR="0" lvl="0" indent="0" algn="l" defTabSz="914400" rtl="0" eaLnBrk="1" fontAlgn="auto" latinLnBrk="0" hangingPunct="1">
              <a:lnSpc>
                <a:spcPct val="100000"/>
              </a:lnSpc>
              <a:spcBef>
                <a:spcPct val="0"/>
              </a:spcBef>
              <a:spcAft>
                <a:spcPct val="0"/>
              </a:spcAft>
              <a:buClrTx/>
              <a:buSzTx/>
              <a:buFontTx/>
              <a:buNone/>
              <a:defRPr/>
            </a:pPr>
            <a:r>
              <a:rPr kumimoji="0" lang="zh-CN" altLang="en-US" b="1" i="0" u="none" strike="noStrike" kern="1200" cap="none" spc="0" normalizeH="0" baseline="0" noProof="0">
                <a:ln>
                  <a:noFill/>
                </a:ln>
                <a:solidFill>
                  <a:srgbClr val="0070C0"/>
                </a:solidFill>
                <a:effectLst>
                  <a:outerShdw blurRad="31750" dist="25400" dir="5400000" algn="tl" rotWithShape="0">
                    <a:srgbClr val="000000">
                      <a:alpha val="25000"/>
                    </a:srgbClr>
                  </a:outerShdw>
                </a:effectLst>
                <a:uLnTx/>
                <a:uFillTx/>
                <a:latin typeface="+mj-lt"/>
                <a:ea typeface="+mj-ea"/>
                <a:cs typeface="+mj-cs"/>
              </a:rPr>
              <a:t>数学核心素养怎么考？</a:t>
            </a:r>
            <a:endParaRPr kumimoji="0" lang="zh-CN" altLang="en-US" b="1" i="0" u="none" strike="noStrike" kern="1200" cap="none" spc="0" normalizeH="0" baseline="0" noProof="0">
              <a:ln>
                <a:noFill/>
              </a:ln>
              <a:solidFill>
                <a:srgbClr val="0070C0"/>
              </a:solidFill>
              <a:effectLst>
                <a:outerShdw blurRad="31750" dist="25400" dir="5400000" algn="tl" rotWithShape="0">
                  <a:srgbClr val="000000">
                    <a:alpha val="25000"/>
                  </a:srgbClr>
                </a:outerShdw>
              </a:effectLst>
              <a:uLnTx/>
              <a:uFillTx/>
              <a:latin typeface="+mj-lt"/>
              <a:ea typeface="+mj-ea"/>
              <a:cs typeface="+mj-cs"/>
            </a:endParaRPr>
          </a:p>
        </p:txBody>
      </p:sp>
      <p:sp>
        <p:nvSpPr>
          <p:cNvPr id="18434" name="文本框 3"/>
          <p:cNvSpPr txBox="1"/>
          <p:nvPr>
            <p:custDataLst>
              <p:tags r:id="rId1"/>
            </p:custDataLst>
          </p:nvPr>
        </p:nvSpPr>
        <p:spPr>
          <a:xfrm>
            <a:off x="3637280" y="117475"/>
            <a:ext cx="5629275" cy="650875"/>
          </a:xfrm>
          <a:prstGeom prst="rect">
            <a:avLst/>
          </a:prstGeom>
          <a:noFill/>
          <a:ln w="9525">
            <a:noFill/>
          </a:ln>
        </p:spPr>
        <p:txBody>
          <a:bodyPr lIns="91434" tIns="45718" rIns="91434" bIns="45718" anchor="ctr" anchorCtr="0"/>
          <a:lstStyle/>
          <a:p>
            <a:r>
              <a:rPr lang="zh-CN" altLang="en-US" sz="3600" b="1">
                <a:solidFill>
                  <a:srgbClr val="C00000"/>
                </a:solidFill>
                <a:latin typeface="黑体" panose="02010609060101010101" pitchFamily="49" charset="-122"/>
                <a:ea typeface="黑体" panose="02010609060101010101" pitchFamily="49" charset="-122"/>
              </a:rPr>
              <a:t>研考纲、说明</a:t>
            </a:r>
            <a:r>
              <a:rPr lang="en-US" altLang="zh-CN" sz="3600" b="1">
                <a:solidFill>
                  <a:srgbClr val="C00000"/>
                </a:solidFill>
                <a:latin typeface="黑体" panose="02010609060101010101" pitchFamily="49" charset="-122"/>
                <a:ea typeface="黑体" panose="02010609060101010101" pitchFamily="49" charset="-122"/>
              </a:rPr>
              <a:t>——</a:t>
            </a:r>
            <a:r>
              <a:rPr lang="zh-CN" altLang="en-US" sz="3600" b="1">
                <a:solidFill>
                  <a:srgbClr val="C00000"/>
                </a:solidFill>
                <a:latin typeface="黑体" panose="02010609060101010101" pitchFamily="49" charset="-122"/>
                <a:ea typeface="黑体" panose="02010609060101010101" pitchFamily="49" charset="-122"/>
              </a:rPr>
              <a:t>明依据</a:t>
            </a:r>
            <a:endParaRPr lang="zh-CN" altLang="en-US" sz="3600" b="1">
              <a:solidFill>
                <a:srgbClr val="C00000"/>
              </a:solidFill>
              <a:latin typeface="黑体" panose="02010609060101010101" pitchFamily="49" charset="-122"/>
              <a:ea typeface="黑体" panose="02010609060101010101" pitchFamily="49"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81923">
                                            <p:txEl>
                                              <p:pRg st="0" end="0"/>
                                            </p:txEl>
                                          </p:spTgt>
                                        </p:tgtEl>
                                        <p:attrNameLst>
                                          <p:attrName>style.visibility</p:attrName>
                                        </p:attrNameLst>
                                      </p:cBhvr>
                                      <p:to>
                                        <p:strVal val="visible"/>
                                      </p:to>
                                    </p:set>
                                    <p:animEffect transition="in" filter="wipe(left)">
                                      <p:cBhvr>
                                        <p:cTn id="7" dur="500"/>
                                        <p:tgtEl>
                                          <p:spTgt spid="8192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81923">
                                            <p:txEl>
                                              <p:pRg st="1" end="1"/>
                                            </p:txEl>
                                          </p:spTgt>
                                        </p:tgtEl>
                                        <p:attrNameLst>
                                          <p:attrName>style.visibility</p:attrName>
                                        </p:attrNameLst>
                                      </p:cBhvr>
                                      <p:to>
                                        <p:strVal val="visible"/>
                                      </p:to>
                                    </p:set>
                                    <p:animEffect transition="in" filter="wipe(left)">
                                      <p:cBhvr>
                                        <p:cTn id="12" dur="500"/>
                                        <p:tgtEl>
                                          <p:spTgt spid="8192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nodeType="clickEffect">
                                  <p:stCondLst>
                                    <p:cond delay="0"/>
                                  </p:stCondLst>
                                  <p:childTnLst>
                                    <p:set>
                                      <p:cBhvr>
                                        <p:cTn id="16" dur="1" fill="hold">
                                          <p:stCondLst>
                                            <p:cond delay="0"/>
                                          </p:stCondLst>
                                        </p:cTn>
                                        <p:tgtEl>
                                          <p:spTgt spid="81923">
                                            <p:txEl>
                                              <p:pRg st="2" end="2"/>
                                            </p:txEl>
                                          </p:spTgt>
                                        </p:tgtEl>
                                        <p:attrNameLst>
                                          <p:attrName>style.visibility</p:attrName>
                                        </p:attrNameLst>
                                      </p:cBhvr>
                                      <p:to>
                                        <p:strVal val="visible"/>
                                      </p:to>
                                    </p:set>
                                    <p:animEffect transition="in" filter="wipe(left)">
                                      <p:cBhvr>
                                        <p:cTn id="17" dur="500"/>
                                        <p:tgtEl>
                                          <p:spTgt spid="8192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文本框 3"/>
          <p:cNvSpPr txBox="1"/>
          <p:nvPr>
            <p:custDataLst>
              <p:tags r:id="rId1"/>
            </p:custDataLst>
          </p:nvPr>
        </p:nvSpPr>
        <p:spPr>
          <a:xfrm>
            <a:off x="152400" y="147638"/>
            <a:ext cx="12190413" cy="650875"/>
          </a:xfrm>
          <a:prstGeom prst="rect">
            <a:avLst/>
          </a:prstGeom>
          <a:noFill/>
          <a:ln w="9525">
            <a:noFill/>
          </a:ln>
        </p:spPr>
        <p:txBody>
          <a:bodyPr lIns="91434" tIns="45718" rIns="91434" bIns="45718" anchor="ctr" anchorCtr="0"/>
          <a:lstStyle/>
          <a:p>
            <a:endParaRPr lang="zh-CN" altLang="en-US" sz="3200" b="1">
              <a:solidFill>
                <a:srgbClr val="FF0000"/>
              </a:solidFill>
              <a:latin typeface="Lucida Sans Unicode" panose="020B0602030504020204" pitchFamily="34" charset="0"/>
              <a:ea typeface="黑体" panose="02010609060101010101" pitchFamily="49" charset="-122"/>
            </a:endParaRPr>
          </a:p>
        </p:txBody>
      </p:sp>
      <p:sp>
        <p:nvSpPr>
          <p:cNvPr id="82948" name="内容占位符 2"/>
          <p:cNvSpPr>
            <a:spLocks noGrp="1"/>
          </p:cNvSpPr>
          <p:nvPr>
            <p:ph idx="1"/>
          </p:nvPr>
        </p:nvSpPr>
        <p:spPr>
          <a:xfrm>
            <a:off x="355600" y="1714500"/>
            <a:ext cx="11771630" cy="5145405"/>
          </a:xfrm>
        </p:spPr>
        <p:txBody>
          <a:bodyPr vert="horz" lIns="108850" tIns="54425" rIns="108850" bIns="54425">
            <a:normAutofit lnSpcReduction="10000"/>
          </a:bodyPr>
          <a:lstStyle/>
          <a:p>
            <a:pPr marL="0" marR="0" lvl="0" indent="0" algn="l" defTabSz="914400" rtl="0" eaLnBrk="1" fontAlgn="auto" latinLnBrk="0" hangingPunct="1">
              <a:lnSpc>
                <a:spcPct val="100000"/>
              </a:lnSpc>
              <a:spcBef>
                <a:spcPts val="475"/>
              </a:spcBef>
              <a:spcAft>
                <a:spcPct val="0"/>
              </a:spcAft>
              <a:buClr>
                <a:schemeClr val="accent1"/>
              </a:buClr>
              <a:buSzPct val="68000"/>
              <a:buFont typeface="Arial" panose="020B0604020202020204" pitchFamily="34" charset="0"/>
              <a:buNone/>
              <a:defRPr/>
            </a:pPr>
            <a:r>
              <a:rPr kumimoji="0" lang="zh-CN" altLang="en-US" sz="3200" i="0" u="none" strike="noStrike" kern="1200" cap="none" spc="0" normalizeH="0" baseline="0" noProof="0" smtClean="0">
                <a:ln>
                  <a:noFill/>
                </a:ln>
                <a:solidFill>
                  <a:schemeClr val="tx1"/>
                </a:solidFill>
                <a:effectLst/>
                <a:uLnTx/>
                <a:uFillTx/>
                <a:latin typeface="+mn-lt"/>
                <a:ea typeface="+mn-ea"/>
                <a:cs typeface="+mn-cs"/>
              </a:rPr>
              <a:t>4.通过空间图形与平面图形的观察以及图形与数量关系的分析，通过想象对复杂的数学问题进行直观表达，看学生能否运用图形和空间想象思考问题，感悟事物的本质，形成解决问题的思路，以此考查</a:t>
            </a:r>
            <a:r>
              <a:rPr kumimoji="0" lang="zh-CN" altLang="en-US" sz="3200" i="0" u="none" strike="noStrike" kern="1200" cap="none" spc="0" normalizeH="0" baseline="0" noProof="0" smtClean="0">
                <a:ln>
                  <a:noFill/>
                </a:ln>
                <a:solidFill>
                  <a:srgbClr val="C00000"/>
                </a:solidFill>
                <a:effectLst/>
                <a:uLnTx/>
                <a:uFillTx/>
                <a:latin typeface="+mn-lt"/>
                <a:ea typeface="+mn-ea"/>
                <a:cs typeface="+mn-cs"/>
              </a:rPr>
              <a:t>直观想象素养</a:t>
            </a:r>
            <a:r>
              <a:rPr kumimoji="0" lang="zh-CN" altLang="en-US" sz="3200" i="0" u="none" strike="noStrike" kern="1200" cap="none" spc="0" normalizeH="0" baseline="0" noProof="0" smtClean="0">
                <a:ln>
                  <a:noFill/>
                </a:ln>
                <a:solidFill>
                  <a:schemeClr val="tx1"/>
                </a:solidFill>
                <a:effectLst/>
                <a:uLnTx/>
                <a:uFillTx/>
                <a:latin typeface="+mn-lt"/>
                <a:ea typeface="+mn-ea"/>
                <a:cs typeface="+mn-cs"/>
              </a:rPr>
              <a:t>。</a:t>
            </a:r>
            <a:endParaRPr kumimoji="0" lang="en-US" altLang="zh-CN" sz="3200" i="0" u="none" strike="noStrike" kern="1200" cap="none" spc="0" normalizeH="0" baseline="0" noProof="0" smtClean="0">
              <a:ln>
                <a:noFill/>
              </a:ln>
              <a:solidFill>
                <a:schemeClr val="tx1"/>
              </a:solidFill>
              <a:effectLst/>
              <a:uLnTx/>
              <a:uFillTx/>
              <a:latin typeface="+mn-lt"/>
              <a:ea typeface="+mn-ea"/>
              <a:cs typeface="+mn-cs"/>
            </a:endParaRPr>
          </a:p>
          <a:p>
            <a:pPr marL="0" marR="0" lvl="0" indent="0" algn="l" defTabSz="914400" rtl="0" eaLnBrk="1" fontAlgn="auto" latinLnBrk="0" hangingPunct="1">
              <a:lnSpc>
                <a:spcPct val="100000"/>
              </a:lnSpc>
              <a:spcBef>
                <a:spcPts val="475"/>
              </a:spcBef>
              <a:spcAft>
                <a:spcPct val="0"/>
              </a:spcAft>
              <a:buClr>
                <a:schemeClr val="accent1"/>
              </a:buClr>
              <a:buSzPct val="68000"/>
              <a:buFont typeface="Arial" panose="020B0604020202020204" pitchFamily="34" charset="0"/>
              <a:buNone/>
              <a:defRPr/>
            </a:pPr>
            <a:r>
              <a:rPr kumimoji="0" lang="zh-CN" altLang="en-US" sz="3200" i="0" u="none" strike="noStrike" kern="1200" cap="none" spc="0" normalizeH="0" baseline="0" noProof="0" smtClean="0">
                <a:ln>
                  <a:noFill/>
                </a:ln>
                <a:solidFill>
                  <a:schemeClr val="tx1"/>
                </a:solidFill>
                <a:effectLst/>
                <a:uLnTx/>
                <a:uFillTx/>
                <a:latin typeface="+mn-lt"/>
                <a:ea typeface="+mn-ea"/>
                <a:cs typeface="+mn-cs"/>
              </a:rPr>
              <a:t>5.通过各类数学问题特别是</a:t>
            </a:r>
            <a:r>
              <a:rPr kumimoji="0" lang="zh-CN" altLang="en-US" sz="3200" i="0" u="none" strike="noStrike" kern="1200" cap="none" spc="0" normalizeH="0" baseline="0" noProof="0" smtClean="0">
                <a:ln>
                  <a:noFill/>
                </a:ln>
                <a:solidFill>
                  <a:srgbClr val="C00000"/>
                </a:solidFill>
                <a:effectLst/>
                <a:uLnTx/>
                <a:uFillTx/>
                <a:latin typeface="+mn-lt"/>
                <a:ea typeface="+mn-ea"/>
                <a:cs typeface="+mn-cs"/>
              </a:rPr>
              <a:t>综合性问题</a:t>
            </a:r>
            <a:r>
              <a:rPr kumimoji="0" lang="zh-CN" altLang="en-US" sz="3200" i="0" u="none" strike="noStrike" kern="1200" cap="none" spc="0" normalizeH="0" baseline="0" noProof="0" smtClean="0">
                <a:ln>
                  <a:noFill/>
                </a:ln>
                <a:solidFill>
                  <a:schemeClr val="tx1"/>
                </a:solidFill>
                <a:effectLst/>
                <a:uLnTx/>
                <a:uFillTx/>
                <a:latin typeface="+mn-lt"/>
                <a:ea typeface="+mn-ea"/>
                <a:cs typeface="+mn-cs"/>
              </a:rPr>
              <a:t>的处理，看学生能否做到明确运算对象，分析运算条件，选择运算法则，把握运算方向，设计运算程序，获取运算结果，以此考查</a:t>
            </a:r>
            <a:r>
              <a:rPr kumimoji="0" lang="zh-CN" altLang="en-US" sz="3200" i="0" u="none" strike="noStrike" kern="1200" cap="none" spc="0" normalizeH="0" baseline="0" noProof="0" smtClean="0">
                <a:ln>
                  <a:noFill/>
                </a:ln>
                <a:solidFill>
                  <a:srgbClr val="C00000"/>
                </a:solidFill>
                <a:effectLst/>
                <a:uLnTx/>
                <a:uFillTx/>
                <a:latin typeface="+mn-lt"/>
                <a:ea typeface="+mn-ea"/>
                <a:cs typeface="+mn-cs"/>
              </a:rPr>
              <a:t>数学运算素养</a:t>
            </a:r>
            <a:r>
              <a:rPr kumimoji="0" lang="zh-CN" altLang="en-US" sz="3200" i="0" u="none" strike="noStrike" kern="1200" cap="none" spc="0" normalizeH="0" baseline="0" noProof="0" smtClean="0">
                <a:ln>
                  <a:noFill/>
                </a:ln>
                <a:solidFill>
                  <a:schemeClr val="tx1"/>
                </a:solidFill>
                <a:effectLst/>
                <a:uLnTx/>
                <a:uFillTx/>
                <a:latin typeface="+mn-lt"/>
                <a:ea typeface="+mn-ea"/>
                <a:cs typeface="+mn-cs"/>
              </a:rPr>
              <a:t>。</a:t>
            </a:r>
            <a:endParaRPr kumimoji="0" lang="zh-CN" altLang="en-US" sz="3200" i="0" u="none" strike="noStrike" kern="1200" cap="none" spc="0" normalizeH="0" baseline="0" noProof="0" smtClean="0">
              <a:ln>
                <a:noFill/>
              </a:ln>
              <a:solidFill>
                <a:schemeClr val="tx1"/>
              </a:solidFill>
              <a:effectLst/>
              <a:uLnTx/>
              <a:uFillTx/>
              <a:latin typeface="+mn-lt"/>
              <a:ea typeface="+mn-ea"/>
              <a:cs typeface="+mn-cs"/>
            </a:endParaRPr>
          </a:p>
          <a:p>
            <a:pPr marL="0" marR="0" lvl="0" indent="0" algn="l" defTabSz="914400" rtl="0" eaLnBrk="1" fontAlgn="auto" latinLnBrk="0" hangingPunct="1">
              <a:lnSpc>
                <a:spcPct val="100000"/>
              </a:lnSpc>
              <a:spcBef>
                <a:spcPts val="475"/>
              </a:spcBef>
              <a:spcAft>
                <a:spcPct val="0"/>
              </a:spcAft>
              <a:buClr>
                <a:schemeClr val="accent1"/>
              </a:buClr>
              <a:buSzPct val="68000"/>
              <a:buFont typeface="Arial" panose="020B0604020202020204" pitchFamily="34" charset="0"/>
              <a:buNone/>
              <a:defRPr/>
            </a:pPr>
            <a:r>
              <a:rPr kumimoji="0" lang="zh-CN" altLang="en-US" sz="3200" i="0" u="none" strike="noStrike" kern="1200" cap="none" spc="0" normalizeH="0" baseline="0" noProof="0" smtClean="0">
                <a:ln>
                  <a:noFill/>
                </a:ln>
                <a:solidFill>
                  <a:schemeClr val="tx1"/>
                </a:solidFill>
                <a:effectLst/>
                <a:uLnTx/>
                <a:uFillTx/>
                <a:latin typeface="+mn-lt"/>
                <a:ea typeface="+mn-ea"/>
                <a:cs typeface="+mn-cs"/>
              </a:rPr>
              <a:t>6.通过对</a:t>
            </a:r>
            <a:r>
              <a:rPr kumimoji="0" lang="zh-CN" altLang="en-US" sz="3200" i="0" u="none" strike="noStrike" kern="1200" cap="none" spc="0" normalizeH="0" baseline="0" noProof="0" smtClean="0">
                <a:ln>
                  <a:noFill/>
                </a:ln>
                <a:solidFill>
                  <a:srgbClr val="C00000"/>
                </a:solidFill>
                <a:effectLst/>
                <a:uLnTx/>
                <a:uFillTx/>
                <a:latin typeface="+mn-lt"/>
                <a:ea typeface="+mn-ea"/>
                <a:cs typeface="+mn-cs"/>
              </a:rPr>
              <a:t>概率与统计问题</a:t>
            </a:r>
            <a:r>
              <a:rPr kumimoji="0" lang="zh-CN" altLang="en-US" sz="3200" i="0" u="none" strike="noStrike" kern="1200" cap="none" spc="0" normalizeH="0" baseline="0" noProof="0" smtClean="0">
                <a:ln>
                  <a:noFill/>
                </a:ln>
                <a:solidFill>
                  <a:schemeClr val="tx1"/>
                </a:solidFill>
                <a:effectLst/>
                <a:uLnTx/>
                <a:uFillTx/>
                <a:latin typeface="+mn-lt"/>
                <a:ea typeface="+mn-ea"/>
                <a:cs typeface="+mn-cs"/>
              </a:rPr>
              <a:t>中大量数据的分析和加工，看学生能否获得数据提供的信息及其所呈现的规律，进而分析随机现象的本质特征，发现随机现象的统计规律，以此考查</a:t>
            </a:r>
            <a:r>
              <a:rPr kumimoji="0" lang="zh-CN" altLang="en-US" sz="3200" i="0" u="none" strike="noStrike" kern="1200" cap="none" spc="0" normalizeH="0" baseline="0" noProof="0" smtClean="0">
                <a:ln>
                  <a:noFill/>
                </a:ln>
                <a:solidFill>
                  <a:srgbClr val="C00000"/>
                </a:solidFill>
                <a:effectLst/>
                <a:uLnTx/>
                <a:uFillTx/>
                <a:latin typeface="+mn-lt"/>
                <a:ea typeface="+mn-ea"/>
                <a:cs typeface="+mn-cs"/>
              </a:rPr>
              <a:t>数据分析素养</a:t>
            </a:r>
            <a:r>
              <a:rPr kumimoji="0" lang="zh-CN" altLang="en-US" sz="3200" i="0" u="none" strike="noStrike" kern="1200" cap="none" spc="0" normalizeH="0" baseline="0" noProof="0" smtClean="0">
                <a:ln>
                  <a:noFill/>
                </a:ln>
                <a:solidFill>
                  <a:schemeClr val="tx1"/>
                </a:solidFill>
                <a:effectLst/>
                <a:uLnTx/>
                <a:uFillTx/>
                <a:latin typeface="+mn-lt"/>
                <a:ea typeface="+mn-ea"/>
                <a:cs typeface="+mn-cs"/>
              </a:rPr>
              <a:t>。</a:t>
            </a:r>
            <a:endParaRPr kumimoji="0" lang="zh-CN" altLang="en-US" sz="3200" i="0" u="none" strike="noStrike" kern="1200" cap="none" spc="0" normalizeH="0" baseline="0" noProof="0" smtClean="0">
              <a:ln>
                <a:noFill/>
              </a:ln>
              <a:solidFill>
                <a:schemeClr val="tx1"/>
              </a:solidFill>
              <a:effectLst/>
              <a:uLnTx/>
              <a:uFillTx/>
              <a:latin typeface="+mn-lt"/>
              <a:ea typeface="+mn-ea"/>
              <a:cs typeface="+mn-cs"/>
            </a:endParaRPr>
          </a:p>
        </p:txBody>
      </p:sp>
      <p:sp>
        <p:nvSpPr>
          <p:cNvPr id="18434" name="文本框 3"/>
          <p:cNvSpPr txBox="1"/>
          <p:nvPr>
            <p:custDataLst>
              <p:tags r:id="rId2"/>
            </p:custDataLst>
          </p:nvPr>
        </p:nvSpPr>
        <p:spPr>
          <a:xfrm>
            <a:off x="3637280" y="117475"/>
            <a:ext cx="5629275" cy="650875"/>
          </a:xfrm>
          <a:prstGeom prst="rect">
            <a:avLst/>
          </a:prstGeom>
          <a:noFill/>
          <a:ln w="9525">
            <a:noFill/>
          </a:ln>
        </p:spPr>
        <p:txBody>
          <a:bodyPr lIns="91434" tIns="45718" rIns="91434" bIns="45718" anchor="ctr" anchorCtr="0"/>
          <a:lstStyle/>
          <a:p>
            <a:r>
              <a:rPr lang="zh-CN" altLang="en-US" sz="3600" b="1">
                <a:solidFill>
                  <a:srgbClr val="C00000"/>
                </a:solidFill>
                <a:latin typeface="黑体" panose="02010609060101010101" pitchFamily="49" charset="-122"/>
                <a:ea typeface="黑体" panose="02010609060101010101" pitchFamily="49" charset="-122"/>
              </a:rPr>
              <a:t>研考纲、说明</a:t>
            </a:r>
            <a:r>
              <a:rPr lang="en-US" altLang="zh-CN" sz="3600" b="1">
                <a:solidFill>
                  <a:srgbClr val="C00000"/>
                </a:solidFill>
                <a:latin typeface="黑体" panose="02010609060101010101" pitchFamily="49" charset="-122"/>
                <a:ea typeface="黑体" panose="02010609060101010101" pitchFamily="49" charset="-122"/>
              </a:rPr>
              <a:t>——</a:t>
            </a:r>
            <a:r>
              <a:rPr lang="zh-CN" altLang="en-US" sz="3600" b="1">
                <a:solidFill>
                  <a:srgbClr val="C00000"/>
                </a:solidFill>
                <a:latin typeface="黑体" panose="02010609060101010101" pitchFamily="49" charset="-122"/>
                <a:ea typeface="黑体" panose="02010609060101010101" pitchFamily="49" charset="-122"/>
              </a:rPr>
              <a:t>明依据</a:t>
            </a:r>
            <a:endParaRPr lang="zh-CN" altLang="en-US" sz="3600" b="1">
              <a:solidFill>
                <a:srgbClr val="C00000"/>
              </a:solidFill>
              <a:latin typeface="黑体" panose="02010609060101010101" pitchFamily="49" charset="-122"/>
              <a:ea typeface="黑体" panose="02010609060101010101" pitchFamily="49" charset="-122"/>
            </a:endParaRPr>
          </a:p>
        </p:txBody>
      </p:sp>
      <p:sp>
        <p:nvSpPr>
          <p:cNvPr id="3" name="标题 2"/>
          <p:cNvSpPr>
            <a:spLocks noGrp="1"/>
          </p:cNvSpPr>
          <p:nvPr>
            <p:ph type="title"/>
          </p:nvPr>
        </p:nvSpPr>
        <p:spPr>
          <a:xfrm>
            <a:off x="3861685" y="768529"/>
            <a:ext cx="7999959" cy="643087"/>
          </a:xfrm>
          <a:noFill/>
          <a:ln>
            <a:noFill/>
          </a:ln>
          <a:effectLst/>
          <a:sp3d prstMaterial="plastic"/>
        </p:spPr>
        <p:txBody>
          <a:bodyPr vert="horz" lIns="108850" tIns="54425" rIns="108850" bIns="54425" rtlCol="0" anchor="ctr">
            <a:noAutofit/>
            <a:scene3d>
              <a:camera prst="orthographicFront"/>
              <a:lightRig rig="soft" dir="t"/>
            </a:scene3d>
            <a:sp3d prstMaterial="softEdge">
              <a:bevelT w="25400" h="25400"/>
            </a:sp3d>
          </a:bodyPr>
          <a:lstStyle/>
          <a:p>
            <a:pPr marL="0" marR="0" lvl="0" indent="0" algn="l" defTabSz="914400" rtl="0" eaLnBrk="1" fontAlgn="auto" latinLnBrk="0" hangingPunct="1">
              <a:lnSpc>
                <a:spcPct val="100000"/>
              </a:lnSpc>
              <a:spcBef>
                <a:spcPct val="0"/>
              </a:spcBef>
              <a:spcAft>
                <a:spcPct val="0"/>
              </a:spcAft>
              <a:buClrTx/>
              <a:buSzTx/>
              <a:buFontTx/>
              <a:buNone/>
              <a:defRPr/>
            </a:pPr>
            <a:r>
              <a:rPr kumimoji="0" lang="zh-CN" altLang="en-US" b="1" i="0" u="none" strike="noStrike" kern="1200" cap="none" spc="0" normalizeH="0" baseline="0" noProof="0">
                <a:ln>
                  <a:noFill/>
                </a:ln>
                <a:solidFill>
                  <a:srgbClr val="0070C0"/>
                </a:solidFill>
                <a:effectLst>
                  <a:outerShdw blurRad="31750" dist="25400" dir="5400000" algn="tl" rotWithShape="0">
                    <a:srgbClr val="000000">
                      <a:alpha val="25000"/>
                    </a:srgbClr>
                  </a:outerShdw>
                </a:effectLst>
                <a:uLnTx/>
                <a:uFillTx/>
                <a:latin typeface="+mj-lt"/>
                <a:ea typeface="+mj-ea"/>
                <a:cs typeface="+mj-cs"/>
              </a:rPr>
              <a:t>数学核心素养怎么考？</a:t>
            </a:r>
            <a:endParaRPr kumimoji="0" lang="zh-CN" altLang="en-US" b="1" i="0" u="none" strike="noStrike" kern="1200" cap="none" spc="0" normalizeH="0" baseline="0" noProof="0">
              <a:ln>
                <a:noFill/>
              </a:ln>
              <a:solidFill>
                <a:srgbClr val="0070C0"/>
              </a:solidFill>
              <a:effectLst>
                <a:outerShdw blurRad="31750" dist="25400" dir="5400000" algn="tl" rotWithShape="0">
                  <a:srgbClr val="000000">
                    <a:alpha val="25000"/>
                  </a:srgbClr>
                </a:outerShdw>
              </a:effectLst>
              <a:uLnTx/>
              <a:uFillTx/>
              <a:latin typeface="+mj-lt"/>
              <a:ea typeface="+mj-ea"/>
              <a:cs typeface="+mj-cs"/>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82948">
                                            <p:txEl>
                                              <p:pRg st="0" end="0"/>
                                            </p:txEl>
                                          </p:spTgt>
                                        </p:tgtEl>
                                        <p:attrNameLst>
                                          <p:attrName>style.visibility</p:attrName>
                                        </p:attrNameLst>
                                      </p:cBhvr>
                                      <p:to>
                                        <p:strVal val="visible"/>
                                      </p:to>
                                    </p:set>
                                    <p:animEffect transition="in" filter="wipe(left)">
                                      <p:cBhvr>
                                        <p:cTn id="7" dur="500"/>
                                        <p:tgtEl>
                                          <p:spTgt spid="82948">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82948">
                                            <p:txEl>
                                              <p:pRg st="1" end="1"/>
                                            </p:txEl>
                                          </p:spTgt>
                                        </p:tgtEl>
                                        <p:attrNameLst>
                                          <p:attrName>style.visibility</p:attrName>
                                        </p:attrNameLst>
                                      </p:cBhvr>
                                      <p:to>
                                        <p:strVal val="visible"/>
                                      </p:to>
                                    </p:set>
                                    <p:animEffect transition="in" filter="wipe(left)">
                                      <p:cBhvr>
                                        <p:cTn id="12" dur="500"/>
                                        <p:tgtEl>
                                          <p:spTgt spid="82948">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nodeType="clickEffect">
                                  <p:stCondLst>
                                    <p:cond delay="0"/>
                                  </p:stCondLst>
                                  <p:childTnLst>
                                    <p:set>
                                      <p:cBhvr>
                                        <p:cTn id="16" dur="1" fill="hold">
                                          <p:stCondLst>
                                            <p:cond delay="0"/>
                                          </p:stCondLst>
                                        </p:cTn>
                                        <p:tgtEl>
                                          <p:spTgt spid="82948">
                                            <p:txEl>
                                              <p:pRg st="2" end="2"/>
                                            </p:txEl>
                                          </p:spTgt>
                                        </p:tgtEl>
                                        <p:attrNameLst>
                                          <p:attrName>style.visibility</p:attrName>
                                        </p:attrNameLst>
                                      </p:cBhvr>
                                      <p:to>
                                        <p:strVal val="visible"/>
                                      </p:to>
                                    </p:set>
                                    <p:animEffect transition="in" filter="wipe(left)">
                                      <p:cBhvr>
                                        <p:cTn id="17" dur="500"/>
                                        <p:tgtEl>
                                          <p:spTgt spid="82948">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txBox="1"/>
          <p:nvPr/>
        </p:nvSpPr>
        <p:spPr>
          <a:xfrm>
            <a:off x="269875" y="1036638"/>
            <a:ext cx="11352213" cy="1844675"/>
          </a:xfrm>
          <a:prstGeom prst="rect">
            <a:avLst/>
          </a:prstGeom>
        </p:spPr>
        <p:txBody>
          <a:bodyPr/>
          <a:lstStyle>
            <a:lvl1pPr marL="227330" indent="-22733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4530" indent="-22733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1730" indent="-22733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598930" indent="-22733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6130" indent="-22733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9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9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9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900" kern="1200">
                <a:solidFill>
                  <a:schemeClr val="tx1"/>
                </a:solidFill>
                <a:latin typeface="+mn-lt"/>
                <a:ea typeface="+mn-ea"/>
                <a:cs typeface="+mn-cs"/>
              </a:defRPr>
            </a:lvl9pPr>
          </a:lstStyle>
          <a:p>
            <a:pPr marL="0" marR="0" lvl="0" indent="0" algn="l" defTabSz="1088390" rtl="0" eaLnBrk="0" fontAlgn="base" latinLnBrk="0" hangingPunct="0">
              <a:lnSpc>
                <a:spcPct val="150000"/>
              </a:lnSpc>
              <a:spcBef>
                <a:spcPts val="1000"/>
              </a:spcBef>
              <a:spcAft>
                <a:spcPct val="0"/>
              </a:spcAft>
              <a:buClrTx/>
              <a:buSzTx/>
              <a:buFont typeface="Arial" panose="020B0604020202020204" pitchFamily="34" charset="0"/>
              <a:buNone/>
              <a:defRPr/>
            </a:pPr>
            <a:r>
              <a:rPr kumimoji="0" lang="en-US" altLang="zh-CN" sz="3200" i="0" u="none" strike="noStrike" kern="1200" cap="none" spc="0" normalizeH="0" baseline="0" noProof="0">
                <a:ln>
                  <a:noFill/>
                </a:ln>
                <a:solidFill>
                  <a:schemeClr val="tx1"/>
                </a:solidFill>
                <a:effectLst/>
                <a:uLnTx/>
                <a:uFillTx/>
                <a:latin typeface="+mj-ea"/>
                <a:ea typeface="+mn-ea"/>
                <a:cs typeface="+mn-cs"/>
              </a:rPr>
              <a:t>     </a:t>
            </a:r>
            <a:r>
              <a:rPr kumimoji="0" lang="zh-CN" altLang="en-US" sz="3200" i="0" u="none" strike="noStrike" kern="1200" cap="none" spc="0" normalizeH="0" baseline="0" noProof="0">
                <a:ln>
                  <a:noFill/>
                </a:ln>
                <a:solidFill>
                  <a:schemeClr val="tx1"/>
                </a:solidFill>
                <a:effectLst/>
                <a:uLnTx/>
                <a:uFillTx/>
                <a:latin typeface="+mj-ea"/>
                <a:ea typeface="+mn-ea"/>
                <a:cs typeface="+mn-cs"/>
              </a:rPr>
              <a:t>“</a:t>
            </a:r>
            <a:r>
              <a:rPr kumimoji="0" lang="zh-CN" altLang="en-US" sz="3200" i="0" u="none" strike="noStrike" kern="1200" cap="none" spc="0" normalizeH="0" baseline="0" noProof="0">
                <a:ln>
                  <a:noFill/>
                </a:ln>
                <a:solidFill>
                  <a:srgbClr val="C00000"/>
                </a:solidFill>
                <a:effectLst/>
                <a:uLnTx/>
                <a:uFillTx/>
                <a:latin typeface="+mn-ea"/>
                <a:ea typeface="+mn-ea"/>
                <a:cs typeface="+mn-cs"/>
              </a:rPr>
              <a:t>研究高考试题就是和命题专家对话</a:t>
            </a:r>
            <a:r>
              <a:rPr kumimoji="0" lang="zh-CN" altLang="en-US" sz="3200" i="0" u="none" strike="noStrike" kern="1200" cap="none" spc="0" normalizeH="0" baseline="0" noProof="0">
                <a:ln>
                  <a:noFill/>
                </a:ln>
                <a:solidFill>
                  <a:schemeClr val="tx1"/>
                </a:solidFill>
                <a:effectLst/>
                <a:uLnTx/>
                <a:uFillTx/>
                <a:latin typeface="+mn-ea"/>
                <a:ea typeface="+mn-ea"/>
                <a:cs typeface="+mn-cs"/>
              </a:rPr>
              <a:t>”。高考题就是最好的复习资料，认真研究历年高考试题不难找出其命题轨迹，从而把握试题难度。高考改革</a:t>
            </a:r>
            <a:r>
              <a:rPr kumimoji="0" lang="zh-CN" altLang="en-US" sz="3200" i="0" u="none" strike="noStrike" kern="1200" cap="none" spc="0" normalizeH="0" baseline="0" noProof="0" smtClean="0">
                <a:ln>
                  <a:noFill/>
                </a:ln>
                <a:solidFill>
                  <a:srgbClr val="180BBD"/>
                </a:solidFill>
                <a:effectLst/>
                <a:uLnTx/>
                <a:uFillTx/>
                <a:latin typeface="+mn-ea"/>
                <a:ea typeface="+mn-ea"/>
                <a:cs typeface="+mn-cs"/>
              </a:rPr>
              <a:t>“稳中求进”</a:t>
            </a:r>
            <a:r>
              <a:rPr kumimoji="0" lang="zh-CN" altLang="en-US" sz="3200" i="0" u="none" strike="noStrike" kern="1200" cap="none" spc="0" normalizeH="0" baseline="0" noProof="0">
                <a:ln>
                  <a:noFill/>
                </a:ln>
                <a:solidFill>
                  <a:srgbClr val="180BBD"/>
                </a:solidFill>
                <a:effectLst/>
                <a:uLnTx/>
                <a:uFillTx/>
                <a:latin typeface="+mn-ea"/>
                <a:ea typeface="+mn-ea"/>
                <a:cs typeface="+mn-cs"/>
              </a:rPr>
              <a:t>背景下，课程标准基本要求及如何有效考查等意图，都已经体现在高考试题之中。</a:t>
            </a:r>
            <a:r>
              <a:rPr kumimoji="0" lang="zh-CN" altLang="en-US" sz="3200" i="0" u="none" strike="noStrike" kern="1200" cap="none" spc="0" normalizeH="0" baseline="0" noProof="0">
                <a:ln>
                  <a:noFill/>
                </a:ln>
                <a:solidFill>
                  <a:schemeClr val="tx1"/>
                </a:solidFill>
                <a:effectLst/>
                <a:uLnTx/>
                <a:uFillTx/>
                <a:latin typeface="+mn-ea"/>
                <a:ea typeface="+mn-ea"/>
                <a:cs typeface="+mn-cs"/>
              </a:rPr>
              <a:t>无论教师还是学生都要深入研究高考试题，领会高考试题的设计思路和考查意图，反思教与学存在问题与不足，变革教学与复习，由</a:t>
            </a:r>
            <a:r>
              <a:rPr kumimoji="0" lang="zh-CN" altLang="en-US" sz="3200" i="0" u="none" strike="noStrike" kern="1200" cap="none" spc="0" normalizeH="0" baseline="0" noProof="0">
                <a:ln>
                  <a:noFill/>
                </a:ln>
                <a:solidFill>
                  <a:srgbClr val="C00000"/>
                </a:solidFill>
                <a:effectLst/>
                <a:uLnTx/>
                <a:uFillTx/>
                <a:latin typeface="+mn-ea"/>
                <a:ea typeface="+mn-ea"/>
                <a:cs typeface="+mn-cs"/>
              </a:rPr>
              <a:t>备考应试</a:t>
            </a:r>
            <a:r>
              <a:rPr kumimoji="0" lang="zh-CN" altLang="en-US" sz="3200" i="0" u="none" strike="noStrike" kern="1200" cap="none" spc="0" normalizeH="0" baseline="0" noProof="0">
                <a:ln>
                  <a:noFill/>
                </a:ln>
                <a:solidFill>
                  <a:schemeClr val="tx1"/>
                </a:solidFill>
                <a:effectLst/>
                <a:uLnTx/>
                <a:uFillTx/>
                <a:latin typeface="+mn-ea"/>
                <a:ea typeface="+mn-ea"/>
                <a:cs typeface="+mn-cs"/>
              </a:rPr>
              <a:t>转向</a:t>
            </a:r>
            <a:r>
              <a:rPr kumimoji="0" lang="zh-CN" altLang="en-US" sz="3200" i="0" u="none" strike="noStrike" kern="1200" cap="none" spc="0" normalizeH="0" baseline="0" noProof="0">
                <a:ln>
                  <a:noFill/>
                </a:ln>
                <a:solidFill>
                  <a:srgbClr val="C00000"/>
                </a:solidFill>
                <a:effectLst/>
                <a:uLnTx/>
                <a:uFillTx/>
                <a:latin typeface="+mn-ea"/>
                <a:ea typeface="+mn-ea"/>
                <a:cs typeface="+mn-cs"/>
              </a:rPr>
              <a:t>提升素养</a:t>
            </a:r>
            <a:r>
              <a:rPr kumimoji="0" lang="zh-CN" altLang="en-US" sz="3200" i="0" u="none" strike="noStrike" kern="1200" cap="none" spc="0" normalizeH="0" baseline="0" noProof="0">
                <a:ln>
                  <a:noFill/>
                </a:ln>
                <a:solidFill>
                  <a:schemeClr val="tx1"/>
                </a:solidFill>
                <a:effectLst/>
                <a:uLnTx/>
                <a:uFillTx/>
                <a:latin typeface="+mn-ea"/>
                <a:ea typeface="+mn-ea"/>
                <a:cs typeface="+mn-cs"/>
              </a:rPr>
              <a:t>。</a:t>
            </a:r>
            <a:endParaRPr kumimoji="0" lang="en-US" altLang="zh-CN" sz="3200" i="0" u="none" strike="noStrike" kern="1200" cap="none" spc="0" normalizeH="0" baseline="0" noProof="0">
              <a:ln>
                <a:noFill/>
              </a:ln>
              <a:solidFill>
                <a:schemeClr val="tx1"/>
              </a:solidFill>
              <a:effectLst/>
              <a:uLnTx/>
              <a:uFillTx/>
              <a:latin typeface="+mn-ea"/>
              <a:ea typeface="+mn-ea"/>
              <a:cs typeface="+mn-cs"/>
            </a:endParaRPr>
          </a:p>
        </p:txBody>
      </p:sp>
      <p:sp>
        <p:nvSpPr>
          <p:cNvPr id="23553" name="文本框 4"/>
          <p:cNvSpPr txBox="1"/>
          <p:nvPr/>
        </p:nvSpPr>
        <p:spPr>
          <a:xfrm>
            <a:off x="4006850" y="261620"/>
            <a:ext cx="5343525" cy="699135"/>
          </a:xfrm>
          <a:prstGeom prst="rect">
            <a:avLst/>
          </a:prstGeom>
          <a:noFill/>
          <a:ln w="9525">
            <a:noFill/>
          </a:ln>
        </p:spPr>
        <p:txBody>
          <a:bodyPr wrap="square" lIns="91434" tIns="45718" rIns="91434" bIns="45718">
            <a:spAutoFit/>
          </a:bodyPr>
          <a:lstStyle/>
          <a:p>
            <a:pPr>
              <a:lnSpc>
                <a:spcPct val="90000"/>
              </a:lnSpc>
              <a:spcBef>
                <a:spcPts val="1000"/>
              </a:spcBef>
              <a:buFont typeface="Arial" panose="020B0604020202020204" pitchFamily="34" charset="0"/>
            </a:pPr>
            <a:r>
              <a:rPr lang="zh-CN" altLang="en-US" sz="4400" b="1">
                <a:solidFill>
                  <a:srgbClr val="C00000"/>
                </a:solidFill>
                <a:latin typeface="黑体" panose="02010609060101010101" pitchFamily="49" charset="-122"/>
                <a:ea typeface="黑体" panose="02010609060101010101" pitchFamily="49" charset="-122"/>
              </a:rPr>
              <a:t>研真题</a:t>
            </a:r>
            <a:r>
              <a:rPr lang="en-US" altLang="zh-CN" sz="4400" b="1">
                <a:solidFill>
                  <a:srgbClr val="C00000"/>
                </a:solidFill>
                <a:latin typeface="黑体" panose="02010609060101010101" pitchFamily="49" charset="-122"/>
                <a:ea typeface="黑体" panose="02010609060101010101" pitchFamily="49" charset="-122"/>
              </a:rPr>
              <a:t>——</a:t>
            </a:r>
            <a:r>
              <a:rPr lang="zh-CN" altLang="en-US" sz="4400" b="1">
                <a:solidFill>
                  <a:srgbClr val="C00000"/>
                </a:solidFill>
                <a:latin typeface="黑体" panose="02010609060101010101" pitchFamily="49" charset="-122"/>
                <a:ea typeface="黑体" panose="02010609060101010101" pitchFamily="49" charset="-122"/>
              </a:rPr>
              <a:t>明考情</a:t>
            </a:r>
            <a:endParaRPr lang="zh-CN" altLang="en-US" sz="4400" b="1">
              <a:solidFill>
                <a:srgbClr val="C00000"/>
              </a:solidFill>
              <a:latin typeface="黑体" panose="02010609060101010101" pitchFamily="49" charset="-122"/>
              <a:ea typeface="黑体" panose="02010609060101010101" pitchFamily="49"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3">
                                            <p:txEl>
                                              <p:charRg st="0" end="176"/>
                                            </p:txEl>
                                          </p:spTgt>
                                        </p:tgtEl>
                                        <p:attrNameLst>
                                          <p:attrName>style.visibility</p:attrName>
                                        </p:attrNameLst>
                                      </p:cBhvr>
                                      <p:to>
                                        <p:strVal val="visible"/>
                                      </p:to>
                                    </p:set>
                                    <p:animEffect transition="in" filter="wipe(up)">
                                      <p:cBhvr>
                                        <p:cTn id="7" dur="500"/>
                                        <p:tgtEl>
                                          <p:spTgt spid="3">
                                            <p:txEl>
                                              <p:charRg st="0" end="17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文本框 4"/>
          <p:cNvSpPr txBox="1"/>
          <p:nvPr/>
        </p:nvSpPr>
        <p:spPr>
          <a:xfrm>
            <a:off x="4006850" y="261620"/>
            <a:ext cx="5343525" cy="699135"/>
          </a:xfrm>
          <a:prstGeom prst="rect">
            <a:avLst/>
          </a:prstGeom>
          <a:noFill/>
          <a:ln w="9525">
            <a:noFill/>
          </a:ln>
        </p:spPr>
        <p:txBody>
          <a:bodyPr wrap="square" lIns="91434" tIns="45718" rIns="91434" bIns="45718">
            <a:spAutoFit/>
          </a:bodyPr>
          <a:lstStyle/>
          <a:p>
            <a:pPr>
              <a:lnSpc>
                <a:spcPct val="90000"/>
              </a:lnSpc>
              <a:spcBef>
                <a:spcPts val="1000"/>
              </a:spcBef>
              <a:buFont typeface="Arial" panose="020B0604020202020204" pitchFamily="34" charset="0"/>
            </a:pPr>
            <a:r>
              <a:rPr lang="zh-CN" altLang="en-US" sz="4400" b="1">
                <a:solidFill>
                  <a:srgbClr val="C00000"/>
                </a:solidFill>
                <a:latin typeface="黑体" panose="02010609060101010101" pitchFamily="49" charset="-122"/>
                <a:ea typeface="黑体" panose="02010609060101010101" pitchFamily="49" charset="-122"/>
              </a:rPr>
              <a:t>研真题</a:t>
            </a:r>
            <a:r>
              <a:rPr lang="en-US" altLang="zh-CN" sz="4400" b="1">
                <a:solidFill>
                  <a:srgbClr val="C00000"/>
                </a:solidFill>
                <a:latin typeface="黑体" panose="02010609060101010101" pitchFamily="49" charset="-122"/>
                <a:ea typeface="黑体" panose="02010609060101010101" pitchFamily="49" charset="-122"/>
              </a:rPr>
              <a:t>——</a:t>
            </a:r>
            <a:r>
              <a:rPr lang="zh-CN" altLang="en-US" sz="4400" b="1">
                <a:solidFill>
                  <a:srgbClr val="C00000"/>
                </a:solidFill>
                <a:latin typeface="黑体" panose="02010609060101010101" pitchFamily="49" charset="-122"/>
                <a:ea typeface="黑体" panose="02010609060101010101" pitchFamily="49" charset="-122"/>
              </a:rPr>
              <a:t>明考情</a:t>
            </a:r>
            <a:endParaRPr lang="zh-CN" altLang="en-US" sz="4400" b="1">
              <a:solidFill>
                <a:srgbClr val="C00000"/>
              </a:solidFill>
              <a:latin typeface="黑体" panose="02010609060101010101" pitchFamily="49" charset="-122"/>
              <a:ea typeface="黑体" panose="02010609060101010101" pitchFamily="49" charset="-122"/>
            </a:endParaRPr>
          </a:p>
        </p:txBody>
      </p:sp>
      <p:sp>
        <p:nvSpPr>
          <p:cNvPr id="6" name="矩形 5"/>
          <p:cNvSpPr/>
          <p:nvPr/>
        </p:nvSpPr>
        <p:spPr>
          <a:xfrm>
            <a:off x="330200" y="1622425"/>
            <a:ext cx="7569200" cy="4030980"/>
          </a:xfrm>
          <a:prstGeom prst="rect">
            <a:avLst/>
          </a:prstGeom>
        </p:spPr>
        <p:txBody>
          <a:bodyPr>
            <a:spAutoFit/>
          </a:bodyPr>
          <a:lstStyle/>
          <a:p>
            <a:pPr marL="514350" marR="0" lvl="0" indent="-514350" algn="l" defTabSz="1088390" rtl="0" eaLnBrk="1" fontAlgn="auto" latinLnBrk="0" hangingPunct="1">
              <a:lnSpc>
                <a:spcPct val="100000"/>
              </a:lnSpc>
              <a:spcBef>
                <a:spcPct val="0"/>
              </a:spcBef>
              <a:spcAft>
                <a:spcPct val="0"/>
              </a:spcAft>
              <a:buClrTx/>
              <a:buSzTx/>
              <a:buFont typeface="+mj-lt"/>
              <a:buAutoNum type="arabicPeriod"/>
              <a:defRPr/>
            </a:pPr>
            <a:r>
              <a:rPr kumimoji="0" lang="zh-CN" altLang="zh-CN" sz="3200" i="0" u="none" strike="noStrike" kern="1200" cap="none" spc="0" normalizeH="0" baseline="0" noProof="0">
                <a:ln>
                  <a:noFill/>
                </a:ln>
                <a:solidFill>
                  <a:prstClr val="black"/>
                </a:solidFill>
                <a:effectLst/>
                <a:uLnTx/>
                <a:uFillTx/>
                <a:latin typeface="+mn-lt"/>
                <a:ea typeface="+mn-ea"/>
                <a:cs typeface="+mn-cs"/>
              </a:rPr>
              <a:t>站在</a:t>
            </a:r>
            <a:r>
              <a:rPr kumimoji="0" lang="zh-CN" altLang="zh-CN" sz="3200" i="0" u="none" strike="noStrike" kern="1200" cap="none" spc="0" normalizeH="0" baseline="0" noProof="0">
                <a:ln>
                  <a:noFill/>
                </a:ln>
                <a:solidFill>
                  <a:srgbClr val="FF0000"/>
                </a:solidFill>
                <a:effectLst/>
                <a:uLnTx/>
                <a:uFillTx/>
                <a:latin typeface="+mn-lt"/>
                <a:ea typeface="+mn-ea"/>
                <a:cs typeface="+mn-cs"/>
              </a:rPr>
              <a:t>命题者</a:t>
            </a:r>
            <a:r>
              <a:rPr kumimoji="0" lang="zh-CN" altLang="zh-CN" sz="3200" i="0" u="none" strike="noStrike" kern="1200" cap="none" spc="0" normalizeH="0" baseline="0" noProof="0">
                <a:ln>
                  <a:noFill/>
                </a:ln>
                <a:solidFill>
                  <a:prstClr val="black"/>
                </a:solidFill>
                <a:effectLst/>
                <a:uLnTx/>
                <a:uFillTx/>
                <a:latin typeface="+mn-lt"/>
                <a:ea typeface="+mn-ea"/>
                <a:cs typeface="+mn-cs"/>
              </a:rPr>
              <a:t>的角度，</a:t>
            </a:r>
            <a:br>
              <a:rPr kumimoji="0" lang="en-US" altLang="zh-CN" sz="3200" i="0" u="none" strike="noStrike" kern="1200" cap="none" spc="0" normalizeH="0" baseline="0" noProof="0">
                <a:ln>
                  <a:noFill/>
                </a:ln>
                <a:solidFill>
                  <a:prstClr val="black"/>
                </a:solidFill>
                <a:effectLst/>
                <a:uLnTx/>
                <a:uFillTx/>
                <a:latin typeface="+mn-lt"/>
                <a:ea typeface="+mn-ea"/>
                <a:cs typeface="+mn-cs"/>
              </a:rPr>
            </a:br>
            <a:r>
              <a:rPr kumimoji="0" lang="zh-CN" altLang="zh-CN" sz="3200" i="0" u="none" strike="noStrike" kern="1200" cap="none" spc="0" normalizeH="0" baseline="0" noProof="0">
                <a:ln>
                  <a:noFill/>
                </a:ln>
                <a:solidFill>
                  <a:prstClr val="black"/>
                </a:solidFill>
                <a:effectLst/>
                <a:uLnTx/>
                <a:uFillTx/>
                <a:latin typeface="+mn-lt"/>
                <a:ea typeface="+mn-ea"/>
                <a:cs typeface="+mn-cs"/>
              </a:rPr>
              <a:t>思考试题的命制</a:t>
            </a:r>
            <a:br>
              <a:rPr kumimoji="0" lang="en-US" altLang="zh-CN" sz="3200" i="0" u="none" strike="noStrike" kern="1200" cap="none" spc="0" normalizeH="0" baseline="0" noProof="0">
                <a:ln>
                  <a:noFill/>
                </a:ln>
                <a:solidFill>
                  <a:prstClr val="black"/>
                </a:solidFill>
                <a:effectLst/>
                <a:uLnTx/>
                <a:uFillTx/>
                <a:latin typeface="+mn-lt"/>
                <a:ea typeface="+mn-ea"/>
                <a:cs typeface="+mn-cs"/>
              </a:rPr>
            </a:br>
            <a:r>
              <a:rPr kumimoji="0" lang="zh-CN" altLang="zh-CN" sz="3200" i="0" u="none" strike="noStrike" kern="1200" cap="none" spc="0" normalizeH="0" baseline="0" noProof="0">
                <a:ln>
                  <a:noFill/>
                </a:ln>
                <a:solidFill>
                  <a:prstClr val="black"/>
                </a:solidFill>
                <a:effectLst/>
                <a:uLnTx/>
                <a:uFillTx/>
                <a:latin typeface="+mn-lt"/>
                <a:ea typeface="+mn-ea"/>
                <a:cs typeface="+mn-cs"/>
              </a:rPr>
              <a:t>（稳定与创新）</a:t>
            </a:r>
            <a:endParaRPr kumimoji="0" lang="zh-CN" altLang="zh-CN" sz="3200" i="0" u="none" strike="noStrike" kern="1200" cap="none" spc="0" normalizeH="0" baseline="0" noProof="0">
              <a:ln>
                <a:noFill/>
              </a:ln>
              <a:solidFill>
                <a:prstClr val="black"/>
              </a:solidFill>
              <a:effectLst/>
              <a:uLnTx/>
              <a:uFillTx/>
              <a:latin typeface="+mn-lt"/>
              <a:ea typeface="+mn-ea"/>
              <a:cs typeface="+mn-cs"/>
            </a:endParaRPr>
          </a:p>
          <a:p>
            <a:pPr marL="0" marR="0" lvl="0" indent="0" algn="l" defTabSz="1088390" rtl="0" eaLnBrk="1" fontAlgn="auto" latinLnBrk="0" hangingPunct="1">
              <a:lnSpc>
                <a:spcPct val="100000"/>
              </a:lnSpc>
              <a:spcBef>
                <a:spcPct val="0"/>
              </a:spcBef>
              <a:spcAft>
                <a:spcPct val="0"/>
              </a:spcAft>
              <a:buClrTx/>
              <a:buSzTx/>
              <a:buFontTx/>
              <a:buNone/>
              <a:defRPr/>
            </a:pPr>
            <a:r>
              <a:rPr kumimoji="0" lang="zh-CN" altLang="zh-CN" sz="3200" i="0" u="none" strike="noStrike" kern="1200" cap="none" spc="0" normalizeH="0" baseline="0" noProof="0">
                <a:ln>
                  <a:noFill/>
                </a:ln>
                <a:solidFill>
                  <a:prstClr val="black"/>
                </a:solidFill>
                <a:effectLst/>
                <a:uLnTx/>
                <a:uFillTx/>
                <a:latin typeface="+mn-lt"/>
                <a:ea typeface="+mn-ea"/>
                <a:cs typeface="+mn-cs"/>
              </a:rPr>
              <a:t>命题者命题受下面约束</a:t>
            </a:r>
            <a:endParaRPr kumimoji="0" lang="zh-CN" altLang="zh-CN" sz="3200" i="0" u="none" strike="noStrike" kern="1200" cap="none" spc="0" normalizeH="0" baseline="0" noProof="0">
              <a:ln>
                <a:noFill/>
              </a:ln>
              <a:solidFill>
                <a:prstClr val="black"/>
              </a:solidFill>
              <a:effectLst/>
              <a:uLnTx/>
              <a:uFillTx/>
              <a:latin typeface="+mn-lt"/>
              <a:ea typeface="+mn-ea"/>
              <a:cs typeface="+mn-cs"/>
            </a:endParaRPr>
          </a:p>
          <a:p>
            <a:pPr marL="0" marR="0" lvl="0" indent="0" algn="l" defTabSz="1088390" rtl="0" eaLnBrk="1" fontAlgn="auto" latinLnBrk="0" hangingPunct="1">
              <a:lnSpc>
                <a:spcPct val="100000"/>
              </a:lnSpc>
              <a:spcBef>
                <a:spcPct val="0"/>
              </a:spcBef>
              <a:spcAft>
                <a:spcPct val="0"/>
              </a:spcAft>
              <a:buClrTx/>
              <a:buSzTx/>
              <a:buFontTx/>
              <a:buNone/>
              <a:defRPr/>
            </a:pPr>
            <a:r>
              <a:rPr kumimoji="0" lang="zh-CN" altLang="zh-CN" sz="3200" i="0" u="none" strike="noStrike" kern="1200" cap="none" spc="0" normalizeH="0" baseline="0" noProof="0">
                <a:ln>
                  <a:noFill/>
                </a:ln>
                <a:solidFill>
                  <a:prstClr val="black"/>
                </a:solidFill>
                <a:effectLst/>
                <a:uLnTx/>
                <a:uFillTx/>
                <a:latin typeface="+mn-lt"/>
                <a:ea typeface="+mn-ea"/>
                <a:cs typeface="+mn-cs"/>
              </a:rPr>
              <a:t>考生的知识、方法——课程标准、教材</a:t>
            </a:r>
            <a:endParaRPr kumimoji="0" lang="zh-CN" altLang="zh-CN" sz="3200" i="0" u="none" strike="noStrike" kern="1200" cap="none" spc="0" normalizeH="0" baseline="0" noProof="0">
              <a:ln>
                <a:noFill/>
              </a:ln>
              <a:solidFill>
                <a:prstClr val="black"/>
              </a:solidFill>
              <a:effectLst/>
              <a:uLnTx/>
              <a:uFillTx/>
              <a:latin typeface="+mn-lt"/>
              <a:ea typeface="+mn-ea"/>
              <a:cs typeface="+mn-cs"/>
            </a:endParaRPr>
          </a:p>
          <a:p>
            <a:pPr marL="0" marR="0" lvl="0" indent="0" algn="l" defTabSz="1088390" rtl="0" eaLnBrk="1" fontAlgn="auto" latinLnBrk="0" hangingPunct="1">
              <a:lnSpc>
                <a:spcPct val="100000"/>
              </a:lnSpc>
              <a:spcBef>
                <a:spcPct val="0"/>
              </a:spcBef>
              <a:spcAft>
                <a:spcPct val="0"/>
              </a:spcAft>
              <a:buClrTx/>
              <a:buSzTx/>
              <a:buFontTx/>
              <a:buNone/>
              <a:defRPr/>
            </a:pPr>
            <a:r>
              <a:rPr kumimoji="0" lang="zh-CN" altLang="zh-CN" sz="3200" i="0" u="none" strike="noStrike" kern="1200" cap="none" spc="0" normalizeH="0" baseline="0" noProof="0">
                <a:ln>
                  <a:noFill/>
                </a:ln>
                <a:solidFill>
                  <a:prstClr val="black"/>
                </a:solidFill>
                <a:effectLst/>
                <a:uLnTx/>
                <a:uFillTx/>
                <a:latin typeface="+mn-lt"/>
                <a:ea typeface="+mn-ea"/>
                <a:cs typeface="+mn-cs"/>
              </a:rPr>
              <a:t>考试的目的、内容——考试大纲</a:t>
            </a:r>
            <a:endParaRPr kumimoji="0" lang="zh-CN" altLang="zh-CN" sz="3200" i="0" u="none" strike="noStrike" kern="1200" cap="none" spc="0" normalizeH="0" baseline="0" noProof="0">
              <a:ln>
                <a:noFill/>
              </a:ln>
              <a:solidFill>
                <a:prstClr val="black"/>
              </a:solidFill>
              <a:effectLst/>
              <a:uLnTx/>
              <a:uFillTx/>
              <a:latin typeface="+mn-lt"/>
              <a:ea typeface="+mn-ea"/>
              <a:cs typeface="+mn-cs"/>
            </a:endParaRPr>
          </a:p>
          <a:p>
            <a:pPr marL="0" marR="0" lvl="0" indent="0" algn="l" defTabSz="1088390" rtl="0" eaLnBrk="1" fontAlgn="auto" latinLnBrk="0" hangingPunct="1">
              <a:lnSpc>
                <a:spcPct val="100000"/>
              </a:lnSpc>
              <a:spcBef>
                <a:spcPct val="0"/>
              </a:spcBef>
              <a:spcAft>
                <a:spcPct val="0"/>
              </a:spcAft>
              <a:buClrTx/>
              <a:buSzTx/>
              <a:buFontTx/>
              <a:buNone/>
              <a:defRPr/>
            </a:pPr>
            <a:r>
              <a:rPr kumimoji="0" lang="zh-CN" altLang="zh-CN" sz="3200" i="0" u="none" strike="noStrike" kern="1200" cap="none" spc="0" normalizeH="0" baseline="0" noProof="0">
                <a:ln>
                  <a:noFill/>
                </a:ln>
                <a:solidFill>
                  <a:prstClr val="black"/>
                </a:solidFill>
                <a:effectLst/>
                <a:uLnTx/>
                <a:uFillTx/>
                <a:latin typeface="+mn-lt"/>
                <a:ea typeface="+mn-ea"/>
                <a:cs typeface="+mn-cs"/>
              </a:rPr>
              <a:t>命题者的命题思路有历年高考题可以管窥</a:t>
            </a:r>
            <a:endParaRPr kumimoji="0" lang="zh-CN" altLang="zh-CN" sz="3200" i="0" u="none" strike="noStrike" kern="1200" cap="none" spc="0" normalizeH="0" baseline="0" noProof="0">
              <a:ln>
                <a:noFill/>
              </a:ln>
              <a:solidFill>
                <a:prstClr val="black"/>
              </a:solidFill>
              <a:effectLst/>
              <a:uLnTx/>
              <a:uFillTx/>
              <a:latin typeface="+mn-lt"/>
              <a:ea typeface="+mn-ea"/>
              <a:cs typeface="+mn-cs"/>
            </a:endParaRPr>
          </a:p>
          <a:p>
            <a:pPr marL="0" marR="0" lvl="0" indent="0" algn="l" defTabSz="1088390" rtl="0" eaLnBrk="1" fontAlgn="auto" latinLnBrk="0" hangingPunct="1">
              <a:lnSpc>
                <a:spcPct val="100000"/>
              </a:lnSpc>
              <a:spcBef>
                <a:spcPct val="0"/>
              </a:spcBef>
              <a:spcAft>
                <a:spcPct val="0"/>
              </a:spcAft>
              <a:buClrTx/>
              <a:buSzTx/>
              <a:buFontTx/>
              <a:buNone/>
              <a:defRPr/>
            </a:pPr>
            <a:r>
              <a:rPr kumimoji="0" lang="en-US" altLang="zh-CN" sz="3200" i="0" u="none" strike="noStrike" kern="1200" cap="none" spc="0" normalizeH="0" baseline="0" noProof="0">
                <a:ln>
                  <a:noFill/>
                </a:ln>
                <a:solidFill>
                  <a:prstClr val="black"/>
                </a:solidFill>
                <a:effectLst/>
                <a:uLnTx/>
                <a:uFillTx/>
                <a:latin typeface="+mn-lt"/>
                <a:ea typeface="+mn-ea"/>
                <a:cs typeface="+mn-cs"/>
              </a:rPr>
              <a:t> </a:t>
            </a:r>
            <a:endParaRPr kumimoji="0" lang="zh-CN" altLang="zh-CN" sz="3200" i="0" u="none" strike="noStrike" kern="1200" cap="none" spc="0" normalizeH="0" baseline="0" noProof="0">
              <a:ln>
                <a:noFill/>
              </a:ln>
              <a:solidFill>
                <a:prstClr val="black"/>
              </a:solidFill>
              <a:effectLst/>
              <a:uLnTx/>
              <a:uFillTx/>
              <a:latin typeface="+mn-lt"/>
              <a:ea typeface="+mn-ea"/>
              <a:cs typeface="+mn-cs"/>
            </a:endParaRPr>
          </a:p>
        </p:txBody>
      </p:sp>
      <p:sp>
        <p:nvSpPr>
          <p:cNvPr id="23555" name="矩形 3"/>
          <p:cNvSpPr/>
          <p:nvPr/>
        </p:nvSpPr>
        <p:spPr>
          <a:xfrm>
            <a:off x="6824663" y="1687513"/>
            <a:ext cx="4725987" cy="1570037"/>
          </a:xfrm>
          <a:prstGeom prst="rect">
            <a:avLst/>
          </a:prstGeom>
          <a:noFill/>
          <a:ln w="9525">
            <a:noFill/>
          </a:ln>
        </p:spPr>
        <p:txBody>
          <a:bodyPr>
            <a:spAutoFit/>
          </a:bodyPr>
          <a:lstStyle/>
          <a:p>
            <a:r>
              <a:rPr lang="en-US" altLang="zh-CN" sz="3200" b="1">
                <a:solidFill>
                  <a:srgbClr val="000000"/>
                </a:solidFill>
                <a:latin typeface="Lucida Sans Unicode" panose="020B0602030504020204" pitchFamily="34" charset="0"/>
                <a:ea typeface="黑体" panose="02010609060101010101" pitchFamily="49" charset="-122"/>
              </a:rPr>
              <a:t>2.</a:t>
            </a:r>
            <a:r>
              <a:rPr lang="zh-CN" altLang="zh-CN" sz="3200" b="1">
                <a:solidFill>
                  <a:srgbClr val="000000"/>
                </a:solidFill>
                <a:latin typeface="Lucida Sans Unicode" panose="020B0602030504020204" pitchFamily="34" charset="0"/>
                <a:ea typeface="黑体" panose="02010609060101010101" pitchFamily="49" charset="-122"/>
              </a:rPr>
              <a:t>站在</a:t>
            </a:r>
            <a:r>
              <a:rPr lang="zh-CN" altLang="zh-CN" sz="3200" b="1">
                <a:solidFill>
                  <a:srgbClr val="FF0000"/>
                </a:solidFill>
                <a:latin typeface="Lucida Sans Unicode" panose="020B0602030504020204" pitchFamily="34" charset="0"/>
                <a:ea typeface="黑体" panose="02010609060101010101" pitchFamily="49" charset="-122"/>
              </a:rPr>
              <a:t>做题者</a:t>
            </a:r>
            <a:r>
              <a:rPr lang="zh-CN" altLang="zh-CN" sz="3200" b="1">
                <a:solidFill>
                  <a:srgbClr val="000000"/>
                </a:solidFill>
                <a:latin typeface="Lucida Sans Unicode" panose="020B0602030504020204" pitchFamily="34" charset="0"/>
                <a:ea typeface="黑体" panose="02010609060101010101" pitchFamily="49" charset="-122"/>
              </a:rPr>
              <a:t>的角度，</a:t>
            </a:r>
            <a:endParaRPr lang="en-US" altLang="zh-CN" sz="3200" b="1">
              <a:solidFill>
                <a:srgbClr val="000000"/>
              </a:solidFill>
              <a:latin typeface="Lucida Sans Unicode" panose="020B0602030504020204" pitchFamily="34" charset="0"/>
              <a:ea typeface="黑体" panose="02010609060101010101" pitchFamily="49" charset="-122"/>
            </a:endParaRPr>
          </a:p>
          <a:p>
            <a:r>
              <a:rPr lang="zh-CN" altLang="zh-CN" sz="3200" b="1">
                <a:solidFill>
                  <a:srgbClr val="000000"/>
                </a:solidFill>
                <a:latin typeface="Lucida Sans Unicode" panose="020B0602030504020204" pitchFamily="34" charset="0"/>
                <a:ea typeface="黑体" panose="02010609060101010101" pitchFamily="49" charset="-122"/>
              </a:rPr>
              <a:t>思考试题得分策略</a:t>
            </a:r>
            <a:r>
              <a:rPr lang="zh-CN" altLang="en-US" sz="3200" b="1">
                <a:solidFill>
                  <a:srgbClr val="000000"/>
                </a:solidFill>
                <a:latin typeface="Lucida Sans Unicode" panose="020B0602030504020204" pitchFamily="34" charset="0"/>
                <a:ea typeface="黑体" panose="02010609060101010101" pitchFamily="49" charset="-122"/>
              </a:rPr>
              <a:t>、</a:t>
            </a:r>
            <a:br>
              <a:rPr lang="en-US" altLang="zh-CN" sz="3200" b="1">
                <a:solidFill>
                  <a:srgbClr val="000000"/>
                </a:solidFill>
                <a:latin typeface="Lucida Sans Unicode" panose="020B0602030504020204" pitchFamily="34" charset="0"/>
                <a:ea typeface="黑体" panose="02010609060101010101" pitchFamily="49" charset="-122"/>
              </a:rPr>
            </a:br>
            <a:r>
              <a:rPr lang="zh-CN" altLang="zh-CN" sz="3200" b="1">
                <a:solidFill>
                  <a:srgbClr val="000000"/>
                </a:solidFill>
                <a:latin typeface="Lucida Sans Unicode" panose="020B0602030504020204" pitchFamily="34" charset="0"/>
                <a:ea typeface="黑体" panose="02010609060101010101" pitchFamily="49" charset="-122"/>
              </a:rPr>
              <a:t>（方法与手段）</a:t>
            </a:r>
            <a:endParaRPr lang="zh-CN" altLang="zh-CN" sz="3200" b="1">
              <a:solidFill>
                <a:srgbClr val="000000"/>
              </a:solidFill>
              <a:latin typeface="Lucida Sans Unicode" panose="020B0602030504020204" pitchFamily="34" charset="0"/>
              <a:ea typeface="黑体" panose="02010609060101010101" pitchFamily="49" charset="-122"/>
            </a:endParaRPr>
          </a:p>
        </p:txBody>
      </p:sp>
      <p:sp>
        <p:nvSpPr>
          <p:cNvPr id="23556" name="矩形 7"/>
          <p:cNvSpPr/>
          <p:nvPr/>
        </p:nvSpPr>
        <p:spPr>
          <a:xfrm>
            <a:off x="522288" y="1108075"/>
            <a:ext cx="5562600" cy="584200"/>
          </a:xfrm>
          <a:prstGeom prst="rect">
            <a:avLst/>
          </a:prstGeom>
          <a:noFill/>
          <a:ln w="9525">
            <a:noFill/>
          </a:ln>
        </p:spPr>
        <p:txBody>
          <a:bodyPr>
            <a:spAutoFit/>
          </a:bodyPr>
          <a:lstStyle/>
          <a:p>
            <a:r>
              <a:rPr lang="zh-CN" altLang="zh-CN" sz="3200" b="1">
                <a:solidFill>
                  <a:srgbClr val="FF0000"/>
                </a:solidFill>
                <a:latin typeface="黑体" panose="02010609060101010101" pitchFamily="49" charset="-122"/>
                <a:ea typeface="黑体" panose="02010609060101010101" pitchFamily="49" charset="-122"/>
              </a:rPr>
              <a:t>从不同的视角分析：</a:t>
            </a:r>
            <a:endParaRPr lang="zh-CN" altLang="zh-CN" sz="3200" b="1">
              <a:solidFill>
                <a:srgbClr val="FF0000"/>
              </a:solidFill>
              <a:latin typeface="黑体" panose="02010609060101010101" pitchFamily="49" charset="-122"/>
              <a:ea typeface="黑体" panose="02010609060101010101" pitchFamily="49" charset="-122"/>
            </a:endParaRPr>
          </a:p>
        </p:txBody>
      </p:sp>
      <p:sp>
        <p:nvSpPr>
          <p:cNvPr id="23557" name="矩形 3"/>
          <p:cNvSpPr/>
          <p:nvPr/>
        </p:nvSpPr>
        <p:spPr>
          <a:xfrm>
            <a:off x="465138" y="5216525"/>
            <a:ext cx="7159625" cy="584200"/>
          </a:xfrm>
          <a:prstGeom prst="rect">
            <a:avLst/>
          </a:prstGeom>
          <a:noFill/>
          <a:ln w="9525">
            <a:noFill/>
          </a:ln>
        </p:spPr>
        <p:txBody>
          <a:bodyPr wrap="none">
            <a:spAutoFit/>
          </a:bodyPr>
          <a:lstStyle/>
          <a:p>
            <a:r>
              <a:rPr lang="zh-CN" altLang="en-US" sz="3200">
                <a:solidFill>
                  <a:srgbClr val="C00000"/>
                </a:solidFill>
                <a:latin typeface="黑体" panose="02010609060101010101" pitchFamily="49" charset="-122"/>
                <a:ea typeface="黑体" panose="02010609060101010101" pitchFamily="49" charset="-122"/>
              </a:rPr>
              <a:t>研究高考真题，提炼规律，把握趋势；</a:t>
            </a:r>
            <a:endParaRPr lang="zh-CN" altLang="en-US" sz="3200">
              <a:solidFill>
                <a:srgbClr val="C00000"/>
              </a:solidFill>
              <a:latin typeface="黑体" panose="02010609060101010101" pitchFamily="49" charset="-122"/>
              <a:ea typeface="黑体" panose="02010609060101010101" pitchFamily="49" charset="-122"/>
            </a:endParaRPr>
          </a:p>
        </p:txBody>
      </p:sp>
    </p:spTree>
  </p:cSld>
  <p:clrMapOvr>
    <a:masterClrMapping/>
  </p:clrMapOvr>
  <p:transition/>
</p:sld>
</file>

<file path=ppt/tags/tag1.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2**"/>
  <p:tag name="KSO_WM_UNIT_LAYERLEVEL" val="1"/>
</p:tagLst>
</file>

<file path=ppt/tags/tag10.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8**"/>
  <p:tag name="KSO_WM_UNIT_LAYERLEVEL" val="1"/>
</p:tagLst>
</file>

<file path=ppt/tags/tag11.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8**"/>
  <p:tag name="KSO_WM_UNIT_LAYERLEVEL" val="1"/>
</p:tagLst>
</file>

<file path=ppt/tags/tag12.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8**"/>
  <p:tag name="KSO_WM_UNIT_LAYERLEVEL" val="1"/>
</p:tagLst>
</file>

<file path=ppt/tags/tag13.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8**"/>
  <p:tag name="KSO_WM_UNIT_LAYERLEVEL" val="1"/>
</p:tagLst>
</file>

<file path=ppt/tags/tag14.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8**"/>
  <p:tag name="KSO_WM_UNIT_LAYERLEVEL" val="1"/>
</p:tagLst>
</file>

<file path=ppt/tags/tag15.xml><?xml version="1.0" encoding="utf-8"?>
<p:tagLst xmlns:p="http://schemas.openxmlformats.org/presentationml/2006/main">
  <p:tag name="KSO_WM_BEAUTIFY_FLAG" val="#wm#"/>
  <p:tag name="KSO_WM_TAG_VERSION" val="1.0"/>
  <p:tag name="KSO_WM_TEMPLATE_CATEGORY" val="custom"/>
  <p:tag name="KSO_WM_TEMPLATE_COLOR_TYPE" val="1"/>
  <p:tag name="KSO_WM_TEMPLATE_INDEX" val="20205081"/>
  <p:tag name="KSO_WM_TEMPLATE_MASTER_TYPE" val="0"/>
  <p:tag name="KSO_WM_TEMPLATE_SUBCATEGORY" val="19"/>
  <p:tag name="KSO_WM_TEMPLATE_THUMBS_INDEX" val="1、4、7、12、13、14、15、16、17、18、20、24、25、28、33、36、40、43、44"/>
  <p:tag name="KSO_WM_UNIT_SHOW_EDIT_AREA_INDICATION" val="1"/>
</p:tagLst>
</file>

<file path=ppt/tags/tag16.xml><?xml version="1.0" encoding="utf-8"?>
<p:tagLst xmlns:p="http://schemas.openxmlformats.org/presentationml/2006/main">
  <p:tag name="KSO_WM_BEAUTIFY_FLAG" val="#wm#"/>
  <p:tag name="KSO_WM_TAG_VERSION" val="1.0"/>
  <p:tag name="KSO_WM_TEMPLATE_CATEGORY" val="custom"/>
  <p:tag name="KSO_WM_TEMPLATE_INDEX" val="160010"/>
  <p:tag name="KSO_WM_UNIT_CLEAR" val="1"/>
  <p:tag name="KSO_WM_UNIT_COMPATIBLE" val="0"/>
  <p:tag name="KSO_WM_UNIT_HIGHLIGHT" val="0"/>
  <p:tag name="KSO_WM_UNIT_ID" val="custom160010_2*a*1"/>
  <p:tag name="KSO_WM_UNIT_INDEX" val="1"/>
  <p:tag name="KSO_WM_UNIT_ISCONTENTSTITLE" val="0"/>
  <p:tag name="KSO_WM_UNIT_LAYERLEVEL" val="1"/>
  <p:tag name="KSO_WM_UNIT_PRESET_TEXT_INDEX" val="0"/>
  <p:tag name="KSO_WM_UNIT_PRESET_TEXT_LEN" val="9"/>
  <p:tag name="KSO_WM_UNIT_TYPE" val="a"/>
  <p:tag name="KSO_WM_UNIT_VALUE" val="44"/>
</p:tagLst>
</file>

<file path=ppt/tags/tag17.xml><?xml version="1.0" encoding="utf-8"?>
<p:tagLst xmlns:p="http://schemas.openxmlformats.org/presentationml/2006/main">
  <p:tag name="KSO_WM_BEAUTIFY_FLAG" val="#wm#"/>
  <p:tag name="KSO_WM_TAG_VERSION" val="1.0"/>
  <p:tag name="KSO_WM_TEMPLATE_CATEGORY" val="custom"/>
  <p:tag name="KSO_WM_TEMPLATE_INDEX" val="160010"/>
  <p:tag name="KSO_WM_UNIT_CLEAR" val="1"/>
  <p:tag name="KSO_WM_UNIT_COMPATIBLE" val="0"/>
  <p:tag name="KSO_WM_UNIT_HIGHLIGHT" val="0"/>
  <p:tag name="KSO_WM_UNIT_ID" val="custom160010_2*a*1"/>
  <p:tag name="KSO_WM_UNIT_INDEX" val="1"/>
  <p:tag name="KSO_WM_UNIT_ISCONTENTSTITLE" val="0"/>
  <p:tag name="KSO_WM_UNIT_LAYERLEVEL" val="1"/>
  <p:tag name="KSO_WM_UNIT_PRESET_TEXT_INDEX" val="0"/>
  <p:tag name="KSO_WM_UNIT_PRESET_TEXT_LEN" val="9"/>
  <p:tag name="KSO_WM_UNIT_TYPE" val="a"/>
  <p:tag name="KSO_WM_UNIT_VALUE" val="44"/>
</p:tagLst>
</file>

<file path=ppt/tags/tag18.xml><?xml version="1.0" encoding="utf-8"?>
<p:tagLst xmlns:p="http://schemas.openxmlformats.org/presentationml/2006/main">
  <p:tag name="KSO_WM_BEAUTIFY_FLAG" val="#wm#"/>
  <p:tag name="KSO_WM_TAG_VERSION" val="1.0"/>
  <p:tag name="KSO_WM_TEMPLATE_CATEGORY" val="custom"/>
  <p:tag name="KSO_WM_TEMPLATE_INDEX" val="160010"/>
  <p:tag name="KSO_WM_UNIT_CLEAR" val="1"/>
  <p:tag name="KSO_WM_UNIT_COMPATIBLE" val="0"/>
  <p:tag name="KSO_WM_UNIT_HIGHLIGHT" val="0"/>
  <p:tag name="KSO_WM_UNIT_ID" val="custom160010_2*a*1"/>
  <p:tag name="KSO_WM_UNIT_INDEX" val="1"/>
  <p:tag name="KSO_WM_UNIT_ISCONTENTSTITLE" val="0"/>
  <p:tag name="KSO_WM_UNIT_LAYERLEVEL" val="1"/>
  <p:tag name="KSO_WM_UNIT_PRESET_TEXT_INDEX" val="0"/>
  <p:tag name="KSO_WM_UNIT_PRESET_TEXT_LEN" val="9"/>
  <p:tag name="KSO_WM_UNIT_TYPE" val="a"/>
  <p:tag name="KSO_WM_UNIT_VALUE" val="44"/>
</p:tagLst>
</file>

<file path=ppt/tags/tag19.xml><?xml version="1.0" encoding="utf-8"?>
<p:tagLst xmlns:p="http://schemas.openxmlformats.org/presentationml/2006/main">
  <p:tag name="KSO_WM_BEAUTIFY_FLAG" val="#wm#"/>
  <p:tag name="KSO_WM_TAG_VERSION" val="1.0"/>
  <p:tag name="KSO_WM_TEMPLATE_CATEGORY" val="custom"/>
  <p:tag name="KSO_WM_TEMPLATE_INDEX" val="160010"/>
  <p:tag name="KSO_WM_UNIT_CLEAR" val="1"/>
  <p:tag name="KSO_WM_UNIT_COMPATIBLE" val="0"/>
  <p:tag name="KSO_WM_UNIT_HIGHLIGHT" val="0"/>
  <p:tag name="KSO_WM_UNIT_ID" val="custom160010_2*a*1"/>
  <p:tag name="KSO_WM_UNIT_INDEX" val="1"/>
  <p:tag name="KSO_WM_UNIT_ISCONTENTSTITLE" val="0"/>
  <p:tag name="KSO_WM_UNIT_LAYERLEVEL" val="1"/>
  <p:tag name="KSO_WM_UNIT_PRESET_TEXT_INDEX" val="0"/>
  <p:tag name="KSO_WM_UNIT_PRESET_TEXT_LEN" val="9"/>
  <p:tag name="KSO_WM_UNIT_TYPE" val="a"/>
  <p:tag name="KSO_WM_UNIT_VALUE" val="44"/>
</p:tagLst>
</file>

<file path=ppt/tags/tag2.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2**"/>
  <p:tag name="KSO_WM_UNIT_LAYERLEVEL" val="1"/>
</p:tagLst>
</file>

<file path=ppt/tags/tag20.xml><?xml version="1.0" encoding="utf-8"?>
<p:tagLst xmlns:p="http://schemas.openxmlformats.org/presentationml/2006/main">
  <p:tag name="KSO_WM_BEAUTIFY_FLAG" val="#wm#"/>
  <p:tag name="KSO_WM_TAG_VERSION" val="1.0"/>
  <p:tag name="KSO_WM_TEMPLATE_CATEGORY" val="custom"/>
  <p:tag name="KSO_WM_TEMPLATE_INDEX" val="160010"/>
  <p:tag name="KSO_WM_UNIT_CLEAR" val="1"/>
  <p:tag name="KSO_WM_UNIT_COMPATIBLE" val="0"/>
  <p:tag name="KSO_WM_UNIT_HIGHLIGHT" val="0"/>
  <p:tag name="KSO_WM_UNIT_ID" val="custom160010_2*a*1"/>
  <p:tag name="KSO_WM_UNIT_INDEX" val="1"/>
  <p:tag name="KSO_WM_UNIT_ISCONTENTSTITLE" val="0"/>
  <p:tag name="KSO_WM_UNIT_LAYERLEVEL" val="1"/>
  <p:tag name="KSO_WM_UNIT_PRESET_TEXT_INDEX" val="0"/>
  <p:tag name="KSO_WM_UNIT_PRESET_TEXT_LEN" val="9"/>
  <p:tag name="KSO_WM_UNIT_TYPE" val="a"/>
  <p:tag name="KSO_WM_UNIT_VALUE" val="44"/>
</p:tagLst>
</file>

<file path=ppt/tags/tag21.xml><?xml version="1.0" encoding="utf-8"?>
<p:tagLst xmlns:p="http://schemas.openxmlformats.org/presentationml/2006/main">
  <p:tag name="KSO_WM_BEAUTIFY_FLAG" val="#wm#"/>
  <p:tag name="KSO_WM_TAG_VERSION" val="1.0"/>
  <p:tag name="KSO_WM_TEMPLATE_CATEGORY" val="custom"/>
  <p:tag name="KSO_WM_TEMPLATE_INDEX" val="160010"/>
  <p:tag name="KSO_WM_UNIT_CLEAR" val="1"/>
  <p:tag name="KSO_WM_UNIT_COMPATIBLE" val="0"/>
  <p:tag name="KSO_WM_UNIT_HIGHLIGHT" val="0"/>
  <p:tag name="KSO_WM_UNIT_ID" val="custom160010_2*a*1"/>
  <p:tag name="KSO_WM_UNIT_INDEX" val="1"/>
  <p:tag name="KSO_WM_UNIT_ISCONTENTSTITLE" val="0"/>
  <p:tag name="KSO_WM_UNIT_LAYERLEVEL" val="1"/>
  <p:tag name="KSO_WM_UNIT_PRESET_TEXT_INDEX" val="0"/>
  <p:tag name="KSO_WM_UNIT_PRESET_TEXT_LEN" val="9"/>
  <p:tag name="KSO_WM_UNIT_TYPE" val="a"/>
  <p:tag name="KSO_WM_UNIT_VALUE" val="44"/>
</p:tagLst>
</file>

<file path=ppt/tags/tag22.xml><?xml version="1.0" encoding="utf-8"?>
<p:tagLst xmlns:p="http://schemas.openxmlformats.org/presentationml/2006/main">
  <p:tag name="KSO_WM_BEAUTIFY_FLAG" val="#wm#"/>
  <p:tag name="KSO_WM_TAG_VERSION" val="1.0"/>
  <p:tag name="KSO_WM_TEMPLATE_CATEGORY" val="custom"/>
  <p:tag name="KSO_WM_TEMPLATE_INDEX" val="160010"/>
  <p:tag name="KSO_WM_UNIT_CLEAR" val="1"/>
  <p:tag name="KSO_WM_UNIT_COMPATIBLE" val="0"/>
  <p:tag name="KSO_WM_UNIT_HIGHLIGHT" val="0"/>
  <p:tag name="KSO_WM_UNIT_ID" val="custom160010_2*a*1"/>
  <p:tag name="KSO_WM_UNIT_INDEX" val="1"/>
  <p:tag name="KSO_WM_UNIT_ISCONTENTSTITLE" val="0"/>
  <p:tag name="KSO_WM_UNIT_LAYERLEVEL" val="1"/>
  <p:tag name="KSO_WM_UNIT_PRESET_TEXT_INDEX" val="0"/>
  <p:tag name="KSO_WM_UNIT_PRESET_TEXT_LEN" val="9"/>
  <p:tag name="KSO_WM_UNIT_TYPE" val="a"/>
  <p:tag name="KSO_WM_UNIT_VALUE" val="44"/>
</p:tagLst>
</file>

<file path=ppt/tags/tag23.xml><?xml version="1.0" encoding="utf-8"?>
<p:tagLst xmlns:p="http://schemas.openxmlformats.org/presentationml/2006/main">
  <p:tag name="KSO_WM_UNIT_TABLE_BEAUTIFY" val="smartTable{9e831962-bbc5-4a32-bcf7-a5249c8ca725}"/>
  <p:tag name="TABLE_ENDDRAG_ORIGIN_RECT" val="814*400"/>
  <p:tag name="TABLE_ENDDRAG_RECT" val="77*94*814*400"/>
</p:tagLst>
</file>

<file path=ppt/tags/tag24.xml><?xml version="1.0" encoding="utf-8"?>
<p:tagLst xmlns:p="http://schemas.openxmlformats.org/presentationml/2006/main">
  <p:tag name="KSO_WM_TEMPLATE_CATEGORY" val="custom"/>
  <p:tag name="KSO_WM_TEMPLATE_INDEX" val="20180727"/>
</p:tagLst>
</file>

<file path=ppt/tags/tag25.xml><?xml version="1.0" encoding="utf-8"?>
<p:tagLst xmlns:p="http://schemas.openxmlformats.org/presentationml/2006/main">
  <p:tag name="KSO_WM_UNIT_TABLE_BEAUTIFY" val="smartTable{858e4c9f-4954-40ef-8bfa-da7bdc460a39}"/>
  <p:tag name="TABLE_ENDDRAG_ORIGIN_RECT" val="890*430"/>
  <p:tag name="TABLE_ENDDRAG_RECT" val="47*149*890*430"/>
</p:tagLst>
</file>

<file path=ppt/tags/tag26.xml><?xml version="1.0" encoding="utf-8"?>
<p:tagLst xmlns:p="http://schemas.openxmlformats.org/presentationml/2006/main">
  <p:tag name="KSO_WM_TEMPLATE_CATEGORY" val="custom"/>
  <p:tag name="KSO_WM_TEMPLATE_INDEX" val="20180727"/>
</p:tagLst>
</file>

<file path=ppt/tags/tag27.xml><?xml version="1.0" encoding="utf-8"?>
<p:tagLst xmlns:p="http://schemas.openxmlformats.org/presentationml/2006/main">
  <p:tag name="KSO_WM_UNIT_PLACING_PICTURE_USER_VIEWPORT" val="{&quot;height&quot;:8464,&quot;width&quot;:12707}"/>
</p:tagLst>
</file>

<file path=ppt/tags/tag28.xml><?xml version="1.0" encoding="utf-8"?>
<p:tagLst xmlns:p="http://schemas.openxmlformats.org/presentationml/2006/main">
  <p:tag name="AS_OS" val="Unix 3.10 unknown"/>
  <p:tag name="AS_RELEASE_DATE" val="2020.11.30"/>
  <p:tag name="AS_TITLE" val="Aspose.Slides for Java"/>
  <p:tag name="AS_VERSION" val="20.11"/>
  <p:tag name="COMMONDATA" val="eyJoZGlkIjoiMmZkOGIyZGUyNTY1YzFlNjNmYzVjN2I0N2MyODc5YTMifQ=="/>
  <p:tag name="KSO_WPP_MARK_KEY" val="528e8d9e-012e-4411-8d58-1d1b3193ad4b"/>
  <p:tag name="commondata" val="eyJoZGlkIjoiYWM5ZGUyNWQ0OTAzMDEwZGIyM2NmYmUzNGExYjc3MTQifQ=="/>
</p:tagLst>
</file>

<file path=ppt/tags/tag3.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2**"/>
  <p:tag name="KSO_WM_UNIT_LAYERLEVEL" val="1"/>
</p:tagLst>
</file>

<file path=ppt/tags/tag4.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2**"/>
  <p:tag name="KSO_WM_UNIT_LAYERLEVEL" val="1"/>
</p:tagLst>
</file>

<file path=ppt/tags/tag5.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2**"/>
  <p:tag name="KSO_WM_UNIT_LAYERLEVEL" val="1"/>
</p:tagLst>
</file>

<file path=ppt/tags/tag6.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7**"/>
  <p:tag name="KSO_WM_UNIT_LAYERLEVEL" val="1"/>
</p:tagLst>
</file>

<file path=ppt/tags/tag7.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7**"/>
  <p:tag name="KSO_WM_UNIT_LAYERLEVEL" val="1"/>
</p:tagLst>
</file>

<file path=ppt/tags/tag8.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7**"/>
  <p:tag name="KSO_WM_UNIT_LAYERLEVEL" val="1"/>
</p:tagLst>
</file>

<file path=ppt/tags/tag9.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8**"/>
  <p:tag name="KSO_WM_UNIT_LAYERLEVEL" val="1"/>
</p:tagLst>
</file>

<file path=ppt/theme/theme1.xml><?xml version="1.0" encoding="utf-8"?>
<a:theme xmlns:a="http://schemas.openxmlformats.org/drawingml/2006/main" name="自定义设计方案">
  <a:themeElements>
    <a:clrScheme name="新版空白演示配色">
      <a:dk1>
        <a:sysClr val="windowText" lastClr="000000"/>
      </a:dk1>
      <a:lt1>
        <a:sysClr val="window" lastClr="FFFFFF"/>
      </a:lt1>
      <a:dk2>
        <a:srgbClr val="0F1423"/>
      </a:dk2>
      <a:lt2>
        <a:srgbClr val="FFFFFF"/>
      </a:lt2>
      <a:accent1>
        <a:srgbClr val="6096E6"/>
      </a:accent1>
      <a:accent2>
        <a:srgbClr val="58B6E5"/>
      </a:accent2>
      <a:accent3>
        <a:srgbClr val="56CA95"/>
      </a:accent3>
      <a:accent4>
        <a:srgbClr val="FFBA55"/>
      </a:accent4>
      <a:accent5>
        <a:srgbClr val="F18870"/>
      </a:accent5>
      <a:accent6>
        <a:srgbClr val="EC5F74"/>
      </a:accent6>
      <a:hlink>
        <a:srgbClr val="0563C1"/>
      </a:hlink>
      <a:folHlink>
        <a:srgbClr val="954D72"/>
      </a:folHlink>
    </a:clrScheme>
    <a:fontScheme name="自定义 9">
      <a:majorFont>
        <a:latin typeface="Arial"/>
        <a:ea typeface="微软雅黑"/>
        <a:cs typeface="Arial"/>
      </a:majorFont>
      <a:minorFont>
        <a:latin typeface="Arial"/>
        <a:ea typeface="微软雅黑"/>
        <a:cs typeface="Arial"/>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Arial"/>
        <a:cs typeface="Arial"/>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Arial"/>
        <a:cs typeface="Arial"/>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聚合">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themeOverride>
</file>

<file path=docProps/app.xml><?xml version="1.0" encoding="utf-8"?>
<Properties xmlns="http://schemas.openxmlformats.org/officeDocument/2006/extended-properties" xmlns:vt="http://schemas.openxmlformats.org/officeDocument/2006/docPropsVTypes">
  <TotalTime>0</TotalTime>
  <Words>5519</Words>
  <Application>WPS 演示</Application>
  <PresentationFormat/>
  <Paragraphs>404</Paragraphs>
  <Slides>40</Slides>
  <Notes>4</Notes>
  <HiddenSlides>0</HiddenSlides>
  <MMClips>0</MMClips>
  <ScaleCrop>false</ScaleCrop>
  <HeadingPairs>
    <vt:vector size="8" baseType="variant">
      <vt:variant>
        <vt:lpstr>已用的字体</vt:lpstr>
      </vt:variant>
      <vt:variant>
        <vt:i4>19</vt:i4>
      </vt:variant>
      <vt:variant>
        <vt:lpstr>主题</vt:lpstr>
      </vt:variant>
      <vt:variant>
        <vt:i4>1</vt:i4>
      </vt:variant>
      <vt:variant>
        <vt:lpstr>嵌入 OLE 服务器</vt:lpstr>
      </vt:variant>
      <vt:variant>
        <vt:i4>1</vt:i4>
      </vt:variant>
      <vt:variant>
        <vt:lpstr>幻灯片标题</vt:lpstr>
      </vt:variant>
      <vt:variant>
        <vt:i4>40</vt:i4>
      </vt:variant>
    </vt:vector>
  </HeadingPairs>
  <TitlesOfParts>
    <vt:vector size="61" baseType="lpstr">
      <vt:lpstr>Arial</vt:lpstr>
      <vt:lpstr>宋体</vt:lpstr>
      <vt:lpstr>Wingdings</vt:lpstr>
      <vt:lpstr>Wingdings</vt:lpstr>
      <vt:lpstr>Calibri</vt:lpstr>
      <vt:lpstr>黑体</vt:lpstr>
      <vt:lpstr>楷体</vt:lpstr>
      <vt:lpstr>思源黑体 CN Medium</vt:lpstr>
      <vt:lpstr>Lucida Sans Unicode</vt:lpstr>
      <vt:lpstr>微软雅黑</vt:lpstr>
      <vt:lpstr>Times New Roman</vt:lpstr>
      <vt:lpstr>Arial Unicode MS</vt:lpstr>
      <vt:lpstr>Wingdings 3</vt:lpstr>
      <vt:lpstr>等线</vt:lpstr>
      <vt:lpstr>Verdana</vt:lpstr>
      <vt:lpstr>Tahoma</vt:lpstr>
      <vt:lpstr>楷体_GB2312</vt:lpstr>
      <vt:lpstr>新宋体</vt:lpstr>
      <vt:lpstr>Arial</vt:lpstr>
      <vt:lpstr>自定义设计方案</vt:lpstr>
      <vt:lpstr>Word.Document.12</vt:lpstr>
      <vt:lpstr>PowerPoint 演示文稿</vt:lpstr>
      <vt:lpstr>PowerPoint 演示文稿</vt:lpstr>
      <vt:lpstr>PowerPoint 演示文稿</vt:lpstr>
      <vt:lpstr>PowerPoint 演示文稿</vt:lpstr>
      <vt:lpstr>PowerPoint 演示文稿</vt:lpstr>
      <vt:lpstr>数学核心素养怎么考？</vt:lpstr>
      <vt:lpstr>数学核心素养怎么考？</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2.关注素养，落实精神</vt:lpstr>
      <vt:lpstr>PowerPoint 演示文稿</vt:lpstr>
      <vt:lpstr>3.渗透文化，立德树人</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教师要求</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Administrator</cp:lastModifiedBy>
  <cp:revision>4</cp:revision>
  <cp:lastPrinted>2023-04-14T19:16:00Z</cp:lastPrinted>
  <dcterms:created xsi:type="dcterms:W3CDTF">2023-04-14T19:16:00Z</dcterms:created>
  <dcterms:modified xsi:type="dcterms:W3CDTF">2024-06-03T07:01:46Z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E7E7AF708F54449FBC1923D9CDBD3F98_12</vt:lpwstr>
  </property>
  <property fmtid="{D5CDD505-2E9C-101B-9397-08002B2CF9AE}" pid="3" name="KSOProductBuildVer">
    <vt:lpwstr>2052-12.1.0.16929</vt:lpwstr>
  </property>
</Properties>
</file>