
<file path=[Content_Types].xml><?xml version="1.0" encoding="utf-8"?>
<Types xmlns="http://schemas.openxmlformats.org/package/2006/content-types">
  <Default Extension="jpeg" ContentType="image/jpeg"/>
  <Default Extension="JPG" ContentType="image/.jpg"/>
  <Default Extension="png" ContentType="image/pn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1243" r:id="rId3"/>
    <p:sldId id="1167" r:id="rId5"/>
    <p:sldId id="1353" r:id="rId6"/>
    <p:sldId id="1356" r:id="rId7"/>
    <p:sldId id="1354" r:id="rId8"/>
    <p:sldId id="1355" r:id="rId9"/>
    <p:sldId id="1358" r:id="rId10"/>
    <p:sldId id="1359" r:id="rId11"/>
    <p:sldId id="1360" r:id="rId12"/>
    <p:sldId id="1361" r:id="rId13"/>
    <p:sldId id="1362" r:id="rId14"/>
    <p:sldId id="1363" r:id="rId15"/>
    <p:sldId id="1364" r:id="rId16"/>
    <p:sldId id="1365" r:id="rId17"/>
    <p:sldId id="1366" r:id="rId18"/>
    <p:sldId id="1367" r:id="rId19"/>
    <p:sldId id="1368" r:id="rId20"/>
    <p:sldId id="1370" r:id="rId21"/>
    <p:sldId id="1371" r:id="rId22"/>
  </p:sldIdLst>
  <p:sldSz cx="12192000" cy="6858000"/>
  <p:notesSz cx="6858000" cy="9144000"/>
  <p:custShowLst>
    <p:custShow name="自定义放映 1" id="0">
      <p:sldLst/>
    </p:custShow>
  </p:custShowLst>
  <p:custDataLst>
    <p:tags r:id="rId27"/>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FX" initials="S" lastIdx="0" clrIdx="0"/>
</p:cmAuthorLst>
</file>

<file path=ppt/presProps.xml><?xml version="1.0" encoding="utf-8"?>
<p:presentationPr xmlns:a="http://schemas.openxmlformats.org/drawingml/2006/main" xmlns:r="http://schemas.openxmlformats.org/officeDocument/2006/relationships" xmlns:p="http://schemas.openxmlformats.org/presentationml/2006/main">
  <p:showPr>
    <p:present/>
    <p:sldAll/>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987" autoAdjust="0"/>
    <p:restoredTop sz="82288" autoAdjust="0"/>
  </p:normalViewPr>
  <p:slideViewPr>
    <p:cSldViewPr snapToGrid="0">
      <p:cViewPr varScale="1">
        <p:scale>
          <a:sx n="64" d="100"/>
          <a:sy n="64" d="100"/>
        </p:scale>
        <p:origin x="246" y="60"/>
      </p:cViewPr>
      <p:guideLst/>
    </p:cSldViewPr>
  </p:slideViewPr>
  <p:notesTextViewPr>
    <p:cViewPr>
      <p:scale>
        <a:sx n="1" d="1"/>
        <a:sy n="1" d="1"/>
      </p:scale>
      <p:origin x="0" y="0"/>
    </p:cViewPr>
  </p:notesTextViewPr>
  <p:notesViewPr>
    <p:cSldViewPr>
      <p:cViewPr>
        <p:scale>
          <a:sx n="1" d="100"/>
          <a:sy n="1" d="100"/>
        </p:scale>
        <p:origin x="0" y="0"/>
      </p:cViewPr>
      <p:guideLst/>
    </p:cSldViewPr>
  </p:notes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notesMaster" Target="notesMasters/notesMaster1.xml"/><Relationship Id="rId3" Type="http://schemas.openxmlformats.org/officeDocument/2006/relationships/slide" Target="slides/slide1.xml"/><Relationship Id="rId27" Type="http://schemas.openxmlformats.org/officeDocument/2006/relationships/tags" Target="tags/tag432.xml"/><Relationship Id="rId26" Type="http://schemas.openxmlformats.org/officeDocument/2006/relationships/commentAuthors" Target="commentAuthors.xml"/><Relationship Id="rId25" Type="http://schemas.openxmlformats.org/officeDocument/2006/relationships/tableStyles" Target="tableStyles.xml"/><Relationship Id="rId24" Type="http://schemas.openxmlformats.org/officeDocument/2006/relationships/viewProps" Target="viewProps.xml"/><Relationship Id="rId23" Type="http://schemas.openxmlformats.org/officeDocument/2006/relationships/presProps" Target="presProps.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media/>
</file>

<file path=ppt/media/image1.png>
</file>

<file path=ppt/notesMasters/_rels/notesMaster1.xml.rels><?xml version="1.0" encoding="UTF-8" standalone="yes"?>
<Relationships xmlns="http://schemas.openxmlformats.org/package/2006/relationships"><Relationship Id="rId7" Type="http://schemas.openxmlformats.org/officeDocument/2006/relationships/theme" Target="../theme/theme2.xml"/><Relationship Id="rId6" Type="http://schemas.openxmlformats.org/officeDocument/2006/relationships/tags" Target="../tags/tag431.xml"/><Relationship Id="rId5" Type="http://schemas.openxmlformats.org/officeDocument/2006/relationships/tags" Target="../tags/tag430.xml"/><Relationship Id="rId4" Type="http://schemas.openxmlformats.org/officeDocument/2006/relationships/tags" Target="../tags/tag429.xml"/><Relationship Id="rId3" Type="http://schemas.openxmlformats.org/officeDocument/2006/relationships/tags" Target="../tags/tag428.xml"/><Relationship Id="rId2" Type="http://schemas.openxmlformats.org/officeDocument/2006/relationships/tags" Target="../tags/tag427.xml"/><Relationship Id="rId1" Type="http://schemas.openxmlformats.org/officeDocument/2006/relationships/tags" Target="../tags/tag426.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custDataLst>
              <p:tags r:id="rId1"/>
            </p:custDataLst>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custDataLst>
              <p:tags r:id="rId2"/>
            </p:custDataLst>
          </p:nvPr>
        </p:nvSpPr>
        <p:spPr>
          <a:xfrm>
            <a:off x="3884613" y="0"/>
            <a:ext cx="2971800" cy="458788"/>
          </a:xfrm>
          <a:prstGeom prst="rect">
            <a:avLst/>
          </a:prstGeom>
        </p:spPr>
        <p:txBody>
          <a:bodyPr vert="horz" lIns="91440" tIns="45720" rIns="91440" bIns="45720" rtlCol="0"/>
          <a:lstStyle>
            <a:lvl1pPr algn="r">
              <a:defRPr sz="1200"/>
            </a:lvl1pPr>
          </a:lstStyle>
          <a:p>
            <a:fld id="{63D6FC0F-2E08-4254-BD5E-448DC58097C2}" type="datetimeFigureOut">
              <a:rPr lang="zh-CN" altLang="en-US" smtClean="0"/>
            </a:fld>
            <a:endParaRPr lang="zh-CN" altLang="en-US"/>
          </a:p>
        </p:txBody>
      </p:sp>
      <p:sp>
        <p:nvSpPr>
          <p:cNvPr id="4" name="幻灯片图像占位符 3"/>
          <p:cNvSpPr>
            <a:spLocks noGrp="1" noRot="1" noChangeAspect="1"/>
          </p:cNvSpPr>
          <p:nvPr>
            <p:ph type="sldImg" idx="2"/>
            <p:custDataLst>
              <p:tags r:id="rId3"/>
            </p:custDataLst>
          </p:nvPr>
        </p:nvSpPr>
        <p:spPr>
          <a:xfrm>
            <a:off x="685800" y="1143000"/>
            <a:ext cx="5486400" cy="3086100"/>
          </a:xfrm>
          <a:prstGeom prst="rect">
            <a:avLst/>
          </a:prstGeom>
          <a:noFill/>
          <a:ln w="12700">
            <a:solidFill>
              <a:prstClr val="black"/>
            </a:solidFill>
          </a:ln>
        </p:spPr>
      </p:sp>
      <p:sp>
        <p:nvSpPr>
          <p:cNvPr id="5" name="备注占位符 4"/>
          <p:cNvSpPr>
            <a:spLocks noGrp="1"/>
          </p:cNvSpPr>
          <p:nvPr>
            <p:ph type="body" sz="quarter" idx="3"/>
            <p:custDataLst>
              <p:tags r:id="rId4"/>
            </p:custDataLst>
          </p:nvPr>
        </p:nvSpPr>
        <p:spPr>
          <a:xfrm>
            <a:off x="685800" y="4400550"/>
            <a:ext cx="5486400" cy="3600450"/>
          </a:xfrm>
          <a:prstGeom prst="rect">
            <a:avLst/>
          </a:prstGeom>
        </p:spPr>
        <p:txBody>
          <a:bodyPr vert="horz" lIns="91440" tIns="45720" rIns="91440" bIns="45720" rtlCol="0"/>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6" name="页脚占位符 5"/>
          <p:cNvSpPr>
            <a:spLocks noGrp="1"/>
          </p:cNvSpPr>
          <p:nvPr>
            <p:ph type="ftr" sz="quarter" idx="4"/>
            <p:custDataLst>
              <p:tags r:id="rId5"/>
            </p:custDataLst>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custDataLst>
              <p:tags r:id="rId6"/>
            </p:custDataLst>
          </p:nvPr>
        </p:nvSpPr>
        <p:spPr>
          <a:xfrm>
            <a:off x="3884613" y="8685213"/>
            <a:ext cx="2971800" cy="458787"/>
          </a:xfrm>
          <a:prstGeom prst="rect">
            <a:avLst/>
          </a:prstGeom>
        </p:spPr>
        <p:txBody>
          <a:bodyPr vert="horz" lIns="91440" tIns="45720" rIns="91440" bIns="45720" rtlCol="0" anchor="b"/>
          <a:lstStyle>
            <a:lvl1pPr algn="r">
              <a:defRPr sz="1200"/>
            </a:lvl1pPr>
          </a:lstStyle>
          <a:p>
            <a:fld id="{FCF798D5-70EB-4C25-B721-10423FE5E5A2}"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5" Type="http://schemas.openxmlformats.org/officeDocument/2006/relationships/tags" Target="../tags/tag16.xml"/><Relationship Id="rId4" Type="http://schemas.openxmlformats.org/officeDocument/2006/relationships/tags" Target="../tags/tag15.xml"/><Relationship Id="rId3" Type="http://schemas.openxmlformats.org/officeDocument/2006/relationships/tags" Target="../tags/tag14.xml"/><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5" Type="http://schemas.openxmlformats.org/officeDocument/2006/relationships/tags" Target="../tags/tag220.xml"/><Relationship Id="rId4" Type="http://schemas.openxmlformats.org/officeDocument/2006/relationships/tags" Target="../tags/tag219.xml"/><Relationship Id="rId3" Type="http://schemas.openxmlformats.org/officeDocument/2006/relationships/tags" Target="../tags/tag218.xml"/><Relationship Id="rId2" Type="http://schemas.openxmlformats.org/officeDocument/2006/relationships/notesMaster" Target="../notesMasters/notesMaster1.xml"/><Relationship Id="rId1" Type="http://schemas.openxmlformats.org/officeDocument/2006/relationships/slide" Target="../slides/slide10.xml"/></Relationships>
</file>

<file path=ppt/notesSlides/_rels/notesSlide11.xml.rels><?xml version="1.0" encoding="UTF-8" standalone="yes"?>
<Relationships xmlns="http://schemas.openxmlformats.org/package/2006/relationships"><Relationship Id="rId5" Type="http://schemas.openxmlformats.org/officeDocument/2006/relationships/tags" Target="../tags/tag243.xml"/><Relationship Id="rId4" Type="http://schemas.openxmlformats.org/officeDocument/2006/relationships/tags" Target="../tags/tag242.xml"/><Relationship Id="rId3" Type="http://schemas.openxmlformats.org/officeDocument/2006/relationships/tags" Target="../tags/tag241.xml"/><Relationship Id="rId2" Type="http://schemas.openxmlformats.org/officeDocument/2006/relationships/notesMaster" Target="../notesMasters/notesMaster1.xml"/><Relationship Id="rId1" Type="http://schemas.openxmlformats.org/officeDocument/2006/relationships/slide" Target="../slides/slide11.xml"/></Relationships>
</file>

<file path=ppt/notesSlides/_rels/notesSlide12.xml.rels><?xml version="1.0" encoding="UTF-8" standalone="yes"?>
<Relationships xmlns="http://schemas.openxmlformats.org/package/2006/relationships"><Relationship Id="rId5" Type="http://schemas.openxmlformats.org/officeDocument/2006/relationships/tags" Target="../tags/tag266.xml"/><Relationship Id="rId4" Type="http://schemas.openxmlformats.org/officeDocument/2006/relationships/tags" Target="../tags/tag265.xml"/><Relationship Id="rId3" Type="http://schemas.openxmlformats.org/officeDocument/2006/relationships/tags" Target="../tags/tag264.xml"/><Relationship Id="rId2" Type="http://schemas.openxmlformats.org/officeDocument/2006/relationships/notesMaster" Target="../notesMasters/notesMaster1.xml"/><Relationship Id="rId1" Type="http://schemas.openxmlformats.org/officeDocument/2006/relationships/slide" Target="../slides/slide12.xml"/></Relationships>
</file>

<file path=ppt/notesSlides/_rels/notesSlide13.xml.rels><?xml version="1.0" encoding="UTF-8" standalone="yes"?>
<Relationships xmlns="http://schemas.openxmlformats.org/package/2006/relationships"><Relationship Id="rId5" Type="http://schemas.openxmlformats.org/officeDocument/2006/relationships/tags" Target="../tags/tag289.xml"/><Relationship Id="rId4" Type="http://schemas.openxmlformats.org/officeDocument/2006/relationships/tags" Target="../tags/tag288.xml"/><Relationship Id="rId3" Type="http://schemas.openxmlformats.org/officeDocument/2006/relationships/tags" Target="../tags/tag287.xml"/><Relationship Id="rId2" Type="http://schemas.openxmlformats.org/officeDocument/2006/relationships/notesMaster" Target="../notesMasters/notesMaster1.xml"/><Relationship Id="rId1" Type="http://schemas.openxmlformats.org/officeDocument/2006/relationships/slide" Target="../slides/slide13.xml"/></Relationships>
</file>

<file path=ppt/notesSlides/_rels/notesSlide14.xml.rels><?xml version="1.0" encoding="UTF-8" standalone="yes"?>
<Relationships xmlns="http://schemas.openxmlformats.org/package/2006/relationships"><Relationship Id="rId5" Type="http://schemas.openxmlformats.org/officeDocument/2006/relationships/tags" Target="../tags/tag312.xml"/><Relationship Id="rId4" Type="http://schemas.openxmlformats.org/officeDocument/2006/relationships/tags" Target="../tags/tag311.xml"/><Relationship Id="rId3" Type="http://schemas.openxmlformats.org/officeDocument/2006/relationships/tags" Target="../tags/tag310.xml"/><Relationship Id="rId2" Type="http://schemas.openxmlformats.org/officeDocument/2006/relationships/notesMaster" Target="../notesMasters/notesMaster1.xml"/><Relationship Id="rId1" Type="http://schemas.openxmlformats.org/officeDocument/2006/relationships/slide" Target="../slides/slide14.xml"/></Relationships>
</file>

<file path=ppt/notesSlides/_rels/notesSlide15.xml.rels><?xml version="1.0" encoding="UTF-8" standalone="yes"?>
<Relationships xmlns="http://schemas.openxmlformats.org/package/2006/relationships"><Relationship Id="rId5" Type="http://schemas.openxmlformats.org/officeDocument/2006/relationships/tags" Target="../tags/tag335.xml"/><Relationship Id="rId4" Type="http://schemas.openxmlformats.org/officeDocument/2006/relationships/tags" Target="../tags/tag334.xml"/><Relationship Id="rId3" Type="http://schemas.openxmlformats.org/officeDocument/2006/relationships/tags" Target="../tags/tag333.xml"/><Relationship Id="rId2" Type="http://schemas.openxmlformats.org/officeDocument/2006/relationships/notesMaster" Target="../notesMasters/notesMaster1.xml"/><Relationship Id="rId1" Type="http://schemas.openxmlformats.org/officeDocument/2006/relationships/slide" Target="../slides/slide15.xml"/></Relationships>
</file>

<file path=ppt/notesSlides/_rels/notesSlide16.xml.rels><?xml version="1.0" encoding="UTF-8" standalone="yes"?>
<Relationships xmlns="http://schemas.openxmlformats.org/package/2006/relationships"><Relationship Id="rId5" Type="http://schemas.openxmlformats.org/officeDocument/2006/relationships/tags" Target="../tags/tag358.xml"/><Relationship Id="rId4" Type="http://schemas.openxmlformats.org/officeDocument/2006/relationships/tags" Target="../tags/tag357.xml"/><Relationship Id="rId3" Type="http://schemas.openxmlformats.org/officeDocument/2006/relationships/tags" Target="../tags/tag356.xml"/><Relationship Id="rId2" Type="http://schemas.openxmlformats.org/officeDocument/2006/relationships/notesMaster" Target="../notesMasters/notesMaster1.xml"/><Relationship Id="rId1" Type="http://schemas.openxmlformats.org/officeDocument/2006/relationships/slide" Target="../slides/slide16.xml"/></Relationships>
</file>

<file path=ppt/notesSlides/_rels/notesSlide17.xml.rels><?xml version="1.0" encoding="UTF-8" standalone="yes"?>
<Relationships xmlns="http://schemas.openxmlformats.org/package/2006/relationships"><Relationship Id="rId5" Type="http://schemas.openxmlformats.org/officeDocument/2006/relationships/tags" Target="../tags/tag381.xml"/><Relationship Id="rId4" Type="http://schemas.openxmlformats.org/officeDocument/2006/relationships/tags" Target="../tags/tag380.xml"/><Relationship Id="rId3" Type="http://schemas.openxmlformats.org/officeDocument/2006/relationships/tags" Target="../tags/tag379.xml"/><Relationship Id="rId2" Type="http://schemas.openxmlformats.org/officeDocument/2006/relationships/notesMaster" Target="../notesMasters/notesMaster1.xml"/><Relationship Id="rId1" Type="http://schemas.openxmlformats.org/officeDocument/2006/relationships/slide" Target="../slides/slide17.xml"/></Relationships>
</file>

<file path=ppt/notesSlides/_rels/notesSlide18.xml.rels><?xml version="1.0" encoding="UTF-8" standalone="yes"?>
<Relationships xmlns="http://schemas.openxmlformats.org/package/2006/relationships"><Relationship Id="rId5" Type="http://schemas.openxmlformats.org/officeDocument/2006/relationships/tags" Target="../tags/tag403.xml"/><Relationship Id="rId4" Type="http://schemas.openxmlformats.org/officeDocument/2006/relationships/tags" Target="../tags/tag402.xml"/><Relationship Id="rId3" Type="http://schemas.openxmlformats.org/officeDocument/2006/relationships/tags" Target="../tags/tag401.xml"/><Relationship Id="rId2" Type="http://schemas.openxmlformats.org/officeDocument/2006/relationships/notesMaster" Target="../notesMasters/notesMaster1.xml"/><Relationship Id="rId1" Type="http://schemas.openxmlformats.org/officeDocument/2006/relationships/slide" Target="../slides/slide18.xml"/></Relationships>
</file>

<file path=ppt/notesSlides/_rels/notesSlide19.xml.rels><?xml version="1.0" encoding="UTF-8" standalone="yes"?>
<Relationships xmlns="http://schemas.openxmlformats.org/package/2006/relationships"><Relationship Id="rId5" Type="http://schemas.openxmlformats.org/officeDocument/2006/relationships/tags" Target="../tags/tag425.xml"/><Relationship Id="rId4" Type="http://schemas.openxmlformats.org/officeDocument/2006/relationships/tags" Target="../tags/tag424.xml"/><Relationship Id="rId3" Type="http://schemas.openxmlformats.org/officeDocument/2006/relationships/tags" Target="../tags/tag423.xml"/><Relationship Id="rId2" Type="http://schemas.openxmlformats.org/officeDocument/2006/relationships/notesMaster" Target="../notesMasters/notesMaster1.xml"/><Relationship Id="rId1" Type="http://schemas.openxmlformats.org/officeDocument/2006/relationships/slide" Target="../slides/slide19.xml"/></Relationships>
</file>

<file path=ppt/notesSlides/_rels/notesSlide2.xml.rels><?xml version="1.0" encoding="UTF-8" standalone="yes"?>
<Relationships xmlns="http://schemas.openxmlformats.org/package/2006/relationships"><Relationship Id="rId5" Type="http://schemas.openxmlformats.org/officeDocument/2006/relationships/tags" Target="../tags/tag39.xml"/><Relationship Id="rId4" Type="http://schemas.openxmlformats.org/officeDocument/2006/relationships/tags" Target="../tags/tag38.xml"/><Relationship Id="rId3" Type="http://schemas.openxmlformats.org/officeDocument/2006/relationships/tags" Target="../tags/tag37.xml"/><Relationship Id="rId2" Type="http://schemas.openxmlformats.org/officeDocument/2006/relationships/notesMaster" Target="../notesMasters/notesMaster1.xml"/><Relationship Id="rId1"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5" Type="http://schemas.openxmlformats.org/officeDocument/2006/relationships/tags" Target="../tags/tag62.xml"/><Relationship Id="rId4" Type="http://schemas.openxmlformats.org/officeDocument/2006/relationships/tags" Target="../tags/tag61.xml"/><Relationship Id="rId3" Type="http://schemas.openxmlformats.org/officeDocument/2006/relationships/tags" Target="../tags/tag60.xml"/><Relationship Id="rId2" Type="http://schemas.openxmlformats.org/officeDocument/2006/relationships/notesMaster" Target="../notesMasters/notesMaster1.xml"/><Relationship Id="rId1"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5" Type="http://schemas.openxmlformats.org/officeDocument/2006/relationships/tags" Target="../tags/tag84.xml"/><Relationship Id="rId4" Type="http://schemas.openxmlformats.org/officeDocument/2006/relationships/tags" Target="../tags/tag83.xml"/><Relationship Id="rId3" Type="http://schemas.openxmlformats.org/officeDocument/2006/relationships/tags" Target="../tags/tag82.xml"/><Relationship Id="rId2" Type="http://schemas.openxmlformats.org/officeDocument/2006/relationships/notesMaster" Target="../notesMasters/notesMaster1.xml"/><Relationship Id="rId1"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5" Type="http://schemas.openxmlformats.org/officeDocument/2006/relationships/tags" Target="../tags/tag108.xml"/><Relationship Id="rId4" Type="http://schemas.openxmlformats.org/officeDocument/2006/relationships/tags" Target="../tags/tag107.xml"/><Relationship Id="rId3" Type="http://schemas.openxmlformats.org/officeDocument/2006/relationships/tags" Target="../tags/tag106.xml"/><Relationship Id="rId2" Type="http://schemas.openxmlformats.org/officeDocument/2006/relationships/notesMaster" Target="../notesMasters/notesMaster1.xml"/><Relationship Id="rId1"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5" Type="http://schemas.openxmlformats.org/officeDocument/2006/relationships/tags" Target="../tags/tag131.xml"/><Relationship Id="rId4" Type="http://schemas.openxmlformats.org/officeDocument/2006/relationships/tags" Target="../tags/tag130.xml"/><Relationship Id="rId3" Type="http://schemas.openxmlformats.org/officeDocument/2006/relationships/tags" Target="../tags/tag129.xml"/><Relationship Id="rId2" Type="http://schemas.openxmlformats.org/officeDocument/2006/relationships/notesMaster" Target="../notesMasters/notesMaster1.xml"/><Relationship Id="rId1"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5" Type="http://schemas.openxmlformats.org/officeDocument/2006/relationships/tags" Target="../tags/tag153.xml"/><Relationship Id="rId4" Type="http://schemas.openxmlformats.org/officeDocument/2006/relationships/tags" Target="../tags/tag152.xml"/><Relationship Id="rId3" Type="http://schemas.openxmlformats.org/officeDocument/2006/relationships/tags" Target="../tags/tag151.xml"/><Relationship Id="rId2" Type="http://schemas.openxmlformats.org/officeDocument/2006/relationships/notesMaster" Target="../notesMasters/notesMaster1.xml"/><Relationship Id="rId1"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5" Type="http://schemas.openxmlformats.org/officeDocument/2006/relationships/tags" Target="../tags/tag175.xml"/><Relationship Id="rId4" Type="http://schemas.openxmlformats.org/officeDocument/2006/relationships/tags" Target="../tags/tag174.xml"/><Relationship Id="rId3" Type="http://schemas.openxmlformats.org/officeDocument/2006/relationships/tags" Target="../tags/tag173.xml"/><Relationship Id="rId2" Type="http://schemas.openxmlformats.org/officeDocument/2006/relationships/notesMaster" Target="../notesMasters/notesMaster1.xml"/><Relationship Id="rId1"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5" Type="http://schemas.openxmlformats.org/officeDocument/2006/relationships/tags" Target="../tags/tag197.xml"/><Relationship Id="rId4" Type="http://schemas.openxmlformats.org/officeDocument/2006/relationships/tags" Target="../tags/tag196.xml"/><Relationship Id="rId3" Type="http://schemas.openxmlformats.org/officeDocument/2006/relationships/tags" Target="../tags/tag195.xml"/><Relationship Id="rId2" Type="http://schemas.openxmlformats.org/officeDocument/2006/relationships/notesMaster" Target="../notesMasters/notesMaster1.xml"/><Relationship Id="rId1"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pPr marL="0" marR="0" lvl="0" indent="0" algn="l" defTabSz="914400" rtl="0" eaLnBrk="1" fontAlgn="auto" latinLnBrk="0" hangingPunct="1">
              <a:lnSpc>
                <a:spcPct val="100000"/>
              </a:lnSpc>
              <a:spcBef>
                <a:spcPct val="0"/>
              </a:spcBef>
              <a:spcAft>
                <a:spcPct val="0"/>
              </a:spcAft>
              <a:buClrTx/>
              <a:buSzTx/>
              <a:buFontTx/>
              <a:buNone/>
              <a:defRPr/>
            </a:pPr>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custDataLst>
              <p:tags r:id="rId3"/>
            </p:custDataLst>
          </p:nvPr>
        </p:nvSpPr>
        <p:spPr/>
      </p:sp>
      <p:sp>
        <p:nvSpPr>
          <p:cNvPr id="3" name="备注占位符 2"/>
          <p:cNvSpPr txBox="1">
            <a:spLocks noGrp="1"/>
          </p:cNvSpPr>
          <p:nvPr>
            <p:ph type="body" idx="1"/>
            <p:custDataLst>
              <p:tags r:id="rId4"/>
            </p:custDataLst>
          </p:nvPr>
        </p:nvSpPr>
        <p:spPr/>
        <p:txBody>
          <a:bodyPr/>
          <a:lstStyle/>
          <a:p>
            <a:endParaRPr lang="zh-CN" altLang="en-US"/>
          </a:p>
        </p:txBody>
      </p:sp>
      <p:sp>
        <p:nvSpPr>
          <p:cNvPr id="4" name="灯片编号占位符 3"/>
          <p:cNvSpPr>
            <a:spLocks noGrp="1"/>
          </p:cNvSpPr>
          <p:nvPr>
            <p:ph type="sldNum" sz="quarter" idx="5"/>
            <p:custDataLst>
              <p:tags r:id="rId5"/>
            </p:custDataLst>
          </p:nvPr>
        </p:nvSpPr>
        <p:spPr/>
        <p:txBody>
          <a:bodyPr/>
          <a:lstStyle/>
          <a:p>
            <a:fld id="{EF1D0AB8-341E-46D0-B384-DEE42B9FE01A}" type="slidenum">
              <a:rPr lang="zh-CN" altLang="en-US" smtClean="0"/>
            </a:fld>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tags" Target="../tags/tag1.xml"/><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cSld name="1_标题和内容">
    <p:spTree>
      <p:nvGrpSpPr>
        <p:cNvPr id="1" name=""/>
        <p:cNvGrpSpPr/>
        <p:nvPr/>
      </p:nvGrpSpPr>
      <p:grpSpPr>
        <a:xfrm>
          <a:off x="0" y="0"/>
          <a:ext cx="0" cy="0"/>
          <a:chOff x="0" y="0"/>
          <a:chExt cx="0" cy="0"/>
        </a:xfrm>
      </p:grpSpPr>
      <p:sp>
        <p:nvSpPr>
          <p:cNvPr id="2" name="矩形 1"/>
          <p:cNvSpPr/>
          <p:nvPr userDrawn="1">
            <p:custDataLst>
              <p:tags r:id="rId2"/>
            </p:custDataLst>
          </p:nvPr>
        </p:nvSpPr>
        <p:spPr>
          <a:xfrm>
            <a:off x="0" y="810883"/>
            <a:ext cx="12192000" cy="5745192"/>
          </a:xfrm>
          <a:prstGeom prst="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userDrawn="1">
  <p:cSld name="1_标题幻灯片">
    <p:spTree>
      <p:nvGrpSpPr>
        <p:cNvPr id="1" name=""/>
        <p:cNvGrpSpPr/>
        <p:nvPr/>
      </p:nvGrpSpPr>
      <p:grpSpPr>
        <a:xfrm>
          <a:off x="0" y="0"/>
          <a:ext cx="0" cy="0"/>
          <a:chOff x="0" y="0"/>
          <a:chExt cx="0" cy="0"/>
        </a:xfrm>
      </p:grpSpPr>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no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3"/>
            </p:custDataLst>
          </p:nvPr>
        </p:nvSpPr>
        <p:spPr>
          <a:xfrm>
            <a:off x="838200" y="365125"/>
            <a:ext cx="10515600" cy="1325563"/>
          </a:xfrm>
          <a:prstGeom prst="rect">
            <a:avLst/>
          </a:prstGeom>
        </p:spPr>
        <p:txBody>
          <a:bodyPr vert="horz" lIns="91440" tIns="45720" rIns="91440" bIns="45720" rtlCol="0" anchor="ctr">
            <a:normAutofit/>
          </a:bodyPr>
          <a:lstStyle/>
          <a:p>
            <a:r>
              <a:rPr lang="zh-CN" altLang="en-US"/>
              <a:t>单击此处编辑母版标题样式</a:t>
            </a:r>
            <a:endParaRPr lang="zh-CN" altLang="en-US"/>
          </a:p>
        </p:txBody>
      </p:sp>
      <p:sp>
        <p:nvSpPr>
          <p:cNvPr id="3" name="文本占位符 2"/>
          <p:cNvSpPr>
            <a:spLocks noGrp="1"/>
          </p:cNvSpPr>
          <p:nvPr>
            <p:ph type="body" idx="1"/>
            <p:custDataLst>
              <p:tags r:id="rId4"/>
            </p:custDataLst>
          </p:nvPr>
        </p:nvSpPr>
        <p:spPr>
          <a:xfrm>
            <a:off x="838200" y="1825625"/>
            <a:ext cx="10515600" cy="4351338"/>
          </a:xfrm>
          <a:prstGeom prst="rect">
            <a:avLst/>
          </a:prstGeom>
        </p:spPr>
        <p:txBody>
          <a:bodyPr vert="horz" lIns="91440" tIns="45720" rIns="91440" bIns="45720" rtlCol="0">
            <a:normAutofit/>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2"/>
            <p:custDataLst>
              <p:tags r:id="rId5"/>
            </p:custDataLst>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997B5FA-0921-464F-AAE1-844C04324D75}" type="datetimeFigureOut">
              <a:rPr lang="zh-CN" altLang="en-US" smtClean="0"/>
            </a:fld>
            <a:endParaRPr lang="zh-CN" altLang="en-US"/>
          </a:p>
        </p:txBody>
      </p:sp>
      <p:sp>
        <p:nvSpPr>
          <p:cNvPr id="5" name="页脚占位符 4"/>
          <p:cNvSpPr>
            <a:spLocks noGrp="1"/>
          </p:cNvSpPr>
          <p:nvPr>
            <p:ph type="ftr" sz="quarter" idx="3"/>
            <p:custDataLst>
              <p:tags r:id="rId6"/>
            </p:custDataLst>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custDataLst>
              <p:tags r:id="rId7"/>
            </p:custDataLst>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65CE74E-AB26-4998-AD42-012C4C1AD076}"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Lst>
  <p:transition/>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9" Type="http://schemas.openxmlformats.org/officeDocument/2006/relationships/notesSlide" Target="../notesSlides/notesSlide1.xml"/><Relationship Id="rId8" Type="http://schemas.openxmlformats.org/officeDocument/2006/relationships/slideLayout" Target="../slideLayouts/slideLayout2.xml"/><Relationship Id="rId7" Type="http://schemas.openxmlformats.org/officeDocument/2006/relationships/tags" Target="../tags/tag13.xml"/><Relationship Id="rId6" Type="http://schemas.openxmlformats.org/officeDocument/2006/relationships/tags" Target="../tags/tag12.xml"/><Relationship Id="rId5" Type="http://schemas.openxmlformats.org/officeDocument/2006/relationships/tags" Target="../tags/tag11.xml"/><Relationship Id="rId4" Type="http://schemas.openxmlformats.org/officeDocument/2006/relationships/tags" Target="../tags/tag10.xml"/><Relationship Id="rId3" Type="http://schemas.openxmlformats.org/officeDocument/2006/relationships/tags" Target="../tags/tag9.xml"/><Relationship Id="rId2" Type="http://schemas.openxmlformats.org/officeDocument/2006/relationships/tags" Target="../tags/tag8.xml"/><Relationship Id="rId1" Type="http://schemas.openxmlformats.org/officeDocument/2006/relationships/tags" Target="../tags/tag7.xml"/></Relationships>
</file>

<file path=ppt/slides/_rels/slide10.xml.rels><?xml version="1.0" encoding="UTF-8" standalone="yes"?>
<Relationships xmlns="http://schemas.openxmlformats.org/package/2006/relationships"><Relationship Id="rId9" Type="http://schemas.openxmlformats.org/officeDocument/2006/relationships/tags" Target="../tags/tag206.xml"/><Relationship Id="rId8" Type="http://schemas.openxmlformats.org/officeDocument/2006/relationships/tags" Target="../tags/tag205.xml"/><Relationship Id="rId7" Type="http://schemas.openxmlformats.org/officeDocument/2006/relationships/tags" Target="../tags/tag204.xml"/><Relationship Id="rId6" Type="http://schemas.openxmlformats.org/officeDocument/2006/relationships/tags" Target="../tags/tag203.xml"/><Relationship Id="rId5" Type="http://schemas.openxmlformats.org/officeDocument/2006/relationships/tags" Target="../tags/tag202.xml"/><Relationship Id="rId4" Type="http://schemas.openxmlformats.org/officeDocument/2006/relationships/tags" Target="../tags/tag201.xml"/><Relationship Id="rId3" Type="http://schemas.openxmlformats.org/officeDocument/2006/relationships/tags" Target="../tags/tag200.xml"/><Relationship Id="rId22" Type="http://schemas.openxmlformats.org/officeDocument/2006/relationships/notesSlide" Target="../notesSlides/notesSlide10.xml"/><Relationship Id="rId21" Type="http://schemas.openxmlformats.org/officeDocument/2006/relationships/slideLayout" Target="../slideLayouts/slideLayout1.xml"/><Relationship Id="rId20" Type="http://schemas.openxmlformats.org/officeDocument/2006/relationships/tags" Target="../tags/tag217.xml"/><Relationship Id="rId2" Type="http://schemas.openxmlformats.org/officeDocument/2006/relationships/tags" Target="../tags/tag199.xml"/><Relationship Id="rId19" Type="http://schemas.openxmlformats.org/officeDocument/2006/relationships/tags" Target="../tags/tag216.xml"/><Relationship Id="rId18" Type="http://schemas.openxmlformats.org/officeDocument/2006/relationships/tags" Target="../tags/tag215.xml"/><Relationship Id="rId17" Type="http://schemas.openxmlformats.org/officeDocument/2006/relationships/tags" Target="../tags/tag214.xml"/><Relationship Id="rId16" Type="http://schemas.openxmlformats.org/officeDocument/2006/relationships/tags" Target="../tags/tag213.xml"/><Relationship Id="rId15" Type="http://schemas.openxmlformats.org/officeDocument/2006/relationships/tags" Target="../tags/tag212.xml"/><Relationship Id="rId14" Type="http://schemas.openxmlformats.org/officeDocument/2006/relationships/tags" Target="../tags/tag211.xml"/><Relationship Id="rId13" Type="http://schemas.openxmlformats.org/officeDocument/2006/relationships/tags" Target="../tags/tag210.xml"/><Relationship Id="rId12" Type="http://schemas.openxmlformats.org/officeDocument/2006/relationships/tags" Target="../tags/tag209.xml"/><Relationship Id="rId11" Type="http://schemas.openxmlformats.org/officeDocument/2006/relationships/tags" Target="../tags/tag208.xml"/><Relationship Id="rId10" Type="http://schemas.openxmlformats.org/officeDocument/2006/relationships/tags" Target="../tags/tag207.xml"/><Relationship Id="rId1" Type="http://schemas.openxmlformats.org/officeDocument/2006/relationships/tags" Target="../tags/tag198.xml"/></Relationships>
</file>

<file path=ppt/slides/_rels/slide11.xml.rels><?xml version="1.0" encoding="UTF-8" standalone="yes"?>
<Relationships xmlns="http://schemas.openxmlformats.org/package/2006/relationships"><Relationship Id="rId9" Type="http://schemas.openxmlformats.org/officeDocument/2006/relationships/tags" Target="../tags/tag229.xml"/><Relationship Id="rId8" Type="http://schemas.openxmlformats.org/officeDocument/2006/relationships/tags" Target="../tags/tag228.xml"/><Relationship Id="rId7" Type="http://schemas.openxmlformats.org/officeDocument/2006/relationships/tags" Target="../tags/tag227.xml"/><Relationship Id="rId6" Type="http://schemas.openxmlformats.org/officeDocument/2006/relationships/tags" Target="../tags/tag226.xml"/><Relationship Id="rId5" Type="http://schemas.openxmlformats.org/officeDocument/2006/relationships/tags" Target="../tags/tag225.xml"/><Relationship Id="rId4" Type="http://schemas.openxmlformats.org/officeDocument/2006/relationships/tags" Target="../tags/tag224.xml"/><Relationship Id="rId3" Type="http://schemas.openxmlformats.org/officeDocument/2006/relationships/tags" Target="../tags/tag223.xml"/><Relationship Id="rId22" Type="http://schemas.openxmlformats.org/officeDocument/2006/relationships/notesSlide" Target="../notesSlides/notesSlide11.xml"/><Relationship Id="rId21" Type="http://schemas.openxmlformats.org/officeDocument/2006/relationships/slideLayout" Target="../slideLayouts/slideLayout1.xml"/><Relationship Id="rId20" Type="http://schemas.openxmlformats.org/officeDocument/2006/relationships/tags" Target="../tags/tag240.xml"/><Relationship Id="rId2" Type="http://schemas.openxmlformats.org/officeDocument/2006/relationships/tags" Target="../tags/tag222.xml"/><Relationship Id="rId19" Type="http://schemas.openxmlformats.org/officeDocument/2006/relationships/tags" Target="../tags/tag239.xml"/><Relationship Id="rId18" Type="http://schemas.openxmlformats.org/officeDocument/2006/relationships/tags" Target="../tags/tag238.xml"/><Relationship Id="rId17" Type="http://schemas.openxmlformats.org/officeDocument/2006/relationships/tags" Target="../tags/tag237.xml"/><Relationship Id="rId16" Type="http://schemas.openxmlformats.org/officeDocument/2006/relationships/tags" Target="../tags/tag236.xml"/><Relationship Id="rId15" Type="http://schemas.openxmlformats.org/officeDocument/2006/relationships/tags" Target="../tags/tag235.xml"/><Relationship Id="rId14" Type="http://schemas.openxmlformats.org/officeDocument/2006/relationships/tags" Target="../tags/tag234.xml"/><Relationship Id="rId13" Type="http://schemas.openxmlformats.org/officeDocument/2006/relationships/tags" Target="../tags/tag233.xml"/><Relationship Id="rId12" Type="http://schemas.openxmlformats.org/officeDocument/2006/relationships/tags" Target="../tags/tag232.xml"/><Relationship Id="rId11" Type="http://schemas.openxmlformats.org/officeDocument/2006/relationships/tags" Target="../tags/tag231.xml"/><Relationship Id="rId10" Type="http://schemas.openxmlformats.org/officeDocument/2006/relationships/tags" Target="../tags/tag230.xml"/><Relationship Id="rId1" Type="http://schemas.openxmlformats.org/officeDocument/2006/relationships/tags" Target="../tags/tag221.xml"/></Relationships>
</file>

<file path=ppt/slides/_rels/slide12.xml.rels><?xml version="1.0" encoding="UTF-8" standalone="yes"?>
<Relationships xmlns="http://schemas.openxmlformats.org/package/2006/relationships"><Relationship Id="rId9" Type="http://schemas.openxmlformats.org/officeDocument/2006/relationships/tags" Target="../tags/tag252.xml"/><Relationship Id="rId8" Type="http://schemas.openxmlformats.org/officeDocument/2006/relationships/tags" Target="../tags/tag251.xml"/><Relationship Id="rId7" Type="http://schemas.openxmlformats.org/officeDocument/2006/relationships/tags" Target="../tags/tag250.xml"/><Relationship Id="rId6" Type="http://schemas.openxmlformats.org/officeDocument/2006/relationships/tags" Target="../tags/tag249.xml"/><Relationship Id="rId5" Type="http://schemas.openxmlformats.org/officeDocument/2006/relationships/tags" Target="../tags/tag248.xml"/><Relationship Id="rId4" Type="http://schemas.openxmlformats.org/officeDocument/2006/relationships/tags" Target="../tags/tag247.xml"/><Relationship Id="rId3" Type="http://schemas.openxmlformats.org/officeDocument/2006/relationships/tags" Target="../tags/tag246.xml"/><Relationship Id="rId22" Type="http://schemas.openxmlformats.org/officeDocument/2006/relationships/notesSlide" Target="../notesSlides/notesSlide12.xml"/><Relationship Id="rId21" Type="http://schemas.openxmlformats.org/officeDocument/2006/relationships/slideLayout" Target="../slideLayouts/slideLayout1.xml"/><Relationship Id="rId20" Type="http://schemas.openxmlformats.org/officeDocument/2006/relationships/tags" Target="../tags/tag263.xml"/><Relationship Id="rId2" Type="http://schemas.openxmlformats.org/officeDocument/2006/relationships/tags" Target="../tags/tag245.xml"/><Relationship Id="rId19" Type="http://schemas.openxmlformats.org/officeDocument/2006/relationships/tags" Target="../tags/tag262.xml"/><Relationship Id="rId18" Type="http://schemas.openxmlformats.org/officeDocument/2006/relationships/tags" Target="../tags/tag261.xml"/><Relationship Id="rId17" Type="http://schemas.openxmlformats.org/officeDocument/2006/relationships/tags" Target="../tags/tag260.xml"/><Relationship Id="rId16" Type="http://schemas.openxmlformats.org/officeDocument/2006/relationships/tags" Target="../tags/tag259.xml"/><Relationship Id="rId15" Type="http://schemas.openxmlformats.org/officeDocument/2006/relationships/tags" Target="../tags/tag258.xml"/><Relationship Id="rId14" Type="http://schemas.openxmlformats.org/officeDocument/2006/relationships/tags" Target="../tags/tag257.xml"/><Relationship Id="rId13" Type="http://schemas.openxmlformats.org/officeDocument/2006/relationships/tags" Target="../tags/tag256.xml"/><Relationship Id="rId12" Type="http://schemas.openxmlformats.org/officeDocument/2006/relationships/tags" Target="../tags/tag255.xml"/><Relationship Id="rId11" Type="http://schemas.openxmlformats.org/officeDocument/2006/relationships/tags" Target="../tags/tag254.xml"/><Relationship Id="rId10" Type="http://schemas.openxmlformats.org/officeDocument/2006/relationships/tags" Target="../tags/tag253.xml"/><Relationship Id="rId1" Type="http://schemas.openxmlformats.org/officeDocument/2006/relationships/tags" Target="../tags/tag244.xml"/></Relationships>
</file>

<file path=ppt/slides/_rels/slide13.xml.rels><?xml version="1.0" encoding="UTF-8" standalone="yes"?>
<Relationships xmlns="http://schemas.openxmlformats.org/package/2006/relationships"><Relationship Id="rId9" Type="http://schemas.openxmlformats.org/officeDocument/2006/relationships/tags" Target="../tags/tag275.xml"/><Relationship Id="rId8" Type="http://schemas.openxmlformats.org/officeDocument/2006/relationships/tags" Target="../tags/tag274.xml"/><Relationship Id="rId7" Type="http://schemas.openxmlformats.org/officeDocument/2006/relationships/tags" Target="../tags/tag273.xml"/><Relationship Id="rId6" Type="http://schemas.openxmlformats.org/officeDocument/2006/relationships/tags" Target="../tags/tag272.xml"/><Relationship Id="rId5" Type="http://schemas.openxmlformats.org/officeDocument/2006/relationships/tags" Target="../tags/tag271.xml"/><Relationship Id="rId4" Type="http://schemas.openxmlformats.org/officeDocument/2006/relationships/tags" Target="../tags/tag270.xml"/><Relationship Id="rId3" Type="http://schemas.openxmlformats.org/officeDocument/2006/relationships/tags" Target="../tags/tag269.xml"/><Relationship Id="rId22" Type="http://schemas.openxmlformats.org/officeDocument/2006/relationships/notesSlide" Target="../notesSlides/notesSlide13.xml"/><Relationship Id="rId21" Type="http://schemas.openxmlformats.org/officeDocument/2006/relationships/slideLayout" Target="../slideLayouts/slideLayout1.xml"/><Relationship Id="rId20" Type="http://schemas.openxmlformats.org/officeDocument/2006/relationships/tags" Target="../tags/tag286.xml"/><Relationship Id="rId2" Type="http://schemas.openxmlformats.org/officeDocument/2006/relationships/tags" Target="../tags/tag268.xml"/><Relationship Id="rId19" Type="http://schemas.openxmlformats.org/officeDocument/2006/relationships/tags" Target="../tags/tag285.xml"/><Relationship Id="rId18" Type="http://schemas.openxmlformats.org/officeDocument/2006/relationships/tags" Target="../tags/tag284.xml"/><Relationship Id="rId17" Type="http://schemas.openxmlformats.org/officeDocument/2006/relationships/tags" Target="../tags/tag283.xml"/><Relationship Id="rId16" Type="http://schemas.openxmlformats.org/officeDocument/2006/relationships/tags" Target="../tags/tag282.xml"/><Relationship Id="rId15" Type="http://schemas.openxmlformats.org/officeDocument/2006/relationships/tags" Target="../tags/tag281.xml"/><Relationship Id="rId14" Type="http://schemas.openxmlformats.org/officeDocument/2006/relationships/tags" Target="../tags/tag280.xml"/><Relationship Id="rId13" Type="http://schemas.openxmlformats.org/officeDocument/2006/relationships/tags" Target="../tags/tag279.xml"/><Relationship Id="rId12" Type="http://schemas.openxmlformats.org/officeDocument/2006/relationships/tags" Target="../tags/tag278.xml"/><Relationship Id="rId11" Type="http://schemas.openxmlformats.org/officeDocument/2006/relationships/tags" Target="../tags/tag277.xml"/><Relationship Id="rId10" Type="http://schemas.openxmlformats.org/officeDocument/2006/relationships/tags" Target="../tags/tag276.xml"/><Relationship Id="rId1" Type="http://schemas.openxmlformats.org/officeDocument/2006/relationships/tags" Target="../tags/tag267.xml"/></Relationships>
</file>

<file path=ppt/slides/_rels/slide14.xml.rels><?xml version="1.0" encoding="UTF-8" standalone="yes"?>
<Relationships xmlns="http://schemas.openxmlformats.org/package/2006/relationships"><Relationship Id="rId9" Type="http://schemas.openxmlformats.org/officeDocument/2006/relationships/tags" Target="../tags/tag298.xml"/><Relationship Id="rId8" Type="http://schemas.openxmlformats.org/officeDocument/2006/relationships/tags" Target="../tags/tag297.xml"/><Relationship Id="rId7" Type="http://schemas.openxmlformats.org/officeDocument/2006/relationships/tags" Target="../tags/tag296.xml"/><Relationship Id="rId6" Type="http://schemas.openxmlformats.org/officeDocument/2006/relationships/tags" Target="../tags/tag295.xml"/><Relationship Id="rId5" Type="http://schemas.openxmlformats.org/officeDocument/2006/relationships/tags" Target="../tags/tag294.xml"/><Relationship Id="rId4" Type="http://schemas.openxmlformats.org/officeDocument/2006/relationships/tags" Target="../tags/tag293.xml"/><Relationship Id="rId3" Type="http://schemas.openxmlformats.org/officeDocument/2006/relationships/tags" Target="../tags/tag292.xml"/><Relationship Id="rId22" Type="http://schemas.openxmlformats.org/officeDocument/2006/relationships/notesSlide" Target="../notesSlides/notesSlide14.xml"/><Relationship Id="rId21" Type="http://schemas.openxmlformats.org/officeDocument/2006/relationships/slideLayout" Target="../slideLayouts/slideLayout1.xml"/><Relationship Id="rId20" Type="http://schemas.openxmlformats.org/officeDocument/2006/relationships/tags" Target="../tags/tag309.xml"/><Relationship Id="rId2" Type="http://schemas.openxmlformats.org/officeDocument/2006/relationships/tags" Target="../tags/tag291.xml"/><Relationship Id="rId19" Type="http://schemas.openxmlformats.org/officeDocument/2006/relationships/tags" Target="../tags/tag308.xml"/><Relationship Id="rId18" Type="http://schemas.openxmlformats.org/officeDocument/2006/relationships/tags" Target="../tags/tag307.xml"/><Relationship Id="rId17" Type="http://schemas.openxmlformats.org/officeDocument/2006/relationships/tags" Target="../tags/tag306.xml"/><Relationship Id="rId16" Type="http://schemas.openxmlformats.org/officeDocument/2006/relationships/tags" Target="../tags/tag305.xml"/><Relationship Id="rId15" Type="http://schemas.openxmlformats.org/officeDocument/2006/relationships/tags" Target="../tags/tag304.xml"/><Relationship Id="rId14" Type="http://schemas.openxmlformats.org/officeDocument/2006/relationships/tags" Target="../tags/tag303.xml"/><Relationship Id="rId13" Type="http://schemas.openxmlformats.org/officeDocument/2006/relationships/tags" Target="../tags/tag302.xml"/><Relationship Id="rId12" Type="http://schemas.openxmlformats.org/officeDocument/2006/relationships/tags" Target="../tags/tag301.xml"/><Relationship Id="rId11" Type="http://schemas.openxmlformats.org/officeDocument/2006/relationships/tags" Target="../tags/tag300.xml"/><Relationship Id="rId10" Type="http://schemas.openxmlformats.org/officeDocument/2006/relationships/tags" Target="../tags/tag299.xml"/><Relationship Id="rId1" Type="http://schemas.openxmlformats.org/officeDocument/2006/relationships/tags" Target="../tags/tag290.xml"/></Relationships>
</file>

<file path=ppt/slides/_rels/slide15.xml.rels><?xml version="1.0" encoding="UTF-8" standalone="yes"?>
<Relationships xmlns="http://schemas.openxmlformats.org/package/2006/relationships"><Relationship Id="rId9" Type="http://schemas.openxmlformats.org/officeDocument/2006/relationships/tags" Target="../tags/tag321.xml"/><Relationship Id="rId8" Type="http://schemas.openxmlformats.org/officeDocument/2006/relationships/tags" Target="../tags/tag320.xml"/><Relationship Id="rId7" Type="http://schemas.openxmlformats.org/officeDocument/2006/relationships/tags" Target="../tags/tag319.xml"/><Relationship Id="rId6" Type="http://schemas.openxmlformats.org/officeDocument/2006/relationships/tags" Target="../tags/tag318.xml"/><Relationship Id="rId5" Type="http://schemas.openxmlformats.org/officeDocument/2006/relationships/tags" Target="../tags/tag317.xml"/><Relationship Id="rId4" Type="http://schemas.openxmlformats.org/officeDocument/2006/relationships/tags" Target="../tags/tag316.xml"/><Relationship Id="rId3" Type="http://schemas.openxmlformats.org/officeDocument/2006/relationships/tags" Target="../tags/tag315.xml"/><Relationship Id="rId22" Type="http://schemas.openxmlformats.org/officeDocument/2006/relationships/notesSlide" Target="../notesSlides/notesSlide15.xml"/><Relationship Id="rId21" Type="http://schemas.openxmlformats.org/officeDocument/2006/relationships/slideLayout" Target="../slideLayouts/slideLayout1.xml"/><Relationship Id="rId20" Type="http://schemas.openxmlformats.org/officeDocument/2006/relationships/tags" Target="../tags/tag332.xml"/><Relationship Id="rId2" Type="http://schemas.openxmlformats.org/officeDocument/2006/relationships/tags" Target="../tags/tag314.xml"/><Relationship Id="rId19" Type="http://schemas.openxmlformats.org/officeDocument/2006/relationships/tags" Target="../tags/tag331.xml"/><Relationship Id="rId18" Type="http://schemas.openxmlformats.org/officeDocument/2006/relationships/tags" Target="../tags/tag330.xml"/><Relationship Id="rId17" Type="http://schemas.openxmlformats.org/officeDocument/2006/relationships/tags" Target="../tags/tag329.xml"/><Relationship Id="rId16" Type="http://schemas.openxmlformats.org/officeDocument/2006/relationships/tags" Target="../tags/tag328.xml"/><Relationship Id="rId15" Type="http://schemas.openxmlformats.org/officeDocument/2006/relationships/tags" Target="../tags/tag327.xml"/><Relationship Id="rId14" Type="http://schemas.openxmlformats.org/officeDocument/2006/relationships/tags" Target="../tags/tag326.xml"/><Relationship Id="rId13" Type="http://schemas.openxmlformats.org/officeDocument/2006/relationships/tags" Target="../tags/tag325.xml"/><Relationship Id="rId12" Type="http://schemas.openxmlformats.org/officeDocument/2006/relationships/tags" Target="../tags/tag324.xml"/><Relationship Id="rId11" Type="http://schemas.openxmlformats.org/officeDocument/2006/relationships/tags" Target="../tags/tag323.xml"/><Relationship Id="rId10" Type="http://schemas.openxmlformats.org/officeDocument/2006/relationships/tags" Target="../tags/tag322.xml"/><Relationship Id="rId1" Type="http://schemas.openxmlformats.org/officeDocument/2006/relationships/tags" Target="../tags/tag313.xml"/></Relationships>
</file>

<file path=ppt/slides/_rels/slide16.xml.rels><?xml version="1.0" encoding="UTF-8" standalone="yes"?>
<Relationships xmlns="http://schemas.openxmlformats.org/package/2006/relationships"><Relationship Id="rId9" Type="http://schemas.openxmlformats.org/officeDocument/2006/relationships/tags" Target="../tags/tag344.xml"/><Relationship Id="rId8" Type="http://schemas.openxmlformats.org/officeDocument/2006/relationships/tags" Target="../tags/tag343.xml"/><Relationship Id="rId7" Type="http://schemas.openxmlformats.org/officeDocument/2006/relationships/tags" Target="../tags/tag342.xml"/><Relationship Id="rId6" Type="http://schemas.openxmlformats.org/officeDocument/2006/relationships/tags" Target="../tags/tag341.xml"/><Relationship Id="rId5" Type="http://schemas.openxmlformats.org/officeDocument/2006/relationships/tags" Target="../tags/tag340.xml"/><Relationship Id="rId4" Type="http://schemas.openxmlformats.org/officeDocument/2006/relationships/tags" Target="../tags/tag339.xml"/><Relationship Id="rId3" Type="http://schemas.openxmlformats.org/officeDocument/2006/relationships/tags" Target="../tags/tag338.xml"/><Relationship Id="rId22" Type="http://schemas.openxmlformats.org/officeDocument/2006/relationships/notesSlide" Target="../notesSlides/notesSlide16.xml"/><Relationship Id="rId21" Type="http://schemas.openxmlformats.org/officeDocument/2006/relationships/slideLayout" Target="../slideLayouts/slideLayout1.xml"/><Relationship Id="rId20" Type="http://schemas.openxmlformats.org/officeDocument/2006/relationships/tags" Target="../tags/tag355.xml"/><Relationship Id="rId2" Type="http://schemas.openxmlformats.org/officeDocument/2006/relationships/tags" Target="../tags/tag337.xml"/><Relationship Id="rId19" Type="http://schemas.openxmlformats.org/officeDocument/2006/relationships/tags" Target="../tags/tag354.xml"/><Relationship Id="rId18" Type="http://schemas.openxmlformats.org/officeDocument/2006/relationships/tags" Target="../tags/tag353.xml"/><Relationship Id="rId17" Type="http://schemas.openxmlformats.org/officeDocument/2006/relationships/tags" Target="../tags/tag352.xml"/><Relationship Id="rId16" Type="http://schemas.openxmlformats.org/officeDocument/2006/relationships/tags" Target="../tags/tag351.xml"/><Relationship Id="rId15" Type="http://schemas.openxmlformats.org/officeDocument/2006/relationships/tags" Target="../tags/tag350.xml"/><Relationship Id="rId14" Type="http://schemas.openxmlformats.org/officeDocument/2006/relationships/tags" Target="../tags/tag349.xml"/><Relationship Id="rId13" Type="http://schemas.openxmlformats.org/officeDocument/2006/relationships/tags" Target="../tags/tag348.xml"/><Relationship Id="rId12" Type="http://schemas.openxmlformats.org/officeDocument/2006/relationships/tags" Target="../tags/tag347.xml"/><Relationship Id="rId11" Type="http://schemas.openxmlformats.org/officeDocument/2006/relationships/tags" Target="../tags/tag346.xml"/><Relationship Id="rId10" Type="http://schemas.openxmlformats.org/officeDocument/2006/relationships/tags" Target="../tags/tag345.xml"/><Relationship Id="rId1" Type="http://schemas.openxmlformats.org/officeDocument/2006/relationships/tags" Target="../tags/tag336.xml"/></Relationships>
</file>

<file path=ppt/slides/_rels/slide17.xml.rels><?xml version="1.0" encoding="UTF-8" standalone="yes"?>
<Relationships xmlns="http://schemas.openxmlformats.org/package/2006/relationships"><Relationship Id="rId9" Type="http://schemas.openxmlformats.org/officeDocument/2006/relationships/tags" Target="../tags/tag367.xml"/><Relationship Id="rId8" Type="http://schemas.openxmlformats.org/officeDocument/2006/relationships/tags" Target="../tags/tag366.xml"/><Relationship Id="rId7" Type="http://schemas.openxmlformats.org/officeDocument/2006/relationships/tags" Target="../tags/tag365.xml"/><Relationship Id="rId6" Type="http://schemas.openxmlformats.org/officeDocument/2006/relationships/tags" Target="../tags/tag364.xml"/><Relationship Id="rId5" Type="http://schemas.openxmlformats.org/officeDocument/2006/relationships/tags" Target="../tags/tag363.xml"/><Relationship Id="rId4" Type="http://schemas.openxmlformats.org/officeDocument/2006/relationships/tags" Target="../tags/tag362.xml"/><Relationship Id="rId3" Type="http://schemas.openxmlformats.org/officeDocument/2006/relationships/tags" Target="../tags/tag361.xml"/><Relationship Id="rId23" Type="http://schemas.openxmlformats.org/officeDocument/2006/relationships/notesSlide" Target="../notesSlides/notesSlide17.xml"/><Relationship Id="rId22" Type="http://schemas.openxmlformats.org/officeDocument/2006/relationships/slideLayout" Target="../slideLayouts/slideLayout1.xml"/><Relationship Id="rId21" Type="http://schemas.openxmlformats.org/officeDocument/2006/relationships/image" Target="../media/image1.png"/><Relationship Id="rId20" Type="http://schemas.openxmlformats.org/officeDocument/2006/relationships/tags" Target="../tags/tag378.xml"/><Relationship Id="rId2" Type="http://schemas.openxmlformats.org/officeDocument/2006/relationships/tags" Target="../tags/tag360.xml"/><Relationship Id="rId19" Type="http://schemas.openxmlformats.org/officeDocument/2006/relationships/tags" Target="../tags/tag377.xml"/><Relationship Id="rId18" Type="http://schemas.openxmlformats.org/officeDocument/2006/relationships/tags" Target="../tags/tag376.xml"/><Relationship Id="rId17" Type="http://schemas.openxmlformats.org/officeDocument/2006/relationships/tags" Target="../tags/tag375.xml"/><Relationship Id="rId16" Type="http://schemas.openxmlformats.org/officeDocument/2006/relationships/tags" Target="../tags/tag374.xml"/><Relationship Id="rId15" Type="http://schemas.openxmlformats.org/officeDocument/2006/relationships/tags" Target="../tags/tag373.xml"/><Relationship Id="rId14" Type="http://schemas.openxmlformats.org/officeDocument/2006/relationships/tags" Target="../tags/tag372.xml"/><Relationship Id="rId13" Type="http://schemas.openxmlformats.org/officeDocument/2006/relationships/tags" Target="../tags/tag371.xml"/><Relationship Id="rId12" Type="http://schemas.openxmlformats.org/officeDocument/2006/relationships/tags" Target="../tags/tag370.xml"/><Relationship Id="rId11" Type="http://schemas.openxmlformats.org/officeDocument/2006/relationships/tags" Target="../tags/tag369.xml"/><Relationship Id="rId10" Type="http://schemas.openxmlformats.org/officeDocument/2006/relationships/tags" Target="../tags/tag368.xml"/><Relationship Id="rId1" Type="http://schemas.openxmlformats.org/officeDocument/2006/relationships/tags" Target="../tags/tag359.xml"/></Relationships>
</file>

<file path=ppt/slides/_rels/slide18.xml.rels><?xml version="1.0" encoding="UTF-8" standalone="yes"?>
<Relationships xmlns="http://schemas.openxmlformats.org/package/2006/relationships"><Relationship Id="rId9" Type="http://schemas.openxmlformats.org/officeDocument/2006/relationships/tags" Target="../tags/tag390.xml"/><Relationship Id="rId8" Type="http://schemas.openxmlformats.org/officeDocument/2006/relationships/tags" Target="../tags/tag389.xml"/><Relationship Id="rId7" Type="http://schemas.openxmlformats.org/officeDocument/2006/relationships/tags" Target="../tags/tag388.xml"/><Relationship Id="rId6" Type="http://schemas.openxmlformats.org/officeDocument/2006/relationships/tags" Target="../tags/tag387.xml"/><Relationship Id="rId5" Type="http://schemas.openxmlformats.org/officeDocument/2006/relationships/tags" Target="../tags/tag386.xml"/><Relationship Id="rId4" Type="http://schemas.openxmlformats.org/officeDocument/2006/relationships/tags" Target="../tags/tag385.xml"/><Relationship Id="rId3" Type="http://schemas.openxmlformats.org/officeDocument/2006/relationships/tags" Target="../tags/tag384.xml"/><Relationship Id="rId21" Type="http://schemas.openxmlformats.org/officeDocument/2006/relationships/notesSlide" Target="../notesSlides/notesSlide18.xml"/><Relationship Id="rId20" Type="http://schemas.openxmlformats.org/officeDocument/2006/relationships/slideLayout" Target="../slideLayouts/slideLayout1.xml"/><Relationship Id="rId2" Type="http://schemas.openxmlformats.org/officeDocument/2006/relationships/tags" Target="../tags/tag383.xml"/><Relationship Id="rId19" Type="http://schemas.openxmlformats.org/officeDocument/2006/relationships/tags" Target="../tags/tag400.xml"/><Relationship Id="rId18" Type="http://schemas.openxmlformats.org/officeDocument/2006/relationships/tags" Target="../tags/tag399.xml"/><Relationship Id="rId17" Type="http://schemas.openxmlformats.org/officeDocument/2006/relationships/tags" Target="../tags/tag398.xml"/><Relationship Id="rId16" Type="http://schemas.openxmlformats.org/officeDocument/2006/relationships/tags" Target="../tags/tag397.xml"/><Relationship Id="rId15" Type="http://schemas.openxmlformats.org/officeDocument/2006/relationships/tags" Target="../tags/tag396.xml"/><Relationship Id="rId14" Type="http://schemas.openxmlformats.org/officeDocument/2006/relationships/tags" Target="../tags/tag395.xml"/><Relationship Id="rId13" Type="http://schemas.openxmlformats.org/officeDocument/2006/relationships/tags" Target="../tags/tag394.xml"/><Relationship Id="rId12" Type="http://schemas.openxmlformats.org/officeDocument/2006/relationships/tags" Target="../tags/tag393.xml"/><Relationship Id="rId11" Type="http://schemas.openxmlformats.org/officeDocument/2006/relationships/tags" Target="../tags/tag392.xml"/><Relationship Id="rId10" Type="http://schemas.openxmlformats.org/officeDocument/2006/relationships/tags" Target="../tags/tag391.xml"/><Relationship Id="rId1" Type="http://schemas.openxmlformats.org/officeDocument/2006/relationships/tags" Target="../tags/tag382.xml"/></Relationships>
</file>

<file path=ppt/slides/_rels/slide19.xml.rels><?xml version="1.0" encoding="UTF-8" standalone="yes"?>
<Relationships xmlns="http://schemas.openxmlformats.org/package/2006/relationships"><Relationship Id="rId9" Type="http://schemas.openxmlformats.org/officeDocument/2006/relationships/tags" Target="../tags/tag412.xml"/><Relationship Id="rId8" Type="http://schemas.openxmlformats.org/officeDocument/2006/relationships/tags" Target="../tags/tag411.xml"/><Relationship Id="rId7" Type="http://schemas.openxmlformats.org/officeDocument/2006/relationships/tags" Target="../tags/tag410.xml"/><Relationship Id="rId6" Type="http://schemas.openxmlformats.org/officeDocument/2006/relationships/tags" Target="../tags/tag409.xml"/><Relationship Id="rId5" Type="http://schemas.openxmlformats.org/officeDocument/2006/relationships/tags" Target="../tags/tag408.xml"/><Relationship Id="rId4" Type="http://schemas.openxmlformats.org/officeDocument/2006/relationships/tags" Target="../tags/tag407.xml"/><Relationship Id="rId3" Type="http://schemas.openxmlformats.org/officeDocument/2006/relationships/tags" Target="../tags/tag406.xml"/><Relationship Id="rId21" Type="http://schemas.openxmlformats.org/officeDocument/2006/relationships/notesSlide" Target="../notesSlides/notesSlide19.xml"/><Relationship Id="rId20" Type="http://schemas.openxmlformats.org/officeDocument/2006/relationships/slideLayout" Target="../slideLayouts/slideLayout1.xml"/><Relationship Id="rId2" Type="http://schemas.openxmlformats.org/officeDocument/2006/relationships/tags" Target="../tags/tag405.xml"/><Relationship Id="rId19" Type="http://schemas.openxmlformats.org/officeDocument/2006/relationships/tags" Target="../tags/tag422.xml"/><Relationship Id="rId18" Type="http://schemas.openxmlformats.org/officeDocument/2006/relationships/tags" Target="../tags/tag421.xml"/><Relationship Id="rId17" Type="http://schemas.openxmlformats.org/officeDocument/2006/relationships/tags" Target="../tags/tag420.xml"/><Relationship Id="rId16" Type="http://schemas.openxmlformats.org/officeDocument/2006/relationships/tags" Target="../tags/tag419.xml"/><Relationship Id="rId15" Type="http://schemas.openxmlformats.org/officeDocument/2006/relationships/tags" Target="../tags/tag418.xml"/><Relationship Id="rId14" Type="http://schemas.openxmlformats.org/officeDocument/2006/relationships/tags" Target="../tags/tag417.xml"/><Relationship Id="rId13" Type="http://schemas.openxmlformats.org/officeDocument/2006/relationships/tags" Target="../tags/tag416.xml"/><Relationship Id="rId12" Type="http://schemas.openxmlformats.org/officeDocument/2006/relationships/tags" Target="../tags/tag415.xml"/><Relationship Id="rId11" Type="http://schemas.openxmlformats.org/officeDocument/2006/relationships/tags" Target="../tags/tag414.xml"/><Relationship Id="rId10" Type="http://schemas.openxmlformats.org/officeDocument/2006/relationships/tags" Target="../tags/tag413.xml"/><Relationship Id="rId1" Type="http://schemas.openxmlformats.org/officeDocument/2006/relationships/tags" Target="../tags/tag404.xml"/></Relationships>
</file>

<file path=ppt/slides/_rels/slide2.xml.rels><?xml version="1.0" encoding="UTF-8" standalone="yes"?>
<Relationships xmlns="http://schemas.openxmlformats.org/package/2006/relationships"><Relationship Id="rId9" Type="http://schemas.openxmlformats.org/officeDocument/2006/relationships/tags" Target="../tags/tag25.xml"/><Relationship Id="rId8" Type="http://schemas.openxmlformats.org/officeDocument/2006/relationships/tags" Target="../tags/tag24.xml"/><Relationship Id="rId7" Type="http://schemas.openxmlformats.org/officeDocument/2006/relationships/tags" Target="../tags/tag23.xml"/><Relationship Id="rId6" Type="http://schemas.openxmlformats.org/officeDocument/2006/relationships/tags" Target="../tags/tag22.xml"/><Relationship Id="rId5" Type="http://schemas.openxmlformats.org/officeDocument/2006/relationships/tags" Target="../tags/tag21.xml"/><Relationship Id="rId4" Type="http://schemas.openxmlformats.org/officeDocument/2006/relationships/tags" Target="../tags/tag20.xml"/><Relationship Id="rId3" Type="http://schemas.openxmlformats.org/officeDocument/2006/relationships/tags" Target="../tags/tag19.xml"/><Relationship Id="rId22" Type="http://schemas.openxmlformats.org/officeDocument/2006/relationships/notesSlide" Target="../notesSlides/notesSlide2.xml"/><Relationship Id="rId21" Type="http://schemas.openxmlformats.org/officeDocument/2006/relationships/slideLayout" Target="../slideLayouts/slideLayout1.xml"/><Relationship Id="rId20" Type="http://schemas.openxmlformats.org/officeDocument/2006/relationships/tags" Target="../tags/tag36.xml"/><Relationship Id="rId2" Type="http://schemas.openxmlformats.org/officeDocument/2006/relationships/tags" Target="../tags/tag18.xml"/><Relationship Id="rId19" Type="http://schemas.openxmlformats.org/officeDocument/2006/relationships/tags" Target="../tags/tag35.xml"/><Relationship Id="rId18" Type="http://schemas.openxmlformats.org/officeDocument/2006/relationships/tags" Target="../tags/tag34.xml"/><Relationship Id="rId17" Type="http://schemas.openxmlformats.org/officeDocument/2006/relationships/tags" Target="../tags/tag33.xml"/><Relationship Id="rId16" Type="http://schemas.openxmlformats.org/officeDocument/2006/relationships/tags" Target="../tags/tag32.xml"/><Relationship Id="rId15" Type="http://schemas.openxmlformats.org/officeDocument/2006/relationships/tags" Target="../tags/tag31.xml"/><Relationship Id="rId14" Type="http://schemas.openxmlformats.org/officeDocument/2006/relationships/tags" Target="../tags/tag30.xml"/><Relationship Id="rId13" Type="http://schemas.openxmlformats.org/officeDocument/2006/relationships/tags" Target="../tags/tag29.xml"/><Relationship Id="rId12" Type="http://schemas.openxmlformats.org/officeDocument/2006/relationships/tags" Target="../tags/tag28.xml"/><Relationship Id="rId11" Type="http://schemas.openxmlformats.org/officeDocument/2006/relationships/tags" Target="../tags/tag27.xml"/><Relationship Id="rId10" Type="http://schemas.openxmlformats.org/officeDocument/2006/relationships/tags" Target="../tags/tag26.xml"/><Relationship Id="rId1" Type="http://schemas.openxmlformats.org/officeDocument/2006/relationships/tags" Target="../tags/tag17.xml"/></Relationships>
</file>

<file path=ppt/slides/_rels/slide3.xml.rels><?xml version="1.0" encoding="UTF-8" standalone="yes"?>
<Relationships xmlns="http://schemas.openxmlformats.org/package/2006/relationships"><Relationship Id="rId9" Type="http://schemas.openxmlformats.org/officeDocument/2006/relationships/tags" Target="../tags/tag48.xml"/><Relationship Id="rId8" Type="http://schemas.openxmlformats.org/officeDocument/2006/relationships/tags" Target="../tags/tag47.xml"/><Relationship Id="rId7" Type="http://schemas.openxmlformats.org/officeDocument/2006/relationships/tags" Target="../tags/tag46.xml"/><Relationship Id="rId6" Type="http://schemas.openxmlformats.org/officeDocument/2006/relationships/tags" Target="../tags/tag45.xml"/><Relationship Id="rId5" Type="http://schemas.openxmlformats.org/officeDocument/2006/relationships/tags" Target="../tags/tag44.xml"/><Relationship Id="rId4" Type="http://schemas.openxmlformats.org/officeDocument/2006/relationships/tags" Target="../tags/tag43.xml"/><Relationship Id="rId3" Type="http://schemas.openxmlformats.org/officeDocument/2006/relationships/tags" Target="../tags/tag42.xml"/><Relationship Id="rId22" Type="http://schemas.openxmlformats.org/officeDocument/2006/relationships/notesSlide" Target="../notesSlides/notesSlide3.xml"/><Relationship Id="rId21" Type="http://schemas.openxmlformats.org/officeDocument/2006/relationships/slideLayout" Target="../slideLayouts/slideLayout1.xml"/><Relationship Id="rId20" Type="http://schemas.openxmlformats.org/officeDocument/2006/relationships/tags" Target="../tags/tag59.xml"/><Relationship Id="rId2" Type="http://schemas.openxmlformats.org/officeDocument/2006/relationships/tags" Target="../tags/tag41.xml"/><Relationship Id="rId19" Type="http://schemas.openxmlformats.org/officeDocument/2006/relationships/tags" Target="../tags/tag58.xml"/><Relationship Id="rId18" Type="http://schemas.openxmlformats.org/officeDocument/2006/relationships/tags" Target="../tags/tag57.xml"/><Relationship Id="rId17" Type="http://schemas.openxmlformats.org/officeDocument/2006/relationships/tags" Target="../tags/tag56.xml"/><Relationship Id="rId16" Type="http://schemas.openxmlformats.org/officeDocument/2006/relationships/tags" Target="../tags/tag55.xml"/><Relationship Id="rId15" Type="http://schemas.openxmlformats.org/officeDocument/2006/relationships/tags" Target="../tags/tag54.xml"/><Relationship Id="rId14" Type="http://schemas.openxmlformats.org/officeDocument/2006/relationships/tags" Target="../tags/tag53.xml"/><Relationship Id="rId13" Type="http://schemas.openxmlformats.org/officeDocument/2006/relationships/tags" Target="../tags/tag52.xml"/><Relationship Id="rId12" Type="http://schemas.openxmlformats.org/officeDocument/2006/relationships/tags" Target="../tags/tag51.xml"/><Relationship Id="rId11" Type="http://schemas.openxmlformats.org/officeDocument/2006/relationships/tags" Target="../tags/tag50.xml"/><Relationship Id="rId10" Type="http://schemas.openxmlformats.org/officeDocument/2006/relationships/tags" Target="../tags/tag49.xml"/><Relationship Id="rId1" Type="http://schemas.openxmlformats.org/officeDocument/2006/relationships/tags" Target="../tags/tag40.xml"/></Relationships>
</file>

<file path=ppt/slides/_rels/slide4.xml.rels><?xml version="1.0" encoding="UTF-8" standalone="yes"?>
<Relationships xmlns="http://schemas.openxmlformats.org/package/2006/relationships"><Relationship Id="rId9" Type="http://schemas.openxmlformats.org/officeDocument/2006/relationships/tags" Target="../tags/tag71.xml"/><Relationship Id="rId8" Type="http://schemas.openxmlformats.org/officeDocument/2006/relationships/tags" Target="../tags/tag70.xml"/><Relationship Id="rId7" Type="http://schemas.openxmlformats.org/officeDocument/2006/relationships/tags" Target="../tags/tag69.xml"/><Relationship Id="rId6" Type="http://schemas.openxmlformats.org/officeDocument/2006/relationships/tags" Target="../tags/tag68.xml"/><Relationship Id="rId5" Type="http://schemas.openxmlformats.org/officeDocument/2006/relationships/tags" Target="../tags/tag67.xml"/><Relationship Id="rId4" Type="http://schemas.openxmlformats.org/officeDocument/2006/relationships/tags" Target="../tags/tag66.xml"/><Relationship Id="rId3" Type="http://schemas.openxmlformats.org/officeDocument/2006/relationships/tags" Target="../tags/tag65.xml"/><Relationship Id="rId21" Type="http://schemas.openxmlformats.org/officeDocument/2006/relationships/notesSlide" Target="../notesSlides/notesSlide4.xml"/><Relationship Id="rId20" Type="http://schemas.openxmlformats.org/officeDocument/2006/relationships/slideLayout" Target="../slideLayouts/slideLayout1.xml"/><Relationship Id="rId2" Type="http://schemas.openxmlformats.org/officeDocument/2006/relationships/tags" Target="../tags/tag64.xml"/><Relationship Id="rId19" Type="http://schemas.openxmlformats.org/officeDocument/2006/relationships/tags" Target="../tags/tag81.xml"/><Relationship Id="rId18" Type="http://schemas.openxmlformats.org/officeDocument/2006/relationships/tags" Target="../tags/tag80.xml"/><Relationship Id="rId17" Type="http://schemas.openxmlformats.org/officeDocument/2006/relationships/tags" Target="../tags/tag79.xml"/><Relationship Id="rId16" Type="http://schemas.openxmlformats.org/officeDocument/2006/relationships/tags" Target="../tags/tag78.xml"/><Relationship Id="rId15" Type="http://schemas.openxmlformats.org/officeDocument/2006/relationships/tags" Target="../tags/tag77.xml"/><Relationship Id="rId14" Type="http://schemas.openxmlformats.org/officeDocument/2006/relationships/tags" Target="../tags/tag76.xml"/><Relationship Id="rId13" Type="http://schemas.openxmlformats.org/officeDocument/2006/relationships/tags" Target="../tags/tag75.xml"/><Relationship Id="rId12" Type="http://schemas.openxmlformats.org/officeDocument/2006/relationships/tags" Target="../tags/tag74.xml"/><Relationship Id="rId11" Type="http://schemas.openxmlformats.org/officeDocument/2006/relationships/tags" Target="../tags/tag73.xml"/><Relationship Id="rId10" Type="http://schemas.openxmlformats.org/officeDocument/2006/relationships/tags" Target="../tags/tag72.xml"/><Relationship Id="rId1" Type="http://schemas.openxmlformats.org/officeDocument/2006/relationships/tags" Target="../tags/tag63.xml"/></Relationships>
</file>

<file path=ppt/slides/_rels/slide5.xml.rels><?xml version="1.0" encoding="UTF-8" standalone="yes"?>
<Relationships xmlns="http://schemas.openxmlformats.org/package/2006/relationships"><Relationship Id="rId9" Type="http://schemas.openxmlformats.org/officeDocument/2006/relationships/tags" Target="../tags/tag93.xml"/><Relationship Id="rId8" Type="http://schemas.openxmlformats.org/officeDocument/2006/relationships/tags" Target="../tags/tag92.xml"/><Relationship Id="rId7" Type="http://schemas.openxmlformats.org/officeDocument/2006/relationships/tags" Target="../tags/tag91.xml"/><Relationship Id="rId6" Type="http://schemas.openxmlformats.org/officeDocument/2006/relationships/tags" Target="../tags/tag90.xml"/><Relationship Id="rId5" Type="http://schemas.openxmlformats.org/officeDocument/2006/relationships/tags" Target="../tags/tag89.xml"/><Relationship Id="rId4" Type="http://schemas.openxmlformats.org/officeDocument/2006/relationships/tags" Target="../tags/tag88.xml"/><Relationship Id="rId3" Type="http://schemas.openxmlformats.org/officeDocument/2006/relationships/tags" Target="../tags/tag87.xml"/><Relationship Id="rId23" Type="http://schemas.openxmlformats.org/officeDocument/2006/relationships/notesSlide" Target="../notesSlides/notesSlide5.xml"/><Relationship Id="rId22" Type="http://schemas.openxmlformats.org/officeDocument/2006/relationships/slideLayout" Target="../slideLayouts/slideLayout1.xml"/><Relationship Id="rId21" Type="http://schemas.openxmlformats.org/officeDocument/2006/relationships/tags" Target="../tags/tag105.xml"/><Relationship Id="rId20" Type="http://schemas.openxmlformats.org/officeDocument/2006/relationships/tags" Target="../tags/tag104.xml"/><Relationship Id="rId2" Type="http://schemas.openxmlformats.org/officeDocument/2006/relationships/tags" Target="../tags/tag86.xml"/><Relationship Id="rId19" Type="http://schemas.openxmlformats.org/officeDocument/2006/relationships/tags" Target="../tags/tag103.xml"/><Relationship Id="rId18" Type="http://schemas.openxmlformats.org/officeDocument/2006/relationships/tags" Target="../tags/tag102.xml"/><Relationship Id="rId17" Type="http://schemas.openxmlformats.org/officeDocument/2006/relationships/tags" Target="../tags/tag101.xml"/><Relationship Id="rId16" Type="http://schemas.openxmlformats.org/officeDocument/2006/relationships/tags" Target="../tags/tag100.xml"/><Relationship Id="rId15" Type="http://schemas.openxmlformats.org/officeDocument/2006/relationships/tags" Target="../tags/tag99.xml"/><Relationship Id="rId14" Type="http://schemas.openxmlformats.org/officeDocument/2006/relationships/tags" Target="../tags/tag98.xml"/><Relationship Id="rId13" Type="http://schemas.openxmlformats.org/officeDocument/2006/relationships/tags" Target="../tags/tag97.xml"/><Relationship Id="rId12" Type="http://schemas.openxmlformats.org/officeDocument/2006/relationships/tags" Target="../tags/tag96.xml"/><Relationship Id="rId11" Type="http://schemas.openxmlformats.org/officeDocument/2006/relationships/tags" Target="../tags/tag95.xml"/><Relationship Id="rId10" Type="http://schemas.openxmlformats.org/officeDocument/2006/relationships/tags" Target="../tags/tag94.xml"/><Relationship Id="rId1" Type="http://schemas.openxmlformats.org/officeDocument/2006/relationships/tags" Target="../tags/tag85.xml"/></Relationships>
</file>

<file path=ppt/slides/_rels/slide6.xml.rels><?xml version="1.0" encoding="UTF-8" standalone="yes"?>
<Relationships xmlns="http://schemas.openxmlformats.org/package/2006/relationships"><Relationship Id="rId9" Type="http://schemas.openxmlformats.org/officeDocument/2006/relationships/tags" Target="../tags/tag117.xml"/><Relationship Id="rId8" Type="http://schemas.openxmlformats.org/officeDocument/2006/relationships/tags" Target="../tags/tag116.xml"/><Relationship Id="rId7" Type="http://schemas.openxmlformats.org/officeDocument/2006/relationships/tags" Target="../tags/tag115.xml"/><Relationship Id="rId6" Type="http://schemas.openxmlformats.org/officeDocument/2006/relationships/tags" Target="../tags/tag114.xml"/><Relationship Id="rId5" Type="http://schemas.openxmlformats.org/officeDocument/2006/relationships/tags" Target="../tags/tag113.xml"/><Relationship Id="rId4" Type="http://schemas.openxmlformats.org/officeDocument/2006/relationships/tags" Target="../tags/tag112.xml"/><Relationship Id="rId3" Type="http://schemas.openxmlformats.org/officeDocument/2006/relationships/tags" Target="../tags/tag111.xml"/><Relationship Id="rId22" Type="http://schemas.openxmlformats.org/officeDocument/2006/relationships/notesSlide" Target="../notesSlides/notesSlide6.xml"/><Relationship Id="rId21" Type="http://schemas.openxmlformats.org/officeDocument/2006/relationships/slideLayout" Target="../slideLayouts/slideLayout1.xml"/><Relationship Id="rId20" Type="http://schemas.openxmlformats.org/officeDocument/2006/relationships/tags" Target="../tags/tag128.xml"/><Relationship Id="rId2" Type="http://schemas.openxmlformats.org/officeDocument/2006/relationships/tags" Target="../tags/tag110.xml"/><Relationship Id="rId19" Type="http://schemas.openxmlformats.org/officeDocument/2006/relationships/tags" Target="../tags/tag127.xml"/><Relationship Id="rId18" Type="http://schemas.openxmlformats.org/officeDocument/2006/relationships/tags" Target="../tags/tag126.xml"/><Relationship Id="rId17" Type="http://schemas.openxmlformats.org/officeDocument/2006/relationships/tags" Target="../tags/tag125.xml"/><Relationship Id="rId16" Type="http://schemas.openxmlformats.org/officeDocument/2006/relationships/tags" Target="../tags/tag124.xml"/><Relationship Id="rId15" Type="http://schemas.openxmlformats.org/officeDocument/2006/relationships/tags" Target="../tags/tag123.xml"/><Relationship Id="rId14" Type="http://schemas.openxmlformats.org/officeDocument/2006/relationships/tags" Target="../tags/tag122.xml"/><Relationship Id="rId13" Type="http://schemas.openxmlformats.org/officeDocument/2006/relationships/tags" Target="../tags/tag121.xml"/><Relationship Id="rId12" Type="http://schemas.openxmlformats.org/officeDocument/2006/relationships/tags" Target="../tags/tag120.xml"/><Relationship Id="rId11" Type="http://schemas.openxmlformats.org/officeDocument/2006/relationships/tags" Target="../tags/tag119.xml"/><Relationship Id="rId10" Type="http://schemas.openxmlformats.org/officeDocument/2006/relationships/tags" Target="../tags/tag118.xml"/><Relationship Id="rId1" Type="http://schemas.openxmlformats.org/officeDocument/2006/relationships/tags" Target="../tags/tag109.xml"/></Relationships>
</file>

<file path=ppt/slides/_rels/slide7.xml.rels><?xml version="1.0" encoding="UTF-8" standalone="yes"?>
<Relationships xmlns="http://schemas.openxmlformats.org/package/2006/relationships"><Relationship Id="rId9" Type="http://schemas.openxmlformats.org/officeDocument/2006/relationships/tags" Target="../tags/tag140.xml"/><Relationship Id="rId8" Type="http://schemas.openxmlformats.org/officeDocument/2006/relationships/tags" Target="../tags/tag139.xml"/><Relationship Id="rId7" Type="http://schemas.openxmlformats.org/officeDocument/2006/relationships/tags" Target="../tags/tag138.xml"/><Relationship Id="rId6" Type="http://schemas.openxmlformats.org/officeDocument/2006/relationships/tags" Target="../tags/tag137.xml"/><Relationship Id="rId5" Type="http://schemas.openxmlformats.org/officeDocument/2006/relationships/tags" Target="../tags/tag136.xml"/><Relationship Id="rId4" Type="http://schemas.openxmlformats.org/officeDocument/2006/relationships/tags" Target="../tags/tag135.xml"/><Relationship Id="rId3" Type="http://schemas.openxmlformats.org/officeDocument/2006/relationships/tags" Target="../tags/tag134.xml"/><Relationship Id="rId21" Type="http://schemas.openxmlformats.org/officeDocument/2006/relationships/notesSlide" Target="../notesSlides/notesSlide7.xml"/><Relationship Id="rId20" Type="http://schemas.openxmlformats.org/officeDocument/2006/relationships/slideLayout" Target="../slideLayouts/slideLayout1.xml"/><Relationship Id="rId2" Type="http://schemas.openxmlformats.org/officeDocument/2006/relationships/tags" Target="../tags/tag133.xml"/><Relationship Id="rId19" Type="http://schemas.openxmlformats.org/officeDocument/2006/relationships/tags" Target="../tags/tag150.xml"/><Relationship Id="rId18" Type="http://schemas.openxmlformats.org/officeDocument/2006/relationships/tags" Target="../tags/tag149.xml"/><Relationship Id="rId17" Type="http://schemas.openxmlformats.org/officeDocument/2006/relationships/tags" Target="../tags/tag148.xml"/><Relationship Id="rId16" Type="http://schemas.openxmlformats.org/officeDocument/2006/relationships/tags" Target="../tags/tag147.xml"/><Relationship Id="rId15" Type="http://schemas.openxmlformats.org/officeDocument/2006/relationships/tags" Target="../tags/tag146.xml"/><Relationship Id="rId14" Type="http://schemas.openxmlformats.org/officeDocument/2006/relationships/tags" Target="../tags/tag145.xml"/><Relationship Id="rId13" Type="http://schemas.openxmlformats.org/officeDocument/2006/relationships/tags" Target="../tags/tag144.xml"/><Relationship Id="rId12" Type="http://schemas.openxmlformats.org/officeDocument/2006/relationships/tags" Target="../tags/tag143.xml"/><Relationship Id="rId11" Type="http://schemas.openxmlformats.org/officeDocument/2006/relationships/tags" Target="../tags/tag142.xml"/><Relationship Id="rId10" Type="http://schemas.openxmlformats.org/officeDocument/2006/relationships/tags" Target="../tags/tag141.xml"/><Relationship Id="rId1" Type="http://schemas.openxmlformats.org/officeDocument/2006/relationships/tags" Target="../tags/tag132.xml"/></Relationships>
</file>

<file path=ppt/slides/_rels/slide8.xml.rels><?xml version="1.0" encoding="UTF-8" standalone="yes"?>
<Relationships xmlns="http://schemas.openxmlformats.org/package/2006/relationships"><Relationship Id="rId9" Type="http://schemas.openxmlformats.org/officeDocument/2006/relationships/tags" Target="../tags/tag162.xml"/><Relationship Id="rId8" Type="http://schemas.openxmlformats.org/officeDocument/2006/relationships/tags" Target="../tags/tag161.xml"/><Relationship Id="rId7" Type="http://schemas.openxmlformats.org/officeDocument/2006/relationships/tags" Target="../tags/tag160.xml"/><Relationship Id="rId6" Type="http://schemas.openxmlformats.org/officeDocument/2006/relationships/tags" Target="../tags/tag159.xml"/><Relationship Id="rId5" Type="http://schemas.openxmlformats.org/officeDocument/2006/relationships/tags" Target="../tags/tag158.xml"/><Relationship Id="rId4" Type="http://schemas.openxmlformats.org/officeDocument/2006/relationships/tags" Target="../tags/tag157.xml"/><Relationship Id="rId3" Type="http://schemas.openxmlformats.org/officeDocument/2006/relationships/tags" Target="../tags/tag156.xml"/><Relationship Id="rId21" Type="http://schemas.openxmlformats.org/officeDocument/2006/relationships/notesSlide" Target="../notesSlides/notesSlide8.xml"/><Relationship Id="rId20" Type="http://schemas.openxmlformats.org/officeDocument/2006/relationships/slideLayout" Target="../slideLayouts/slideLayout1.xml"/><Relationship Id="rId2" Type="http://schemas.openxmlformats.org/officeDocument/2006/relationships/tags" Target="../tags/tag155.xml"/><Relationship Id="rId19" Type="http://schemas.openxmlformats.org/officeDocument/2006/relationships/tags" Target="../tags/tag172.xml"/><Relationship Id="rId18" Type="http://schemas.openxmlformats.org/officeDocument/2006/relationships/tags" Target="../tags/tag171.xml"/><Relationship Id="rId17" Type="http://schemas.openxmlformats.org/officeDocument/2006/relationships/tags" Target="../tags/tag170.xml"/><Relationship Id="rId16" Type="http://schemas.openxmlformats.org/officeDocument/2006/relationships/tags" Target="../tags/tag169.xml"/><Relationship Id="rId15" Type="http://schemas.openxmlformats.org/officeDocument/2006/relationships/tags" Target="../tags/tag168.xml"/><Relationship Id="rId14" Type="http://schemas.openxmlformats.org/officeDocument/2006/relationships/tags" Target="../tags/tag167.xml"/><Relationship Id="rId13" Type="http://schemas.openxmlformats.org/officeDocument/2006/relationships/tags" Target="../tags/tag166.xml"/><Relationship Id="rId12" Type="http://schemas.openxmlformats.org/officeDocument/2006/relationships/tags" Target="../tags/tag165.xml"/><Relationship Id="rId11" Type="http://schemas.openxmlformats.org/officeDocument/2006/relationships/tags" Target="../tags/tag164.xml"/><Relationship Id="rId10" Type="http://schemas.openxmlformats.org/officeDocument/2006/relationships/tags" Target="../tags/tag163.xml"/><Relationship Id="rId1" Type="http://schemas.openxmlformats.org/officeDocument/2006/relationships/tags" Target="../tags/tag154.xml"/></Relationships>
</file>

<file path=ppt/slides/_rels/slide9.xml.rels><?xml version="1.0" encoding="UTF-8" standalone="yes"?>
<Relationships xmlns="http://schemas.openxmlformats.org/package/2006/relationships"><Relationship Id="rId9" Type="http://schemas.openxmlformats.org/officeDocument/2006/relationships/tags" Target="../tags/tag184.xml"/><Relationship Id="rId8" Type="http://schemas.openxmlformats.org/officeDocument/2006/relationships/tags" Target="../tags/tag183.xml"/><Relationship Id="rId7" Type="http://schemas.openxmlformats.org/officeDocument/2006/relationships/tags" Target="../tags/tag182.xml"/><Relationship Id="rId6" Type="http://schemas.openxmlformats.org/officeDocument/2006/relationships/tags" Target="../tags/tag181.xml"/><Relationship Id="rId5" Type="http://schemas.openxmlformats.org/officeDocument/2006/relationships/tags" Target="../tags/tag180.xml"/><Relationship Id="rId4" Type="http://schemas.openxmlformats.org/officeDocument/2006/relationships/tags" Target="../tags/tag179.xml"/><Relationship Id="rId3" Type="http://schemas.openxmlformats.org/officeDocument/2006/relationships/tags" Target="../tags/tag178.xml"/><Relationship Id="rId21" Type="http://schemas.openxmlformats.org/officeDocument/2006/relationships/notesSlide" Target="../notesSlides/notesSlide9.xml"/><Relationship Id="rId20" Type="http://schemas.openxmlformats.org/officeDocument/2006/relationships/slideLayout" Target="../slideLayouts/slideLayout1.xml"/><Relationship Id="rId2" Type="http://schemas.openxmlformats.org/officeDocument/2006/relationships/tags" Target="../tags/tag177.xml"/><Relationship Id="rId19" Type="http://schemas.openxmlformats.org/officeDocument/2006/relationships/tags" Target="../tags/tag194.xml"/><Relationship Id="rId18" Type="http://schemas.openxmlformats.org/officeDocument/2006/relationships/tags" Target="../tags/tag193.xml"/><Relationship Id="rId17" Type="http://schemas.openxmlformats.org/officeDocument/2006/relationships/tags" Target="../tags/tag192.xml"/><Relationship Id="rId16" Type="http://schemas.openxmlformats.org/officeDocument/2006/relationships/tags" Target="../tags/tag191.xml"/><Relationship Id="rId15" Type="http://schemas.openxmlformats.org/officeDocument/2006/relationships/tags" Target="../tags/tag190.xml"/><Relationship Id="rId14" Type="http://schemas.openxmlformats.org/officeDocument/2006/relationships/tags" Target="../tags/tag189.xml"/><Relationship Id="rId13" Type="http://schemas.openxmlformats.org/officeDocument/2006/relationships/tags" Target="../tags/tag188.xml"/><Relationship Id="rId12" Type="http://schemas.openxmlformats.org/officeDocument/2006/relationships/tags" Target="../tags/tag187.xml"/><Relationship Id="rId11" Type="http://schemas.openxmlformats.org/officeDocument/2006/relationships/tags" Target="../tags/tag186.xml"/><Relationship Id="rId10" Type="http://schemas.openxmlformats.org/officeDocument/2006/relationships/tags" Target="../tags/tag185.xml"/><Relationship Id="rId1" Type="http://schemas.openxmlformats.org/officeDocument/2006/relationships/tags" Target="../tags/tag17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矩形 3"/>
          <p:cNvSpPr/>
          <p:nvPr>
            <p:custDataLst>
              <p:tags r:id="rId1"/>
            </p:custDataLst>
          </p:nvPr>
        </p:nvSpPr>
        <p:spPr>
          <a:xfrm>
            <a:off x="-635" y="0"/>
            <a:ext cx="12192000" cy="6858000"/>
          </a:xfrm>
          <a:prstGeom prst="rect">
            <a:avLst/>
          </a:prstGeom>
          <a:solidFill>
            <a:srgbClr val="FBFBF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7" name="矩形 35"/>
          <p:cNvSpPr/>
          <p:nvPr>
            <p:custDataLst>
              <p:tags r:id="rId2"/>
            </p:custDataLst>
          </p:nvPr>
        </p:nvSpPr>
        <p:spPr>
          <a:xfrm flipH="1" flipV="1">
            <a:off x="6095998" y="4759235"/>
            <a:ext cx="6095998" cy="479515"/>
          </a:xfrm>
          <a:custGeom>
            <a:avLst/>
            <a:gdLst>
              <a:gd name="connsiteX0" fmla="*/ 0 w 6095998"/>
              <a:gd name="connsiteY0" fmla="*/ 0 h 479515"/>
              <a:gd name="connsiteX1" fmla="*/ 6095998 w 6095998"/>
              <a:gd name="connsiteY1" fmla="*/ 0 h 479515"/>
              <a:gd name="connsiteX2" fmla="*/ 6095998 w 6095998"/>
              <a:gd name="connsiteY2" fmla="*/ 479515 h 479515"/>
              <a:gd name="connsiteX3" fmla="*/ 0 w 6095998"/>
              <a:gd name="connsiteY3" fmla="*/ 479515 h 479515"/>
              <a:gd name="connsiteX4" fmla="*/ 0 w 6095998"/>
              <a:gd name="connsiteY4" fmla="*/ 0 h 479515"/>
              <a:gd name="connsiteX0-1" fmla="*/ 0 w 6095998"/>
              <a:gd name="connsiteY0-2" fmla="*/ 0 h 479515"/>
              <a:gd name="connsiteX1-3" fmla="*/ 5333998 w 6095998"/>
              <a:gd name="connsiteY1-4" fmla="*/ 0 h 479515"/>
              <a:gd name="connsiteX2-5" fmla="*/ 6095998 w 6095998"/>
              <a:gd name="connsiteY2-6" fmla="*/ 479515 h 479515"/>
              <a:gd name="connsiteX3-7" fmla="*/ 0 w 6095998"/>
              <a:gd name="connsiteY3-8" fmla="*/ 479515 h 479515"/>
              <a:gd name="connsiteX4-9" fmla="*/ 0 w 6095998"/>
              <a:gd name="connsiteY4-10" fmla="*/ 0 h 479515"/>
            </a:gdLst>
            <a:ahLst/>
            <a:cxnLst>
              <a:cxn ang="0">
                <a:pos x="connsiteX0-1" y="connsiteY0-2"/>
              </a:cxn>
              <a:cxn ang="0">
                <a:pos x="connsiteX1-3" y="connsiteY1-4"/>
              </a:cxn>
              <a:cxn ang="0">
                <a:pos x="connsiteX2-5" y="connsiteY2-6"/>
              </a:cxn>
              <a:cxn ang="0">
                <a:pos x="connsiteX3-7" y="connsiteY3-8"/>
              </a:cxn>
              <a:cxn ang="0">
                <a:pos x="connsiteX4-9" y="connsiteY4-10"/>
              </a:cxn>
            </a:cxnLst>
            <a:rect l="l" t="t" r="r" b="b"/>
            <a:pathLst>
              <a:path w="6095998" h="479514">
                <a:moveTo>
                  <a:pt x="0" y="0"/>
                </a:moveTo>
                <a:lnTo>
                  <a:pt x="5333998" y="0"/>
                </a:lnTo>
                <a:lnTo>
                  <a:pt x="6095998" y="479515"/>
                </a:lnTo>
                <a:lnTo>
                  <a:pt x="0" y="479515"/>
                </a:lnTo>
                <a:lnTo>
                  <a:pt x="0" y="0"/>
                </a:lnTo>
                <a:close/>
              </a:path>
            </a:pathLst>
          </a:custGeom>
          <a:solidFill>
            <a:srgbClr val="7E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6" name="矩形 35"/>
          <p:cNvSpPr/>
          <p:nvPr>
            <p:custDataLst>
              <p:tags r:id="rId3"/>
            </p:custDataLst>
          </p:nvPr>
        </p:nvSpPr>
        <p:spPr>
          <a:xfrm>
            <a:off x="0" y="1619250"/>
            <a:ext cx="6095998" cy="479515"/>
          </a:xfrm>
          <a:custGeom>
            <a:avLst/>
            <a:gdLst>
              <a:gd name="connsiteX0" fmla="*/ 0 w 6095998"/>
              <a:gd name="connsiteY0" fmla="*/ 0 h 479515"/>
              <a:gd name="connsiteX1" fmla="*/ 6095998 w 6095998"/>
              <a:gd name="connsiteY1" fmla="*/ 0 h 479515"/>
              <a:gd name="connsiteX2" fmla="*/ 6095998 w 6095998"/>
              <a:gd name="connsiteY2" fmla="*/ 479515 h 479515"/>
              <a:gd name="connsiteX3" fmla="*/ 0 w 6095998"/>
              <a:gd name="connsiteY3" fmla="*/ 479515 h 479515"/>
              <a:gd name="connsiteX4" fmla="*/ 0 w 6095998"/>
              <a:gd name="connsiteY4" fmla="*/ 0 h 479515"/>
              <a:gd name="connsiteX0-1" fmla="*/ 0 w 6095998"/>
              <a:gd name="connsiteY0-2" fmla="*/ 0 h 479515"/>
              <a:gd name="connsiteX1-3" fmla="*/ 5333998 w 6095998"/>
              <a:gd name="connsiteY1-4" fmla="*/ 0 h 479515"/>
              <a:gd name="connsiteX2-5" fmla="*/ 6095998 w 6095998"/>
              <a:gd name="connsiteY2-6" fmla="*/ 479515 h 479515"/>
              <a:gd name="connsiteX3-7" fmla="*/ 0 w 6095998"/>
              <a:gd name="connsiteY3-8" fmla="*/ 479515 h 479515"/>
              <a:gd name="connsiteX4-9" fmla="*/ 0 w 6095998"/>
              <a:gd name="connsiteY4-10" fmla="*/ 0 h 479515"/>
            </a:gdLst>
            <a:ahLst/>
            <a:cxnLst>
              <a:cxn ang="0">
                <a:pos x="connsiteX0-1" y="connsiteY0-2"/>
              </a:cxn>
              <a:cxn ang="0">
                <a:pos x="connsiteX1-3" y="connsiteY1-4"/>
              </a:cxn>
              <a:cxn ang="0">
                <a:pos x="connsiteX2-5" y="connsiteY2-6"/>
              </a:cxn>
              <a:cxn ang="0">
                <a:pos x="connsiteX3-7" y="connsiteY3-8"/>
              </a:cxn>
              <a:cxn ang="0">
                <a:pos x="connsiteX4-9" y="connsiteY4-10"/>
              </a:cxn>
            </a:cxnLst>
            <a:rect l="l" t="t" r="r" b="b"/>
            <a:pathLst>
              <a:path w="6095998" h="479514">
                <a:moveTo>
                  <a:pt x="0" y="0"/>
                </a:moveTo>
                <a:lnTo>
                  <a:pt x="5333998" y="0"/>
                </a:lnTo>
                <a:lnTo>
                  <a:pt x="6095998" y="479515"/>
                </a:lnTo>
                <a:lnTo>
                  <a:pt x="0" y="479515"/>
                </a:lnTo>
                <a:lnTo>
                  <a:pt x="0" y="0"/>
                </a:lnTo>
                <a:close/>
              </a:path>
            </a:pathLst>
          </a:custGeom>
          <a:solidFill>
            <a:srgbClr val="7E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b="1" kern="100" smtClean="0">
              <a:solidFill>
                <a:srgbClr val="0000FF"/>
              </a:solidFill>
              <a:latin typeface="楷体" panose="02010609060101010101" pitchFamily="49" charset="-122"/>
              <a:ea typeface="楷体" panose="02010609060101010101" pitchFamily="49" charset="-122"/>
              <a:cs typeface="微软雅黑" panose="020B0503020204020204" charset="-122"/>
              <a:sym typeface="+mn-ea"/>
            </a:endParaRPr>
          </a:p>
        </p:txBody>
      </p:sp>
      <p:sp>
        <p:nvSpPr>
          <p:cNvPr id="5" name="矩形 4"/>
          <p:cNvSpPr/>
          <p:nvPr>
            <p:custDataLst>
              <p:tags r:id="rId4"/>
            </p:custDataLst>
          </p:nvPr>
        </p:nvSpPr>
        <p:spPr>
          <a:xfrm>
            <a:off x="0" y="1932630"/>
            <a:ext cx="12192000" cy="2992741"/>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3" name="文本框 32"/>
          <p:cNvSpPr txBox="1"/>
          <p:nvPr>
            <p:custDataLst>
              <p:tags r:id="rId5"/>
            </p:custDataLst>
          </p:nvPr>
        </p:nvSpPr>
        <p:spPr>
          <a:xfrm>
            <a:off x="1302385" y="2515235"/>
            <a:ext cx="9674860" cy="1753235"/>
          </a:xfrm>
          <a:prstGeom prst="rect">
            <a:avLst/>
          </a:prstGeom>
          <a:noFill/>
        </p:spPr>
        <p:txBody>
          <a:bodyPr wrap="square" rtlCol="0" anchor="t">
            <a:spAutoFit/>
          </a:bodyPr>
          <a:lstStyle/>
          <a:p>
            <a:pPr algn="ctr"/>
            <a:r>
              <a:rPr lang="zh-CN" sz="5400" b="1" smtClean="0">
                <a:solidFill>
                  <a:schemeClr val="bg1"/>
                </a:solidFill>
                <a:latin typeface="楷体" panose="02010609060101010101" pitchFamily="49" charset="-122"/>
                <a:ea typeface="楷体" panose="02010609060101010101" pitchFamily="49" charset="-122"/>
                <a:cs typeface="Times New Roman" panose="02020603050405020304" pitchFamily="18" charset="0"/>
                <a:sym typeface="思源黑体"/>
              </a:rPr>
              <a:t>关于高考数学备考工作的</a:t>
            </a:r>
            <a:endParaRPr lang="zh-CN" sz="5400" b="1" smtClean="0">
              <a:solidFill>
                <a:schemeClr val="bg1"/>
              </a:solidFill>
              <a:latin typeface="楷体" panose="02010609060101010101" pitchFamily="49" charset="-122"/>
              <a:ea typeface="楷体" panose="02010609060101010101" pitchFamily="49" charset="-122"/>
              <a:cs typeface="Times New Roman" panose="02020603050405020304" pitchFamily="18" charset="0"/>
              <a:sym typeface="思源黑体"/>
            </a:endParaRPr>
          </a:p>
          <a:p>
            <a:pPr algn="ctr"/>
            <a:r>
              <a:rPr lang="zh-CN" sz="5400" b="1" smtClean="0">
                <a:solidFill>
                  <a:schemeClr val="bg1"/>
                </a:solidFill>
                <a:latin typeface="楷体" panose="02010609060101010101" pitchFamily="49" charset="-122"/>
                <a:ea typeface="楷体" panose="02010609060101010101" pitchFamily="49" charset="-122"/>
                <a:cs typeface="Times New Roman" panose="02020603050405020304" pitchFamily="18" charset="0"/>
                <a:sym typeface="思源黑体"/>
              </a:rPr>
              <a:t>几点</a:t>
            </a:r>
            <a:r>
              <a:rPr lang="zh-CN" sz="5400" b="1" smtClean="0">
                <a:solidFill>
                  <a:schemeClr val="bg1"/>
                </a:solidFill>
                <a:latin typeface="楷体" panose="02010609060101010101" pitchFamily="49" charset="-122"/>
                <a:ea typeface="楷体" panose="02010609060101010101" pitchFamily="49" charset="-122"/>
                <a:cs typeface="Times New Roman" panose="02020603050405020304" pitchFamily="18" charset="0"/>
              </a:rPr>
              <a:t>建议</a:t>
            </a:r>
            <a:endParaRPr lang="zh-CN" sz="5400" b="1" smtClean="0">
              <a:solidFill>
                <a:schemeClr val="bg1"/>
              </a:solidFill>
              <a:latin typeface="楷体" panose="02010609060101010101" pitchFamily="49" charset="-122"/>
              <a:ea typeface="楷体" panose="02010609060101010101" pitchFamily="49" charset="-122"/>
              <a:cs typeface="Times New Roman" panose="02020603050405020304" pitchFamily="18" charset="0"/>
            </a:endParaRPr>
          </a:p>
        </p:txBody>
      </p:sp>
      <p:sp>
        <p:nvSpPr>
          <p:cNvPr id="6" name="矩形 5"/>
          <p:cNvSpPr/>
          <p:nvPr>
            <p:custDataLst>
              <p:tags r:id="rId6"/>
            </p:custDataLst>
          </p:nvPr>
        </p:nvSpPr>
        <p:spPr>
          <a:xfrm>
            <a:off x="638900" y="655464"/>
            <a:ext cx="5922645" cy="645160"/>
          </a:xfrm>
          <a:prstGeom prst="rect">
            <a:avLst/>
          </a:prstGeom>
        </p:spPr>
        <p:txBody>
          <a:bodyPr wrap="none">
            <a:spAutoFit/>
          </a:bodyPr>
          <a:lstStyle/>
          <a:p>
            <a:pPr algn="ctr"/>
            <a:r>
              <a:rPr lang="zh-CN" sz="3600" b="1" kern="100">
                <a:solidFill>
                  <a:srgbClr val="0000FF"/>
                </a:solidFill>
                <a:latin typeface="楷体" panose="02010609060101010101" pitchFamily="49" charset="-122"/>
                <a:ea typeface="楷体" panose="02010609060101010101" pitchFamily="49" charset="-122"/>
                <a:cs typeface="微软雅黑" panose="020B0503020204020204" charset="-122"/>
                <a:sym typeface="+mn-ea"/>
              </a:rPr>
              <a:t>备考</a:t>
            </a:r>
            <a:r>
              <a:rPr lang="en-US" altLang="zh-CN" sz="3600" b="1" kern="100">
                <a:solidFill>
                  <a:srgbClr val="0000FF"/>
                </a:solidFill>
                <a:latin typeface="楷体" panose="02010609060101010101" pitchFamily="49" charset="-122"/>
                <a:ea typeface="楷体" panose="02010609060101010101" pitchFamily="49" charset="-122"/>
                <a:cs typeface="微软雅黑" panose="020B0503020204020204" charset="-122"/>
                <a:sym typeface="+mn-ea"/>
              </a:rPr>
              <a:t>“0”</a:t>
            </a:r>
            <a:r>
              <a:rPr lang="zh-CN" altLang="en-US" sz="3600" b="1" kern="100">
                <a:solidFill>
                  <a:srgbClr val="0000FF"/>
                </a:solidFill>
                <a:latin typeface="楷体" panose="02010609060101010101" pitchFamily="49" charset="-122"/>
                <a:ea typeface="楷体" panose="02010609060101010101" pitchFamily="49" charset="-122"/>
                <a:cs typeface="微软雅黑" panose="020B0503020204020204" charset="-122"/>
                <a:sym typeface="+mn-ea"/>
              </a:rPr>
              <a:t>诊，一轮复习策略</a:t>
            </a:r>
            <a:endParaRPr lang="zh-CN" altLang="en-US" sz="3600" b="1" kern="100">
              <a:solidFill>
                <a:srgbClr val="0000FF"/>
              </a:solidFill>
              <a:latin typeface="楷体" panose="02010609060101010101" pitchFamily="49" charset="-122"/>
              <a:ea typeface="楷体" panose="02010609060101010101" pitchFamily="49" charset="-122"/>
              <a:cs typeface="微软雅黑" panose="020B0503020204020204" charset="-122"/>
              <a:sym typeface="+mn-ea"/>
            </a:endParaRPr>
          </a:p>
        </p:txBody>
      </p:sp>
      <p:sp>
        <p:nvSpPr>
          <p:cNvPr id="2" name="文本框 1"/>
          <p:cNvSpPr txBox="1"/>
          <p:nvPr>
            <p:custDataLst>
              <p:tags r:id="rId7"/>
            </p:custDataLst>
          </p:nvPr>
        </p:nvSpPr>
        <p:spPr>
          <a:xfrm>
            <a:off x="9316085" y="5557520"/>
            <a:ext cx="2107565" cy="518160"/>
          </a:xfrm>
          <a:prstGeom prst="rect">
            <a:avLst/>
          </a:prstGeom>
          <a:noFill/>
        </p:spPr>
        <p:txBody>
          <a:bodyPr wrap="square" rtlCol="0">
            <a:spAutoFit/>
          </a:bodyPr>
          <a:lstStyle/>
          <a:p>
            <a:fld id="{BB962C8B-B14F-4D97-AF65-F5344CB8AC3E}" type="datetime1">
              <a:rPr lang="zh-CN" altLang="en-US" sz="2800">
                <a:solidFill>
                  <a:srgbClr val="BD1A20"/>
                </a:solidFill>
              </a:rPr>
            </a:fld>
            <a:endParaRPr lang="zh-CN" altLang="en-US" sz="2800">
              <a:solidFill>
                <a:srgbClr val="BD1A20"/>
              </a:solidFill>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33"/>
                                        </p:tgtEl>
                                        <p:attrNameLst>
                                          <p:attrName>style.visibility</p:attrName>
                                        </p:attrNameLst>
                                      </p:cBhvr>
                                      <p:to>
                                        <p:strVal val="visible"/>
                                      </p:to>
                                    </p:set>
                                    <p:animEffect transition="in" filter="wipe(left)">
                                      <p:cBhvr>
                                        <p:cTn id="7" dur="500"/>
                                        <p:tgtEl>
                                          <p:spTgt spid="3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3"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147" name="矩形 3"/>
          <p:cNvSpPr/>
          <p:nvPr>
            <p:custDataLst>
              <p:tags r:id="rId17"/>
            </p:custDataLst>
          </p:nvPr>
        </p:nvSpPr>
        <p:spPr>
          <a:xfrm>
            <a:off x="0" y="1815465"/>
            <a:ext cx="12192635" cy="396938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a:solidFill>
                  <a:srgbClr val="C00000"/>
                </a:solidFill>
                <a:sym typeface="+mn-ea"/>
              </a:rPr>
              <a:t>⑤情景设计看不懂；</a:t>
            </a:r>
            <a:endParaRPr lang="zh-CN" altLang="en-US">
              <a:solidFill>
                <a:srgbClr val="C00000"/>
              </a:solidFill>
            </a:endParaRPr>
          </a:p>
          <a:p>
            <a:pPr>
              <a:lnSpc>
                <a:spcPct val="150000"/>
              </a:lnSpc>
              <a:spcBef>
                <a:spcPct val="0"/>
              </a:spcBef>
            </a:pPr>
            <a:r>
              <a:rPr>
                <a:solidFill>
                  <a:srgbClr val="C00000"/>
                </a:solidFill>
                <a:sym typeface="+mn-ea"/>
              </a:rPr>
              <a:t>⑥不熟练，时间不够；</a:t>
            </a:r>
            <a:endParaRPr lang="zh-CN" altLang="en-US">
              <a:solidFill>
                <a:srgbClr val="C00000"/>
              </a:solidFill>
            </a:endParaRPr>
          </a:p>
          <a:p>
            <a:pPr>
              <a:lnSpc>
                <a:spcPct val="150000"/>
              </a:lnSpc>
              <a:spcBef>
                <a:spcPct val="0"/>
              </a:spcBef>
            </a:pPr>
            <a:r>
              <a:rPr>
                <a:solidFill>
                  <a:srgbClr val="C00000"/>
                </a:solidFill>
                <a:sym typeface="+mn-ea"/>
              </a:rPr>
              <a:t>⑦粗心，或算错；</a:t>
            </a:r>
            <a:endParaRPr lang="zh-CN" altLang="en-US">
              <a:solidFill>
                <a:srgbClr val="C00000"/>
              </a:solidFill>
            </a:endParaRPr>
          </a:p>
          <a:p>
            <a:pPr>
              <a:lnSpc>
                <a:spcPct val="150000"/>
              </a:lnSpc>
              <a:spcBef>
                <a:spcPct val="0"/>
              </a:spcBef>
            </a:pPr>
            <a:r>
              <a:rPr>
                <a:solidFill>
                  <a:srgbClr val="C00000"/>
                </a:solidFill>
                <a:sym typeface="+mn-ea"/>
              </a:rPr>
              <a:t>以上方法经过一个阶段自查，建立一份个人补差档案</a:t>
            </a:r>
            <a:r>
              <a:rPr lang="en-US" altLang="zh-CN">
                <a:solidFill>
                  <a:srgbClr val="C00000"/>
                </a:solidFill>
                <a:sym typeface="+mn-ea"/>
              </a:rPr>
              <a:t>.</a:t>
            </a:r>
            <a:r>
              <a:rPr>
                <a:solidFill>
                  <a:srgbClr val="C00000"/>
                </a:solidFill>
                <a:sym typeface="+mn-ea"/>
              </a:rPr>
              <a:t>通过边查边改，重复犯的错误一定会越来越少</a:t>
            </a:r>
            <a:r>
              <a:rPr lang="en-US" altLang="zh-CN">
                <a:solidFill>
                  <a:srgbClr val="C00000"/>
                </a:solidFill>
                <a:sym typeface="+mn-ea"/>
              </a:rPr>
              <a:t>.</a:t>
            </a:r>
            <a:r>
              <a:rPr>
                <a:solidFill>
                  <a:srgbClr val="C00000"/>
                </a:solidFill>
                <a:sym typeface="+mn-ea"/>
              </a:rPr>
              <a:t>同时，随着自我认识的不断完善，也有利于考试时增强自信心，消除紧张情绪</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6148" name="矩形 4"/>
          <p:cNvSpPr/>
          <p:nvPr>
            <p:custDataLst>
              <p:tags r:id="rId18"/>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
        <p:nvSpPr>
          <p:cNvPr id="6" name="文本框 5"/>
          <p:cNvSpPr txBox="1"/>
          <p:nvPr>
            <p:custDataLst>
              <p:tags r:id="rId19"/>
            </p:custDataLst>
          </p:nvPr>
        </p:nvSpPr>
        <p:spPr>
          <a:xfrm>
            <a:off x="50800"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（三）以“错”纠错，查漏补缺</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7" name="文本框 6"/>
          <p:cNvSpPr txBox="1"/>
          <p:nvPr>
            <p:custDataLst>
              <p:tags r:id="rId20"/>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6"/>
                                        </p:tgtEl>
                                        <p:attrNameLst>
                                          <p:attrName>style.visibility</p:attrName>
                                        </p:attrNameLst>
                                      </p:cBhvr>
                                      <p:to>
                                        <p:strVal val="visible"/>
                                      </p:to>
                                    </p:set>
                                    <p:anim calcmode="discrete" valueType="clr">
                                      <p:cBhvr override="childStyle">
                                        <p:cTn id="7" dur="80"/>
                                        <p:tgtEl>
                                          <p:spTgt spid="6"/>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6"/>
                                        </p:tgtEl>
                                        <p:attrNameLst>
                                          <p:attrName>fillcolor</p:attrName>
                                        </p:attrNameLst>
                                      </p:cBhvr>
                                      <p:tavLst>
                                        <p:tav tm="0">
                                          <p:val>
                                            <p:clrVal>
                                              <a:schemeClr val="accent2"/>
                                            </p:clrVal>
                                          </p:val>
                                        </p:tav>
                                        <p:tav tm="50000">
                                          <p:val>
                                            <p:clrVal>
                                              <a:schemeClr val="hlink"/>
                                            </p:clrVal>
                                          </p:val>
                                        </p:tav>
                                      </p:tavLst>
                                    </p:anim>
                                    <p:set>
                                      <p:cBhvr>
                                        <p:cTn id="9" dur="80"/>
                                        <p:tgtEl>
                                          <p:spTgt spid="6"/>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par>
                    <p:cTn id="17" fill="hold">
                      <p:stCondLst>
                        <p:cond delay="indefinite"/>
                      </p:stCondLst>
                      <p:childTnLst>
                        <p:par>
                          <p:cTn id="18" fill="hold">
                            <p:stCondLst>
                              <p:cond delay="0"/>
                            </p:stCondLst>
                            <p:childTnLst>
                              <p:par>
                                <p:cTn id="19" presetID="22" presetClass="entr" presetSubtype="8" fill="hold" grpId="0" nodeType="clickEffect">
                                  <p:stCondLst>
                                    <p:cond delay="0"/>
                                  </p:stCondLst>
                                  <p:childTnLst>
                                    <p:set>
                                      <p:cBhvr>
                                        <p:cTn id="20" dur="1" fill="hold">
                                          <p:stCondLst>
                                            <p:cond delay="0"/>
                                          </p:stCondLst>
                                        </p:cTn>
                                        <p:tgtEl>
                                          <p:spTgt spid="6148"/>
                                        </p:tgtEl>
                                        <p:attrNameLst>
                                          <p:attrName>style.visibility</p:attrName>
                                        </p:attrNameLst>
                                      </p:cBhvr>
                                      <p:to>
                                        <p:strVal val="visible"/>
                                      </p:to>
                                    </p:set>
                                    <p:animEffect transition="in" filter="wipe(left)">
                                      <p:cBhvr>
                                        <p:cTn id="21" dur="500"/>
                                        <p:tgtEl>
                                          <p:spTgt spid="61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6147" grpId="0" animBg="1"/>
      <p:bldP spid="6"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7"/>
            </p:custDataLst>
          </p:nvPr>
        </p:nvSpPr>
        <p:spPr>
          <a:xfrm>
            <a:off x="50800"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（四）做好每一章知识的系统总结</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7" name="矩形 3"/>
          <p:cNvSpPr/>
          <p:nvPr>
            <p:custDataLst>
              <p:tags r:id="rId18"/>
            </p:custDataLst>
          </p:nvPr>
        </p:nvSpPr>
        <p:spPr>
          <a:xfrm>
            <a:off x="0" y="1815465"/>
            <a:ext cx="12192635" cy="461581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lang="en-US" altLang="zh-CN">
                <a:solidFill>
                  <a:srgbClr val="C00000"/>
                </a:solidFill>
                <a:sym typeface="+mn-ea"/>
              </a:rPr>
              <a:t>1.</a:t>
            </a:r>
            <a:r>
              <a:rPr>
                <a:solidFill>
                  <a:srgbClr val="C00000"/>
                </a:solidFill>
                <a:sym typeface="+mn-ea"/>
              </a:rPr>
              <a:t>做好每一天的复习</a:t>
            </a:r>
            <a:r>
              <a:rPr lang="en-US" altLang="zh-CN">
                <a:solidFill>
                  <a:srgbClr val="C00000"/>
                </a:solidFill>
                <a:sym typeface="+mn-ea"/>
              </a:rPr>
              <a:t>,</a:t>
            </a:r>
            <a:r>
              <a:rPr>
                <a:solidFill>
                  <a:srgbClr val="C00000"/>
                </a:solidFill>
                <a:sym typeface="+mn-ea"/>
              </a:rPr>
              <a:t>上完课的当天，必须做好当天的复习</a:t>
            </a:r>
            <a:r>
              <a:rPr lang="en-US" altLang="zh-CN">
                <a:solidFill>
                  <a:srgbClr val="C00000"/>
                </a:solidFill>
                <a:sym typeface="+mn-ea"/>
              </a:rPr>
              <a:t>;</a:t>
            </a:r>
            <a:endParaRPr>
              <a:solidFill>
                <a:srgbClr val="C00000"/>
              </a:solidFill>
              <a:sym typeface="+mn-ea"/>
            </a:endParaRPr>
          </a:p>
          <a:p>
            <a:pPr>
              <a:lnSpc>
                <a:spcPct val="150000"/>
              </a:lnSpc>
              <a:spcBef>
                <a:spcPct val="0"/>
              </a:spcBef>
            </a:pPr>
            <a:r>
              <a:rPr lang="en-US" altLang="zh-CN">
                <a:solidFill>
                  <a:srgbClr val="C00000"/>
                </a:solidFill>
                <a:sym typeface="+mn-ea"/>
              </a:rPr>
              <a:t>2.</a:t>
            </a:r>
            <a:r>
              <a:rPr>
                <a:solidFill>
                  <a:srgbClr val="C00000"/>
                </a:solidFill>
                <a:sym typeface="+mn-ea"/>
              </a:rPr>
              <a:t>复习的有效方法不是一遍遍地看书或笔记，而是采取回忆式的复习：先把书，笔记合起来回忆上课老师讲的内容，例题：分析问题的思路、方法等，尽量想得完整些</a:t>
            </a:r>
            <a:r>
              <a:rPr lang="en-US" altLang="zh-CN">
                <a:solidFill>
                  <a:srgbClr val="C00000"/>
                </a:solidFill>
                <a:sym typeface="+mn-ea"/>
              </a:rPr>
              <a:t>;</a:t>
            </a:r>
            <a:endParaRPr>
              <a:solidFill>
                <a:srgbClr val="C00000"/>
              </a:solidFill>
              <a:sym typeface="+mn-ea"/>
            </a:endParaRPr>
          </a:p>
          <a:p>
            <a:pPr>
              <a:lnSpc>
                <a:spcPct val="150000"/>
              </a:lnSpc>
              <a:spcBef>
                <a:spcPct val="0"/>
              </a:spcBef>
            </a:pPr>
            <a:r>
              <a:rPr lang="en-US" altLang="zh-CN">
                <a:solidFill>
                  <a:srgbClr val="C00000"/>
                </a:solidFill>
                <a:sym typeface="+mn-ea"/>
              </a:rPr>
              <a:t>3.</a:t>
            </a:r>
            <a:r>
              <a:rPr>
                <a:solidFill>
                  <a:srgbClr val="C00000"/>
                </a:solidFill>
                <a:sym typeface="+mn-ea"/>
              </a:rPr>
              <a:t>然后打开笔记与书本，对照一下还有哪些没记清的，把它补起来，就使得当天上课内容巩固下来，同时也就检查了当天课堂听课的效果如何，也为改进听课方法及提高听课效果提出必要的改进措施</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6148" name="矩形 4"/>
          <p:cNvSpPr/>
          <p:nvPr>
            <p:custDataLst>
              <p:tags r:id="rId19"/>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
        <p:nvSpPr>
          <p:cNvPr id="6" name="文本框 5"/>
          <p:cNvSpPr txBox="1"/>
          <p:nvPr>
            <p:custDataLst>
              <p:tags r:id="rId20"/>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147"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147" name="矩形 3"/>
          <p:cNvSpPr/>
          <p:nvPr>
            <p:custDataLst>
              <p:tags r:id="rId17"/>
            </p:custDataLst>
          </p:nvPr>
        </p:nvSpPr>
        <p:spPr>
          <a:xfrm>
            <a:off x="0" y="1815465"/>
            <a:ext cx="12192635" cy="267652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200000"/>
              </a:lnSpc>
            </a:pPr>
            <a:r>
              <a:rPr lang="en-US" altLang="zh-CN">
                <a:solidFill>
                  <a:srgbClr val="C00000"/>
                </a:solidFill>
                <a:sym typeface="+mn-ea"/>
              </a:rPr>
              <a:t>4.</a:t>
            </a:r>
            <a:r>
              <a:rPr>
                <a:solidFill>
                  <a:srgbClr val="C00000"/>
                </a:solidFill>
                <a:sym typeface="+mn-ea"/>
              </a:rPr>
              <a:t>做好单元复习</a:t>
            </a:r>
            <a:r>
              <a:rPr lang="en-US" altLang="zh-CN">
                <a:solidFill>
                  <a:srgbClr val="C00000"/>
                </a:solidFill>
                <a:sym typeface="+mn-ea"/>
              </a:rPr>
              <a:t>.</a:t>
            </a:r>
            <a:r>
              <a:rPr>
                <a:solidFill>
                  <a:srgbClr val="C00000"/>
                </a:solidFill>
                <a:sym typeface="+mn-ea"/>
              </a:rPr>
              <a:t>学习一个单元后应进行阶段复习，复习方法也同及时复习一样，采取回忆式复习，而后与书、笔记相对照，使其内容完善，而后应做好单元小节</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6148" name="矩形 4"/>
          <p:cNvSpPr/>
          <p:nvPr>
            <p:custDataLst>
              <p:tags r:id="rId18"/>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
        <p:nvSpPr>
          <p:cNvPr id="7" name="文本框 6"/>
          <p:cNvSpPr txBox="1"/>
          <p:nvPr>
            <p:custDataLst>
              <p:tags r:id="rId19"/>
            </p:custDataLst>
          </p:nvPr>
        </p:nvSpPr>
        <p:spPr>
          <a:xfrm>
            <a:off x="50800"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（四）做好每一章知识的系统总结</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22" name="文本框 21"/>
          <p:cNvSpPr txBox="1"/>
          <p:nvPr>
            <p:custDataLst>
              <p:tags r:id="rId20"/>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7"/>
                                        </p:tgtEl>
                                        <p:attrNameLst>
                                          <p:attrName>style.visibility</p:attrName>
                                        </p:attrNameLst>
                                      </p:cBhvr>
                                      <p:to>
                                        <p:strVal val="visible"/>
                                      </p:to>
                                    </p:set>
                                    <p:anim calcmode="discrete" valueType="clr">
                                      <p:cBhvr override="childStyle">
                                        <p:cTn id="7" dur="80"/>
                                        <p:tgtEl>
                                          <p:spTgt spid="7"/>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7"/>
                                        </p:tgtEl>
                                        <p:attrNameLst>
                                          <p:attrName>fillcolor</p:attrName>
                                        </p:attrNameLst>
                                      </p:cBhvr>
                                      <p:tavLst>
                                        <p:tav tm="0">
                                          <p:val>
                                            <p:clrVal>
                                              <a:schemeClr val="accent2"/>
                                            </p:clrVal>
                                          </p:val>
                                        </p:tav>
                                        <p:tav tm="50000">
                                          <p:val>
                                            <p:clrVal>
                                              <a:schemeClr val="hlink"/>
                                            </p:clrVal>
                                          </p:val>
                                        </p:tav>
                                      </p:tavLst>
                                    </p:anim>
                                    <p:set>
                                      <p:cBhvr>
                                        <p:cTn id="9" dur="80"/>
                                        <p:tgtEl>
                                          <p:spTgt spid="7"/>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par>
                    <p:cTn id="17" fill="hold">
                      <p:stCondLst>
                        <p:cond delay="indefinite"/>
                      </p:stCondLst>
                      <p:childTnLst>
                        <p:par>
                          <p:cTn id="18" fill="hold">
                            <p:stCondLst>
                              <p:cond delay="0"/>
                            </p:stCondLst>
                            <p:childTnLst>
                              <p:par>
                                <p:cTn id="19" presetID="22" presetClass="entr" presetSubtype="8" fill="hold" grpId="0" nodeType="clickEffect">
                                  <p:stCondLst>
                                    <p:cond delay="0"/>
                                  </p:stCondLst>
                                  <p:childTnLst>
                                    <p:set>
                                      <p:cBhvr>
                                        <p:cTn id="20" dur="1" fill="hold">
                                          <p:stCondLst>
                                            <p:cond delay="0"/>
                                          </p:stCondLst>
                                        </p:cTn>
                                        <p:tgtEl>
                                          <p:spTgt spid="6148"/>
                                        </p:tgtEl>
                                        <p:attrNameLst>
                                          <p:attrName>style.visibility</p:attrName>
                                        </p:attrNameLst>
                                      </p:cBhvr>
                                      <p:to>
                                        <p:strVal val="visible"/>
                                      </p:to>
                                    </p:set>
                                    <p:animEffect transition="in" filter="wipe(left)">
                                      <p:cBhvr>
                                        <p:cTn id="21" dur="500"/>
                                        <p:tgtEl>
                                          <p:spTgt spid="61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6147" grpId="0" animBg="1"/>
      <p:bldP spid="7"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7"/>
            </p:custDataLst>
          </p:nvPr>
        </p:nvSpPr>
        <p:spPr>
          <a:xfrm>
            <a:off x="50800"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（五）适量训练是学好数学的保证</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7" name="矩形 3"/>
          <p:cNvSpPr/>
          <p:nvPr>
            <p:custDataLst>
              <p:tags r:id="rId18"/>
            </p:custDataLst>
          </p:nvPr>
        </p:nvSpPr>
        <p:spPr>
          <a:xfrm>
            <a:off x="-59055" y="1266825"/>
            <a:ext cx="12192635" cy="5337175"/>
          </a:xfrm>
          <a:prstGeom prst="rect">
            <a:avLst/>
          </a:prstGeom>
          <a:solidFill>
            <a:schemeClr val="accent1">
              <a:lumMod val="20000"/>
              <a:lumOff val="80000"/>
            </a:schemeClr>
          </a:solidFill>
          <a:ln>
            <a:noFill/>
            <a:miter lim="800000"/>
          </a:ln>
        </p:spPr>
        <p:txBody>
          <a:bodyPr wrap="square">
            <a:no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20000"/>
              </a:lnSpc>
              <a:spcBef>
                <a:spcPct val="0"/>
              </a:spcBef>
            </a:pPr>
            <a:r>
              <a:rPr>
                <a:solidFill>
                  <a:srgbClr val="C00000"/>
                </a:solidFill>
                <a:sym typeface="+mn-ea"/>
              </a:rPr>
              <a:t>学好数学要做大量的题，但反过来做了大量的题，数学不一定好，“不要以做题多少论英雄”，因此要提高解题的效率，做题的目的在于检查你学的知识，方法是否掌握得很好</a:t>
            </a:r>
            <a:r>
              <a:rPr lang="en-US" altLang="zh-CN">
                <a:solidFill>
                  <a:srgbClr val="C00000"/>
                </a:solidFill>
                <a:sym typeface="+mn-ea"/>
              </a:rPr>
              <a:t>.</a:t>
            </a:r>
            <a:r>
              <a:rPr>
                <a:solidFill>
                  <a:srgbClr val="C00000"/>
                </a:solidFill>
                <a:sym typeface="+mn-ea"/>
              </a:rPr>
              <a:t>如果你掌握得不准，甚至有偏差，那么多做题的结果，反而巩固了你的缺欠，因此，要在准确地把握住基本知识和方法的基础上做一定量的练习是必要的</a:t>
            </a:r>
            <a:r>
              <a:rPr lang="en-US" altLang="zh-CN">
                <a:solidFill>
                  <a:srgbClr val="C00000"/>
                </a:solidFill>
                <a:sym typeface="+mn-ea"/>
              </a:rPr>
              <a:t>:</a:t>
            </a:r>
            <a:endParaRPr lang="en-US" altLang="zh-CN">
              <a:solidFill>
                <a:srgbClr val="C00000"/>
              </a:solidFill>
            </a:endParaRPr>
          </a:p>
          <a:p>
            <a:pPr>
              <a:lnSpc>
                <a:spcPct val="120000"/>
              </a:lnSpc>
              <a:spcBef>
                <a:spcPct val="0"/>
              </a:spcBef>
            </a:pPr>
            <a:r>
              <a:rPr lang="en-US" altLang="zh-CN">
                <a:solidFill>
                  <a:srgbClr val="C00000"/>
                </a:solidFill>
                <a:sym typeface="+mn-ea"/>
              </a:rPr>
              <a:t>1</a:t>
            </a:r>
            <a:r>
              <a:rPr>
                <a:solidFill>
                  <a:srgbClr val="C00000"/>
                </a:solidFill>
                <a:sym typeface="+mn-ea"/>
              </a:rPr>
              <a:t>、要有针对性地做题，典型的题目，应该规范地完成，同时还应了解自己，有选择地做一些课外的题</a:t>
            </a:r>
            <a:r>
              <a:rPr lang="en-US" altLang="zh-CN">
                <a:solidFill>
                  <a:srgbClr val="C00000"/>
                </a:solidFill>
                <a:sym typeface="+mn-ea"/>
              </a:rPr>
              <a:t>;</a:t>
            </a:r>
            <a:endParaRPr lang="en-US" altLang="zh-CN">
              <a:solidFill>
                <a:srgbClr val="C00000"/>
              </a:solidFill>
            </a:endParaRPr>
          </a:p>
          <a:p>
            <a:pPr>
              <a:lnSpc>
                <a:spcPct val="120000"/>
              </a:lnSpc>
              <a:spcBef>
                <a:spcPct val="0"/>
              </a:spcBef>
            </a:pPr>
            <a:r>
              <a:rPr lang="en-US" altLang="zh-CN">
                <a:solidFill>
                  <a:srgbClr val="C00000"/>
                </a:solidFill>
                <a:sym typeface="+mn-ea"/>
              </a:rPr>
              <a:t>2</a:t>
            </a:r>
            <a:r>
              <a:rPr>
                <a:solidFill>
                  <a:srgbClr val="C00000"/>
                </a:solidFill>
                <a:sym typeface="+mn-ea"/>
              </a:rPr>
              <a:t>、要循序渐进，由易到难，要对做过了典型题目有一定的体会和变通； </a:t>
            </a:r>
            <a:endParaRPr lang="en-US" altLang="zh-CN">
              <a:solidFill>
                <a:srgbClr val="C00000"/>
              </a:solidFill>
            </a:endParaRPr>
          </a:p>
          <a:p>
            <a:pPr>
              <a:lnSpc>
                <a:spcPct val="120000"/>
              </a:lnSpc>
              <a:spcBef>
                <a:spcPct val="0"/>
              </a:spcBef>
            </a:pPr>
            <a:r>
              <a:rPr lang="en-US" altLang="zh-CN">
                <a:solidFill>
                  <a:srgbClr val="C00000"/>
                </a:solidFill>
                <a:sym typeface="+mn-ea"/>
              </a:rPr>
              <a:t>3</a:t>
            </a:r>
            <a:r>
              <a:rPr>
                <a:solidFill>
                  <a:srgbClr val="C00000"/>
                </a:solidFill>
                <a:sym typeface="+mn-ea"/>
              </a:rPr>
              <a:t>、是无论是作业还是测验，都应把准确性放在第一位，通法放在第一位，而不是一味地去追求速度或技巧，也是学好数学的重要问题；</a:t>
            </a:r>
            <a:endParaRPr>
              <a:solidFill>
                <a:srgbClr val="C00000"/>
              </a:solidFill>
              <a:sym typeface="+mn-ea"/>
            </a:endParaRPr>
          </a:p>
          <a:p>
            <a:pPr>
              <a:lnSpc>
                <a:spcPct val="120000"/>
              </a:lnSpc>
              <a:spcBef>
                <a:spcPct val="0"/>
              </a:spcBef>
            </a:pPr>
            <a:endParaRPr lang="zh-CN" altLang="en-US"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8" name="矩形 4"/>
          <p:cNvSpPr/>
          <p:nvPr>
            <p:custDataLst>
              <p:tags r:id="rId19"/>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
        <p:nvSpPr>
          <p:cNvPr id="6" name="文本框 5"/>
          <p:cNvSpPr txBox="1"/>
          <p:nvPr>
            <p:custDataLst>
              <p:tags r:id="rId20"/>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par>
                    <p:cTn id="17" fill="hold">
                      <p:stCondLst>
                        <p:cond delay="indefinite"/>
                      </p:stCondLst>
                      <p:childTnLst>
                        <p:par>
                          <p:cTn id="18" fill="hold">
                            <p:stCondLst>
                              <p:cond delay="0"/>
                            </p:stCondLst>
                            <p:childTnLst>
                              <p:par>
                                <p:cTn id="19" presetID="22" presetClass="entr" presetSubtype="8" fill="hold" grpId="0" nodeType="clickEffect">
                                  <p:stCondLst>
                                    <p:cond delay="0"/>
                                  </p:stCondLst>
                                  <p:childTnLst>
                                    <p:set>
                                      <p:cBhvr>
                                        <p:cTn id="20" dur="1" fill="hold">
                                          <p:stCondLst>
                                            <p:cond delay="0"/>
                                          </p:stCondLst>
                                        </p:cTn>
                                        <p:tgtEl>
                                          <p:spTgt spid="6148"/>
                                        </p:tgtEl>
                                        <p:attrNameLst>
                                          <p:attrName>style.visibility</p:attrName>
                                        </p:attrNameLst>
                                      </p:cBhvr>
                                      <p:to>
                                        <p:strVal val="visible"/>
                                      </p:to>
                                    </p:set>
                                    <p:animEffect transition="in" filter="wipe(left)">
                                      <p:cBhvr>
                                        <p:cTn id="21" dur="500"/>
                                        <p:tgtEl>
                                          <p:spTgt spid="61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5" grpId="0"/>
      <p:bldP spid="6147"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7"/>
            </p:custDataLst>
          </p:nvPr>
        </p:nvSpPr>
        <p:spPr>
          <a:xfrm>
            <a:off x="50800"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（六）养成良好的解题习惯</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7" name="矩形 3"/>
          <p:cNvSpPr/>
          <p:nvPr>
            <p:custDataLst>
              <p:tags r:id="rId18"/>
            </p:custDataLst>
          </p:nvPr>
        </p:nvSpPr>
        <p:spPr>
          <a:xfrm>
            <a:off x="0" y="1815465"/>
            <a:ext cx="12192635" cy="332295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lang="en-US" altLang="zh-CN">
                <a:solidFill>
                  <a:srgbClr val="C00000"/>
                </a:solidFill>
                <a:sym typeface="+mn-ea"/>
              </a:rPr>
              <a:t>1.</a:t>
            </a:r>
            <a:r>
              <a:rPr>
                <a:solidFill>
                  <a:srgbClr val="C00000"/>
                </a:solidFill>
                <a:sym typeface="+mn-ea"/>
              </a:rPr>
              <a:t>如仔细阅读题目，看清数字，规范解题格式，部分同学</a:t>
            </a:r>
            <a:r>
              <a:rPr lang="en-US" altLang="zh-CN">
                <a:solidFill>
                  <a:srgbClr val="C00000"/>
                </a:solidFill>
                <a:sym typeface="+mn-ea"/>
              </a:rPr>
              <a:t>(</a:t>
            </a:r>
            <a:r>
              <a:rPr>
                <a:solidFill>
                  <a:srgbClr val="C00000"/>
                </a:solidFill>
                <a:sym typeface="+mn-ea"/>
              </a:rPr>
              <a:t>尤其是脑子比较好的同学</a:t>
            </a:r>
            <a:r>
              <a:rPr lang="en-US" altLang="zh-CN">
                <a:solidFill>
                  <a:srgbClr val="C00000"/>
                </a:solidFill>
                <a:sym typeface="+mn-ea"/>
              </a:rPr>
              <a:t>)</a:t>
            </a:r>
            <a:r>
              <a:rPr>
                <a:solidFill>
                  <a:srgbClr val="C00000"/>
                </a:solidFill>
                <a:sym typeface="+mn-ea"/>
              </a:rPr>
              <a:t>自己感觉很好，平时做题只是写个答案，不注重解题过程，书写不规范，在正规考试中即使答案对了，由于过程不完整被扣分较多</a:t>
            </a:r>
            <a:r>
              <a:rPr lang="en-US" altLang="zh-CN">
                <a:solidFill>
                  <a:srgbClr val="C00000"/>
                </a:solidFill>
                <a:sym typeface="+mn-ea"/>
              </a:rPr>
              <a:t>.</a:t>
            </a:r>
            <a:endParaRPr lang="en-US" altLang="zh-CN">
              <a:solidFill>
                <a:srgbClr val="C00000"/>
              </a:solidFill>
              <a:sym typeface="+mn-ea"/>
            </a:endParaRPr>
          </a:p>
          <a:p>
            <a:pPr>
              <a:lnSpc>
                <a:spcPct val="150000"/>
              </a:lnSpc>
              <a:spcBef>
                <a:spcPct val="0"/>
              </a:spcBef>
            </a:pPr>
            <a:r>
              <a:rPr lang="en-US" altLang="zh-CN">
                <a:solidFill>
                  <a:srgbClr val="C00000"/>
                </a:solidFill>
                <a:sym typeface="+mn-ea"/>
              </a:rPr>
              <a:t>2.</a:t>
            </a:r>
            <a:r>
              <a:rPr>
                <a:solidFill>
                  <a:srgbClr val="C00000"/>
                </a:solidFill>
                <a:sym typeface="+mn-ea"/>
              </a:rPr>
              <a:t>部分同学平时学习过程中自信心不足，做作业时免不了互相对答案，也不认真找出错误原因并加以改正</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6148" name="矩形 4"/>
          <p:cNvSpPr/>
          <p:nvPr>
            <p:custDataLst>
              <p:tags r:id="rId19"/>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
        <p:nvSpPr>
          <p:cNvPr id="6" name="文本框 5"/>
          <p:cNvSpPr txBox="1"/>
          <p:nvPr>
            <p:custDataLst>
              <p:tags r:id="rId20"/>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par>
                    <p:cTn id="17" fill="hold">
                      <p:stCondLst>
                        <p:cond delay="indefinite"/>
                      </p:stCondLst>
                      <p:childTnLst>
                        <p:par>
                          <p:cTn id="18" fill="hold">
                            <p:stCondLst>
                              <p:cond delay="0"/>
                            </p:stCondLst>
                            <p:childTnLst>
                              <p:par>
                                <p:cTn id="19" presetID="22" presetClass="entr" presetSubtype="8" fill="hold" grpId="0" nodeType="clickEffect">
                                  <p:stCondLst>
                                    <p:cond delay="0"/>
                                  </p:stCondLst>
                                  <p:childTnLst>
                                    <p:set>
                                      <p:cBhvr>
                                        <p:cTn id="20" dur="1" fill="hold">
                                          <p:stCondLst>
                                            <p:cond delay="0"/>
                                          </p:stCondLst>
                                        </p:cTn>
                                        <p:tgtEl>
                                          <p:spTgt spid="6148"/>
                                        </p:tgtEl>
                                        <p:attrNameLst>
                                          <p:attrName>style.visibility</p:attrName>
                                        </p:attrNameLst>
                                      </p:cBhvr>
                                      <p:to>
                                        <p:strVal val="visible"/>
                                      </p:to>
                                    </p:set>
                                    <p:animEffect transition="in" filter="wipe(left)">
                                      <p:cBhvr>
                                        <p:cTn id="21" dur="500"/>
                                        <p:tgtEl>
                                          <p:spTgt spid="61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5" grpId="0"/>
      <p:bldP spid="6147" grpId="0" animBg="1"/>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147" name="矩形 3"/>
          <p:cNvSpPr/>
          <p:nvPr>
            <p:custDataLst>
              <p:tags r:id="rId17"/>
            </p:custDataLst>
          </p:nvPr>
        </p:nvSpPr>
        <p:spPr>
          <a:xfrm>
            <a:off x="0" y="1815465"/>
            <a:ext cx="12192635" cy="396938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lang="en-US" altLang="zh-CN">
                <a:solidFill>
                  <a:srgbClr val="C00000"/>
                </a:solidFill>
                <a:sym typeface="+mn-ea"/>
              </a:rPr>
              <a:t>3.</a:t>
            </a:r>
            <a:r>
              <a:rPr>
                <a:solidFill>
                  <a:srgbClr val="C00000"/>
                </a:solidFill>
                <a:sym typeface="+mn-ea"/>
              </a:rPr>
              <a:t>这些同学到了考场上常会出现心理性错误，导致“会而不对”，或是为了保证正确率，反复验算，浪费很多时间，影响整体得分；</a:t>
            </a:r>
            <a:endParaRPr>
              <a:solidFill>
                <a:srgbClr val="C00000"/>
              </a:solidFill>
              <a:sym typeface="+mn-ea"/>
            </a:endParaRPr>
          </a:p>
          <a:p>
            <a:pPr>
              <a:lnSpc>
                <a:spcPct val="150000"/>
              </a:lnSpc>
              <a:spcBef>
                <a:spcPct val="0"/>
              </a:spcBef>
            </a:pPr>
            <a:r>
              <a:rPr lang="en-US" altLang="zh-CN">
                <a:solidFill>
                  <a:srgbClr val="C00000"/>
                </a:solidFill>
                <a:sym typeface="+mn-ea"/>
              </a:rPr>
              <a:t>4.</a:t>
            </a:r>
            <a:r>
              <a:rPr>
                <a:solidFill>
                  <a:srgbClr val="C00000"/>
                </a:solidFill>
                <a:sym typeface="+mn-ea"/>
              </a:rPr>
              <a:t>这些问题都很难在短时间得以解决，必须在平时下功夫努力改正</a:t>
            </a:r>
            <a:r>
              <a:rPr lang="en-US" altLang="zh-CN">
                <a:solidFill>
                  <a:srgbClr val="C00000"/>
                </a:solidFill>
                <a:sym typeface="+mn-ea"/>
              </a:rPr>
              <a:t>.</a:t>
            </a:r>
            <a:endParaRPr lang="en-US" altLang="zh-CN">
              <a:solidFill>
                <a:srgbClr val="C00000"/>
              </a:solidFill>
              <a:sym typeface="+mn-ea"/>
            </a:endParaRPr>
          </a:p>
          <a:p>
            <a:pPr>
              <a:lnSpc>
                <a:spcPct val="150000"/>
              </a:lnSpc>
              <a:spcBef>
                <a:spcPct val="0"/>
              </a:spcBef>
            </a:pPr>
            <a:r>
              <a:rPr lang="en-US" altLang="zh-CN">
                <a:solidFill>
                  <a:srgbClr val="C00000"/>
                </a:solidFill>
                <a:sym typeface="+mn-ea"/>
              </a:rPr>
              <a:t>5.</a:t>
            </a:r>
            <a:r>
              <a:rPr>
                <a:solidFill>
                  <a:srgbClr val="C00000"/>
                </a:solidFill>
                <a:sym typeface="+mn-ea"/>
              </a:rPr>
              <a:t>“会而不对”是高三数学学习的大忌，常见的有审题失误、计算错误等，平时都以为是粗心，其实这是一种不良的学习习惯，必须在第一轮复习中逐步克服，否则，后患无穷</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6148" name="矩形 4"/>
          <p:cNvSpPr/>
          <p:nvPr>
            <p:custDataLst>
              <p:tags r:id="rId18"/>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
        <p:nvSpPr>
          <p:cNvPr id="6" name="文本框 5"/>
          <p:cNvSpPr txBox="1"/>
          <p:nvPr>
            <p:custDataLst>
              <p:tags r:id="rId19"/>
            </p:custDataLst>
          </p:nvPr>
        </p:nvSpPr>
        <p:spPr>
          <a:xfrm>
            <a:off x="50800"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（六）养成良好的解题习惯</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7" name="文本框 6"/>
          <p:cNvSpPr txBox="1"/>
          <p:nvPr>
            <p:custDataLst>
              <p:tags r:id="rId20"/>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6"/>
                                        </p:tgtEl>
                                        <p:attrNameLst>
                                          <p:attrName>style.visibility</p:attrName>
                                        </p:attrNameLst>
                                      </p:cBhvr>
                                      <p:to>
                                        <p:strVal val="visible"/>
                                      </p:to>
                                    </p:set>
                                    <p:anim calcmode="discrete" valueType="clr">
                                      <p:cBhvr override="childStyle">
                                        <p:cTn id="7" dur="80"/>
                                        <p:tgtEl>
                                          <p:spTgt spid="6"/>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6"/>
                                        </p:tgtEl>
                                        <p:attrNameLst>
                                          <p:attrName>fillcolor</p:attrName>
                                        </p:attrNameLst>
                                      </p:cBhvr>
                                      <p:tavLst>
                                        <p:tav tm="0">
                                          <p:val>
                                            <p:clrVal>
                                              <a:schemeClr val="accent2"/>
                                            </p:clrVal>
                                          </p:val>
                                        </p:tav>
                                        <p:tav tm="50000">
                                          <p:val>
                                            <p:clrVal>
                                              <a:schemeClr val="hlink"/>
                                            </p:clrVal>
                                          </p:val>
                                        </p:tav>
                                      </p:tavLst>
                                    </p:anim>
                                    <p:set>
                                      <p:cBhvr>
                                        <p:cTn id="9" dur="80"/>
                                        <p:tgtEl>
                                          <p:spTgt spid="6"/>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par>
                    <p:cTn id="17" fill="hold">
                      <p:stCondLst>
                        <p:cond delay="indefinite"/>
                      </p:stCondLst>
                      <p:childTnLst>
                        <p:par>
                          <p:cTn id="18" fill="hold">
                            <p:stCondLst>
                              <p:cond delay="0"/>
                            </p:stCondLst>
                            <p:childTnLst>
                              <p:par>
                                <p:cTn id="19" presetID="22" presetClass="entr" presetSubtype="8" fill="hold" grpId="0" nodeType="clickEffect">
                                  <p:stCondLst>
                                    <p:cond delay="0"/>
                                  </p:stCondLst>
                                  <p:childTnLst>
                                    <p:set>
                                      <p:cBhvr>
                                        <p:cTn id="20" dur="1" fill="hold">
                                          <p:stCondLst>
                                            <p:cond delay="0"/>
                                          </p:stCondLst>
                                        </p:cTn>
                                        <p:tgtEl>
                                          <p:spTgt spid="6148"/>
                                        </p:tgtEl>
                                        <p:attrNameLst>
                                          <p:attrName>style.visibility</p:attrName>
                                        </p:attrNameLst>
                                      </p:cBhvr>
                                      <p:to>
                                        <p:strVal val="visible"/>
                                      </p:to>
                                    </p:set>
                                    <p:animEffect transition="in" filter="wipe(left)">
                                      <p:cBhvr>
                                        <p:cTn id="21" dur="500"/>
                                        <p:tgtEl>
                                          <p:spTgt spid="61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6147" grpId="0" animBg="1"/>
      <p:bldP spid="6"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7"/>
            </p:custDataLst>
          </p:nvPr>
        </p:nvSpPr>
        <p:spPr>
          <a:xfrm>
            <a:off x="109855"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（七）考试应该注意的几点</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7" name="矩形 3"/>
          <p:cNvSpPr/>
          <p:nvPr>
            <p:custDataLst>
              <p:tags r:id="rId18"/>
            </p:custDataLst>
          </p:nvPr>
        </p:nvSpPr>
        <p:spPr>
          <a:xfrm>
            <a:off x="0" y="1815465"/>
            <a:ext cx="12192635" cy="4858385"/>
          </a:xfrm>
          <a:prstGeom prst="rect">
            <a:avLst/>
          </a:prstGeom>
          <a:solidFill>
            <a:schemeClr val="accent1">
              <a:lumMod val="20000"/>
              <a:lumOff val="80000"/>
            </a:schemeClr>
          </a:solidFill>
          <a:ln>
            <a:noFill/>
            <a:miter lim="800000"/>
          </a:ln>
        </p:spPr>
        <p:txBody>
          <a:bodyPr wrap="square">
            <a:no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lang="en-US" altLang="zh-CN">
                <a:solidFill>
                  <a:srgbClr val="C00000"/>
                </a:solidFill>
                <a:sym typeface="+mn-ea"/>
              </a:rPr>
              <a:t>1</a:t>
            </a:r>
            <a:r>
              <a:rPr>
                <a:solidFill>
                  <a:srgbClr val="C00000"/>
                </a:solidFill>
                <a:sym typeface="+mn-ea"/>
              </a:rPr>
              <a:t>、调整好状态，控制好自我</a:t>
            </a:r>
            <a:r>
              <a:rPr lang="en-US" altLang="zh-CN">
                <a:solidFill>
                  <a:srgbClr val="C00000"/>
                </a:solidFill>
                <a:sym typeface="+mn-ea"/>
              </a:rPr>
              <a:t>.</a:t>
            </a:r>
            <a:r>
              <a:rPr>
                <a:solidFill>
                  <a:srgbClr val="C00000"/>
                </a:solidFill>
                <a:sym typeface="+mn-ea"/>
              </a:rPr>
              <a:t>保持清醒</a:t>
            </a:r>
            <a:r>
              <a:rPr lang="en-US" altLang="zh-CN">
                <a:solidFill>
                  <a:srgbClr val="C00000"/>
                </a:solidFill>
                <a:sym typeface="+mn-ea"/>
              </a:rPr>
              <a:t>,</a:t>
            </a:r>
            <a:r>
              <a:rPr>
                <a:solidFill>
                  <a:srgbClr val="C00000"/>
                </a:solidFill>
                <a:sym typeface="+mn-ea"/>
              </a:rPr>
              <a:t>高考数学的考试时间在下午，建议同学们中午最好休息半个小时或一个小时，其间尽量放松自己，从心理上暗示自己：只有静心休息才能确保考试时清醒</a:t>
            </a:r>
            <a:r>
              <a:rPr lang="en-US" altLang="zh-CN">
                <a:solidFill>
                  <a:srgbClr val="C00000"/>
                </a:solidFill>
                <a:sym typeface="+mn-ea"/>
              </a:rPr>
              <a:t>;</a:t>
            </a:r>
            <a:endParaRPr lang="en-US" altLang="zh-CN">
              <a:solidFill>
                <a:srgbClr val="C00000"/>
              </a:solidFill>
              <a:sym typeface="+mn-ea"/>
            </a:endParaRPr>
          </a:p>
          <a:p>
            <a:pPr>
              <a:lnSpc>
                <a:spcPct val="150000"/>
              </a:lnSpc>
              <a:spcBef>
                <a:spcPct val="0"/>
              </a:spcBef>
            </a:pPr>
            <a:r>
              <a:rPr lang="en-US" altLang="zh-CN">
                <a:solidFill>
                  <a:srgbClr val="C00000"/>
                </a:solidFill>
                <a:sym typeface="+mn-ea"/>
              </a:rPr>
              <a:t>2</a:t>
            </a:r>
            <a:r>
              <a:rPr>
                <a:solidFill>
                  <a:srgbClr val="C00000"/>
                </a:solidFill>
                <a:sym typeface="+mn-ea"/>
              </a:rPr>
              <a:t>、提高解选择题的速度、填空题的准确度</a:t>
            </a:r>
            <a:r>
              <a:rPr lang="en-US" altLang="zh-CN">
                <a:solidFill>
                  <a:srgbClr val="C00000"/>
                </a:solidFill>
                <a:sym typeface="+mn-ea"/>
              </a:rPr>
              <a:t>;</a:t>
            </a:r>
            <a:endParaRPr lang="en-US" altLang="zh-CN">
              <a:solidFill>
                <a:srgbClr val="C00000"/>
              </a:solidFill>
              <a:sym typeface="+mn-ea"/>
            </a:endParaRPr>
          </a:p>
          <a:p>
            <a:pPr>
              <a:lnSpc>
                <a:spcPct val="150000"/>
              </a:lnSpc>
              <a:spcBef>
                <a:spcPct val="0"/>
              </a:spcBef>
            </a:pPr>
            <a:r>
              <a:rPr lang="en-US" altLang="zh-CN">
                <a:solidFill>
                  <a:srgbClr val="C00000"/>
                </a:solidFill>
                <a:sym typeface="+mn-ea"/>
              </a:rPr>
              <a:t>3</a:t>
            </a:r>
            <a:r>
              <a:rPr>
                <a:solidFill>
                  <a:srgbClr val="C00000"/>
                </a:solidFill>
                <a:sym typeface="+mn-ea"/>
              </a:rPr>
              <a:t>、高考数学选择题是知识灵活运用，解题要求是只要结果、不要过程</a:t>
            </a:r>
            <a:r>
              <a:rPr lang="en-US" altLang="zh-CN">
                <a:solidFill>
                  <a:srgbClr val="C00000"/>
                </a:solidFill>
                <a:sym typeface="+mn-ea"/>
              </a:rPr>
              <a:t>.</a:t>
            </a:r>
            <a:r>
              <a:rPr>
                <a:solidFill>
                  <a:srgbClr val="C00000"/>
                </a:solidFill>
                <a:sym typeface="+mn-ea"/>
              </a:rPr>
              <a:t>因此，逆代法、估算法、特例法、排除法、数形结合法</a:t>
            </a:r>
            <a:r>
              <a:rPr lang="en-US" altLang="zh-CN">
                <a:solidFill>
                  <a:srgbClr val="C00000"/>
                </a:solidFill>
                <a:sym typeface="+mn-ea"/>
              </a:rPr>
              <a:t>……</a:t>
            </a:r>
            <a:r>
              <a:rPr>
                <a:solidFill>
                  <a:srgbClr val="C00000"/>
                </a:solidFill>
                <a:sym typeface="+mn-ea"/>
              </a:rPr>
              <a:t>尽显威力</a:t>
            </a:r>
            <a:r>
              <a:rPr lang="en-US" altLang="zh-CN">
                <a:solidFill>
                  <a:srgbClr val="C00000"/>
                </a:solidFill>
                <a:sym typeface="+mn-ea"/>
              </a:rPr>
              <a:t>.11</a:t>
            </a:r>
            <a:r>
              <a:rPr>
                <a:solidFill>
                  <a:srgbClr val="C00000"/>
                </a:solidFill>
                <a:sym typeface="+mn-ea"/>
              </a:rPr>
              <a:t>个选择题，若能把握得好，容易的一分钟一题，难题也不超过五分钟</a:t>
            </a:r>
            <a:r>
              <a:rPr lang="en-US" altLang="zh-CN">
                <a:solidFill>
                  <a:srgbClr val="C00000"/>
                </a:solidFill>
                <a:sym typeface="+mn-ea"/>
              </a:rPr>
              <a:t>;</a:t>
            </a:r>
            <a:endParaRPr>
              <a:solidFill>
                <a:srgbClr val="C00000"/>
              </a:solidFill>
              <a:sym typeface="+mn-ea"/>
            </a:endParaRPr>
          </a:p>
          <a:p>
            <a:pPr>
              <a:lnSpc>
                <a:spcPct val="150000"/>
              </a:lnSpc>
              <a:spcBef>
                <a:spcPct val="0"/>
              </a:spcBef>
            </a:pPr>
            <a:endParaRPr lang="zh-CN" altLang="en-US"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8" name="矩形 4"/>
          <p:cNvSpPr/>
          <p:nvPr>
            <p:custDataLst>
              <p:tags r:id="rId19"/>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
        <p:nvSpPr>
          <p:cNvPr id="7" name="文本框 6"/>
          <p:cNvSpPr txBox="1"/>
          <p:nvPr>
            <p:custDataLst>
              <p:tags r:id="rId20"/>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par>
                    <p:cTn id="17" fill="hold">
                      <p:stCondLst>
                        <p:cond delay="indefinite"/>
                      </p:stCondLst>
                      <p:childTnLst>
                        <p:par>
                          <p:cTn id="18" fill="hold">
                            <p:stCondLst>
                              <p:cond delay="0"/>
                            </p:stCondLst>
                            <p:childTnLst>
                              <p:par>
                                <p:cTn id="19" presetID="22" presetClass="entr" presetSubtype="8" fill="hold" grpId="0" nodeType="clickEffect">
                                  <p:stCondLst>
                                    <p:cond delay="0"/>
                                  </p:stCondLst>
                                  <p:childTnLst>
                                    <p:set>
                                      <p:cBhvr>
                                        <p:cTn id="20" dur="1" fill="hold">
                                          <p:stCondLst>
                                            <p:cond delay="0"/>
                                          </p:stCondLst>
                                        </p:cTn>
                                        <p:tgtEl>
                                          <p:spTgt spid="6148"/>
                                        </p:tgtEl>
                                        <p:attrNameLst>
                                          <p:attrName>style.visibility</p:attrName>
                                        </p:attrNameLst>
                                      </p:cBhvr>
                                      <p:to>
                                        <p:strVal val="visible"/>
                                      </p:to>
                                    </p:set>
                                    <p:animEffect transition="in" filter="wipe(left)">
                                      <p:cBhvr>
                                        <p:cTn id="21" dur="500"/>
                                        <p:tgtEl>
                                          <p:spTgt spid="61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5" grpId="0"/>
      <p:bldP spid="6147" grpId="0" animBg="1"/>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147" name="矩形 3"/>
          <p:cNvSpPr/>
          <p:nvPr>
            <p:custDataLst>
              <p:tags r:id="rId17"/>
            </p:custDataLst>
          </p:nvPr>
        </p:nvSpPr>
        <p:spPr>
          <a:xfrm>
            <a:off x="0" y="1815465"/>
            <a:ext cx="12192635" cy="4569460"/>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30000"/>
              </a:lnSpc>
              <a:spcBef>
                <a:spcPct val="0"/>
              </a:spcBef>
            </a:pPr>
            <a:r>
              <a:rPr lang="en-US" altLang="zh-CN">
                <a:solidFill>
                  <a:srgbClr val="C00000"/>
                </a:solidFill>
                <a:sym typeface="+mn-ea"/>
              </a:rPr>
              <a:t>4</a:t>
            </a:r>
            <a:r>
              <a:rPr>
                <a:solidFill>
                  <a:srgbClr val="C00000"/>
                </a:solidFill>
                <a:sym typeface="+mn-ea"/>
              </a:rPr>
              <a:t>、由于选择题的特殊性，由此提出解选择题要求“快、准、巧”，忌讳“小题大做”</a:t>
            </a:r>
            <a:r>
              <a:rPr lang="en-US" altLang="zh-CN">
                <a:solidFill>
                  <a:srgbClr val="C00000"/>
                </a:solidFill>
                <a:sym typeface="+mn-ea"/>
              </a:rPr>
              <a:t>.</a:t>
            </a:r>
            <a:r>
              <a:rPr>
                <a:solidFill>
                  <a:srgbClr val="C00000"/>
                </a:solidFill>
                <a:sym typeface="+mn-ea"/>
              </a:rPr>
              <a:t>填空题也是只要结果、不要过程，因此要力求“完整、严密”</a:t>
            </a:r>
            <a:r>
              <a:rPr lang="en-US" altLang="zh-CN">
                <a:solidFill>
                  <a:srgbClr val="C00000"/>
                </a:solidFill>
                <a:sym typeface="+mn-ea"/>
              </a:rPr>
              <a:t>;</a:t>
            </a:r>
            <a:endParaRPr lang="en-US" altLang="zh-CN">
              <a:solidFill>
                <a:srgbClr val="C00000"/>
              </a:solidFill>
              <a:sym typeface="+mn-ea"/>
            </a:endParaRPr>
          </a:p>
          <a:p>
            <a:pPr>
              <a:lnSpc>
                <a:spcPct val="130000"/>
              </a:lnSpc>
              <a:spcBef>
                <a:spcPct val="0"/>
              </a:spcBef>
            </a:pPr>
            <a:r>
              <a:rPr lang="en-US" altLang="zh-CN">
                <a:solidFill>
                  <a:srgbClr val="C00000"/>
                </a:solidFill>
                <a:sym typeface="+mn-ea"/>
              </a:rPr>
              <a:t>5</a:t>
            </a:r>
            <a:r>
              <a:rPr>
                <a:solidFill>
                  <a:srgbClr val="C00000"/>
                </a:solidFill>
                <a:sym typeface="+mn-ea"/>
              </a:rPr>
              <a:t>、审题要慢，做题要快，下手要准</a:t>
            </a:r>
            <a:r>
              <a:rPr lang="en-US" altLang="zh-CN">
                <a:solidFill>
                  <a:srgbClr val="C00000"/>
                </a:solidFill>
                <a:sym typeface="+mn-ea"/>
              </a:rPr>
              <a:t>;</a:t>
            </a:r>
            <a:endParaRPr>
              <a:solidFill>
                <a:srgbClr val="C00000"/>
              </a:solidFill>
              <a:sym typeface="+mn-ea"/>
            </a:endParaRPr>
          </a:p>
          <a:p>
            <a:pPr>
              <a:lnSpc>
                <a:spcPct val="130000"/>
              </a:lnSpc>
              <a:spcBef>
                <a:spcPct val="0"/>
              </a:spcBef>
            </a:pPr>
            <a:r>
              <a:rPr lang="en-US" altLang="zh-CN">
                <a:solidFill>
                  <a:srgbClr val="C00000"/>
                </a:solidFill>
                <a:sym typeface="+mn-ea"/>
              </a:rPr>
              <a:t>6</a:t>
            </a:r>
            <a:r>
              <a:rPr>
                <a:solidFill>
                  <a:srgbClr val="C00000"/>
                </a:solidFill>
                <a:sym typeface="+mn-ea"/>
              </a:rPr>
              <a:t>、题目本身就是解高考数学题的信息源，所以审题一定要逐字逐句看清楚，只有细致地审题才能从题目本身获得尽可能多的信息；</a:t>
            </a:r>
            <a:endParaRPr lang="zh-CN" altLang="en-US">
              <a:solidFill>
                <a:srgbClr val="C00000"/>
              </a:solidFill>
            </a:endParaRPr>
          </a:p>
          <a:p>
            <a:pPr>
              <a:lnSpc>
                <a:spcPct val="130000"/>
              </a:lnSpc>
              <a:spcBef>
                <a:spcPct val="0"/>
              </a:spcBef>
            </a:pPr>
            <a:r>
              <a:rPr lang="en-US" altLang="zh-CN">
                <a:solidFill>
                  <a:srgbClr val="C00000"/>
                </a:solidFill>
                <a:sym typeface="+mn-ea"/>
              </a:rPr>
              <a:t>7</a:t>
            </a:r>
            <a:r>
              <a:rPr>
                <a:solidFill>
                  <a:srgbClr val="C00000"/>
                </a:solidFill>
                <a:sym typeface="+mn-ea"/>
              </a:rPr>
              <a:t>、找到解题方法后，书写要简明扼要，快速规范，不拖泥带水，牢记高考评分标准是按步给分，关键步骤不能丢，但允许合理省略非关键步骤</a:t>
            </a:r>
            <a:r>
              <a:rPr lang="en-US" altLang="zh-CN">
                <a:solidFill>
                  <a:srgbClr val="C00000"/>
                </a:solidFill>
                <a:sym typeface="+mn-ea"/>
              </a:rPr>
              <a:t>.</a:t>
            </a:r>
            <a:r>
              <a:rPr>
                <a:solidFill>
                  <a:srgbClr val="C00000"/>
                </a:solidFill>
                <a:sym typeface="+mn-ea"/>
              </a:rPr>
              <a:t>答题时，尽量使用数学语言、符号，这比文字叙述要节省而严谨</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6" name="文本框 5"/>
          <p:cNvSpPr txBox="1"/>
          <p:nvPr>
            <p:custDataLst>
              <p:tags r:id="rId18"/>
            </p:custDataLst>
          </p:nvPr>
        </p:nvSpPr>
        <p:spPr>
          <a:xfrm>
            <a:off x="109855"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（七）考试应该注意的几点</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7" name="文本框 6"/>
          <p:cNvSpPr txBox="1"/>
          <p:nvPr>
            <p:custDataLst>
              <p:tags r:id="rId19"/>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pic>
        <p:nvPicPr>
          <p:cNvPr id="3" name="Picture 3"/>
          <p:cNvPicPr>
            <a:picLocks noChangeAspect="1"/>
          </p:cNvPicPr>
          <p:nvPr>
            <p:custDataLst>
              <p:tags r:id="rId20"/>
            </p:custDataLst>
          </p:nvPr>
        </p:nvPicPr>
        <p:blipFill>
          <a:blip r:embed="rId21"/>
          <a:stretch>
            <a:fillRect/>
          </a:stretch>
        </p:blipFill>
        <p:spPr>
          <a:xfrm flipH="1">
            <a:off x="12306300" y="10972800"/>
            <a:ext cx="0" cy="0"/>
          </a:xfrm>
          <a:prstGeom prst="rect">
            <a:avLst/>
          </a:prstGeom>
          <a:ln>
            <a:noFill/>
          </a:ln>
        </p:spPr>
      </p:pic>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6"/>
                                        </p:tgtEl>
                                        <p:attrNameLst>
                                          <p:attrName>style.visibility</p:attrName>
                                        </p:attrNameLst>
                                      </p:cBhvr>
                                      <p:to>
                                        <p:strVal val="visible"/>
                                      </p:to>
                                    </p:set>
                                    <p:anim calcmode="discrete" valueType="clr">
                                      <p:cBhvr override="childStyle">
                                        <p:cTn id="7" dur="80"/>
                                        <p:tgtEl>
                                          <p:spTgt spid="6"/>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6"/>
                                        </p:tgtEl>
                                        <p:attrNameLst>
                                          <p:attrName>fillcolor</p:attrName>
                                        </p:attrNameLst>
                                      </p:cBhvr>
                                      <p:tavLst>
                                        <p:tav tm="0">
                                          <p:val>
                                            <p:clrVal>
                                              <a:schemeClr val="accent2"/>
                                            </p:clrVal>
                                          </p:val>
                                        </p:tav>
                                        <p:tav tm="50000">
                                          <p:val>
                                            <p:clrVal>
                                              <a:schemeClr val="hlink"/>
                                            </p:clrVal>
                                          </p:val>
                                        </p:tav>
                                      </p:tavLst>
                                    </p:anim>
                                    <p:set>
                                      <p:cBhvr>
                                        <p:cTn id="9" dur="80"/>
                                        <p:tgtEl>
                                          <p:spTgt spid="6"/>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7" grpId="0" animBg="1"/>
      <p:bldP spid="6"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 name="文本框 2"/>
          <p:cNvSpPr txBox="1"/>
          <p:nvPr>
            <p:custDataLst>
              <p:tags r:id="rId2"/>
            </p:custDataLst>
          </p:nvPr>
        </p:nvSpPr>
        <p:spPr>
          <a:xfrm>
            <a:off x="1482898" y="252806"/>
            <a:ext cx="2062998" cy="521970"/>
          </a:xfrm>
          <a:prstGeom prst="rect">
            <a:avLst/>
          </a:prstGeom>
          <a:noFill/>
        </p:spPr>
        <p:txBody>
          <a:bodyPr wrap="square" rtlCol="0">
            <a:spAutoFit/>
          </a:bodyPr>
          <a:lstStyle/>
          <a:p>
            <a:pPr algn="ctr"/>
            <a:r>
              <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要求</a:t>
            </a:r>
            <a:endPar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矩形 3"/>
          <p:cNvSpPr/>
          <p:nvPr>
            <p:custDataLst>
              <p:tags r:id="rId3"/>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5"/>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6"/>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7"/>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8"/>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9"/>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10"/>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1"/>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2"/>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3"/>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4"/>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5"/>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6"/>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7"/>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8"/>
            </p:custDataLst>
          </p:nvPr>
        </p:nvSpPr>
        <p:spPr>
          <a:xfrm>
            <a:off x="50800"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（八）“0诊”复习要求</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7" name="矩形 3"/>
          <p:cNvSpPr/>
          <p:nvPr>
            <p:custDataLst>
              <p:tags r:id="rId19"/>
            </p:custDataLst>
          </p:nvPr>
        </p:nvSpPr>
        <p:spPr>
          <a:xfrm>
            <a:off x="0" y="1815465"/>
            <a:ext cx="12192635" cy="461581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lang="en-US" altLang="zh-CN">
                <a:solidFill>
                  <a:srgbClr val="C00000"/>
                </a:solidFill>
                <a:sym typeface="+mn-ea"/>
              </a:rPr>
              <a:t>1.</a:t>
            </a:r>
            <a:r>
              <a:rPr>
                <a:solidFill>
                  <a:srgbClr val="C00000"/>
                </a:solidFill>
                <a:sym typeface="+mn-ea"/>
              </a:rPr>
              <a:t>提前预习，看教材，记知识清单，提前做题</a:t>
            </a:r>
            <a:r>
              <a:rPr lang="en-US" altLang="zh-CN">
                <a:solidFill>
                  <a:srgbClr val="C00000"/>
                </a:solidFill>
                <a:sym typeface="+mn-ea"/>
              </a:rPr>
              <a:t>;</a:t>
            </a:r>
            <a:endParaRPr lang="zh-CN" altLang="en-US">
              <a:solidFill>
                <a:srgbClr val="C00000"/>
              </a:solidFill>
            </a:endParaRPr>
          </a:p>
          <a:p>
            <a:pPr>
              <a:lnSpc>
                <a:spcPct val="150000"/>
              </a:lnSpc>
              <a:spcBef>
                <a:spcPct val="0"/>
              </a:spcBef>
            </a:pPr>
            <a:r>
              <a:rPr lang="en-US" altLang="zh-CN">
                <a:solidFill>
                  <a:srgbClr val="C00000"/>
                </a:solidFill>
                <a:sym typeface="+mn-ea"/>
              </a:rPr>
              <a:t>2.</a:t>
            </a:r>
            <a:r>
              <a:rPr>
                <a:solidFill>
                  <a:srgbClr val="C00000"/>
                </a:solidFill>
                <a:sym typeface="+mn-ea"/>
              </a:rPr>
              <a:t>课前</a:t>
            </a:r>
            <a:r>
              <a:rPr lang="en-US" altLang="zh-CN">
                <a:solidFill>
                  <a:srgbClr val="C00000"/>
                </a:solidFill>
                <a:sym typeface="+mn-ea"/>
              </a:rPr>
              <a:t>5</a:t>
            </a:r>
            <a:r>
              <a:rPr>
                <a:solidFill>
                  <a:srgbClr val="C00000"/>
                </a:solidFill>
                <a:sym typeface="+mn-ea"/>
              </a:rPr>
              <a:t>分钟，抽查相关概念、公式、二级结论等基础知识</a:t>
            </a:r>
            <a:r>
              <a:rPr lang="en-US" altLang="zh-CN">
                <a:solidFill>
                  <a:srgbClr val="C00000"/>
                </a:solidFill>
                <a:sym typeface="+mn-ea"/>
              </a:rPr>
              <a:t>;</a:t>
            </a:r>
            <a:endParaRPr lang="en-US" altLang="zh-CN">
              <a:solidFill>
                <a:srgbClr val="C00000"/>
              </a:solidFill>
              <a:sym typeface="+mn-ea"/>
            </a:endParaRPr>
          </a:p>
          <a:p>
            <a:pPr>
              <a:lnSpc>
                <a:spcPct val="150000"/>
              </a:lnSpc>
              <a:spcBef>
                <a:spcPct val="0"/>
              </a:spcBef>
            </a:pPr>
            <a:r>
              <a:rPr lang="en-US" altLang="zh-CN">
                <a:solidFill>
                  <a:srgbClr val="C00000"/>
                </a:solidFill>
                <a:sym typeface="+mn-ea"/>
              </a:rPr>
              <a:t>3.</a:t>
            </a:r>
            <a:r>
              <a:rPr>
                <a:solidFill>
                  <a:srgbClr val="C00000"/>
                </a:solidFill>
                <a:sym typeface="+mn-ea"/>
              </a:rPr>
              <a:t>课后，抽查部分同学当堂课的笔记，要求自己做题用黑色笔，评讲改动用红色，自己的总结提醒用蓝色等！不合格的当天纠正</a:t>
            </a:r>
            <a:r>
              <a:rPr lang="en-US" altLang="zh-CN">
                <a:solidFill>
                  <a:srgbClr val="C00000"/>
                </a:solidFill>
                <a:sym typeface="+mn-ea"/>
              </a:rPr>
              <a:t>;</a:t>
            </a:r>
            <a:endParaRPr lang="zh-CN" altLang="en-US">
              <a:solidFill>
                <a:srgbClr val="C00000"/>
              </a:solidFill>
            </a:endParaRPr>
          </a:p>
          <a:p>
            <a:pPr>
              <a:lnSpc>
                <a:spcPct val="150000"/>
              </a:lnSpc>
              <a:spcBef>
                <a:spcPct val="0"/>
              </a:spcBef>
            </a:pPr>
            <a:r>
              <a:rPr lang="en-US" altLang="zh-CN">
                <a:solidFill>
                  <a:srgbClr val="C00000"/>
                </a:solidFill>
                <a:sym typeface="+mn-ea"/>
              </a:rPr>
              <a:t>4.</a:t>
            </a:r>
            <a:r>
              <a:rPr>
                <a:solidFill>
                  <a:srgbClr val="C00000"/>
                </a:solidFill>
                <a:sym typeface="+mn-ea"/>
              </a:rPr>
              <a:t>多次不合格者，抽背、面批面改、面谈</a:t>
            </a:r>
            <a:r>
              <a:rPr lang="en-US" altLang="zh-CN">
                <a:solidFill>
                  <a:srgbClr val="C00000"/>
                </a:solidFill>
                <a:sym typeface="+mn-ea"/>
              </a:rPr>
              <a:t>……</a:t>
            </a:r>
            <a:r>
              <a:rPr>
                <a:solidFill>
                  <a:srgbClr val="C00000"/>
                </a:solidFill>
                <a:sym typeface="+mn-ea"/>
              </a:rPr>
              <a:t>假期监督</a:t>
            </a:r>
            <a:r>
              <a:rPr lang="en-US" altLang="zh-CN">
                <a:solidFill>
                  <a:srgbClr val="C00000"/>
                </a:solidFill>
                <a:sym typeface="+mn-ea"/>
              </a:rPr>
              <a:t>……</a:t>
            </a:r>
            <a:endParaRPr lang="en-US" altLang="zh-CN">
              <a:solidFill>
                <a:srgbClr val="C00000"/>
              </a:solidFill>
              <a:sym typeface="+mn-ea"/>
            </a:endParaRPr>
          </a:p>
          <a:p>
            <a:pPr>
              <a:lnSpc>
                <a:spcPct val="150000"/>
              </a:lnSpc>
              <a:spcBef>
                <a:spcPct val="0"/>
              </a:spcBef>
            </a:pPr>
            <a:r>
              <a:rPr lang="en-US" altLang="zh-CN">
                <a:solidFill>
                  <a:srgbClr val="C00000"/>
                </a:solidFill>
              </a:rPr>
              <a:t>5.整理数学试卷，按考试时间依次放好，有计划的重做错题，不定时错题重</a:t>
            </a:r>
            <a:r>
              <a:rPr>
                <a:solidFill>
                  <a:srgbClr val="C00000"/>
                </a:solidFill>
              </a:rPr>
              <a:t>测</a:t>
            </a:r>
            <a:endParaRPr>
              <a:solidFill>
                <a:srgbClr val="C00000"/>
              </a:solidFill>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147" grpId="0" animBg="1"/>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 name="文本框 2"/>
          <p:cNvSpPr txBox="1"/>
          <p:nvPr>
            <p:custDataLst>
              <p:tags r:id="rId2"/>
            </p:custDataLst>
          </p:nvPr>
        </p:nvSpPr>
        <p:spPr>
          <a:xfrm>
            <a:off x="1384473" y="252806"/>
            <a:ext cx="2062998" cy="521970"/>
          </a:xfrm>
          <a:prstGeom prst="rect">
            <a:avLst/>
          </a:prstGeom>
          <a:noFill/>
        </p:spPr>
        <p:txBody>
          <a:bodyPr wrap="square" rtlCol="0">
            <a:spAutoFit/>
          </a:bodyPr>
          <a:lstStyle/>
          <a:p>
            <a:pPr algn="ctr"/>
            <a:r>
              <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rPr>
              <a:t>争取</a:t>
            </a:r>
            <a:endPar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矩形 3"/>
          <p:cNvSpPr/>
          <p:nvPr>
            <p:custDataLst>
              <p:tags r:id="rId3"/>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5"/>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6"/>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7"/>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8"/>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9"/>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10"/>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1"/>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2"/>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3"/>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4"/>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5"/>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6"/>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7"/>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8"/>
            </p:custDataLst>
          </p:nvPr>
        </p:nvSpPr>
        <p:spPr>
          <a:xfrm>
            <a:off x="50800" y="774700"/>
            <a:ext cx="12192635" cy="809625"/>
          </a:xfrm>
          <a:prstGeom prst="rect">
            <a:avLst/>
          </a:prstGeom>
          <a:noFill/>
        </p:spPr>
        <p:txBody>
          <a:bodyPr wrap="square" rtlCol="0">
            <a:no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（九）根据“0诊”评选班级</a:t>
            </a:r>
            <a:endParaRPr lang="zh-CN" altLang="en-US" sz="2800">
              <a:solidFill>
                <a:srgbClr val="C00000"/>
              </a:solidFill>
            </a:endParaRPr>
          </a:p>
          <a:p>
            <a:pPr>
              <a:lnSpc>
                <a:spcPct val="200000"/>
              </a:lnSpc>
            </a:pPr>
            <a:endParaRPr lang="zh-CN" altLang="en-US" sz="28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7" name="矩形 3"/>
          <p:cNvSpPr/>
          <p:nvPr>
            <p:custDataLst>
              <p:tags r:id="rId19"/>
            </p:custDataLst>
          </p:nvPr>
        </p:nvSpPr>
        <p:spPr>
          <a:xfrm>
            <a:off x="50800" y="1758315"/>
            <a:ext cx="12017375" cy="4208780"/>
          </a:xfrm>
          <a:prstGeom prst="rect">
            <a:avLst/>
          </a:prstGeom>
          <a:solidFill>
            <a:schemeClr val="accent1">
              <a:lumMod val="20000"/>
              <a:lumOff val="80000"/>
            </a:schemeClr>
          </a:solidFill>
          <a:ln>
            <a:noFill/>
            <a:miter lim="800000"/>
          </a:ln>
        </p:spPr>
        <p:txBody>
          <a:bodyPr wrap="square">
            <a:no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lang="en-US" altLang="zh-CN">
                <a:solidFill>
                  <a:srgbClr val="C00000"/>
                </a:solidFill>
                <a:sym typeface="+mn-ea"/>
              </a:rPr>
              <a:t>1.</a:t>
            </a:r>
            <a:r>
              <a:rPr>
                <a:solidFill>
                  <a:srgbClr val="C00000"/>
                </a:solidFill>
                <a:sym typeface="+mn-ea"/>
              </a:rPr>
              <a:t>数学</a:t>
            </a:r>
            <a:r>
              <a:rPr lang="en-US" altLang="zh-CN">
                <a:solidFill>
                  <a:srgbClr val="C00000"/>
                </a:solidFill>
                <a:sym typeface="+mn-ea"/>
              </a:rPr>
              <a:t>……</a:t>
            </a:r>
            <a:r>
              <a:rPr>
                <a:solidFill>
                  <a:srgbClr val="C00000"/>
                </a:solidFill>
                <a:sym typeface="+mn-ea"/>
              </a:rPr>
              <a:t>尖子生（前</a:t>
            </a:r>
            <a:r>
              <a:rPr lang="en-US" altLang="zh-CN">
                <a:solidFill>
                  <a:srgbClr val="C00000"/>
                </a:solidFill>
                <a:sym typeface="+mn-ea"/>
              </a:rPr>
              <a:t>   </a:t>
            </a:r>
            <a:r>
              <a:rPr>
                <a:solidFill>
                  <a:srgbClr val="C00000"/>
                </a:solidFill>
                <a:sym typeface="+mn-ea"/>
              </a:rPr>
              <a:t>名）</a:t>
            </a:r>
            <a:endParaRPr lang="en-US" altLang="zh-CN">
              <a:solidFill>
                <a:srgbClr val="C00000"/>
              </a:solidFill>
            </a:endParaRPr>
          </a:p>
          <a:p>
            <a:pPr>
              <a:lnSpc>
                <a:spcPct val="150000"/>
              </a:lnSpc>
              <a:spcBef>
                <a:spcPct val="0"/>
              </a:spcBef>
            </a:pPr>
            <a:r>
              <a:rPr lang="en-US" altLang="zh-CN">
                <a:solidFill>
                  <a:srgbClr val="C00000"/>
                </a:solidFill>
                <a:sym typeface="+mn-ea"/>
              </a:rPr>
              <a:t>2.</a:t>
            </a:r>
            <a:r>
              <a:rPr>
                <a:solidFill>
                  <a:srgbClr val="C00000"/>
                </a:solidFill>
                <a:sym typeface="+mn-ea"/>
              </a:rPr>
              <a:t>数学</a:t>
            </a:r>
            <a:r>
              <a:rPr lang="en-US" altLang="zh-CN">
                <a:solidFill>
                  <a:srgbClr val="C00000"/>
                </a:solidFill>
                <a:sym typeface="+mn-ea"/>
              </a:rPr>
              <a:t>……</a:t>
            </a:r>
            <a:r>
              <a:rPr>
                <a:solidFill>
                  <a:srgbClr val="C00000"/>
                </a:solidFill>
                <a:sym typeface="+mn-ea"/>
              </a:rPr>
              <a:t>进步（前</a:t>
            </a:r>
            <a:r>
              <a:rPr lang="en-US" altLang="zh-CN">
                <a:solidFill>
                  <a:srgbClr val="C00000"/>
                </a:solidFill>
                <a:sym typeface="+mn-ea"/>
              </a:rPr>
              <a:t>     </a:t>
            </a:r>
            <a:r>
              <a:rPr>
                <a:solidFill>
                  <a:srgbClr val="C00000"/>
                </a:solidFill>
                <a:sym typeface="+mn-ea"/>
              </a:rPr>
              <a:t>名）</a:t>
            </a:r>
            <a:endParaRPr lang="en-US" altLang="zh-CN">
              <a:solidFill>
                <a:srgbClr val="C00000"/>
              </a:solidFill>
            </a:endParaRPr>
          </a:p>
          <a:p>
            <a:pPr>
              <a:lnSpc>
                <a:spcPct val="150000"/>
              </a:lnSpc>
              <a:spcBef>
                <a:spcPct val="0"/>
              </a:spcBef>
            </a:pPr>
            <a:r>
              <a:rPr lang="en-US" altLang="zh-CN">
                <a:solidFill>
                  <a:srgbClr val="C00000"/>
                </a:solidFill>
                <a:sym typeface="+mn-ea"/>
              </a:rPr>
              <a:t>3.</a:t>
            </a:r>
            <a:r>
              <a:rPr>
                <a:solidFill>
                  <a:srgbClr val="C00000"/>
                </a:solidFill>
                <a:sym typeface="+mn-ea"/>
              </a:rPr>
              <a:t>数学</a:t>
            </a:r>
            <a:r>
              <a:rPr lang="en-US" altLang="zh-CN">
                <a:solidFill>
                  <a:srgbClr val="C00000"/>
                </a:solidFill>
                <a:sym typeface="+mn-ea"/>
              </a:rPr>
              <a:t>……</a:t>
            </a:r>
            <a:r>
              <a:rPr>
                <a:solidFill>
                  <a:srgbClr val="C00000"/>
                </a:solidFill>
                <a:sym typeface="+mn-ea"/>
              </a:rPr>
              <a:t>优秀（上课，作业，学习态度）（</a:t>
            </a:r>
            <a:r>
              <a:rPr lang="en-US" altLang="zh-CN">
                <a:solidFill>
                  <a:srgbClr val="C00000"/>
                </a:solidFill>
                <a:sym typeface="+mn-ea"/>
              </a:rPr>
              <a:t>     </a:t>
            </a:r>
            <a:r>
              <a:rPr>
                <a:solidFill>
                  <a:srgbClr val="C00000"/>
                </a:solidFill>
                <a:sym typeface="+mn-ea"/>
              </a:rPr>
              <a:t>名）</a:t>
            </a:r>
            <a:endParaRPr lang="en-US" altLang="zh-CN">
              <a:solidFill>
                <a:srgbClr val="C00000"/>
              </a:solidFill>
            </a:endParaRPr>
          </a:p>
          <a:p>
            <a:pPr>
              <a:lnSpc>
                <a:spcPct val="150000"/>
              </a:lnSpc>
              <a:spcBef>
                <a:spcPct val="0"/>
              </a:spcBef>
            </a:pPr>
            <a:r>
              <a:rPr lang="en-US" altLang="zh-CN">
                <a:solidFill>
                  <a:srgbClr val="C00000"/>
                </a:solidFill>
                <a:sym typeface="+mn-ea"/>
              </a:rPr>
              <a:t>4.</a:t>
            </a:r>
            <a:r>
              <a:rPr>
                <a:solidFill>
                  <a:srgbClr val="C00000"/>
                </a:solidFill>
                <a:sym typeface="+mn-ea"/>
              </a:rPr>
              <a:t>数学</a:t>
            </a:r>
            <a:r>
              <a:rPr lang="en-US" altLang="zh-CN">
                <a:solidFill>
                  <a:srgbClr val="C00000"/>
                </a:solidFill>
                <a:sym typeface="+mn-ea"/>
              </a:rPr>
              <a:t>……</a:t>
            </a:r>
            <a:r>
              <a:rPr>
                <a:solidFill>
                  <a:srgbClr val="C00000"/>
                </a:solidFill>
                <a:sym typeface="+mn-ea"/>
              </a:rPr>
              <a:t>笔记、错题集（</a:t>
            </a:r>
            <a:r>
              <a:rPr lang="en-US" altLang="zh-CN">
                <a:solidFill>
                  <a:srgbClr val="C00000"/>
                </a:solidFill>
                <a:sym typeface="+mn-ea"/>
              </a:rPr>
              <a:t>   </a:t>
            </a:r>
            <a:r>
              <a:rPr>
                <a:solidFill>
                  <a:srgbClr val="C00000"/>
                </a:solidFill>
                <a:sym typeface="+mn-ea"/>
              </a:rPr>
              <a:t>名）</a:t>
            </a:r>
            <a:endParaRPr lang="en-US" altLang="zh-CN">
              <a:solidFill>
                <a:srgbClr val="C00000"/>
              </a:solidFill>
            </a:endParaRPr>
          </a:p>
          <a:p>
            <a:pPr>
              <a:lnSpc>
                <a:spcPct val="150000"/>
              </a:lnSpc>
              <a:spcBef>
                <a:spcPct val="0"/>
              </a:spcBef>
            </a:pPr>
            <a:r>
              <a:rPr lang="en-US" altLang="zh-CN">
                <a:solidFill>
                  <a:srgbClr val="C00000"/>
                </a:solidFill>
                <a:sym typeface="+mn-ea"/>
              </a:rPr>
              <a:t>5.</a:t>
            </a:r>
            <a:r>
              <a:rPr>
                <a:solidFill>
                  <a:srgbClr val="C00000"/>
                </a:solidFill>
                <a:sym typeface="+mn-ea"/>
              </a:rPr>
              <a:t>数学</a:t>
            </a:r>
            <a:r>
              <a:rPr lang="en-US" altLang="zh-CN">
                <a:solidFill>
                  <a:srgbClr val="C00000"/>
                </a:solidFill>
                <a:sym typeface="+mn-ea"/>
              </a:rPr>
              <a:t>……</a:t>
            </a:r>
            <a:r>
              <a:rPr>
                <a:solidFill>
                  <a:srgbClr val="C00000"/>
                </a:solidFill>
                <a:sym typeface="+mn-ea"/>
              </a:rPr>
              <a:t>思维最强大脑（</a:t>
            </a:r>
            <a:r>
              <a:rPr lang="en-US" altLang="zh-CN">
                <a:solidFill>
                  <a:srgbClr val="C00000"/>
                </a:solidFill>
                <a:sym typeface="+mn-ea"/>
              </a:rPr>
              <a:t>   </a:t>
            </a:r>
            <a:r>
              <a:rPr>
                <a:solidFill>
                  <a:srgbClr val="C00000"/>
                </a:solidFill>
                <a:sym typeface="+mn-ea"/>
              </a:rPr>
              <a:t>名）</a:t>
            </a:r>
            <a:endParaRPr lang="zh-CN" altLang="en-US">
              <a:solidFill>
                <a:srgbClr val="C00000"/>
              </a:solidFill>
            </a:endParaRPr>
          </a:p>
          <a:p>
            <a:pPr>
              <a:lnSpc>
                <a:spcPct val="150000"/>
              </a:lnSpc>
              <a:spcBef>
                <a:spcPct val="0"/>
              </a:spcBef>
            </a:pPr>
            <a:r>
              <a:rPr lang="en-US" altLang="zh-CN">
                <a:solidFill>
                  <a:srgbClr val="C00000"/>
                </a:solidFill>
                <a:sym typeface="+mn-ea"/>
              </a:rPr>
              <a:t>6.</a:t>
            </a:r>
            <a:r>
              <a:rPr>
                <a:solidFill>
                  <a:srgbClr val="C00000"/>
                </a:solidFill>
                <a:sym typeface="+mn-ea"/>
              </a:rPr>
              <a:t>数学</a:t>
            </a:r>
            <a:r>
              <a:rPr lang="en-US" altLang="zh-CN">
                <a:solidFill>
                  <a:srgbClr val="C00000"/>
                </a:solidFill>
                <a:sym typeface="+mn-ea"/>
              </a:rPr>
              <a:t>……</a:t>
            </a:r>
            <a:r>
              <a:rPr>
                <a:solidFill>
                  <a:srgbClr val="C00000"/>
                </a:solidFill>
                <a:sym typeface="+mn-ea"/>
              </a:rPr>
              <a:t>计算能力最强（</a:t>
            </a:r>
            <a:r>
              <a:rPr lang="en-US" altLang="zh-CN">
                <a:solidFill>
                  <a:srgbClr val="C00000"/>
                </a:solidFill>
                <a:sym typeface="+mn-ea"/>
              </a:rPr>
              <a:t>   </a:t>
            </a:r>
            <a:r>
              <a:rPr>
                <a:solidFill>
                  <a:srgbClr val="C00000"/>
                </a:solidFill>
                <a:sym typeface="+mn-ea"/>
              </a:rPr>
              <a:t>名）</a:t>
            </a:r>
            <a:endParaRPr lang="zh-CN" altLang="en-US">
              <a:solidFill>
                <a:srgbClr val="C00000"/>
              </a:solidFill>
            </a:endParaRPr>
          </a:p>
          <a:p>
            <a:pPr marL="0" indent="0">
              <a:lnSpc>
                <a:spcPct val="150000"/>
              </a:lnSpc>
              <a:spcBef>
                <a:spcPct val="0"/>
              </a:spcBef>
              <a:buNone/>
            </a:pPr>
            <a:endParaRPr lang="zh-CN" altLang="en-US" b="1">
              <a:latin typeface="Times New Roman" panose="02020603050405020304" pitchFamily="18" charset="0"/>
              <a:ea typeface="楷体" panose="02010609060101010101" pitchFamily="49" charset="-122"/>
              <a:cs typeface="Times New Roman" panose="02020603050405020304"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147"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 name="文本框 2"/>
          <p:cNvSpPr txBox="1"/>
          <p:nvPr>
            <p:custDataLst>
              <p:tags r:id="rId2"/>
            </p:custDataLst>
          </p:nvPr>
        </p:nvSpPr>
        <p:spPr>
          <a:xfrm>
            <a:off x="1384473" y="252806"/>
            <a:ext cx="2062998" cy="521970"/>
          </a:xfrm>
          <a:prstGeom prst="rect">
            <a:avLst/>
          </a:prstGeom>
          <a:noFill/>
        </p:spPr>
        <p:txBody>
          <a:bodyPr wrap="square" rtlCol="0">
            <a:spAutoFit/>
          </a:bodyPr>
          <a:lstStyle/>
          <a:p>
            <a:pPr algn="ctr"/>
            <a:r>
              <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目录</a:t>
            </a:r>
            <a:endPar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矩形 3"/>
          <p:cNvSpPr/>
          <p:nvPr>
            <p:custDataLst>
              <p:tags r:id="rId3"/>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5"/>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6"/>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7"/>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8"/>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9"/>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10"/>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1"/>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2"/>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3"/>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4"/>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5"/>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6"/>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7"/>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8"/>
            </p:custDataLst>
          </p:nvPr>
        </p:nvSpPr>
        <p:spPr>
          <a:xfrm>
            <a:off x="602615" y="1471295"/>
            <a:ext cx="12192635" cy="829945"/>
          </a:xfrm>
          <a:prstGeom prst="rect">
            <a:avLst/>
          </a:prstGeom>
          <a:noFill/>
        </p:spPr>
        <p:txBody>
          <a:bodyPr wrap="square" rtlCol="0">
            <a:spAutoFit/>
          </a:bodyPr>
          <a:lstStyle/>
          <a:p>
            <a:pPr eaLnBrk="1" hangingPunct="1">
              <a:lnSpc>
                <a:spcPct val="120000"/>
              </a:lnSpc>
              <a:spcBef>
                <a:spcPct val="0"/>
              </a:spcBef>
              <a:spcAft>
                <a:spcPct val="0"/>
              </a:spcAft>
            </a:pPr>
            <a:r>
              <a:rPr lang="zh-CN" altLang="en-US" sz="4000" b="1">
                <a:latin typeface="Times New Roman" panose="02020603050405020304" pitchFamily="18" charset="0"/>
                <a:ea typeface="楷体" panose="02010609060101010101" pitchFamily="49" charset="-122"/>
                <a:cs typeface="Times New Roman" panose="02020603050405020304" pitchFamily="18" charset="0"/>
                <a:sym typeface="思源黑体"/>
              </a:rPr>
              <a:t>一、备考工作中存在的问题</a:t>
            </a:r>
            <a:endParaRPr lang="zh-CN" altLang="en-US" sz="40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8" name="矩形 4"/>
          <p:cNvSpPr/>
          <p:nvPr>
            <p:custDataLst>
              <p:tags r:id="rId19"/>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
        <p:nvSpPr>
          <p:cNvPr id="6" name="文本框 5"/>
          <p:cNvSpPr txBox="1"/>
          <p:nvPr>
            <p:custDataLst>
              <p:tags r:id="rId20"/>
            </p:custDataLst>
          </p:nvPr>
        </p:nvSpPr>
        <p:spPr>
          <a:xfrm>
            <a:off x="670560" y="2667635"/>
            <a:ext cx="12192635" cy="829945"/>
          </a:xfrm>
          <a:prstGeom prst="rect">
            <a:avLst/>
          </a:prstGeom>
          <a:noFill/>
        </p:spPr>
        <p:txBody>
          <a:bodyPr wrap="square" rtlCol="0">
            <a:spAutoFit/>
          </a:bodyPr>
          <a:lstStyle/>
          <a:p>
            <a:pPr marL="0" lvl="0" indent="0">
              <a:lnSpc>
                <a:spcPct val="120000"/>
              </a:lnSpc>
              <a:spcBef>
                <a:spcPct val="0"/>
              </a:spcBef>
              <a:buFontTx/>
              <a:buNone/>
            </a:pPr>
            <a:r>
              <a:rPr lang="zh-CN" altLang="en-US" sz="4000" b="1">
                <a:latin typeface="Times New Roman" panose="02020603050405020304" pitchFamily="18" charset="0"/>
                <a:ea typeface="楷体" panose="02010609060101010101" pitchFamily="49" charset="-122"/>
                <a:cs typeface="Times New Roman" panose="02020603050405020304" pitchFamily="18" charset="0"/>
                <a:sym typeface="+mn-ea"/>
              </a:rPr>
              <a:t>二、 </a:t>
            </a:r>
            <a:r>
              <a:rPr lang="zh-CN" altLang="en-US" sz="4000" b="1">
                <a:latin typeface="Times New Roman" panose="02020603050405020304" pitchFamily="18" charset="0"/>
                <a:ea typeface="楷体" panose="02010609060101010101" pitchFamily="49" charset="-122"/>
                <a:cs typeface="Times New Roman" panose="02020603050405020304" pitchFamily="18" charset="0"/>
                <a:sym typeface="思源黑体"/>
              </a:rPr>
              <a:t>今</a:t>
            </a:r>
            <a:r>
              <a:rPr sz="4000" b="1">
                <a:latin typeface="Times New Roman" panose="02020603050405020304" pitchFamily="18" charset="0"/>
                <a:ea typeface="楷体" panose="02010609060101010101" pitchFamily="49" charset="-122"/>
                <a:cs typeface="Times New Roman" panose="02020603050405020304" pitchFamily="18" charset="0"/>
                <a:sym typeface="思源黑体"/>
              </a:rPr>
              <a:t>后的备考建议</a:t>
            </a:r>
            <a:endParaRPr lang="zh-CN" altLang="en-US" sz="4000" b="1">
              <a:latin typeface="Times New Roman" panose="02020603050405020304" pitchFamily="18" charset="0"/>
              <a:ea typeface="楷体" panose="02010609060101010101" pitchFamily="49" charset="-122"/>
              <a:cs typeface="Times New Roman" panose="02020603050405020304"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2" presetClass="entr" presetSubtype="8" fill="hold" grpId="0" nodeType="clickEffect">
                                  <p:stCondLst>
                                    <p:cond delay="0"/>
                                  </p:stCondLst>
                                  <p:childTnLst>
                                    <p:set>
                                      <p:cBhvr>
                                        <p:cTn id="13" dur="1" fill="hold">
                                          <p:stCondLst>
                                            <p:cond delay="0"/>
                                          </p:stCondLst>
                                        </p:cTn>
                                        <p:tgtEl>
                                          <p:spTgt spid="6148"/>
                                        </p:tgtEl>
                                        <p:attrNameLst>
                                          <p:attrName>style.visibility</p:attrName>
                                        </p:attrNameLst>
                                      </p:cBhvr>
                                      <p:to>
                                        <p:strVal val="visible"/>
                                      </p:to>
                                    </p:set>
                                    <p:animEffect transition="in" filter="wipe(left)">
                                      <p:cBhvr>
                                        <p:cTn id="14" dur="500"/>
                                        <p:tgtEl>
                                          <p:spTgt spid="6148"/>
                                        </p:tgtEl>
                                      </p:cBhvr>
                                    </p:animEffect>
                                  </p:childTnLst>
                                </p:cTn>
                              </p:par>
                            </p:childTnLst>
                          </p:cTn>
                        </p:par>
                      </p:childTnLst>
                    </p:cTn>
                  </p:par>
                  <p:par>
                    <p:cTn id="15" fill="hold">
                      <p:stCondLst>
                        <p:cond delay="indefinite"/>
                      </p:stCondLst>
                      <p:childTnLst>
                        <p:par>
                          <p:cTn id="16" fill="hold">
                            <p:stCondLst>
                              <p:cond delay="0"/>
                            </p:stCondLst>
                            <p:childTnLst>
                              <p:par>
                                <p:cTn id="17" presetID="27" presetClass="entr" presetSubtype="0" fill="hold" grpId="0" nodeType="clickEffect">
                                  <p:stCondLst>
                                    <p:cond delay="0"/>
                                  </p:stCondLst>
                                  <p:iterate type="lt">
                                    <p:tmPct val="50000"/>
                                  </p:iterate>
                                  <p:childTnLst>
                                    <p:set>
                                      <p:cBhvr>
                                        <p:cTn id="18" dur="1" fill="hold">
                                          <p:stCondLst>
                                            <p:cond delay="0"/>
                                          </p:stCondLst>
                                        </p:cTn>
                                        <p:tgtEl>
                                          <p:spTgt spid="6"/>
                                        </p:tgtEl>
                                        <p:attrNameLst>
                                          <p:attrName>style.visibility</p:attrName>
                                        </p:attrNameLst>
                                      </p:cBhvr>
                                      <p:to>
                                        <p:strVal val="visible"/>
                                      </p:to>
                                    </p:set>
                                    <p:anim calcmode="discrete" valueType="clr">
                                      <p:cBhvr override="childStyle">
                                        <p:cTn id="19" dur="80"/>
                                        <p:tgtEl>
                                          <p:spTgt spid="6"/>
                                        </p:tgtEl>
                                        <p:attrNameLst>
                                          <p:attrName>style.color</p:attrName>
                                        </p:attrNameLst>
                                      </p:cBhvr>
                                      <p:tavLst>
                                        <p:tav tm="0">
                                          <p:val>
                                            <p:clrVal>
                                              <a:schemeClr val="accent2"/>
                                            </p:clrVal>
                                          </p:val>
                                        </p:tav>
                                        <p:tav tm="50000">
                                          <p:val>
                                            <p:clrVal>
                                              <a:schemeClr val="hlink"/>
                                            </p:clrVal>
                                          </p:val>
                                        </p:tav>
                                      </p:tavLst>
                                    </p:anim>
                                    <p:anim calcmode="discrete" valueType="clr">
                                      <p:cBhvr>
                                        <p:cTn id="20" dur="80"/>
                                        <p:tgtEl>
                                          <p:spTgt spid="6"/>
                                        </p:tgtEl>
                                        <p:attrNameLst>
                                          <p:attrName>fillcolor</p:attrName>
                                        </p:attrNameLst>
                                      </p:cBhvr>
                                      <p:tavLst>
                                        <p:tav tm="0">
                                          <p:val>
                                            <p:clrVal>
                                              <a:schemeClr val="accent2"/>
                                            </p:clrVal>
                                          </p:val>
                                        </p:tav>
                                        <p:tav tm="50000">
                                          <p:val>
                                            <p:clrVal>
                                              <a:schemeClr val="hlink"/>
                                            </p:clrVal>
                                          </p:val>
                                        </p:tav>
                                      </p:tavLst>
                                    </p:anim>
                                    <p:set>
                                      <p:cBhvr>
                                        <p:cTn id="21" dur="80"/>
                                        <p:tgtEl>
                                          <p:spTgt spid="6"/>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5" grpId="0"/>
      <p:bldP spid="6"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 name="文本框 2"/>
          <p:cNvSpPr txBox="1"/>
          <p:nvPr>
            <p:custDataLst>
              <p:tags r:id="rId2"/>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问题</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4" name="矩形 3"/>
          <p:cNvSpPr/>
          <p:nvPr>
            <p:custDataLst>
              <p:tags r:id="rId3"/>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5"/>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6"/>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7"/>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8"/>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9"/>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10"/>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1"/>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2"/>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3"/>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4"/>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5"/>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6"/>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7"/>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8"/>
            </p:custDataLst>
          </p:nvPr>
        </p:nvSpPr>
        <p:spPr>
          <a:xfrm>
            <a:off x="0" y="1004570"/>
            <a:ext cx="12192635" cy="755650"/>
          </a:xfrm>
          <a:prstGeom prst="rect">
            <a:avLst/>
          </a:prstGeom>
          <a:noFill/>
        </p:spPr>
        <p:txBody>
          <a:bodyPr wrap="square" rtlCol="0">
            <a:spAutoFit/>
          </a:bodyPr>
          <a:lstStyle/>
          <a:p>
            <a:pPr eaLnBrk="1" hangingPunct="1">
              <a:lnSpc>
                <a:spcPct val="120000"/>
              </a:lnSpc>
              <a:spcBef>
                <a:spcPct val="0"/>
              </a:spcBef>
              <a:spcAft>
                <a:spcPct val="0"/>
              </a:spcAft>
            </a:pPr>
            <a:r>
              <a:rPr lang="zh-CN" altLang="en-US" sz="3600" b="1">
                <a:latin typeface="Times New Roman" panose="02020603050405020304" pitchFamily="18" charset="0"/>
                <a:ea typeface="楷体" panose="02010609060101010101" pitchFamily="49" charset="-122"/>
                <a:cs typeface="Times New Roman" panose="02020603050405020304" pitchFamily="18" charset="0"/>
                <a:sym typeface="思源黑体"/>
              </a:rPr>
              <a:t>一、备考工作中存在的问题</a:t>
            </a:r>
            <a:endParaRPr lang="zh-CN" altLang="en-US" sz="3600" b="1">
              <a:latin typeface="Times New Roman" panose="02020603050405020304" pitchFamily="18" charset="0"/>
              <a:ea typeface="楷体" panose="02010609060101010101" pitchFamily="49" charset="-122"/>
              <a:cs typeface="Times New Roman" panose="02020603050405020304" pitchFamily="18" charset="0"/>
              <a:sym typeface="思源黑体"/>
            </a:endParaRPr>
          </a:p>
        </p:txBody>
      </p:sp>
      <p:sp>
        <p:nvSpPr>
          <p:cNvPr id="6147" name="矩形 3"/>
          <p:cNvSpPr/>
          <p:nvPr>
            <p:custDataLst>
              <p:tags r:id="rId19"/>
            </p:custDataLst>
          </p:nvPr>
        </p:nvSpPr>
        <p:spPr>
          <a:xfrm>
            <a:off x="-635" y="2129155"/>
            <a:ext cx="12192635" cy="370776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pPr>
            <a:r>
              <a:rPr lang="en-US" altLang="zh-CN">
                <a:solidFill>
                  <a:srgbClr val="C00000"/>
                </a:solidFill>
                <a:sym typeface="+mn-ea"/>
              </a:rPr>
              <a:t>1.</a:t>
            </a:r>
            <a:r>
              <a:rPr>
                <a:solidFill>
                  <a:srgbClr val="C00000"/>
                </a:solidFill>
                <a:sym typeface="+mn-ea"/>
              </a:rPr>
              <a:t>数学基础薄弱，对学习兴趣不高的问题；</a:t>
            </a:r>
            <a:endParaRPr lang="en-US" altLang="zh-CN">
              <a:solidFill>
                <a:srgbClr val="C00000"/>
              </a:solidFill>
            </a:endParaRPr>
          </a:p>
          <a:p>
            <a:pPr>
              <a:lnSpc>
                <a:spcPct val="150000"/>
              </a:lnSpc>
            </a:pPr>
            <a:r>
              <a:rPr lang="en-US" altLang="zh-CN">
                <a:solidFill>
                  <a:srgbClr val="C00000"/>
                </a:solidFill>
                <a:sym typeface="+mn-ea"/>
              </a:rPr>
              <a:t>2.</a:t>
            </a:r>
            <a:r>
              <a:rPr>
                <a:solidFill>
                  <a:srgbClr val="C00000"/>
                </a:solidFill>
                <a:sym typeface="+mn-ea"/>
              </a:rPr>
              <a:t>在思想上对高考数学备考工作重视程度不够；</a:t>
            </a:r>
            <a:endParaRPr>
              <a:solidFill>
                <a:srgbClr val="C00000"/>
              </a:solidFill>
              <a:sym typeface="+mn-ea"/>
            </a:endParaRPr>
          </a:p>
          <a:p>
            <a:pPr>
              <a:lnSpc>
                <a:spcPct val="150000"/>
              </a:lnSpc>
            </a:pPr>
            <a:r>
              <a:rPr lang="en-US" altLang="zh-CN">
                <a:solidFill>
                  <a:srgbClr val="C00000"/>
                </a:solidFill>
                <a:sym typeface="+mn-ea"/>
              </a:rPr>
              <a:t>3.</a:t>
            </a:r>
            <a:r>
              <a:rPr>
                <a:solidFill>
                  <a:srgbClr val="C00000"/>
                </a:solidFill>
                <a:sym typeface="+mn-ea"/>
              </a:rPr>
              <a:t>对于数学学科中的基本知识，基本能力，基本方法，基本思想的认识不够，缺少必要的数学核心素养；</a:t>
            </a:r>
            <a:endParaRPr lang="en-US" altLang="zh-CN">
              <a:solidFill>
                <a:srgbClr val="C00000"/>
              </a:solidFill>
            </a:endParaRPr>
          </a:p>
          <a:p>
            <a:pPr>
              <a:lnSpc>
                <a:spcPct val="150000"/>
              </a:lnSpc>
            </a:pPr>
            <a:r>
              <a:rPr lang="en-US" altLang="zh-CN">
                <a:solidFill>
                  <a:srgbClr val="C00000"/>
                </a:solidFill>
                <a:sym typeface="+mn-ea"/>
              </a:rPr>
              <a:t>4.</a:t>
            </a:r>
            <a:r>
              <a:rPr>
                <a:solidFill>
                  <a:srgbClr val="C00000"/>
                </a:solidFill>
                <a:sym typeface="+mn-ea"/>
              </a:rPr>
              <a:t>学生不够重视数学知识结构的形成和完善</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6148" name="矩形 4"/>
          <p:cNvSpPr/>
          <p:nvPr>
            <p:custDataLst>
              <p:tags r:id="rId20"/>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par>
                    <p:cTn id="17" fill="hold">
                      <p:stCondLst>
                        <p:cond delay="indefinite"/>
                      </p:stCondLst>
                      <p:childTnLst>
                        <p:par>
                          <p:cTn id="18" fill="hold">
                            <p:stCondLst>
                              <p:cond delay="0"/>
                            </p:stCondLst>
                            <p:childTnLst>
                              <p:par>
                                <p:cTn id="19" presetID="22" presetClass="entr" presetSubtype="8" fill="hold" grpId="0" nodeType="clickEffect">
                                  <p:stCondLst>
                                    <p:cond delay="0"/>
                                  </p:stCondLst>
                                  <p:childTnLst>
                                    <p:set>
                                      <p:cBhvr>
                                        <p:cTn id="20" dur="1" fill="hold">
                                          <p:stCondLst>
                                            <p:cond delay="0"/>
                                          </p:stCondLst>
                                        </p:cTn>
                                        <p:tgtEl>
                                          <p:spTgt spid="6148"/>
                                        </p:tgtEl>
                                        <p:attrNameLst>
                                          <p:attrName>style.visibility</p:attrName>
                                        </p:attrNameLst>
                                      </p:cBhvr>
                                      <p:to>
                                        <p:strVal val="visible"/>
                                      </p:to>
                                    </p:set>
                                    <p:animEffect transition="in" filter="wipe(left)">
                                      <p:cBhvr>
                                        <p:cTn id="21" dur="500"/>
                                        <p:tgtEl>
                                          <p:spTgt spid="61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5" grpId="0"/>
      <p:bldP spid="6147"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 name="文本框 2"/>
          <p:cNvSpPr txBox="1"/>
          <p:nvPr>
            <p:custDataLst>
              <p:tags r:id="rId2"/>
            </p:custDataLst>
          </p:nvPr>
        </p:nvSpPr>
        <p:spPr>
          <a:xfrm>
            <a:off x="1384473" y="252806"/>
            <a:ext cx="2062998" cy="521970"/>
          </a:xfrm>
          <a:prstGeom prst="rect">
            <a:avLst/>
          </a:prstGeom>
          <a:noFill/>
        </p:spPr>
        <p:txBody>
          <a:bodyPr wrap="square" rtlCol="0">
            <a:spAutoFit/>
          </a:bodyPr>
          <a:lstStyle/>
          <a:p>
            <a:pPr algn="ctr"/>
            <a:r>
              <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目录</a:t>
            </a:r>
            <a:endPar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矩形 3"/>
          <p:cNvSpPr/>
          <p:nvPr>
            <p:custDataLst>
              <p:tags r:id="rId3"/>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5"/>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6"/>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7"/>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8"/>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9"/>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10"/>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1"/>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2"/>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3"/>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4"/>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5"/>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6"/>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7"/>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8"/>
            </p:custDataLst>
          </p:nvPr>
        </p:nvSpPr>
        <p:spPr>
          <a:xfrm>
            <a:off x="0" y="1004570"/>
            <a:ext cx="12192635" cy="755650"/>
          </a:xfrm>
          <a:prstGeom prst="rect">
            <a:avLst/>
          </a:prstGeom>
          <a:noFill/>
        </p:spPr>
        <p:txBody>
          <a:bodyPr wrap="square" rtlCol="0">
            <a:spAutoFit/>
          </a:bodyPr>
          <a:lstStyle/>
          <a:p>
            <a:pPr eaLnBrk="1" hangingPunct="1">
              <a:lnSpc>
                <a:spcPct val="120000"/>
              </a:lnSpc>
              <a:spcBef>
                <a:spcPct val="0"/>
              </a:spcBef>
              <a:spcAft>
                <a:spcPct val="0"/>
              </a:spcAft>
            </a:pPr>
            <a:r>
              <a:rPr lang="zh-CN" altLang="en-US" sz="3600" b="1">
                <a:latin typeface="Times New Roman" panose="02020603050405020304" pitchFamily="18" charset="0"/>
                <a:ea typeface="楷体" panose="02010609060101010101" pitchFamily="49" charset="-122"/>
                <a:cs typeface="Times New Roman" panose="02020603050405020304" pitchFamily="18" charset="0"/>
                <a:sym typeface="思源黑体"/>
              </a:rPr>
              <a:t>一、备考工作中存在的问题</a:t>
            </a:r>
            <a:endParaRPr lang="zh-CN" altLang="en-US" sz="3600" b="1">
              <a:latin typeface="Times New Roman" panose="02020603050405020304" pitchFamily="18" charset="0"/>
              <a:ea typeface="楷体" panose="02010609060101010101" pitchFamily="49" charset="-122"/>
              <a:cs typeface="Times New Roman" panose="02020603050405020304" pitchFamily="18" charset="0"/>
              <a:sym typeface="思源黑体"/>
            </a:endParaRPr>
          </a:p>
        </p:txBody>
      </p:sp>
      <p:sp>
        <p:nvSpPr>
          <p:cNvPr id="6147" name="矩形 3"/>
          <p:cNvSpPr/>
          <p:nvPr>
            <p:custDataLst>
              <p:tags r:id="rId19"/>
            </p:custDataLst>
          </p:nvPr>
        </p:nvSpPr>
        <p:spPr>
          <a:xfrm>
            <a:off x="-635" y="2129155"/>
            <a:ext cx="12192635" cy="370776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pPr>
            <a:r>
              <a:rPr lang="en-US" altLang="zh-CN">
                <a:solidFill>
                  <a:srgbClr val="C00000"/>
                </a:solidFill>
                <a:sym typeface="+mn-ea"/>
              </a:rPr>
              <a:t>5.</a:t>
            </a:r>
            <a:r>
              <a:rPr>
                <a:solidFill>
                  <a:srgbClr val="C00000"/>
                </a:solidFill>
                <a:sym typeface="+mn-ea"/>
              </a:rPr>
              <a:t>对每一次模拟考试的重视程度不够，不注重梳理和整改自己在学习中存在的问题，没能及时进行查漏补缺；</a:t>
            </a:r>
            <a:endParaRPr lang="en-US" altLang="zh-CN">
              <a:solidFill>
                <a:srgbClr val="C00000"/>
              </a:solidFill>
            </a:endParaRPr>
          </a:p>
          <a:p>
            <a:pPr>
              <a:lnSpc>
                <a:spcPct val="150000"/>
              </a:lnSpc>
            </a:pPr>
            <a:r>
              <a:rPr lang="en-US" altLang="zh-CN">
                <a:solidFill>
                  <a:srgbClr val="C00000"/>
                </a:solidFill>
                <a:sym typeface="+mn-ea"/>
              </a:rPr>
              <a:t>6.</a:t>
            </a:r>
            <a:r>
              <a:rPr>
                <a:solidFill>
                  <a:srgbClr val="C00000"/>
                </a:solidFill>
                <a:sym typeface="+mn-ea"/>
              </a:rPr>
              <a:t>缺少高考数学所需要的应试技巧；</a:t>
            </a:r>
            <a:endParaRPr lang="en-US" altLang="zh-CN">
              <a:solidFill>
                <a:srgbClr val="C00000"/>
              </a:solidFill>
            </a:endParaRPr>
          </a:p>
          <a:p>
            <a:pPr>
              <a:lnSpc>
                <a:spcPct val="150000"/>
              </a:lnSpc>
            </a:pPr>
            <a:r>
              <a:rPr lang="en-US" altLang="zh-CN">
                <a:solidFill>
                  <a:srgbClr val="C00000"/>
                </a:solidFill>
                <a:sym typeface="+mn-ea"/>
              </a:rPr>
              <a:t>7.</a:t>
            </a:r>
            <a:r>
              <a:rPr>
                <a:solidFill>
                  <a:srgbClr val="C00000"/>
                </a:solidFill>
                <a:sym typeface="+mn-ea"/>
              </a:rPr>
              <a:t>缺少学习计划，学习方法需要不断完善，一直坚持的意志力不足；</a:t>
            </a:r>
            <a:endParaRPr lang="en-US" altLang="zh-CN">
              <a:solidFill>
                <a:srgbClr val="C00000"/>
              </a:solidFill>
            </a:endParaRPr>
          </a:p>
          <a:p>
            <a:pPr>
              <a:lnSpc>
                <a:spcPct val="150000"/>
              </a:lnSpc>
            </a:pPr>
            <a:r>
              <a:rPr lang="en-US" altLang="zh-CN">
                <a:solidFill>
                  <a:srgbClr val="C00000"/>
                </a:solidFill>
                <a:sym typeface="+mn-ea"/>
              </a:rPr>
              <a:t>8.</a:t>
            </a:r>
            <a:r>
              <a:rPr>
                <a:solidFill>
                  <a:srgbClr val="C00000"/>
                </a:solidFill>
                <a:sym typeface="+mn-ea"/>
              </a:rPr>
              <a:t>缺少对高考考点的目标意识，学习习惯需要进一步优化</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147"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 name="文本框 2"/>
          <p:cNvSpPr txBox="1"/>
          <p:nvPr>
            <p:custDataLst>
              <p:tags r:id="rId2"/>
            </p:custDataLst>
          </p:nvPr>
        </p:nvSpPr>
        <p:spPr>
          <a:xfrm>
            <a:off x="1384473" y="252806"/>
            <a:ext cx="2062998" cy="521970"/>
          </a:xfrm>
          <a:prstGeom prst="rect">
            <a:avLst/>
          </a:prstGeom>
          <a:noFill/>
        </p:spPr>
        <p:txBody>
          <a:bodyPr wrap="square" rtlCol="0">
            <a:spAutoFit/>
          </a:bodyPr>
          <a:lstStyle/>
          <a:p>
            <a:pPr algn="ctr"/>
            <a:r>
              <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矩形 3"/>
          <p:cNvSpPr/>
          <p:nvPr>
            <p:custDataLst>
              <p:tags r:id="rId3"/>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5"/>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6"/>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7"/>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8"/>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9"/>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10"/>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1"/>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2"/>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3"/>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4"/>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5"/>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6"/>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7"/>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147" name="矩形 3"/>
          <p:cNvSpPr/>
          <p:nvPr>
            <p:custDataLst>
              <p:tags r:id="rId18"/>
            </p:custDataLst>
          </p:nvPr>
        </p:nvSpPr>
        <p:spPr>
          <a:xfrm>
            <a:off x="67945" y="2067560"/>
            <a:ext cx="12192635" cy="461581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lvl="0">
              <a:lnSpc>
                <a:spcPct val="150000"/>
              </a:lnSpc>
              <a:spcBef>
                <a:spcPct val="0"/>
              </a:spcBef>
            </a:pPr>
            <a:r>
              <a:rPr>
                <a:solidFill>
                  <a:srgbClr val="C00000"/>
                </a:solidFill>
                <a:sym typeface="+mn-ea"/>
              </a:rPr>
              <a:t>高中数学重要内容主要涉及有代数中有</a:t>
            </a:r>
            <a:r>
              <a:rPr lang="en-US" altLang="zh-CN">
                <a:solidFill>
                  <a:srgbClr val="C00000"/>
                </a:solidFill>
                <a:sym typeface="+mn-ea"/>
              </a:rPr>
              <a:t>:</a:t>
            </a:r>
            <a:r>
              <a:rPr>
                <a:solidFill>
                  <a:schemeClr val="tx1"/>
                </a:solidFill>
                <a:effectLst>
                  <a:outerShdw blurRad="38100" dist="19050" dir="2700000" algn="tl" rotWithShape="0">
                    <a:schemeClr val="dk1">
                      <a:alpha val="40000"/>
                    </a:schemeClr>
                  </a:outerShdw>
                </a:effectLst>
                <a:sym typeface="+mn-ea"/>
              </a:rPr>
              <a:t>两数</a:t>
            </a:r>
            <a:r>
              <a:rPr>
                <a:solidFill>
                  <a:srgbClr val="C00000"/>
                </a:solidFill>
                <a:sym typeface="+mn-ea"/>
              </a:rPr>
              <a:t>：函数及数列</a:t>
            </a:r>
            <a:endParaRPr>
              <a:solidFill>
                <a:srgbClr val="C00000"/>
              </a:solidFill>
              <a:sym typeface="+mn-ea"/>
            </a:endParaRPr>
          </a:p>
          <a:p>
            <a:pPr lvl="0">
              <a:lnSpc>
                <a:spcPct val="150000"/>
              </a:lnSpc>
              <a:spcBef>
                <a:spcPct val="0"/>
              </a:spcBef>
            </a:pPr>
            <a:r>
              <a:rPr>
                <a:solidFill>
                  <a:schemeClr val="tx1"/>
                </a:solidFill>
                <a:effectLst>
                  <a:outerShdw blurRad="38100" dist="19050" dir="2700000" algn="tl" rotWithShape="0">
                    <a:schemeClr val="dk1">
                      <a:alpha val="40000"/>
                    </a:schemeClr>
                  </a:outerShdw>
                </a:effectLst>
                <a:sym typeface="+mn-ea"/>
              </a:rPr>
              <a:t>两式</a:t>
            </a:r>
            <a:r>
              <a:rPr>
                <a:solidFill>
                  <a:srgbClr val="C00000"/>
                </a:solidFill>
                <a:sym typeface="+mn-ea"/>
              </a:rPr>
              <a:t>：三角式及不等式;</a:t>
            </a:r>
            <a:endParaRPr>
              <a:solidFill>
                <a:srgbClr val="C00000"/>
              </a:solidFill>
              <a:sym typeface="+mn-ea"/>
            </a:endParaRPr>
          </a:p>
          <a:p>
            <a:pPr lvl="0">
              <a:lnSpc>
                <a:spcPct val="150000"/>
              </a:lnSpc>
              <a:spcBef>
                <a:spcPct val="0"/>
              </a:spcBef>
            </a:pPr>
            <a:r>
              <a:rPr>
                <a:solidFill>
                  <a:srgbClr val="C00000"/>
                </a:solidFill>
                <a:sym typeface="+mn-ea"/>
              </a:rPr>
              <a:t>几何中有</a:t>
            </a:r>
            <a:r>
              <a:rPr>
                <a:solidFill>
                  <a:schemeClr val="tx1"/>
                </a:solidFill>
                <a:effectLst>
                  <a:outerShdw blurRad="38100" dist="19050" dir="2700000" algn="tl" rotWithShape="0">
                    <a:schemeClr val="dk1">
                      <a:alpha val="40000"/>
                    </a:schemeClr>
                  </a:outerShdw>
                </a:effectLst>
                <a:sym typeface="+mn-ea"/>
              </a:rPr>
              <a:t>两直线</a:t>
            </a:r>
            <a:r>
              <a:rPr>
                <a:solidFill>
                  <a:srgbClr val="C00000"/>
                </a:solidFill>
                <a:sym typeface="+mn-ea"/>
              </a:rPr>
              <a:t>：(1)直线与平面(</a:t>
            </a:r>
            <a:r>
              <a:rPr>
                <a:solidFill>
                  <a:schemeClr val="tx1"/>
                </a:solidFill>
                <a:effectLst>
                  <a:outerShdw blurRad="38100" dist="19050" dir="2700000" algn="tl" rotWithShape="0">
                    <a:schemeClr val="dk1">
                      <a:alpha val="40000"/>
                    </a:schemeClr>
                  </a:outerShdw>
                </a:effectLst>
                <a:sym typeface="+mn-ea"/>
              </a:rPr>
              <a:t>立几</a:t>
            </a:r>
            <a:r>
              <a:rPr>
                <a:solidFill>
                  <a:srgbClr val="C00000"/>
                </a:solidFill>
                <a:sym typeface="+mn-ea"/>
              </a:rPr>
              <a:t>)(2)直线与圆(</a:t>
            </a:r>
            <a:r>
              <a:rPr>
                <a:solidFill>
                  <a:schemeClr val="tx1"/>
                </a:solidFill>
                <a:effectLst>
                  <a:outerShdw blurRad="38100" dist="19050" dir="2700000" algn="tl" rotWithShape="0">
                    <a:schemeClr val="dk1">
                      <a:alpha val="40000"/>
                    </a:schemeClr>
                  </a:outerShdw>
                </a:effectLst>
                <a:sym typeface="+mn-ea"/>
              </a:rPr>
              <a:t>解几</a:t>
            </a:r>
            <a:r>
              <a:rPr>
                <a:solidFill>
                  <a:srgbClr val="C00000"/>
                </a:solidFill>
                <a:sym typeface="+mn-ea"/>
              </a:rPr>
              <a:t>);</a:t>
            </a:r>
            <a:endParaRPr>
              <a:solidFill>
                <a:srgbClr val="C00000"/>
              </a:solidFill>
              <a:sym typeface="+mn-ea"/>
            </a:endParaRPr>
          </a:p>
          <a:p>
            <a:pPr lvl="0">
              <a:lnSpc>
                <a:spcPct val="150000"/>
              </a:lnSpc>
              <a:spcBef>
                <a:spcPct val="0"/>
              </a:spcBef>
            </a:pPr>
            <a:r>
              <a:rPr>
                <a:solidFill>
                  <a:srgbClr val="C00000"/>
                </a:solidFill>
                <a:sym typeface="+mn-ea"/>
              </a:rPr>
              <a:t>而高三第一轮复习是重中之重，应回归课本，</a:t>
            </a:r>
            <a:endParaRPr>
              <a:solidFill>
                <a:srgbClr val="C00000"/>
              </a:solidFill>
              <a:sym typeface="+mn-ea"/>
            </a:endParaRPr>
          </a:p>
          <a:p>
            <a:pPr lvl="0">
              <a:lnSpc>
                <a:spcPct val="150000"/>
              </a:lnSpc>
              <a:spcBef>
                <a:spcPct val="0"/>
              </a:spcBef>
            </a:pPr>
            <a:r>
              <a:rPr>
                <a:solidFill>
                  <a:srgbClr val="C00000"/>
                </a:solidFill>
                <a:sym typeface="+mn-ea"/>
              </a:rPr>
              <a:t>先对知识点进行梳理，把教材上的每一个例题、习题再做一遍，</a:t>
            </a:r>
            <a:endParaRPr>
              <a:solidFill>
                <a:srgbClr val="C00000"/>
              </a:solidFill>
              <a:sym typeface="+mn-ea"/>
            </a:endParaRPr>
          </a:p>
          <a:p>
            <a:pPr lvl="0">
              <a:lnSpc>
                <a:spcPct val="150000"/>
              </a:lnSpc>
              <a:spcBef>
                <a:spcPct val="0"/>
              </a:spcBef>
            </a:pPr>
            <a:r>
              <a:rPr>
                <a:solidFill>
                  <a:srgbClr val="C00000"/>
                </a:solidFill>
                <a:sym typeface="+mn-ea"/>
              </a:rPr>
              <a:t>确保基本概念、公式等牢固掌握，要扎扎实实，</a:t>
            </a:r>
            <a:endParaRPr>
              <a:solidFill>
                <a:srgbClr val="C00000"/>
              </a:solidFill>
              <a:sym typeface="+mn-ea"/>
            </a:endParaRPr>
          </a:p>
          <a:p>
            <a:pPr lvl="0">
              <a:lnSpc>
                <a:spcPct val="150000"/>
              </a:lnSpc>
              <a:spcBef>
                <a:spcPct val="0"/>
              </a:spcBef>
            </a:pPr>
            <a:r>
              <a:rPr>
                <a:solidFill>
                  <a:srgbClr val="C00000"/>
                </a:solidFill>
                <a:sym typeface="+mn-ea"/>
              </a:rPr>
              <a:t>不要盲目攀高，欲速则不达</a:t>
            </a:r>
            <a:r>
              <a:rPr lang="en-US" altLang="zh-CN">
                <a:solidFill>
                  <a:srgbClr val="C00000"/>
                </a:solidFill>
                <a:sym typeface="+mn-ea"/>
              </a:rPr>
              <a:t>.</a:t>
            </a:r>
            <a:endParaRPr lang="en-US" altLang="zh-CN">
              <a:solidFill>
                <a:srgbClr val="C00000"/>
              </a:solidFill>
              <a:sym typeface="+mn-ea"/>
            </a:endParaRPr>
          </a:p>
        </p:txBody>
      </p:sp>
      <p:sp>
        <p:nvSpPr>
          <p:cNvPr id="6148" name="矩形 4"/>
          <p:cNvSpPr/>
          <p:nvPr>
            <p:custDataLst>
              <p:tags r:id="rId19"/>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
        <p:nvSpPr>
          <p:cNvPr id="6" name="文本框 5"/>
          <p:cNvSpPr txBox="1"/>
          <p:nvPr>
            <p:custDataLst>
              <p:tags r:id="rId20"/>
            </p:custDataLst>
          </p:nvPr>
        </p:nvSpPr>
        <p:spPr>
          <a:xfrm>
            <a:off x="135890" y="1412240"/>
            <a:ext cx="6096000" cy="583565"/>
          </a:xfrm>
          <a:prstGeom prst="rect">
            <a:avLst/>
          </a:prstGeom>
          <a:noFill/>
        </p:spPr>
        <p:txBody>
          <a:bodyPr wrap="square" rtlCol="0" anchor="t">
            <a:spAutoFit/>
          </a:bodyPr>
          <a:lstStyle/>
          <a:p>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（一）回归课本，注重基础</a:t>
            </a:r>
            <a:endParaRPr lang="zh-CN" altLang="en-US" sz="3200" b="1" kern="100">
              <a:effectLst>
                <a:outerShdw blurRad="38100" dist="19050" dir="2700000" algn="tl" rotWithShape="0">
                  <a:schemeClr val="dk1">
                    <a:alpha val="40000"/>
                  </a:schemeClr>
                </a:outerShdw>
              </a:effectLst>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7" name="文本框 6"/>
          <p:cNvSpPr txBox="1"/>
          <p:nvPr>
            <p:custDataLst>
              <p:tags r:id="rId21"/>
            </p:custDataLst>
          </p:nvPr>
        </p:nvSpPr>
        <p:spPr>
          <a:xfrm>
            <a:off x="-59055" y="645160"/>
            <a:ext cx="12192635" cy="829945"/>
          </a:xfrm>
          <a:prstGeom prst="rect">
            <a:avLst/>
          </a:prstGeom>
          <a:noFill/>
        </p:spPr>
        <p:txBody>
          <a:bodyPr wrap="square" rtlCol="0">
            <a:spAutoFit/>
          </a:bodyPr>
          <a:lstStyle/>
          <a:p>
            <a:pPr marL="0" lvl="0" indent="0">
              <a:lnSpc>
                <a:spcPct val="120000"/>
              </a:lnSpc>
              <a:spcBef>
                <a:spcPct val="0"/>
              </a:spcBef>
              <a:buFontTx/>
              <a:buNone/>
            </a:pPr>
            <a:r>
              <a:rPr lang="zh-CN" altLang="en-US" sz="4000" b="1">
                <a:latin typeface="Times New Roman" panose="02020603050405020304" pitchFamily="18" charset="0"/>
                <a:ea typeface="楷体" panose="02010609060101010101" pitchFamily="49" charset="-122"/>
                <a:cs typeface="Times New Roman" panose="02020603050405020304" pitchFamily="18" charset="0"/>
                <a:sym typeface="+mn-ea"/>
              </a:rPr>
              <a:t>二、 </a:t>
            </a:r>
            <a:r>
              <a:rPr lang="zh-CN" altLang="en-US" sz="4000" b="1">
                <a:latin typeface="Times New Roman" panose="02020603050405020304" pitchFamily="18" charset="0"/>
                <a:ea typeface="楷体" panose="02010609060101010101" pitchFamily="49" charset="-122"/>
                <a:cs typeface="Times New Roman" panose="02020603050405020304" pitchFamily="18" charset="0"/>
                <a:sym typeface="思源黑体"/>
              </a:rPr>
              <a:t>今</a:t>
            </a:r>
            <a:r>
              <a:rPr sz="4000" b="1">
                <a:latin typeface="Times New Roman" panose="02020603050405020304" pitchFamily="18" charset="0"/>
                <a:ea typeface="楷体" panose="02010609060101010101" pitchFamily="49" charset="-122"/>
                <a:cs typeface="Times New Roman" panose="02020603050405020304" pitchFamily="18" charset="0"/>
                <a:sym typeface="思源黑体"/>
              </a:rPr>
              <a:t>后的备考建议</a:t>
            </a:r>
            <a:endParaRPr lang="zh-CN" altLang="en-US" sz="4000" b="1">
              <a:latin typeface="Times New Roman" panose="02020603050405020304" pitchFamily="18" charset="0"/>
              <a:ea typeface="楷体" panose="02010609060101010101" pitchFamily="49" charset="-122"/>
              <a:cs typeface="Times New Roman" panose="02020603050405020304"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 calcmode="lin" valueType="num">
                                      <p:cBhvr additive="base">
                                        <p:cTn id="7" dur="500"/>
                                        <p:tgtEl>
                                          <p:spTgt spid="7"/>
                                        </p:tgtEl>
                                        <p:attrNameLst>
                                          <p:attrName>ppt_y</p:attrName>
                                        </p:attrNameLst>
                                      </p:cBhvr>
                                      <p:tavLst>
                                        <p:tav tm="0">
                                          <p:val>
                                            <p:strVal val="#ppt_y+#ppt_h*1.125000"/>
                                          </p:val>
                                        </p:tav>
                                        <p:tav tm="100000">
                                          <p:val>
                                            <p:strVal val="#ppt_y"/>
                                          </p:val>
                                        </p:tav>
                                      </p:tavLst>
                                    </p:anim>
                                    <p:animEffect transition="in" filter="wipe(up)">
                                      <p:cBhvr>
                                        <p:cTn id="8" dur="500"/>
                                        <p:tgtEl>
                                          <p:spTgt spid="7"/>
                                        </p:tgtEl>
                                      </p:cBhvr>
                                    </p:animEffect>
                                  </p:childTnLst>
                                </p:cTn>
                              </p:par>
                            </p:childTnLst>
                          </p:cTn>
                        </p:par>
                      </p:childTnLst>
                    </p:cTn>
                  </p:par>
                  <p:par>
                    <p:cTn id="9" fill="hold">
                      <p:stCondLst>
                        <p:cond delay="indefinite"/>
                      </p:stCondLst>
                      <p:childTnLst>
                        <p:par>
                          <p:cTn id="10" fill="hold">
                            <p:stCondLst>
                              <p:cond delay="0"/>
                            </p:stCondLst>
                            <p:childTnLst>
                              <p:par>
                                <p:cTn id="11" presetID="12" presetClass="entr" presetSubtype="4" fill="hold" grpId="0" nodeType="clickEffect">
                                  <p:stCondLst>
                                    <p:cond delay="0"/>
                                  </p:stCondLst>
                                  <p:childTnLst>
                                    <p:set>
                                      <p:cBhvr>
                                        <p:cTn id="12" dur="1" fill="hold">
                                          <p:stCondLst>
                                            <p:cond delay="0"/>
                                          </p:stCondLst>
                                        </p:cTn>
                                        <p:tgtEl>
                                          <p:spTgt spid="6"/>
                                        </p:tgtEl>
                                        <p:attrNameLst>
                                          <p:attrName>style.visibility</p:attrName>
                                        </p:attrNameLst>
                                      </p:cBhvr>
                                      <p:to>
                                        <p:strVal val="visible"/>
                                      </p:to>
                                    </p:set>
                                    <p:anim calcmode="lin" valueType="num">
                                      <p:cBhvr additive="base">
                                        <p:cTn id="13" dur="500"/>
                                        <p:tgtEl>
                                          <p:spTgt spid="6"/>
                                        </p:tgtEl>
                                        <p:attrNameLst>
                                          <p:attrName>ppt_y</p:attrName>
                                        </p:attrNameLst>
                                      </p:cBhvr>
                                      <p:tavLst>
                                        <p:tav tm="0">
                                          <p:val>
                                            <p:strVal val="#ppt_y+#ppt_h*1.125000"/>
                                          </p:val>
                                        </p:tav>
                                        <p:tav tm="100000">
                                          <p:val>
                                            <p:strVal val="#ppt_y"/>
                                          </p:val>
                                        </p:tav>
                                      </p:tavLst>
                                    </p:anim>
                                    <p:animEffect transition="in" filter="wipe(up)">
                                      <p:cBhvr>
                                        <p:cTn id="14" dur="500"/>
                                        <p:tgtEl>
                                          <p:spTgt spid="6"/>
                                        </p:tgtEl>
                                      </p:cBhvr>
                                    </p:animEffect>
                                  </p:childTnLst>
                                </p:cTn>
                              </p:par>
                            </p:childTnLst>
                          </p:cTn>
                        </p:par>
                      </p:childTnLst>
                    </p:cTn>
                  </p:par>
                  <p:par>
                    <p:cTn id="15" fill="hold">
                      <p:stCondLst>
                        <p:cond delay="indefinite"/>
                      </p:stCondLst>
                      <p:childTnLst>
                        <p:par>
                          <p:cTn id="16" fill="hold">
                            <p:stCondLst>
                              <p:cond delay="0"/>
                            </p:stCondLst>
                            <p:childTnLst>
                              <p:par>
                                <p:cTn id="17" presetID="27" presetClass="entr" presetSubtype="0" fill="hold" grpId="0" nodeType="clickEffect">
                                  <p:stCondLst>
                                    <p:cond delay="0"/>
                                  </p:stCondLst>
                                  <p:iterate type="lt">
                                    <p:tmPct val="50000"/>
                                  </p:iterate>
                                  <p:childTnLst>
                                    <p:set>
                                      <p:cBhvr>
                                        <p:cTn id="18" dur="1" fill="hold">
                                          <p:stCondLst>
                                            <p:cond delay="0"/>
                                          </p:stCondLst>
                                        </p:cTn>
                                        <p:tgtEl>
                                          <p:spTgt spid="6147"/>
                                        </p:tgtEl>
                                        <p:attrNameLst>
                                          <p:attrName>style.visibility</p:attrName>
                                        </p:attrNameLst>
                                      </p:cBhvr>
                                      <p:to>
                                        <p:strVal val="visible"/>
                                      </p:to>
                                    </p:set>
                                    <p:anim calcmode="discrete" valueType="clr">
                                      <p:cBhvr override="childStyle">
                                        <p:cTn id="19"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20" dur="80"/>
                                        <p:tgtEl>
                                          <p:spTgt spid="6147"/>
                                        </p:tgtEl>
                                        <p:attrNameLst>
                                          <p:attrName>fillcolor</p:attrName>
                                        </p:attrNameLst>
                                      </p:cBhvr>
                                      <p:tavLst>
                                        <p:tav tm="0">
                                          <p:val>
                                            <p:clrVal>
                                              <a:schemeClr val="accent2"/>
                                            </p:clrVal>
                                          </p:val>
                                        </p:tav>
                                        <p:tav tm="50000">
                                          <p:val>
                                            <p:clrVal>
                                              <a:schemeClr val="hlink"/>
                                            </p:clrVal>
                                          </p:val>
                                        </p:tav>
                                      </p:tavLst>
                                    </p:anim>
                                    <p:set>
                                      <p:cBhvr>
                                        <p:cTn id="21" dur="80"/>
                                        <p:tgtEl>
                                          <p:spTgt spid="6147"/>
                                        </p:tgtEl>
                                        <p:attrNameLst>
                                          <p:attrName>fill.type</p:attrName>
                                        </p:attrNameLst>
                                      </p:cBhvr>
                                      <p:to>
                                        <p:strVal val="solid"/>
                                      </p:to>
                                    </p:set>
                                  </p:childTnLst>
                                </p:cTn>
                              </p:par>
                            </p:childTnLst>
                          </p:cTn>
                        </p:par>
                      </p:childTnLst>
                    </p:cTn>
                  </p:par>
                  <p:par>
                    <p:cTn id="22" fill="hold">
                      <p:stCondLst>
                        <p:cond delay="indefinite"/>
                      </p:stCondLst>
                      <p:childTnLst>
                        <p:par>
                          <p:cTn id="23" fill="hold">
                            <p:stCondLst>
                              <p:cond delay="0"/>
                            </p:stCondLst>
                            <p:childTnLst>
                              <p:par>
                                <p:cTn id="24" presetID="22" presetClass="entr" presetSubtype="8" fill="hold" grpId="0" nodeType="clickEffect">
                                  <p:stCondLst>
                                    <p:cond delay="0"/>
                                  </p:stCondLst>
                                  <p:childTnLst>
                                    <p:set>
                                      <p:cBhvr>
                                        <p:cTn id="25" dur="1" fill="hold">
                                          <p:stCondLst>
                                            <p:cond delay="0"/>
                                          </p:stCondLst>
                                        </p:cTn>
                                        <p:tgtEl>
                                          <p:spTgt spid="6148"/>
                                        </p:tgtEl>
                                        <p:attrNameLst>
                                          <p:attrName>style.visibility</p:attrName>
                                        </p:attrNameLst>
                                      </p:cBhvr>
                                      <p:to>
                                        <p:strVal val="visible"/>
                                      </p:to>
                                    </p:set>
                                    <p:animEffect transition="in" filter="wipe(left)">
                                      <p:cBhvr>
                                        <p:cTn id="26" dur="500"/>
                                        <p:tgtEl>
                                          <p:spTgt spid="61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6147" grpId="0" animBg="1"/>
      <p:bldP spid="7" grpId="0"/>
      <p:bldP spid="6"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 name="文本框 2"/>
          <p:cNvSpPr txBox="1"/>
          <p:nvPr>
            <p:custDataLst>
              <p:tags r:id="rId2"/>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4" name="矩形 3"/>
          <p:cNvSpPr/>
          <p:nvPr>
            <p:custDataLst>
              <p:tags r:id="rId3"/>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5"/>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6"/>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7"/>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8"/>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9"/>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10"/>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1"/>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2"/>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3"/>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4"/>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5"/>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6"/>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7"/>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8"/>
            </p:custDataLst>
          </p:nvPr>
        </p:nvSpPr>
        <p:spPr>
          <a:xfrm>
            <a:off x="0" y="1004570"/>
            <a:ext cx="12192635" cy="583565"/>
          </a:xfrm>
          <a:prstGeom prst="rect">
            <a:avLst/>
          </a:prstGeom>
          <a:noFill/>
        </p:spPr>
        <p:txBody>
          <a:bodyPr wrap="square" rtlCol="0">
            <a:spAutoFit/>
          </a:bodyPr>
          <a:lstStyle/>
          <a:p>
            <a:pPr algn="l" eaLnBrk="1" hangingPunct="1">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（二）提高课堂听课效率，勤动手，多动脑</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7" name="矩形 3"/>
          <p:cNvSpPr/>
          <p:nvPr>
            <p:custDataLst>
              <p:tags r:id="rId19"/>
            </p:custDataLst>
          </p:nvPr>
        </p:nvSpPr>
        <p:spPr>
          <a:xfrm>
            <a:off x="0" y="1815465"/>
            <a:ext cx="12192635" cy="461581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lang="en-US" altLang="zh-CN">
                <a:solidFill>
                  <a:srgbClr val="C00000"/>
                </a:solidFill>
                <a:sym typeface="+mn-ea"/>
              </a:rPr>
              <a:t>1.</a:t>
            </a:r>
            <a:r>
              <a:rPr>
                <a:solidFill>
                  <a:srgbClr val="C00000"/>
                </a:solidFill>
                <a:sym typeface="+mn-ea"/>
              </a:rPr>
              <a:t>高三的课只有两种形式：复习课和评讲课，到高三所有课都进入复习阶段，通过复习，学生要能检测出知道什么，哪些还不知道，哪些还不会，因此在复习课之前一定要有自已的思考，听课的目的就明确了</a:t>
            </a:r>
            <a:r>
              <a:rPr lang="en-US" altLang="zh-CN">
                <a:solidFill>
                  <a:srgbClr val="C00000"/>
                </a:solidFill>
                <a:sym typeface="+mn-ea"/>
              </a:rPr>
              <a:t>;</a:t>
            </a:r>
            <a:endParaRPr lang="en-US" altLang="zh-CN">
              <a:solidFill>
                <a:srgbClr val="C00000"/>
              </a:solidFill>
              <a:sym typeface="+mn-ea"/>
            </a:endParaRPr>
          </a:p>
          <a:p>
            <a:pPr>
              <a:lnSpc>
                <a:spcPct val="150000"/>
              </a:lnSpc>
              <a:spcBef>
                <a:spcPct val="0"/>
              </a:spcBef>
            </a:pPr>
            <a:r>
              <a:rPr lang="en-US" altLang="zh-CN">
                <a:solidFill>
                  <a:srgbClr val="C00000"/>
                </a:solidFill>
                <a:sym typeface="+mn-ea"/>
              </a:rPr>
              <a:t>2.</a:t>
            </a:r>
            <a:r>
              <a:rPr>
                <a:solidFill>
                  <a:srgbClr val="C00000"/>
                </a:solidFill>
                <a:sym typeface="+mn-ea"/>
              </a:rPr>
              <a:t>现在学生手中都会有一种复习资料，在老师讲课之前，要把例题做一遍，做题中发现的难点，就是听课的重点</a:t>
            </a:r>
            <a:r>
              <a:rPr lang="en-US" altLang="zh-CN">
                <a:solidFill>
                  <a:srgbClr val="C00000"/>
                </a:solidFill>
                <a:sym typeface="+mn-ea"/>
              </a:rPr>
              <a:t>;</a:t>
            </a:r>
            <a:endParaRPr lang="en-US" altLang="zh-CN">
              <a:solidFill>
                <a:srgbClr val="C00000"/>
              </a:solidFill>
            </a:endParaRPr>
          </a:p>
          <a:p>
            <a:pPr>
              <a:lnSpc>
                <a:spcPct val="150000"/>
              </a:lnSpc>
              <a:spcBef>
                <a:spcPct val="0"/>
              </a:spcBef>
            </a:pPr>
            <a:r>
              <a:rPr lang="en-US" altLang="zh-CN">
                <a:solidFill>
                  <a:srgbClr val="C00000"/>
                </a:solidFill>
                <a:sym typeface="+mn-ea"/>
              </a:rPr>
              <a:t>3.</a:t>
            </a:r>
            <a:r>
              <a:rPr>
                <a:solidFill>
                  <a:srgbClr val="C00000"/>
                </a:solidFill>
                <a:sym typeface="+mn-ea"/>
              </a:rPr>
              <a:t>对预习中遇到的没有掌握好的有关的旧知识，可进行补缺，以减少听课过程中的困难</a:t>
            </a:r>
            <a:r>
              <a:rPr lang="en-US" altLang="zh-CN">
                <a:solidFill>
                  <a:srgbClr val="C00000"/>
                </a:solidFill>
                <a:sym typeface="+mn-ea"/>
              </a:rPr>
              <a:t>;</a:t>
            </a:r>
            <a:endParaRPr lang="zh-CN" altLang="en-US"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8" name="矩形 4"/>
          <p:cNvSpPr/>
          <p:nvPr>
            <p:custDataLst>
              <p:tags r:id="rId20"/>
            </p:custDataLst>
          </p:nvPr>
        </p:nvSpPr>
        <p:spPr>
          <a:xfrm>
            <a:off x="511175" y="4085590"/>
            <a:ext cx="11049000" cy="607695"/>
          </a:xfrm>
          <a:prstGeom prst="rect">
            <a:avLst/>
          </a:prstGeom>
          <a:no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lvl="0" indent="0">
              <a:lnSpc>
                <a:spcPct val="120000"/>
              </a:lnSpc>
              <a:spcBef>
                <a:spcPct val="0"/>
              </a:spcBef>
              <a:buFontTx/>
              <a:buNone/>
            </a:pPr>
            <a:r>
              <a:rPr lang="zh-CN" altLang="en-US" b="1">
                <a:solidFill>
                  <a:schemeClr val="tx1"/>
                </a:solidFill>
                <a:latin typeface="Times New Roman" panose="02020603050405020304" pitchFamily="18" charset="0"/>
                <a:ea typeface="Times New Roman" panose="02020603050405020304" pitchFamily="18" charset="0"/>
              </a:rPr>
              <a:t>  </a:t>
            </a:r>
            <a:endParaRPr lang="zh-CN" altLang="en-US" b="1">
              <a:solidFill>
                <a:schemeClr val="tx1"/>
              </a:solidFill>
              <a:latin typeface="Times New Roman" panose="02020603050405020304" pitchFamily="18" charset="0"/>
              <a:ea typeface="Times New Roman" panose="02020603050405020304"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147"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147" name="矩形 3"/>
          <p:cNvSpPr/>
          <p:nvPr>
            <p:custDataLst>
              <p:tags r:id="rId17"/>
            </p:custDataLst>
          </p:nvPr>
        </p:nvSpPr>
        <p:spPr>
          <a:xfrm>
            <a:off x="0" y="1815465"/>
            <a:ext cx="12192635" cy="461581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lang="en-US" altLang="zh-CN">
                <a:solidFill>
                  <a:srgbClr val="C00000"/>
                </a:solidFill>
                <a:sym typeface="+mn-ea"/>
              </a:rPr>
              <a:t>4.</a:t>
            </a:r>
            <a:r>
              <a:rPr>
                <a:solidFill>
                  <a:srgbClr val="C00000"/>
                </a:solidFill>
                <a:sym typeface="+mn-ea"/>
              </a:rPr>
              <a:t>有助于提高思维能力，自己理解了的东西与老师的讲解进行比较、分析即可提高自己思维水平</a:t>
            </a:r>
            <a:r>
              <a:rPr lang="en-US" altLang="zh-CN">
                <a:solidFill>
                  <a:srgbClr val="C00000"/>
                </a:solidFill>
                <a:sym typeface="+mn-ea"/>
              </a:rPr>
              <a:t>;</a:t>
            </a:r>
            <a:r>
              <a:rPr>
                <a:solidFill>
                  <a:srgbClr val="C00000"/>
                </a:solidFill>
                <a:sym typeface="+mn-ea"/>
              </a:rPr>
              <a:t>体会分析问题的思路和解决问题的思想方法，坚持下去，就一定能举一反三，提高思维和解决问题的能力</a:t>
            </a:r>
            <a:r>
              <a:rPr lang="en-US" altLang="zh-CN">
                <a:solidFill>
                  <a:srgbClr val="C00000"/>
                </a:solidFill>
                <a:sym typeface="+mn-ea"/>
              </a:rPr>
              <a:t>;</a:t>
            </a:r>
            <a:endParaRPr lang="zh-CN" altLang="en-US">
              <a:solidFill>
                <a:srgbClr val="C00000"/>
              </a:solidFill>
            </a:endParaRPr>
          </a:p>
          <a:p>
            <a:pPr>
              <a:lnSpc>
                <a:spcPct val="150000"/>
              </a:lnSpc>
              <a:spcBef>
                <a:spcPct val="0"/>
              </a:spcBef>
            </a:pPr>
            <a:r>
              <a:rPr lang="en-US" altLang="zh-CN">
                <a:solidFill>
                  <a:srgbClr val="C00000"/>
                </a:solidFill>
                <a:sym typeface="+mn-ea"/>
              </a:rPr>
              <a:t>5.</a:t>
            </a:r>
            <a:r>
              <a:rPr>
                <a:solidFill>
                  <a:srgbClr val="C00000"/>
                </a:solidFill>
                <a:sym typeface="+mn-ea"/>
              </a:rPr>
              <a:t>此外还要特别注意老师讲课中的提示</a:t>
            </a:r>
            <a:r>
              <a:rPr lang="en-US" altLang="zh-CN">
                <a:solidFill>
                  <a:srgbClr val="C00000"/>
                </a:solidFill>
                <a:sym typeface="+mn-ea"/>
              </a:rPr>
              <a:t>;</a:t>
            </a:r>
            <a:endParaRPr lang="zh-CN" altLang="en-US">
              <a:solidFill>
                <a:srgbClr val="C00000"/>
              </a:solidFill>
            </a:endParaRPr>
          </a:p>
          <a:p>
            <a:pPr>
              <a:lnSpc>
                <a:spcPct val="150000"/>
              </a:lnSpc>
              <a:spcBef>
                <a:spcPct val="0"/>
              </a:spcBef>
            </a:pPr>
            <a:r>
              <a:rPr lang="en-US" altLang="zh-CN">
                <a:solidFill>
                  <a:srgbClr val="C00000"/>
                </a:solidFill>
                <a:sym typeface="+mn-ea"/>
              </a:rPr>
              <a:t>6.</a:t>
            </a:r>
            <a:r>
              <a:rPr>
                <a:solidFill>
                  <a:srgbClr val="C00000"/>
                </a:solidFill>
                <a:sym typeface="+mn-ea"/>
              </a:rPr>
              <a:t>作好笔记，笔记不是记录而是将上述听课中的要点，思维方法等作出简单扼要的记录，以便复习，消化，思考</a:t>
            </a:r>
            <a:r>
              <a:rPr lang="en-US" altLang="zh-CN">
                <a:solidFill>
                  <a:srgbClr val="C00000"/>
                </a:solidFill>
                <a:sym typeface="+mn-ea"/>
              </a:rPr>
              <a:t>.</a:t>
            </a:r>
            <a:r>
              <a:rPr>
                <a:solidFill>
                  <a:srgbClr val="C00000"/>
                </a:solidFill>
                <a:sym typeface="+mn-ea"/>
              </a:rPr>
              <a:t>例习题的解答过程留在课后去完成，每记的地方留点空余的地方，以备自已的感悟</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7" name="文本框 6"/>
          <p:cNvSpPr txBox="1"/>
          <p:nvPr>
            <p:custDataLst>
              <p:tags r:id="rId18"/>
            </p:custDataLst>
          </p:nvPr>
        </p:nvSpPr>
        <p:spPr>
          <a:xfrm>
            <a:off x="0" y="1004570"/>
            <a:ext cx="12192635" cy="583565"/>
          </a:xfrm>
          <a:prstGeom prst="rect">
            <a:avLst/>
          </a:prstGeom>
          <a:noFill/>
        </p:spPr>
        <p:txBody>
          <a:bodyPr wrap="square" rtlCol="0">
            <a:spAutoFit/>
          </a:bodyPr>
          <a:lstStyle/>
          <a:p>
            <a:pPr algn="l" eaLnBrk="1" hangingPunct="1">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（二）提高课堂听课效率，勤动手，多动脑</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22" name="文本框 21"/>
          <p:cNvSpPr txBox="1"/>
          <p:nvPr>
            <p:custDataLst>
              <p:tags r:id="rId19"/>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0" presetClass="entr" presetSubtype="0" decel="10000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 calcmode="lin" valueType="num">
                                      <p:cBhvr>
                                        <p:cTn id="7" dur="1000" fill="hold"/>
                                        <p:tgtEl>
                                          <p:spTgt spid="7"/>
                                        </p:tgtEl>
                                        <p:attrNameLst>
                                          <p:attrName>ppt_w</p:attrName>
                                        </p:attrNameLst>
                                      </p:cBhvr>
                                      <p:tavLst>
                                        <p:tav tm="0">
                                          <p:val>
                                            <p:strVal val="#ppt_w+.3"/>
                                          </p:val>
                                        </p:tav>
                                        <p:tav tm="100000">
                                          <p:val>
                                            <p:strVal val="#ppt_w"/>
                                          </p:val>
                                        </p:tav>
                                      </p:tavLst>
                                    </p:anim>
                                    <p:anim calcmode="lin" valueType="num">
                                      <p:cBhvr>
                                        <p:cTn id="8" dur="1000" fill="hold"/>
                                        <p:tgtEl>
                                          <p:spTgt spid="7"/>
                                        </p:tgtEl>
                                        <p:attrNameLst>
                                          <p:attrName>ppt_h</p:attrName>
                                        </p:attrNameLst>
                                      </p:cBhvr>
                                      <p:tavLst>
                                        <p:tav tm="0">
                                          <p:val>
                                            <p:strVal val="#ppt_h"/>
                                          </p:val>
                                        </p:tav>
                                        <p:tav tm="100000">
                                          <p:val>
                                            <p:strVal val="#ppt_h"/>
                                          </p:val>
                                        </p:tav>
                                      </p:tavLst>
                                    </p:anim>
                                    <p:animEffect transition="in" filter="fade">
                                      <p:cBhvr>
                                        <p:cTn id="9" dur="1000"/>
                                        <p:tgtEl>
                                          <p:spTgt spid="7"/>
                                        </p:tgtEl>
                                      </p:cBhvr>
                                    </p:animEffec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7" grpId="0" animBg="1"/>
      <p:bldP spid="7"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文本框 4"/>
          <p:cNvSpPr txBox="1"/>
          <p:nvPr>
            <p:custDataLst>
              <p:tags r:id="rId17"/>
            </p:custDataLst>
          </p:nvPr>
        </p:nvSpPr>
        <p:spPr>
          <a:xfrm>
            <a:off x="50800"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（三）以“错”纠错，查漏补缺</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147" name="矩形 3"/>
          <p:cNvSpPr/>
          <p:nvPr>
            <p:custDataLst>
              <p:tags r:id="rId18"/>
            </p:custDataLst>
          </p:nvPr>
        </p:nvSpPr>
        <p:spPr>
          <a:xfrm>
            <a:off x="0" y="1815465"/>
            <a:ext cx="12192635" cy="461581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a:lnSpc>
                <a:spcPct val="150000"/>
              </a:lnSpc>
              <a:spcBef>
                <a:spcPct val="0"/>
              </a:spcBef>
            </a:pPr>
            <a:r>
              <a:rPr lang="en-US" altLang="zh-CN">
                <a:solidFill>
                  <a:srgbClr val="C00000"/>
                </a:solidFill>
                <a:sym typeface="+mn-ea"/>
              </a:rPr>
              <a:t>1.</a:t>
            </a:r>
            <a:r>
              <a:rPr>
                <a:solidFill>
                  <a:srgbClr val="C00000"/>
                </a:solidFill>
                <a:sym typeface="+mn-ea"/>
              </a:rPr>
              <a:t>这里说的“错”，是指把平时做作业中的错误收集起来</a:t>
            </a:r>
            <a:r>
              <a:rPr lang="en-US" altLang="zh-CN">
                <a:solidFill>
                  <a:srgbClr val="C00000"/>
                </a:solidFill>
                <a:sym typeface="+mn-ea"/>
              </a:rPr>
              <a:t>.</a:t>
            </a:r>
            <a:r>
              <a:rPr>
                <a:solidFill>
                  <a:srgbClr val="C00000"/>
                </a:solidFill>
                <a:sym typeface="+mn-ea"/>
              </a:rPr>
              <a:t>高三复习，各类试题要做几十套，甚至上百套</a:t>
            </a:r>
            <a:r>
              <a:rPr lang="en-US" altLang="zh-CN">
                <a:solidFill>
                  <a:srgbClr val="C00000"/>
                </a:solidFill>
                <a:sym typeface="+mn-ea"/>
              </a:rPr>
              <a:t>;</a:t>
            </a:r>
            <a:endParaRPr>
              <a:solidFill>
                <a:srgbClr val="C00000"/>
              </a:solidFill>
              <a:sym typeface="+mn-ea"/>
            </a:endParaRPr>
          </a:p>
          <a:p>
            <a:pPr>
              <a:lnSpc>
                <a:spcPct val="150000"/>
              </a:lnSpc>
              <a:spcBef>
                <a:spcPct val="0"/>
              </a:spcBef>
            </a:pPr>
            <a:r>
              <a:rPr lang="en-US" altLang="zh-CN">
                <a:solidFill>
                  <a:srgbClr val="C00000"/>
                </a:solidFill>
                <a:sym typeface="+mn-ea"/>
              </a:rPr>
              <a:t>2.</a:t>
            </a:r>
            <a:r>
              <a:rPr>
                <a:solidFill>
                  <a:srgbClr val="C00000"/>
                </a:solidFill>
                <a:sym typeface="+mn-ea"/>
              </a:rPr>
              <a:t>如果平时做题出错较多，就只需在试卷上把错题做上标记，在旁边写上评析，然后把试卷保存好，每过一段时间，就把“错题笔记”或标记错题的试卷看一看</a:t>
            </a:r>
            <a:r>
              <a:rPr lang="en-US" altLang="zh-CN">
                <a:solidFill>
                  <a:srgbClr val="C00000"/>
                </a:solidFill>
                <a:sym typeface="+mn-ea"/>
              </a:rPr>
              <a:t>;</a:t>
            </a:r>
            <a:endParaRPr>
              <a:solidFill>
                <a:srgbClr val="C00000"/>
              </a:solidFill>
              <a:sym typeface="+mn-ea"/>
            </a:endParaRPr>
          </a:p>
          <a:p>
            <a:pPr>
              <a:lnSpc>
                <a:spcPct val="150000"/>
              </a:lnSpc>
              <a:spcBef>
                <a:spcPct val="0"/>
              </a:spcBef>
            </a:pPr>
            <a:r>
              <a:rPr lang="en-US" altLang="zh-CN">
                <a:solidFill>
                  <a:srgbClr val="C00000"/>
                </a:solidFill>
                <a:sym typeface="+mn-ea"/>
              </a:rPr>
              <a:t>3.</a:t>
            </a:r>
            <a:r>
              <a:rPr>
                <a:solidFill>
                  <a:srgbClr val="C00000"/>
                </a:solidFill>
                <a:sym typeface="+mn-ea"/>
              </a:rPr>
              <a:t>在看参考书时，也可以把精彩之处或做错的题目做上标记，以后再看这本书时就会有所侧重，查漏补缺的过程就是反思的过程</a:t>
            </a:r>
            <a:r>
              <a:rPr lang="en-US" altLang="zh-CN">
                <a:solidFill>
                  <a:srgbClr val="C00000"/>
                </a:solidFill>
                <a:sym typeface="+mn-ea"/>
              </a:rPr>
              <a:t>.</a:t>
            </a:r>
            <a:endParaRPr lang="en-US" altLang="zh-CN" b="1">
              <a:solidFill>
                <a:srgbClr val="C00000"/>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
        <p:nvSpPr>
          <p:cNvPr id="6" name="文本框 5"/>
          <p:cNvSpPr txBox="1"/>
          <p:nvPr>
            <p:custDataLst>
              <p:tags r:id="rId19"/>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147"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custDataLst>
              <p:tags r:id="rId1"/>
            </p:custDataLst>
          </p:nvPr>
        </p:nvSpPr>
        <p:spPr>
          <a:xfrm>
            <a:off x="0" y="310243"/>
            <a:ext cx="1257300" cy="394298"/>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矩形 3"/>
          <p:cNvSpPr/>
          <p:nvPr>
            <p:custDataLst>
              <p:tags r:id="rId2"/>
            </p:custDataLst>
          </p:nvPr>
        </p:nvSpPr>
        <p:spPr>
          <a:xfrm>
            <a:off x="3447415" y="310515"/>
            <a:ext cx="3891915" cy="394335"/>
          </a:xfrm>
          <a:prstGeom prst="rect">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3"/>
            </p:custDataLst>
          </p:nvPr>
        </p:nvSpPr>
        <p:spPr>
          <a:xfrm>
            <a:off x="0" y="6673774"/>
            <a:ext cx="7872036" cy="184226"/>
          </a:xfrm>
          <a:custGeom>
            <a:avLst/>
            <a:gdLst>
              <a:gd name="connsiteX0" fmla="*/ 0 w 7872036"/>
              <a:gd name="connsiteY0" fmla="*/ 0 h 184226"/>
              <a:gd name="connsiteX1" fmla="*/ 7872036 w 7872036"/>
              <a:gd name="connsiteY1" fmla="*/ 0 h 184226"/>
              <a:gd name="connsiteX2" fmla="*/ 7825979 w 7872036"/>
              <a:gd name="connsiteY2" fmla="*/ 184226 h 184226"/>
              <a:gd name="connsiteX3" fmla="*/ 0 w 7872036"/>
              <a:gd name="connsiteY3" fmla="*/ 184226 h 184226"/>
            </a:gdLst>
            <a:ahLst/>
            <a:cxnLst>
              <a:cxn ang="0">
                <a:pos x="connsiteX0" y="connsiteY0"/>
              </a:cxn>
              <a:cxn ang="0">
                <a:pos x="connsiteX1" y="connsiteY1"/>
              </a:cxn>
              <a:cxn ang="0">
                <a:pos x="connsiteX2" y="connsiteY2"/>
              </a:cxn>
              <a:cxn ang="0">
                <a:pos x="connsiteX3" y="connsiteY3"/>
              </a:cxn>
            </a:cxnLst>
            <a:rect l="l" t="t" r="r" b="b"/>
            <a:pathLst>
              <a:path w="7872036" h="184226">
                <a:moveTo>
                  <a:pt x="0" y="0"/>
                </a:moveTo>
                <a:lnTo>
                  <a:pt x="7872036" y="0"/>
                </a:lnTo>
                <a:lnTo>
                  <a:pt x="7825979" y="184226"/>
                </a:lnTo>
                <a:lnTo>
                  <a:pt x="0" y="184226"/>
                </a:lnTo>
                <a:close/>
              </a:path>
            </a:pathLst>
          </a:custGeom>
          <a:solidFill>
            <a:srgbClr val="9B000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zh-CN" altLang="en-US"/>
          </a:p>
        </p:txBody>
      </p:sp>
      <p:sp>
        <p:nvSpPr>
          <p:cNvPr id="8" name="平行四边形 7"/>
          <p:cNvSpPr/>
          <p:nvPr>
            <p:custDataLst>
              <p:tags r:id="rId4"/>
            </p:custDataLst>
          </p:nvPr>
        </p:nvSpPr>
        <p:spPr>
          <a:xfrm>
            <a:off x="795456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平行四边形 9"/>
          <p:cNvSpPr/>
          <p:nvPr>
            <p:custDataLst>
              <p:tags r:id="rId5"/>
            </p:custDataLst>
          </p:nvPr>
        </p:nvSpPr>
        <p:spPr>
          <a:xfrm>
            <a:off x="828236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平行四边形 10"/>
          <p:cNvSpPr/>
          <p:nvPr>
            <p:custDataLst>
              <p:tags r:id="rId6"/>
            </p:custDataLst>
          </p:nvPr>
        </p:nvSpPr>
        <p:spPr>
          <a:xfrm>
            <a:off x="861016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平行四边形 11"/>
          <p:cNvSpPr/>
          <p:nvPr>
            <p:custDataLst>
              <p:tags r:id="rId7"/>
            </p:custDataLst>
          </p:nvPr>
        </p:nvSpPr>
        <p:spPr>
          <a:xfrm>
            <a:off x="8937964"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平行四边形 12"/>
          <p:cNvSpPr/>
          <p:nvPr>
            <p:custDataLst>
              <p:tags r:id="rId8"/>
            </p:custDataLst>
          </p:nvPr>
        </p:nvSpPr>
        <p:spPr>
          <a:xfrm>
            <a:off x="9265763"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平行四边形 13"/>
          <p:cNvSpPr/>
          <p:nvPr>
            <p:custDataLst>
              <p:tags r:id="rId9"/>
            </p:custDataLst>
          </p:nvPr>
        </p:nvSpPr>
        <p:spPr>
          <a:xfrm>
            <a:off x="9593562"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平行四边形 14"/>
          <p:cNvSpPr/>
          <p:nvPr>
            <p:custDataLst>
              <p:tags r:id="rId10"/>
            </p:custDataLst>
          </p:nvPr>
        </p:nvSpPr>
        <p:spPr>
          <a:xfrm>
            <a:off x="9921361"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平行四边形 15"/>
          <p:cNvSpPr/>
          <p:nvPr>
            <p:custDataLst>
              <p:tags r:id="rId11"/>
            </p:custDataLst>
          </p:nvPr>
        </p:nvSpPr>
        <p:spPr>
          <a:xfrm>
            <a:off x="10249160"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平行四边形 16"/>
          <p:cNvSpPr/>
          <p:nvPr>
            <p:custDataLst>
              <p:tags r:id="rId12"/>
            </p:custDataLst>
          </p:nvPr>
        </p:nvSpPr>
        <p:spPr>
          <a:xfrm>
            <a:off x="10576959"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平行四边形 17"/>
          <p:cNvSpPr/>
          <p:nvPr>
            <p:custDataLst>
              <p:tags r:id="rId13"/>
            </p:custDataLst>
          </p:nvPr>
        </p:nvSpPr>
        <p:spPr>
          <a:xfrm>
            <a:off x="10904758"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平行四边形 18"/>
          <p:cNvSpPr/>
          <p:nvPr>
            <p:custDataLst>
              <p:tags r:id="rId14"/>
            </p:custDataLst>
          </p:nvPr>
        </p:nvSpPr>
        <p:spPr>
          <a:xfrm>
            <a:off x="11232557"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平行四边形 19"/>
          <p:cNvSpPr/>
          <p:nvPr>
            <p:custDataLst>
              <p:tags r:id="rId15"/>
            </p:custDataLst>
          </p:nvPr>
        </p:nvSpPr>
        <p:spPr>
          <a:xfrm>
            <a:off x="11560356"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平行四边形 20"/>
          <p:cNvSpPr/>
          <p:nvPr>
            <p:custDataLst>
              <p:tags r:id="rId16"/>
            </p:custDataLst>
          </p:nvPr>
        </p:nvSpPr>
        <p:spPr>
          <a:xfrm>
            <a:off x="11888155" y="6673774"/>
            <a:ext cx="245268" cy="184226"/>
          </a:xfrm>
          <a:prstGeom prst="parallelogram">
            <a:avLst/>
          </a:prstGeom>
          <a:solidFill>
            <a:srgbClr val="9B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147" name="矩形 3"/>
          <p:cNvSpPr/>
          <p:nvPr>
            <p:custDataLst>
              <p:tags r:id="rId17"/>
            </p:custDataLst>
          </p:nvPr>
        </p:nvSpPr>
        <p:spPr>
          <a:xfrm>
            <a:off x="0" y="1815465"/>
            <a:ext cx="12192635" cy="3969385"/>
          </a:xfrm>
          <a:prstGeom prst="rect">
            <a:avLst/>
          </a:prstGeom>
          <a:solidFill>
            <a:schemeClr val="accent1">
              <a:lumMod val="20000"/>
              <a:lumOff val="80000"/>
            </a:schemeClr>
          </a:solidFill>
          <a:ln>
            <a:noFill/>
            <a:miter lim="800000"/>
          </a:ln>
        </p:spPr>
        <p:txBody>
          <a:bodyPr wrap="square">
            <a:spAutoFit/>
          </a:bodyPr>
          <a:lstStyle>
            <a:lvl1pPr marL="228600" indent="-228600" algn="l" defTabSz="914400" rtl="0" eaLnBrk="0" fontAlgn="base" hangingPunct="0">
              <a:lnSpc>
                <a:spcPct val="90000"/>
              </a:lnSpc>
              <a:spcBef>
                <a:spcPts val="1000"/>
              </a:spcBef>
              <a:spcAft>
                <a:spcPct val="0"/>
              </a:spcAft>
              <a:buClrTx/>
              <a:buSzTx/>
              <a:buFont typeface="Arial" panose="020B0604020202020204" pitchFamily="34" charset="0"/>
              <a:buChar char="•"/>
              <a:defRPr kumimoji="0" lang="zh-CN" altLang="en-US" sz="2800" b="0" i="0" u="none" kern="1200" baseline="0">
                <a:solidFill>
                  <a:schemeClr val="tx1"/>
                </a:solidFill>
                <a:latin typeface="+mn-lt"/>
                <a:ea typeface="+mn-ea"/>
                <a:cs typeface="+mn-cs"/>
              </a:defRPr>
            </a:lvl1pPr>
            <a:lvl2pPr marL="6858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400" b="0" i="0" u="none" kern="1200" baseline="0">
                <a:solidFill>
                  <a:schemeClr val="tx1"/>
                </a:solidFill>
                <a:latin typeface="+mn-lt"/>
                <a:ea typeface="+mn-ea"/>
                <a:cs typeface="+mn-cs"/>
              </a:defRPr>
            </a:lvl2pPr>
            <a:lvl3pPr marL="11430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2000" b="0" i="0" u="none" kern="1200" baseline="0">
                <a:solidFill>
                  <a:schemeClr val="tx1"/>
                </a:solidFill>
                <a:latin typeface="+mn-lt"/>
                <a:ea typeface="+mn-ea"/>
                <a:cs typeface="+mn-cs"/>
              </a:defRPr>
            </a:lvl3pPr>
            <a:lvl4pPr marL="16002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4pPr>
            <a:lvl5pPr marL="2057400" indent="-228600" algn="l" defTabSz="914400" rtl="0" eaLnBrk="0" fontAlgn="base" hangingPunct="0">
              <a:lnSpc>
                <a:spcPct val="90000"/>
              </a:lnSpc>
              <a:spcBef>
                <a:spcPts val="500"/>
              </a:spcBef>
              <a:spcAft>
                <a:spcPct val="0"/>
              </a:spcAft>
              <a:buClrTx/>
              <a:buSzTx/>
              <a:buFont typeface="Arial" panose="020B0604020202020204" pitchFamily="34" charset="0"/>
              <a:buChar char="•"/>
              <a:defRPr kumimoji="0" lang="zh-CN" altLang="en-US" sz="1800" b="0" i="0" u="none" kern="120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lang="zh-CN" altLang="en-US" sz="1800" kern="1200">
                <a:solidFill>
                  <a:schemeClr val="tx1"/>
                </a:solidFill>
                <a:latin typeface="+mn-lt"/>
                <a:ea typeface="+mn-ea"/>
                <a:cs typeface="+mn-cs"/>
              </a:defRPr>
            </a:lvl9pPr>
          </a:lstStyle>
          <a:p>
            <a:pPr marL="0" indent="0">
              <a:lnSpc>
                <a:spcPct val="150000"/>
              </a:lnSpc>
              <a:spcBef>
                <a:spcPct val="0"/>
              </a:spcBef>
              <a:buNone/>
            </a:pPr>
            <a:r>
              <a:rPr lang="en-US" altLang="zh-CN">
                <a:solidFill>
                  <a:srgbClr val="C00000"/>
                </a:solidFill>
                <a:sym typeface="+mn-ea"/>
              </a:rPr>
              <a:t>4.</a:t>
            </a:r>
            <a:r>
              <a:rPr>
                <a:solidFill>
                  <a:srgbClr val="C00000"/>
                </a:solidFill>
                <a:sym typeface="+mn-ea"/>
              </a:rPr>
              <a:t>除了把不同的问题弄懂以外，还要学会“举一反三”，及时归纳</a:t>
            </a:r>
            <a:r>
              <a:rPr lang="en-US" altLang="zh-CN">
                <a:solidFill>
                  <a:srgbClr val="C00000"/>
                </a:solidFill>
                <a:sym typeface="+mn-ea"/>
              </a:rPr>
              <a:t>.</a:t>
            </a:r>
            <a:r>
              <a:rPr>
                <a:solidFill>
                  <a:srgbClr val="C00000"/>
                </a:solidFill>
                <a:sym typeface="+mn-ea"/>
              </a:rPr>
              <a:t>每次订正试卷或作业时，在做错的试题旁边要写明做错的原因大致可分为以下几类</a:t>
            </a:r>
            <a:endParaRPr>
              <a:solidFill>
                <a:srgbClr val="C00000"/>
              </a:solidFill>
              <a:sym typeface="+mn-ea"/>
            </a:endParaRPr>
          </a:p>
          <a:p>
            <a:pPr>
              <a:lnSpc>
                <a:spcPct val="150000"/>
              </a:lnSpc>
              <a:spcBef>
                <a:spcPct val="0"/>
              </a:spcBef>
            </a:pPr>
            <a:r>
              <a:rPr lang="en-US" altLang="zh-CN">
                <a:solidFill>
                  <a:srgbClr val="C00000"/>
                </a:solidFill>
                <a:latin typeface="Calibri" panose="020F0502020204030204" pitchFamily="34" charset="0"/>
                <a:sym typeface="+mn-ea"/>
              </a:rPr>
              <a:t>①</a:t>
            </a:r>
            <a:r>
              <a:rPr>
                <a:solidFill>
                  <a:srgbClr val="C00000"/>
                </a:solidFill>
                <a:sym typeface="+mn-ea"/>
              </a:rPr>
              <a:t>找不到解题着手点；</a:t>
            </a:r>
            <a:endParaRPr lang="zh-CN" altLang="en-US">
              <a:solidFill>
                <a:srgbClr val="C00000"/>
              </a:solidFill>
            </a:endParaRPr>
          </a:p>
          <a:p>
            <a:pPr>
              <a:lnSpc>
                <a:spcPct val="150000"/>
              </a:lnSpc>
              <a:spcBef>
                <a:spcPct val="0"/>
              </a:spcBef>
            </a:pPr>
            <a:r>
              <a:rPr lang="en-US" altLang="zh-CN">
                <a:solidFill>
                  <a:srgbClr val="C00000"/>
                </a:solidFill>
                <a:latin typeface="Calibri" panose="020F0502020204030204" pitchFamily="34" charset="0"/>
                <a:sym typeface="+mn-ea"/>
              </a:rPr>
              <a:t>②</a:t>
            </a:r>
            <a:r>
              <a:rPr>
                <a:solidFill>
                  <a:srgbClr val="C00000"/>
                </a:solidFill>
                <a:sym typeface="+mn-ea"/>
              </a:rPr>
              <a:t>概念不清、似懂非懂；</a:t>
            </a:r>
            <a:endParaRPr lang="zh-CN" altLang="en-US">
              <a:solidFill>
                <a:srgbClr val="C00000"/>
              </a:solidFill>
            </a:endParaRPr>
          </a:p>
          <a:p>
            <a:pPr>
              <a:lnSpc>
                <a:spcPct val="150000"/>
              </a:lnSpc>
              <a:spcBef>
                <a:spcPct val="0"/>
              </a:spcBef>
            </a:pPr>
            <a:r>
              <a:rPr>
                <a:solidFill>
                  <a:srgbClr val="C00000"/>
                </a:solidFill>
                <a:latin typeface="Calibri" panose="020F0502020204030204" pitchFamily="34" charset="0"/>
                <a:sym typeface="+mn-ea"/>
              </a:rPr>
              <a:t>③</a:t>
            </a:r>
            <a:r>
              <a:rPr>
                <a:solidFill>
                  <a:srgbClr val="C00000"/>
                </a:solidFill>
                <a:sym typeface="+mn-ea"/>
              </a:rPr>
              <a:t>方法的选择有问题；</a:t>
            </a:r>
            <a:endParaRPr lang="zh-CN" altLang="en-US">
              <a:solidFill>
                <a:srgbClr val="C00000"/>
              </a:solidFill>
            </a:endParaRPr>
          </a:p>
          <a:p>
            <a:pPr>
              <a:lnSpc>
                <a:spcPct val="150000"/>
              </a:lnSpc>
              <a:spcBef>
                <a:spcPct val="0"/>
              </a:spcBef>
            </a:pPr>
            <a:r>
              <a:rPr>
                <a:solidFill>
                  <a:srgbClr val="C00000"/>
                </a:solidFill>
                <a:sym typeface="+mn-ea"/>
              </a:rPr>
              <a:t>④知识点之间的迁移和综合有问题；</a:t>
            </a:r>
            <a:endParaRPr lang="zh-CN" altLang="en-US"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6" name="文本框 5"/>
          <p:cNvSpPr txBox="1"/>
          <p:nvPr>
            <p:custDataLst>
              <p:tags r:id="rId18"/>
            </p:custDataLst>
          </p:nvPr>
        </p:nvSpPr>
        <p:spPr>
          <a:xfrm>
            <a:off x="50800" y="774700"/>
            <a:ext cx="12192635" cy="583565"/>
          </a:xfrm>
          <a:prstGeom prst="rect">
            <a:avLst/>
          </a:prstGeom>
          <a:noFill/>
        </p:spPr>
        <p:txBody>
          <a:bodyPr wrap="square" rtlCol="0">
            <a:spAutoFit/>
          </a:bodyPr>
          <a:lstStyle/>
          <a:p>
            <a:pPr algn="l">
              <a:lnSpc>
                <a:spcPct val="100000"/>
              </a:lnSpc>
              <a:buClrTx/>
              <a:buSzTx/>
              <a:buFontTx/>
            </a:pPr>
            <a:r>
              <a:rPr lang="zh-CN" altLang="en-US" sz="3200" b="1">
                <a:latin typeface="Times New Roman" panose="02020603050405020304" pitchFamily="18" charset="0"/>
                <a:ea typeface="楷体" panose="02010609060101010101" pitchFamily="49" charset="-122"/>
                <a:cs typeface="Times New Roman" panose="02020603050405020304" pitchFamily="18" charset="0"/>
                <a:sym typeface="+mn-ea"/>
              </a:rPr>
              <a:t>（三）以“错”纠错，查漏补缺</a:t>
            </a:r>
            <a:endParaRPr lang="zh-CN" altLang="en-US" sz="3200" b="1">
              <a:latin typeface="Times New Roman" panose="02020603050405020304" pitchFamily="18" charset="0"/>
              <a:ea typeface="楷体" panose="02010609060101010101" pitchFamily="49" charset="-122"/>
              <a:cs typeface="Times New Roman" panose="02020603050405020304" pitchFamily="18" charset="0"/>
            </a:endParaRPr>
          </a:p>
        </p:txBody>
      </p:sp>
      <p:sp>
        <p:nvSpPr>
          <p:cNvPr id="7" name="文本框 6"/>
          <p:cNvSpPr txBox="1"/>
          <p:nvPr>
            <p:custDataLst>
              <p:tags r:id="rId19"/>
            </p:custDataLst>
          </p:nvPr>
        </p:nvSpPr>
        <p:spPr>
          <a:xfrm>
            <a:off x="1384473" y="252806"/>
            <a:ext cx="2062998" cy="521970"/>
          </a:xfrm>
          <a:prstGeom prst="rect">
            <a:avLst/>
          </a:prstGeom>
          <a:noFill/>
        </p:spPr>
        <p:txBody>
          <a:bodyPr wrap="square" rtlCol="0">
            <a:spAutoFit/>
          </a:bodyPr>
          <a:lstStyle/>
          <a:p>
            <a:pPr algn="ctr"/>
            <a:r>
              <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rPr>
              <a:t>建议</a:t>
            </a:r>
            <a:endParaRPr lang="zh-CN" altLang="en-US" sz="2800" b="1" smtClean="0">
              <a:solidFill>
                <a:srgbClr val="0000FF"/>
              </a:solidFill>
              <a:latin typeface="Times New Roman" panose="02020603050405020304" pitchFamily="18" charset="0"/>
              <a:ea typeface="楷体" panose="02010609060101010101" pitchFamily="49" charset="-122"/>
              <a:cs typeface="Times New Roman" panose="02020603050405020304" pitchFamily="18" charset="0"/>
              <a:sym typeface="+mn-ea"/>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6"/>
                                        </p:tgtEl>
                                        <p:attrNameLst>
                                          <p:attrName>style.visibility</p:attrName>
                                        </p:attrNameLst>
                                      </p:cBhvr>
                                      <p:to>
                                        <p:strVal val="visible"/>
                                      </p:to>
                                    </p:set>
                                    <p:anim calcmode="discrete" valueType="clr">
                                      <p:cBhvr override="childStyle">
                                        <p:cTn id="7" dur="80"/>
                                        <p:tgtEl>
                                          <p:spTgt spid="6"/>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6"/>
                                        </p:tgtEl>
                                        <p:attrNameLst>
                                          <p:attrName>fillcolor</p:attrName>
                                        </p:attrNameLst>
                                      </p:cBhvr>
                                      <p:tavLst>
                                        <p:tav tm="0">
                                          <p:val>
                                            <p:clrVal>
                                              <a:schemeClr val="accent2"/>
                                            </p:clrVal>
                                          </p:val>
                                        </p:tav>
                                        <p:tav tm="50000">
                                          <p:val>
                                            <p:clrVal>
                                              <a:schemeClr val="hlink"/>
                                            </p:clrVal>
                                          </p:val>
                                        </p:tav>
                                      </p:tavLst>
                                    </p:anim>
                                    <p:set>
                                      <p:cBhvr>
                                        <p:cTn id="9" dur="80"/>
                                        <p:tgtEl>
                                          <p:spTgt spid="6"/>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7" presetClass="entr" presetSubtype="0" fill="hold" grpId="0" nodeType="clickEffect">
                                  <p:stCondLst>
                                    <p:cond delay="0"/>
                                  </p:stCondLst>
                                  <p:iterate type="lt">
                                    <p:tmPct val="50000"/>
                                  </p:iterate>
                                  <p:childTnLst>
                                    <p:set>
                                      <p:cBhvr>
                                        <p:cTn id="13" dur="1" fill="hold">
                                          <p:stCondLst>
                                            <p:cond delay="0"/>
                                          </p:stCondLst>
                                        </p:cTn>
                                        <p:tgtEl>
                                          <p:spTgt spid="6147"/>
                                        </p:tgtEl>
                                        <p:attrNameLst>
                                          <p:attrName>style.visibility</p:attrName>
                                        </p:attrNameLst>
                                      </p:cBhvr>
                                      <p:to>
                                        <p:strVal val="visible"/>
                                      </p:to>
                                    </p:set>
                                    <p:anim calcmode="discrete" valueType="clr">
                                      <p:cBhvr override="childStyle">
                                        <p:cTn id="14" dur="80"/>
                                        <p:tgtEl>
                                          <p:spTgt spid="6147"/>
                                        </p:tgtEl>
                                        <p:attrNameLst>
                                          <p:attrName>style.color</p:attrName>
                                        </p:attrNameLst>
                                      </p:cBhvr>
                                      <p:tavLst>
                                        <p:tav tm="0">
                                          <p:val>
                                            <p:clrVal>
                                              <a:schemeClr val="accent2"/>
                                            </p:clrVal>
                                          </p:val>
                                        </p:tav>
                                        <p:tav tm="50000">
                                          <p:val>
                                            <p:clrVal>
                                              <a:schemeClr val="hlink"/>
                                            </p:clrVal>
                                          </p:val>
                                        </p:tav>
                                      </p:tavLst>
                                    </p:anim>
                                    <p:anim calcmode="discrete" valueType="clr">
                                      <p:cBhvr>
                                        <p:cTn id="15" dur="80"/>
                                        <p:tgtEl>
                                          <p:spTgt spid="6147"/>
                                        </p:tgtEl>
                                        <p:attrNameLst>
                                          <p:attrName>fillcolor</p:attrName>
                                        </p:attrNameLst>
                                      </p:cBhvr>
                                      <p:tavLst>
                                        <p:tav tm="0">
                                          <p:val>
                                            <p:clrVal>
                                              <a:schemeClr val="accent2"/>
                                            </p:clrVal>
                                          </p:val>
                                        </p:tav>
                                        <p:tav tm="50000">
                                          <p:val>
                                            <p:clrVal>
                                              <a:schemeClr val="hlink"/>
                                            </p:clrVal>
                                          </p:val>
                                        </p:tav>
                                      </p:tavLst>
                                    </p:anim>
                                    <p:set>
                                      <p:cBhvr>
                                        <p:cTn id="16" dur="80"/>
                                        <p:tgtEl>
                                          <p:spTgt spid="6147"/>
                                        </p:tgtEl>
                                        <p:attrNameLst>
                                          <p:attrName>fill.type</p:attrName>
                                        </p:attrNameLst>
                                      </p:cBhvr>
                                      <p:to>
                                        <p:strVal val="soli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7" grpId="0" animBg="1"/>
      <p:bldP spid="6" grpId="0"/>
    </p:bldLst>
  </p:timing>
</p:sld>
</file>

<file path=ppt/tags/tag1.xml><?xml version="1.0" encoding="utf-8"?>
<p:tagLst xmlns:p="http://schemas.openxmlformats.org/presentationml/2006/main">
  <p:tag name="AS_UNIQUEID" val="1137"/>
</p:tagLst>
</file>

<file path=ppt/tags/tag10.xml><?xml version="1.0" encoding="utf-8"?>
<p:tagLst xmlns:p="http://schemas.openxmlformats.org/presentationml/2006/main">
  <p:tag name="AS_UNIQUEID" val="1169"/>
</p:tagLst>
</file>

<file path=ppt/tags/tag100.xml><?xml version="1.0" encoding="utf-8"?>
<p:tagLst xmlns:p="http://schemas.openxmlformats.org/presentationml/2006/main">
  <p:tag name="AS_UNIQUEID" val="1250"/>
</p:tagLst>
</file>

<file path=ppt/tags/tag101.xml><?xml version="1.0" encoding="utf-8"?>
<p:tagLst xmlns:p="http://schemas.openxmlformats.org/presentationml/2006/main">
  <p:tag name="AS_UNIQUEID" val="1251"/>
</p:tagLst>
</file>

<file path=ppt/tags/tag102.xml><?xml version="1.0" encoding="utf-8"?>
<p:tagLst xmlns:p="http://schemas.openxmlformats.org/presentationml/2006/main">
  <p:tag name="AS_UNIQUEID" val="1254"/>
</p:tagLst>
</file>

<file path=ppt/tags/tag103.xml><?xml version="1.0" encoding="utf-8"?>
<p:tagLst xmlns:p="http://schemas.openxmlformats.org/presentationml/2006/main">
  <p:tag name="AS_UNIQUEID" val="1255"/>
  <p:tag name="KSO_WM_BEAUTIFY_FLAG" val=""/>
</p:tagLst>
</file>

<file path=ppt/tags/tag104.xml><?xml version="1.0" encoding="utf-8"?>
<p:tagLst xmlns:p="http://schemas.openxmlformats.org/presentationml/2006/main">
  <p:tag name="AS_UNIQUEID" val="1284"/>
</p:tagLst>
</file>

<file path=ppt/tags/tag105.xml><?xml version="1.0" encoding="utf-8"?>
<p:tagLst xmlns:p="http://schemas.openxmlformats.org/presentationml/2006/main">
  <p:tag name="AS_UNIQUEID" val="1253"/>
</p:tagLst>
</file>

<file path=ppt/tags/tag106.xml><?xml version="1.0" encoding="utf-8"?>
<p:tagLst xmlns:p="http://schemas.openxmlformats.org/presentationml/2006/main">
  <p:tag name="AS_UNIQUEID" val="1231"/>
</p:tagLst>
</file>

<file path=ppt/tags/tag107.xml><?xml version="1.0" encoding="utf-8"?>
<p:tagLst xmlns:p="http://schemas.openxmlformats.org/presentationml/2006/main">
  <p:tag name="AS_UNIQUEID" val="1232"/>
</p:tagLst>
</file>

<file path=ppt/tags/tag108.xml><?xml version="1.0" encoding="utf-8"?>
<p:tagLst xmlns:p="http://schemas.openxmlformats.org/presentationml/2006/main">
  <p:tag name="AS_UNIQUEID" val="1233"/>
</p:tagLst>
</file>

<file path=ppt/tags/tag109.xml><?xml version="1.0" encoding="utf-8"?>
<p:tagLst xmlns:p="http://schemas.openxmlformats.org/presentationml/2006/main">
  <p:tag name="AS_UNIQUEID" val="1235"/>
</p:tagLst>
</file>

<file path=ppt/tags/tag11.xml><?xml version="1.0" encoding="utf-8"?>
<p:tagLst xmlns:p="http://schemas.openxmlformats.org/presentationml/2006/main">
  <p:tag name="AS_UNIQUEID" val="1170"/>
</p:tagLst>
</file>

<file path=ppt/tags/tag110.xml><?xml version="1.0" encoding="utf-8"?>
<p:tagLst xmlns:p="http://schemas.openxmlformats.org/presentationml/2006/main">
  <p:tag name="AS_UNIQUEID" val="1236"/>
</p:tagLst>
</file>

<file path=ppt/tags/tag111.xml><?xml version="1.0" encoding="utf-8"?>
<p:tagLst xmlns:p="http://schemas.openxmlformats.org/presentationml/2006/main">
  <p:tag name="AS_UNIQUEID" val="1237"/>
</p:tagLst>
</file>

<file path=ppt/tags/tag112.xml><?xml version="1.0" encoding="utf-8"?>
<p:tagLst xmlns:p="http://schemas.openxmlformats.org/presentationml/2006/main">
  <p:tag name="AS_UNIQUEID" val="1238"/>
</p:tagLst>
</file>

<file path=ppt/tags/tag113.xml><?xml version="1.0" encoding="utf-8"?>
<p:tagLst xmlns:p="http://schemas.openxmlformats.org/presentationml/2006/main">
  <p:tag name="AS_UNIQUEID" val="1239"/>
</p:tagLst>
</file>

<file path=ppt/tags/tag114.xml><?xml version="1.0" encoding="utf-8"?>
<p:tagLst xmlns:p="http://schemas.openxmlformats.org/presentationml/2006/main">
  <p:tag name="AS_UNIQUEID" val="1240"/>
</p:tagLst>
</file>

<file path=ppt/tags/tag115.xml><?xml version="1.0" encoding="utf-8"?>
<p:tagLst xmlns:p="http://schemas.openxmlformats.org/presentationml/2006/main">
  <p:tag name="AS_UNIQUEID" val="1241"/>
</p:tagLst>
</file>

<file path=ppt/tags/tag116.xml><?xml version="1.0" encoding="utf-8"?>
<p:tagLst xmlns:p="http://schemas.openxmlformats.org/presentationml/2006/main">
  <p:tag name="AS_UNIQUEID" val="1242"/>
</p:tagLst>
</file>

<file path=ppt/tags/tag117.xml><?xml version="1.0" encoding="utf-8"?>
<p:tagLst xmlns:p="http://schemas.openxmlformats.org/presentationml/2006/main">
  <p:tag name="AS_UNIQUEID" val="1243"/>
</p:tagLst>
</file>

<file path=ppt/tags/tag118.xml><?xml version="1.0" encoding="utf-8"?>
<p:tagLst xmlns:p="http://schemas.openxmlformats.org/presentationml/2006/main">
  <p:tag name="AS_UNIQUEID" val="1244"/>
</p:tagLst>
</file>

<file path=ppt/tags/tag119.xml><?xml version="1.0" encoding="utf-8"?>
<p:tagLst xmlns:p="http://schemas.openxmlformats.org/presentationml/2006/main">
  <p:tag name="AS_UNIQUEID" val="1245"/>
</p:tagLst>
</file>

<file path=ppt/tags/tag12.xml><?xml version="1.0" encoding="utf-8"?>
<p:tagLst xmlns:p="http://schemas.openxmlformats.org/presentationml/2006/main">
  <p:tag name="AS_UNIQUEID" val="1173"/>
</p:tagLst>
</file>

<file path=ppt/tags/tag120.xml><?xml version="1.0" encoding="utf-8"?>
<p:tagLst xmlns:p="http://schemas.openxmlformats.org/presentationml/2006/main">
  <p:tag name="AS_UNIQUEID" val="1246"/>
</p:tagLst>
</file>

<file path=ppt/tags/tag121.xml><?xml version="1.0" encoding="utf-8"?>
<p:tagLst xmlns:p="http://schemas.openxmlformats.org/presentationml/2006/main">
  <p:tag name="AS_UNIQUEID" val="1247"/>
</p:tagLst>
</file>

<file path=ppt/tags/tag122.xml><?xml version="1.0" encoding="utf-8"?>
<p:tagLst xmlns:p="http://schemas.openxmlformats.org/presentationml/2006/main">
  <p:tag name="AS_UNIQUEID" val="1248"/>
</p:tagLst>
</file>

<file path=ppt/tags/tag123.xml><?xml version="1.0" encoding="utf-8"?>
<p:tagLst xmlns:p="http://schemas.openxmlformats.org/presentationml/2006/main">
  <p:tag name="AS_UNIQUEID" val="1249"/>
</p:tagLst>
</file>

<file path=ppt/tags/tag124.xml><?xml version="1.0" encoding="utf-8"?>
<p:tagLst xmlns:p="http://schemas.openxmlformats.org/presentationml/2006/main">
  <p:tag name="AS_UNIQUEID" val="1250"/>
</p:tagLst>
</file>

<file path=ppt/tags/tag125.xml><?xml version="1.0" encoding="utf-8"?>
<p:tagLst xmlns:p="http://schemas.openxmlformats.org/presentationml/2006/main">
  <p:tag name="AS_UNIQUEID" val="1251"/>
</p:tagLst>
</file>

<file path=ppt/tags/tag126.xml><?xml version="1.0" encoding="utf-8"?>
<p:tagLst xmlns:p="http://schemas.openxmlformats.org/presentationml/2006/main">
  <p:tag name="AS_UNIQUEID" val="1253"/>
</p:tagLst>
</file>

<file path=ppt/tags/tag127.xml><?xml version="1.0" encoding="utf-8"?>
<p:tagLst xmlns:p="http://schemas.openxmlformats.org/presentationml/2006/main">
  <p:tag name="AS_UNIQUEID" val="1254"/>
</p:tagLst>
</file>

<file path=ppt/tags/tag128.xml><?xml version="1.0" encoding="utf-8"?>
<p:tagLst xmlns:p="http://schemas.openxmlformats.org/presentationml/2006/main">
  <p:tag name="AS_UNIQUEID" val="1255"/>
  <p:tag name="KSO_WM_BEAUTIFY_FLAG" val=""/>
</p:tagLst>
</file>

<file path=ppt/tags/tag129.xml><?xml version="1.0" encoding="utf-8"?>
<p:tagLst xmlns:p="http://schemas.openxmlformats.org/presentationml/2006/main">
  <p:tag name="AS_UNIQUEID" val="1231"/>
</p:tagLst>
</file>

<file path=ppt/tags/tag13.xml><?xml version="1.0" encoding="utf-8"?>
<p:tagLst xmlns:p="http://schemas.openxmlformats.org/presentationml/2006/main">
  <p:tag name="AS_UNIQUEID" val="1174"/>
</p:tagLst>
</file>

<file path=ppt/tags/tag130.xml><?xml version="1.0" encoding="utf-8"?>
<p:tagLst xmlns:p="http://schemas.openxmlformats.org/presentationml/2006/main">
  <p:tag name="AS_UNIQUEID" val="1232"/>
</p:tagLst>
</file>

<file path=ppt/tags/tag131.xml><?xml version="1.0" encoding="utf-8"?>
<p:tagLst xmlns:p="http://schemas.openxmlformats.org/presentationml/2006/main">
  <p:tag name="AS_UNIQUEID" val="1233"/>
</p:tagLst>
</file>

<file path=ppt/tags/tag132.xml><?xml version="1.0" encoding="utf-8"?>
<p:tagLst xmlns:p="http://schemas.openxmlformats.org/presentationml/2006/main">
  <p:tag name="AS_UNIQUEID" val="1235"/>
</p:tagLst>
</file>

<file path=ppt/tags/tag133.xml><?xml version="1.0" encoding="utf-8"?>
<p:tagLst xmlns:p="http://schemas.openxmlformats.org/presentationml/2006/main">
  <p:tag name="AS_UNIQUEID" val="1237"/>
</p:tagLst>
</file>

<file path=ppt/tags/tag134.xml><?xml version="1.0" encoding="utf-8"?>
<p:tagLst xmlns:p="http://schemas.openxmlformats.org/presentationml/2006/main">
  <p:tag name="AS_UNIQUEID" val="1238"/>
</p:tagLst>
</file>

<file path=ppt/tags/tag135.xml><?xml version="1.0" encoding="utf-8"?>
<p:tagLst xmlns:p="http://schemas.openxmlformats.org/presentationml/2006/main">
  <p:tag name="AS_UNIQUEID" val="1239"/>
</p:tagLst>
</file>

<file path=ppt/tags/tag136.xml><?xml version="1.0" encoding="utf-8"?>
<p:tagLst xmlns:p="http://schemas.openxmlformats.org/presentationml/2006/main">
  <p:tag name="AS_UNIQUEID" val="1240"/>
</p:tagLst>
</file>

<file path=ppt/tags/tag137.xml><?xml version="1.0" encoding="utf-8"?>
<p:tagLst xmlns:p="http://schemas.openxmlformats.org/presentationml/2006/main">
  <p:tag name="AS_UNIQUEID" val="1241"/>
</p:tagLst>
</file>

<file path=ppt/tags/tag138.xml><?xml version="1.0" encoding="utf-8"?>
<p:tagLst xmlns:p="http://schemas.openxmlformats.org/presentationml/2006/main">
  <p:tag name="AS_UNIQUEID" val="1242"/>
</p:tagLst>
</file>

<file path=ppt/tags/tag139.xml><?xml version="1.0" encoding="utf-8"?>
<p:tagLst xmlns:p="http://schemas.openxmlformats.org/presentationml/2006/main">
  <p:tag name="AS_UNIQUEID" val="1243"/>
</p:tagLst>
</file>

<file path=ppt/tags/tag14.xml><?xml version="1.0" encoding="utf-8"?>
<p:tagLst xmlns:p="http://schemas.openxmlformats.org/presentationml/2006/main">
  <p:tag name="AS_UNIQUEID" val="1162"/>
</p:tagLst>
</file>

<file path=ppt/tags/tag140.xml><?xml version="1.0" encoding="utf-8"?>
<p:tagLst xmlns:p="http://schemas.openxmlformats.org/presentationml/2006/main">
  <p:tag name="AS_UNIQUEID" val="1244"/>
</p:tagLst>
</file>

<file path=ppt/tags/tag141.xml><?xml version="1.0" encoding="utf-8"?>
<p:tagLst xmlns:p="http://schemas.openxmlformats.org/presentationml/2006/main">
  <p:tag name="AS_UNIQUEID" val="1245"/>
</p:tagLst>
</file>

<file path=ppt/tags/tag142.xml><?xml version="1.0" encoding="utf-8"?>
<p:tagLst xmlns:p="http://schemas.openxmlformats.org/presentationml/2006/main">
  <p:tag name="AS_UNIQUEID" val="1246"/>
</p:tagLst>
</file>

<file path=ppt/tags/tag143.xml><?xml version="1.0" encoding="utf-8"?>
<p:tagLst xmlns:p="http://schemas.openxmlformats.org/presentationml/2006/main">
  <p:tag name="AS_UNIQUEID" val="1247"/>
</p:tagLst>
</file>

<file path=ppt/tags/tag144.xml><?xml version="1.0" encoding="utf-8"?>
<p:tagLst xmlns:p="http://schemas.openxmlformats.org/presentationml/2006/main">
  <p:tag name="AS_UNIQUEID" val="1248"/>
</p:tagLst>
</file>

<file path=ppt/tags/tag145.xml><?xml version="1.0" encoding="utf-8"?>
<p:tagLst xmlns:p="http://schemas.openxmlformats.org/presentationml/2006/main">
  <p:tag name="AS_UNIQUEID" val="1249"/>
</p:tagLst>
</file>

<file path=ppt/tags/tag146.xml><?xml version="1.0" encoding="utf-8"?>
<p:tagLst xmlns:p="http://schemas.openxmlformats.org/presentationml/2006/main">
  <p:tag name="AS_UNIQUEID" val="1250"/>
</p:tagLst>
</file>

<file path=ppt/tags/tag147.xml><?xml version="1.0" encoding="utf-8"?>
<p:tagLst xmlns:p="http://schemas.openxmlformats.org/presentationml/2006/main">
  <p:tag name="AS_UNIQUEID" val="1251"/>
</p:tagLst>
</file>

<file path=ppt/tags/tag148.xml><?xml version="1.0" encoding="utf-8"?>
<p:tagLst xmlns:p="http://schemas.openxmlformats.org/presentationml/2006/main">
  <p:tag name="AS_UNIQUEID" val="1254"/>
</p:tagLst>
</file>

<file path=ppt/tags/tag149.xml><?xml version="1.0" encoding="utf-8"?>
<p:tagLst xmlns:p="http://schemas.openxmlformats.org/presentationml/2006/main">
  <p:tag name="AS_UNIQUEID" val="1253"/>
</p:tagLst>
</file>

<file path=ppt/tags/tag15.xml><?xml version="1.0" encoding="utf-8"?>
<p:tagLst xmlns:p="http://schemas.openxmlformats.org/presentationml/2006/main">
  <p:tag name="AS_UNIQUEID" val="1163"/>
</p:tagLst>
</file>

<file path=ppt/tags/tag150.xml><?xml version="1.0" encoding="utf-8"?>
<p:tagLst xmlns:p="http://schemas.openxmlformats.org/presentationml/2006/main">
  <p:tag name="AS_UNIQUEID" val="1236"/>
</p:tagLst>
</file>

<file path=ppt/tags/tag151.xml><?xml version="1.0" encoding="utf-8"?>
<p:tagLst xmlns:p="http://schemas.openxmlformats.org/presentationml/2006/main">
  <p:tag name="AS_UNIQUEID" val="1231"/>
</p:tagLst>
</file>

<file path=ppt/tags/tag152.xml><?xml version="1.0" encoding="utf-8"?>
<p:tagLst xmlns:p="http://schemas.openxmlformats.org/presentationml/2006/main">
  <p:tag name="AS_UNIQUEID" val="1232"/>
</p:tagLst>
</file>

<file path=ppt/tags/tag153.xml><?xml version="1.0" encoding="utf-8"?>
<p:tagLst xmlns:p="http://schemas.openxmlformats.org/presentationml/2006/main">
  <p:tag name="AS_UNIQUEID" val="1233"/>
</p:tagLst>
</file>

<file path=ppt/tags/tag154.xml><?xml version="1.0" encoding="utf-8"?>
<p:tagLst xmlns:p="http://schemas.openxmlformats.org/presentationml/2006/main">
  <p:tag name="AS_UNIQUEID" val="1235"/>
</p:tagLst>
</file>

<file path=ppt/tags/tag155.xml><?xml version="1.0" encoding="utf-8"?>
<p:tagLst xmlns:p="http://schemas.openxmlformats.org/presentationml/2006/main">
  <p:tag name="AS_UNIQUEID" val="1237"/>
</p:tagLst>
</file>

<file path=ppt/tags/tag156.xml><?xml version="1.0" encoding="utf-8"?>
<p:tagLst xmlns:p="http://schemas.openxmlformats.org/presentationml/2006/main">
  <p:tag name="AS_UNIQUEID" val="1238"/>
</p:tagLst>
</file>

<file path=ppt/tags/tag157.xml><?xml version="1.0" encoding="utf-8"?>
<p:tagLst xmlns:p="http://schemas.openxmlformats.org/presentationml/2006/main">
  <p:tag name="AS_UNIQUEID" val="1239"/>
</p:tagLst>
</file>

<file path=ppt/tags/tag158.xml><?xml version="1.0" encoding="utf-8"?>
<p:tagLst xmlns:p="http://schemas.openxmlformats.org/presentationml/2006/main">
  <p:tag name="AS_UNIQUEID" val="1240"/>
</p:tagLst>
</file>

<file path=ppt/tags/tag159.xml><?xml version="1.0" encoding="utf-8"?>
<p:tagLst xmlns:p="http://schemas.openxmlformats.org/presentationml/2006/main">
  <p:tag name="AS_UNIQUEID" val="1241"/>
</p:tagLst>
</file>

<file path=ppt/tags/tag16.xml><?xml version="1.0" encoding="utf-8"?>
<p:tagLst xmlns:p="http://schemas.openxmlformats.org/presentationml/2006/main">
  <p:tag name="AS_UNIQUEID" val="1164"/>
</p:tagLst>
</file>

<file path=ppt/tags/tag160.xml><?xml version="1.0" encoding="utf-8"?>
<p:tagLst xmlns:p="http://schemas.openxmlformats.org/presentationml/2006/main">
  <p:tag name="AS_UNIQUEID" val="1242"/>
</p:tagLst>
</file>

<file path=ppt/tags/tag161.xml><?xml version="1.0" encoding="utf-8"?>
<p:tagLst xmlns:p="http://schemas.openxmlformats.org/presentationml/2006/main">
  <p:tag name="AS_UNIQUEID" val="1243"/>
</p:tagLst>
</file>

<file path=ppt/tags/tag162.xml><?xml version="1.0" encoding="utf-8"?>
<p:tagLst xmlns:p="http://schemas.openxmlformats.org/presentationml/2006/main">
  <p:tag name="AS_UNIQUEID" val="1244"/>
</p:tagLst>
</file>

<file path=ppt/tags/tag163.xml><?xml version="1.0" encoding="utf-8"?>
<p:tagLst xmlns:p="http://schemas.openxmlformats.org/presentationml/2006/main">
  <p:tag name="AS_UNIQUEID" val="1245"/>
</p:tagLst>
</file>

<file path=ppt/tags/tag164.xml><?xml version="1.0" encoding="utf-8"?>
<p:tagLst xmlns:p="http://schemas.openxmlformats.org/presentationml/2006/main">
  <p:tag name="AS_UNIQUEID" val="1246"/>
</p:tagLst>
</file>

<file path=ppt/tags/tag165.xml><?xml version="1.0" encoding="utf-8"?>
<p:tagLst xmlns:p="http://schemas.openxmlformats.org/presentationml/2006/main">
  <p:tag name="AS_UNIQUEID" val="1247"/>
</p:tagLst>
</file>

<file path=ppt/tags/tag166.xml><?xml version="1.0" encoding="utf-8"?>
<p:tagLst xmlns:p="http://schemas.openxmlformats.org/presentationml/2006/main">
  <p:tag name="AS_UNIQUEID" val="1248"/>
</p:tagLst>
</file>

<file path=ppt/tags/tag167.xml><?xml version="1.0" encoding="utf-8"?>
<p:tagLst xmlns:p="http://schemas.openxmlformats.org/presentationml/2006/main">
  <p:tag name="AS_UNIQUEID" val="1249"/>
</p:tagLst>
</file>

<file path=ppt/tags/tag168.xml><?xml version="1.0" encoding="utf-8"?>
<p:tagLst xmlns:p="http://schemas.openxmlformats.org/presentationml/2006/main">
  <p:tag name="AS_UNIQUEID" val="1250"/>
</p:tagLst>
</file>

<file path=ppt/tags/tag169.xml><?xml version="1.0" encoding="utf-8"?>
<p:tagLst xmlns:p="http://schemas.openxmlformats.org/presentationml/2006/main">
  <p:tag name="AS_UNIQUEID" val="1251"/>
</p:tagLst>
</file>

<file path=ppt/tags/tag17.xml><?xml version="1.0" encoding="utf-8"?>
<p:tagLst xmlns:p="http://schemas.openxmlformats.org/presentationml/2006/main">
  <p:tag name="AS_UNIQUEID" val="1235"/>
</p:tagLst>
</file>

<file path=ppt/tags/tag170.xml><?xml version="1.0" encoding="utf-8"?>
<p:tagLst xmlns:p="http://schemas.openxmlformats.org/presentationml/2006/main">
  <p:tag name="AS_UNIQUEID" val="1253"/>
</p:tagLst>
</file>

<file path=ppt/tags/tag171.xml><?xml version="1.0" encoding="utf-8"?>
<p:tagLst xmlns:p="http://schemas.openxmlformats.org/presentationml/2006/main">
  <p:tag name="AS_UNIQUEID" val="1254"/>
</p:tagLst>
</file>

<file path=ppt/tags/tag172.xml><?xml version="1.0" encoding="utf-8"?>
<p:tagLst xmlns:p="http://schemas.openxmlformats.org/presentationml/2006/main">
  <p:tag name="AS_UNIQUEID" val="1236"/>
</p:tagLst>
</file>

<file path=ppt/tags/tag173.xml><?xml version="1.0" encoding="utf-8"?>
<p:tagLst xmlns:p="http://schemas.openxmlformats.org/presentationml/2006/main">
  <p:tag name="AS_UNIQUEID" val="1231"/>
</p:tagLst>
</file>

<file path=ppt/tags/tag174.xml><?xml version="1.0" encoding="utf-8"?>
<p:tagLst xmlns:p="http://schemas.openxmlformats.org/presentationml/2006/main">
  <p:tag name="AS_UNIQUEID" val="1232"/>
</p:tagLst>
</file>

<file path=ppt/tags/tag175.xml><?xml version="1.0" encoding="utf-8"?>
<p:tagLst xmlns:p="http://schemas.openxmlformats.org/presentationml/2006/main">
  <p:tag name="AS_UNIQUEID" val="1233"/>
</p:tagLst>
</file>

<file path=ppt/tags/tag176.xml><?xml version="1.0" encoding="utf-8"?>
<p:tagLst xmlns:p="http://schemas.openxmlformats.org/presentationml/2006/main">
  <p:tag name="AS_UNIQUEID" val="1235"/>
</p:tagLst>
</file>

<file path=ppt/tags/tag177.xml><?xml version="1.0" encoding="utf-8"?>
<p:tagLst xmlns:p="http://schemas.openxmlformats.org/presentationml/2006/main">
  <p:tag name="AS_UNIQUEID" val="1237"/>
</p:tagLst>
</file>

<file path=ppt/tags/tag178.xml><?xml version="1.0" encoding="utf-8"?>
<p:tagLst xmlns:p="http://schemas.openxmlformats.org/presentationml/2006/main">
  <p:tag name="AS_UNIQUEID" val="1238"/>
</p:tagLst>
</file>

<file path=ppt/tags/tag179.xml><?xml version="1.0" encoding="utf-8"?>
<p:tagLst xmlns:p="http://schemas.openxmlformats.org/presentationml/2006/main">
  <p:tag name="AS_UNIQUEID" val="1239"/>
</p:tagLst>
</file>

<file path=ppt/tags/tag18.xml><?xml version="1.0" encoding="utf-8"?>
<p:tagLst xmlns:p="http://schemas.openxmlformats.org/presentationml/2006/main">
  <p:tag name="AS_UNIQUEID" val="1236"/>
</p:tagLst>
</file>

<file path=ppt/tags/tag180.xml><?xml version="1.0" encoding="utf-8"?>
<p:tagLst xmlns:p="http://schemas.openxmlformats.org/presentationml/2006/main">
  <p:tag name="AS_UNIQUEID" val="1240"/>
</p:tagLst>
</file>

<file path=ppt/tags/tag181.xml><?xml version="1.0" encoding="utf-8"?>
<p:tagLst xmlns:p="http://schemas.openxmlformats.org/presentationml/2006/main">
  <p:tag name="AS_UNIQUEID" val="1241"/>
</p:tagLst>
</file>

<file path=ppt/tags/tag182.xml><?xml version="1.0" encoding="utf-8"?>
<p:tagLst xmlns:p="http://schemas.openxmlformats.org/presentationml/2006/main">
  <p:tag name="AS_UNIQUEID" val="1242"/>
</p:tagLst>
</file>

<file path=ppt/tags/tag183.xml><?xml version="1.0" encoding="utf-8"?>
<p:tagLst xmlns:p="http://schemas.openxmlformats.org/presentationml/2006/main">
  <p:tag name="AS_UNIQUEID" val="1243"/>
</p:tagLst>
</file>

<file path=ppt/tags/tag184.xml><?xml version="1.0" encoding="utf-8"?>
<p:tagLst xmlns:p="http://schemas.openxmlformats.org/presentationml/2006/main">
  <p:tag name="AS_UNIQUEID" val="1244"/>
</p:tagLst>
</file>

<file path=ppt/tags/tag185.xml><?xml version="1.0" encoding="utf-8"?>
<p:tagLst xmlns:p="http://schemas.openxmlformats.org/presentationml/2006/main">
  <p:tag name="AS_UNIQUEID" val="1245"/>
</p:tagLst>
</file>

<file path=ppt/tags/tag186.xml><?xml version="1.0" encoding="utf-8"?>
<p:tagLst xmlns:p="http://schemas.openxmlformats.org/presentationml/2006/main">
  <p:tag name="AS_UNIQUEID" val="1246"/>
</p:tagLst>
</file>

<file path=ppt/tags/tag187.xml><?xml version="1.0" encoding="utf-8"?>
<p:tagLst xmlns:p="http://schemas.openxmlformats.org/presentationml/2006/main">
  <p:tag name="AS_UNIQUEID" val="1247"/>
</p:tagLst>
</file>

<file path=ppt/tags/tag188.xml><?xml version="1.0" encoding="utf-8"?>
<p:tagLst xmlns:p="http://schemas.openxmlformats.org/presentationml/2006/main">
  <p:tag name="AS_UNIQUEID" val="1248"/>
</p:tagLst>
</file>

<file path=ppt/tags/tag189.xml><?xml version="1.0" encoding="utf-8"?>
<p:tagLst xmlns:p="http://schemas.openxmlformats.org/presentationml/2006/main">
  <p:tag name="AS_UNIQUEID" val="1249"/>
</p:tagLst>
</file>

<file path=ppt/tags/tag19.xml><?xml version="1.0" encoding="utf-8"?>
<p:tagLst xmlns:p="http://schemas.openxmlformats.org/presentationml/2006/main">
  <p:tag name="AS_UNIQUEID" val="1237"/>
</p:tagLst>
</file>

<file path=ppt/tags/tag190.xml><?xml version="1.0" encoding="utf-8"?>
<p:tagLst xmlns:p="http://schemas.openxmlformats.org/presentationml/2006/main">
  <p:tag name="AS_UNIQUEID" val="1250"/>
</p:tagLst>
</file>

<file path=ppt/tags/tag191.xml><?xml version="1.0" encoding="utf-8"?>
<p:tagLst xmlns:p="http://schemas.openxmlformats.org/presentationml/2006/main">
  <p:tag name="AS_UNIQUEID" val="1251"/>
</p:tagLst>
</file>

<file path=ppt/tags/tag192.xml><?xml version="1.0" encoding="utf-8"?>
<p:tagLst xmlns:p="http://schemas.openxmlformats.org/presentationml/2006/main">
  <p:tag name="AS_UNIQUEID" val="1254"/>
</p:tagLst>
</file>

<file path=ppt/tags/tag193.xml><?xml version="1.0" encoding="utf-8"?>
<p:tagLst xmlns:p="http://schemas.openxmlformats.org/presentationml/2006/main">
  <p:tag name="AS_UNIQUEID" val="1253"/>
</p:tagLst>
</file>

<file path=ppt/tags/tag194.xml><?xml version="1.0" encoding="utf-8"?>
<p:tagLst xmlns:p="http://schemas.openxmlformats.org/presentationml/2006/main">
  <p:tag name="AS_UNIQUEID" val="1236"/>
</p:tagLst>
</file>

<file path=ppt/tags/tag195.xml><?xml version="1.0" encoding="utf-8"?>
<p:tagLst xmlns:p="http://schemas.openxmlformats.org/presentationml/2006/main">
  <p:tag name="AS_UNIQUEID" val="1231"/>
</p:tagLst>
</file>

<file path=ppt/tags/tag196.xml><?xml version="1.0" encoding="utf-8"?>
<p:tagLst xmlns:p="http://schemas.openxmlformats.org/presentationml/2006/main">
  <p:tag name="AS_UNIQUEID" val="1232"/>
</p:tagLst>
</file>

<file path=ppt/tags/tag197.xml><?xml version="1.0" encoding="utf-8"?>
<p:tagLst xmlns:p="http://schemas.openxmlformats.org/presentationml/2006/main">
  <p:tag name="AS_UNIQUEID" val="1233"/>
</p:tagLst>
</file>

<file path=ppt/tags/tag198.xml><?xml version="1.0" encoding="utf-8"?>
<p:tagLst xmlns:p="http://schemas.openxmlformats.org/presentationml/2006/main">
  <p:tag name="AS_UNIQUEID" val="1235"/>
</p:tagLst>
</file>

<file path=ppt/tags/tag199.xml><?xml version="1.0" encoding="utf-8"?>
<p:tagLst xmlns:p="http://schemas.openxmlformats.org/presentationml/2006/main">
  <p:tag name="AS_UNIQUEID" val="1237"/>
</p:tagLst>
</file>

<file path=ppt/tags/tag2.xml><?xml version="1.0" encoding="utf-8"?>
<p:tagLst xmlns:p="http://schemas.openxmlformats.org/presentationml/2006/main">
  <p:tag name="AS_UNIQUEID" val="1148"/>
</p:tagLst>
</file>

<file path=ppt/tags/tag20.xml><?xml version="1.0" encoding="utf-8"?>
<p:tagLst xmlns:p="http://schemas.openxmlformats.org/presentationml/2006/main">
  <p:tag name="AS_UNIQUEID" val="1238"/>
</p:tagLst>
</file>

<file path=ppt/tags/tag200.xml><?xml version="1.0" encoding="utf-8"?>
<p:tagLst xmlns:p="http://schemas.openxmlformats.org/presentationml/2006/main">
  <p:tag name="AS_UNIQUEID" val="1238"/>
</p:tagLst>
</file>

<file path=ppt/tags/tag201.xml><?xml version="1.0" encoding="utf-8"?>
<p:tagLst xmlns:p="http://schemas.openxmlformats.org/presentationml/2006/main">
  <p:tag name="AS_UNIQUEID" val="1239"/>
</p:tagLst>
</file>

<file path=ppt/tags/tag202.xml><?xml version="1.0" encoding="utf-8"?>
<p:tagLst xmlns:p="http://schemas.openxmlformats.org/presentationml/2006/main">
  <p:tag name="AS_UNIQUEID" val="1240"/>
</p:tagLst>
</file>

<file path=ppt/tags/tag203.xml><?xml version="1.0" encoding="utf-8"?>
<p:tagLst xmlns:p="http://schemas.openxmlformats.org/presentationml/2006/main">
  <p:tag name="AS_UNIQUEID" val="1241"/>
</p:tagLst>
</file>

<file path=ppt/tags/tag204.xml><?xml version="1.0" encoding="utf-8"?>
<p:tagLst xmlns:p="http://schemas.openxmlformats.org/presentationml/2006/main">
  <p:tag name="AS_UNIQUEID" val="1242"/>
</p:tagLst>
</file>

<file path=ppt/tags/tag205.xml><?xml version="1.0" encoding="utf-8"?>
<p:tagLst xmlns:p="http://schemas.openxmlformats.org/presentationml/2006/main">
  <p:tag name="AS_UNIQUEID" val="1243"/>
</p:tagLst>
</file>

<file path=ppt/tags/tag206.xml><?xml version="1.0" encoding="utf-8"?>
<p:tagLst xmlns:p="http://schemas.openxmlformats.org/presentationml/2006/main">
  <p:tag name="AS_UNIQUEID" val="1244"/>
</p:tagLst>
</file>

<file path=ppt/tags/tag207.xml><?xml version="1.0" encoding="utf-8"?>
<p:tagLst xmlns:p="http://schemas.openxmlformats.org/presentationml/2006/main">
  <p:tag name="AS_UNIQUEID" val="1245"/>
</p:tagLst>
</file>

<file path=ppt/tags/tag208.xml><?xml version="1.0" encoding="utf-8"?>
<p:tagLst xmlns:p="http://schemas.openxmlformats.org/presentationml/2006/main">
  <p:tag name="AS_UNIQUEID" val="1246"/>
</p:tagLst>
</file>

<file path=ppt/tags/tag209.xml><?xml version="1.0" encoding="utf-8"?>
<p:tagLst xmlns:p="http://schemas.openxmlformats.org/presentationml/2006/main">
  <p:tag name="AS_UNIQUEID" val="1247"/>
</p:tagLst>
</file>

<file path=ppt/tags/tag21.xml><?xml version="1.0" encoding="utf-8"?>
<p:tagLst xmlns:p="http://schemas.openxmlformats.org/presentationml/2006/main">
  <p:tag name="AS_UNIQUEID" val="1239"/>
</p:tagLst>
</file>

<file path=ppt/tags/tag210.xml><?xml version="1.0" encoding="utf-8"?>
<p:tagLst xmlns:p="http://schemas.openxmlformats.org/presentationml/2006/main">
  <p:tag name="AS_UNIQUEID" val="1248"/>
</p:tagLst>
</file>

<file path=ppt/tags/tag211.xml><?xml version="1.0" encoding="utf-8"?>
<p:tagLst xmlns:p="http://schemas.openxmlformats.org/presentationml/2006/main">
  <p:tag name="AS_UNIQUEID" val="1249"/>
</p:tagLst>
</file>

<file path=ppt/tags/tag212.xml><?xml version="1.0" encoding="utf-8"?>
<p:tagLst xmlns:p="http://schemas.openxmlformats.org/presentationml/2006/main">
  <p:tag name="AS_UNIQUEID" val="1250"/>
</p:tagLst>
</file>

<file path=ppt/tags/tag213.xml><?xml version="1.0" encoding="utf-8"?>
<p:tagLst xmlns:p="http://schemas.openxmlformats.org/presentationml/2006/main">
  <p:tag name="AS_UNIQUEID" val="1251"/>
</p:tagLst>
</file>

<file path=ppt/tags/tag214.xml><?xml version="1.0" encoding="utf-8"?>
<p:tagLst xmlns:p="http://schemas.openxmlformats.org/presentationml/2006/main">
  <p:tag name="AS_UNIQUEID" val="1254"/>
</p:tagLst>
</file>

<file path=ppt/tags/tag215.xml><?xml version="1.0" encoding="utf-8"?>
<p:tagLst xmlns:p="http://schemas.openxmlformats.org/presentationml/2006/main">
  <p:tag name="AS_UNIQUEID" val="1255"/>
  <p:tag name="KSO_WM_BEAUTIFY_FLAG" val=""/>
</p:tagLst>
</file>

<file path=ppt/tags/tag216.xml><?xml version="1.0" encoding="utf-8"?>
<p:tagLst xmlns:p="http://schemas.openxmlformats.org/presentationml/2006/main">
  <p:tag name="AS_UNIQUEID" val="1253"/>
</p:tagLst>
</file>

<file path=ppt/tags/tag217.xml><?xml version="1.0" encoding="utf-8"?>
<p:tagLst xmlns:p="http://schemas.openxmlformats.org/presentationml/2006/main">
  <p:tag name="AS_UNIQUEID" val="1236"/>
</p:tagLst>
</file>

<file path=ppt/tags/tag218.xml><?xml version="1.0" encoding="utf-8"?>
<p:tagLst xmlns:p="http://schemas.openxmlformats.org/presentationml/2006/main">
  <p:tag name="AS_UNIQUEID" val="1231"/>
</p:tagLst>
</file>

<file path=ppt/tags/tag219.xml><?xml version="1.0" encoding="utf-8"?>
<p:tagLst xmlns:p="http://schemas.openxmlformats.org/presentationml/2006/main">
  <p:tag name="AS_UNIQUEID" val="1232"/>
</p:tagLst>
</file>

<file path=ppt/tags/tag22.xml><?xml version="1.0" encoding="utf-8"?>
<p:tagLst xmlns:p="http://schemas.openxmlformats.org/presentationml/2006/main">
  <p:tag name="AS_UNIQUEID" val="1240"/>
</p:tagLst>
</file>

<file path=ppt/tags/tag220.xml><?xml version="1.0" encoding="utf-8"?>
<p:tagLst xmlns:p="http://schemas.openxmlformats.org/presentationml/2006/main">
  <p:tag name="AS_UNIQUEID" val="1233"/>
</p:tagLst>
</file>

<file path=ppt/tags/tag221.xml><?xml version="1.0" encoding="utf-8"?>
<p:tagLst xmlns:p="http://schemas.openxmlformats.org/presentationml/2006/main">
  <p:tag name="AS_UNIQUEID" val="1235"/>
</p:tagLst>
</file>

<file path=ppt/tags/tag222.xml><?xml version="1.0" encoding="utf-8"?>
<p:tagLst xmlns:p="http://schemas.openxmlformats.org/presentationml/2006/main">
  <p:tag name="AS_UNIQUEID" val="1237"/>
</p:tagLst>
</file>

<file path=ppt/tags/tag223.xml><?xml version="1.0" encoding="utf-8"?>
<p:tagLst xmlns:p="http://schemas.openxmlformats.org/presentationml/2006/main">
  <p:tag name="AS_UNIQUEID" val="1238"/>
</p:tagLst>
</file>

<file path=ppt/tags/tag224.xml><?xml version="1.0" encoding="utf-8"?>
<p:tagLst xmlns:p="http://schemas.openxmlformats.org/presentationml/2006/main">
  <p:tag name="AS_UNIQUEID" val="1239"/>
</p:tagLst>
</file>

<file path=ppt/tags/tag225.xml><?xml version="1.0" encoding="utf-8"?>
<p:tagLst xmlns:p="http://schemas.openxmlformats.org/presentationml/2006/main">
  <p:tag name="AS_UNIQUEID" val="1240"/>
</p:tagLst>
</file>

<file path=ppt/tags/tag226.xml><?xml version="1.0" encoding="utf-8"?>
<p:tagLst xmlns:p="http://schemas.openxmlformats.org/presentationml/2006/main">
  <p:tag name="AS_UNIQUEID" val="1241"/>
</p:tagLst>
</file>

<file path=ppt/tags/tag227.xml><?xml version="1.0" encoding="utf-8"?>
<p:tagLst xmlns:p="http://schemas.openxmlformats.org/presentationml/2006/main">
  <p:tag name="AS_UNIQUEID" val="1242"/>
</p:tagLst>
</file>

<file path=ppt/tags/tag228.xml><?xml version="1.0" encoding="utf-8"?>
<p:tagLst xmlns:p="http://schemas.openxmlformats.org/presentationml/2006/main">
  <p:tag name="AS_UNIQUEID" val="1243"/>
</p:tagLst>
</file>

<file path=ppt/tags/tag229.xml><?xml version="1.0" encoding="utf-8"?>
<p:tagLst xmlns:p="http://schemas.openxmlformats.org/presentationml/2006/main">
  <p:tag name="AS_UNIQUEID" val="1244"/>
</p:tagLst>
</file>

<file path=ppt/tags/tag23.xml><?xml version="1.0" encoding="utf-8"?>
<p:tagLst xmlns:p="http://schemas.openxmlformats.org/presentationml/2006/main">
  <p:tag name="AS_UNIQUEID" val="1241"/>
</p:tagLst>
</file>

<file path=ppt/tags/tag230.xml><?xml version="1.0" encoding="utf-8"?>
<p:tagLst xmlns:p="http://schemas.openxmlformats.org/presentationml/2006/main">
  <p:tag name="AS_UNIQUEID" val="1245"/>
</p:tagLst>
</file>

<file path=ppt/tags/tag231.xml><?xml version="1.0" encoding="utf-8"?>
<p:tagLst xmlns:p="http://schemas.openxmlformats.org/presentationml/2006/main">
  <p:tag name="AS_UNIQUEID" val="1246"/>
</p:tagLst>
</file>

<file path=ppt/tags/tag232.xml><?xml version="1.0" encoding="utf-8"?>
<p:tagLst xmlns:p="http://schemas.openxmlformats.org/presentationml/2006/main">
  <p:tag name="AS_UNIQUEID" val="1247"/>
</p:tagLst>
</file>

<file path=ppt/tags/tag233.xml><?xml version="1.0" encoding="utf-8"?>
<p:tagLst xmlns:p="http://schemas.openxmlformats.org/presentationml/2006/main">
  <p:tag name="AS_UNIQUEID" val="1248"/>
</p:tagLst>
</file>

<file path=ppt/tags/tag234.xml><?xml version="1.0" encoding="utf-8"?>
<p:tagLst xmlns:p="http://schemas.openxmlformats.org/presentationml/2006/main">
  <p:tag name="AS_UNIQUEID" val="1249"/>
</p:tagLst>
</file>

<file path=ppt/tags/tag235.xml><?xml version="1.0" encoding="utf-8"?>
<p:tagLst xmlns:p="http://schemas.openxmlformats.org/presentationml/2006/main">
  <p:tag name="AS_UNIQUEID" val="1250"/>
</p:tagLst>
</file>

<file path=ppt/tags/tag236.xml><?xml version="1.0" encoding="utf-8"?>
<p:tagLst xmlns:p="http://schemas.openxmlformats.org/presentationml/2006/main">
  <p:tag name="AS_UNIQUEID" val="1251"/>
</p:tagLst>
</file>

<file path=ppt/tags/tag237.xml><?xml version="1.0" encoding="utf-8"?>
<p:tagLst xmlns:p="http://schemas.openxmlformats.org/presentationml/2006/main">
  <p:tag name="AS_UNIQUEID" val="1253"/>
</p:tagLst>
</file>

<file path=ppt/tags/tag238.xml><?xml version="1.0" encoding="utf-8"?>
<p:tagLst xmlns:p="http://schemas.openxmlformats.org/presentationml/2006/main">
  <p:tag name="AS_UNIQUEID" val="1254"/>
</p:tagLst>
</file>

<file path=ppt/tags/tag239.xml><?xml version="1.0" encoding="utf-8"?>
<p:tagLst xmlns:p="http://schemas.openxmlformats.org/presentationml/2006/main">
  <p:tag name="AS_UNIQUEID" val="1255"/>
  <p:tag name="KSO_WM_BEAUTIFY_FLAG" val=""/>
</p:tagLst>
</file>

<file path=ppt/tags/tag24.xml><?xml version="1.0" encoding="utf-8"?>
<p:tagLst xmlns:p="http://schemas.openxmlformats.org/presentationml/2006/main">
  <p:tag name="AS_UNIQUEID" val="1242"/>
</p:tagLst>
</file>

<file path=ppt/tags/tag240.xml><?xml version="1.0" encoding="utf-8"?>
<p:tagLst xmlns:p="http://schemas.openxmlformats.org/presentationml/2006/main">
  <p:tag name="AS_UNIQUEID" val="1236"/>
</p:tagLst>
</file>

<file path=ppt/tags/tag241.xml><?xml version="1.0" encoding="utf-8"?>
<p:tagLst xmlns:p="http://schemas.openxmlformats.org/presentationml/2006/main">
  <p:tag name="AS_UNIQUEID" val="1231"/>
</p:tagLst>
</file>

<file path=ppt/tags/tag242.xml><?xml version="1.0" encoding="utf-8"?>
<p:tagLst xmlns:p="http://schemas.openxmlformats.org/presentationml/2006/main">
  <p:tag name="AS_UNIQUEID" val="1232"/>
</p:tagLst>
</file>

<file path=ppt/tags/tag243.xml><?xml version="1.0" encoding="utf-8"?>
<p:tagLst xmlns:p="http://schemas.openxmlformats.org/presentationml/2006/main">
  <p:tag name="AS_UNIQUEID" val="1233"/>
</p:tagLst>
</file>

<file path=ppt/tags/tag244.xml><?xml version="1.0" encoding="utf-8"?>
<p:tagLst xmlns:p="http://schemas.openxmlformats.org/presentationml/2006/main">
  <p:tag name="AS_UNIQUEID" val="1235"/>
</p:tagLst>
</file>

<file path=ppt/tags/tag245.xml><?xml version="1.0" encoding="utf-8"?>
<p:tagLst xmlns:p="http://schemas.openxmlformats.org/presentationml/2006/main">
  <p:tag name="AS_UNIQUEID" val="1237"/>
</p:tagLst>
</file>

<file path=ppt/tags/tag246.xml><?xml version="1.0" encoding="utf-8"?>
<p:tagLst xmlns:p="http://schemas.openxmlformats.org/presentationml/2006/main">
  <p:tag name="AS_UNIQUEID" val="1238"/>
</p:tagLst>
</file>

<file path=ppt/tags/tag247.xml><?xml version="1.0" encoding="utf-8"?>
<p:tagLst xmlns:p="http://schemas.openxmlformats.org/presentationml/2006/main">
  <p:tag name="AS_UNIQUEID" val="1239"/>
</p:tagLst>
</file>

<file path=ppt/tags/tag248.xml><?xml version="1.0" encoding="utf-8"?>
<p:tagLst xmlns:p="http://schemas.openxmlformats.org/presentationml/2006/main">
  <p:tag name="AS_UNIQUEID" val="1240"/>
</p:tagLst>
</file>

<file path=ppt/tags/tag249.xml><?xml version="1.0" encoding="utf-8"?>
<p:tagLst xmlns:p="http://schemas.openxmlformats.org/presentationml/2006/main">
  <p:tag name="AS_UNIQUEID" val="1241"/>
</p:tagLst>
</file>

<file path=ppt/tags/tag25.xml><?xml version="1.0" encoding="utf-8"?>
<p:tagLst xmlns:p="http://schemas.openxmlformats.org/presentationml/2006/main">
  <p:tag name="AS_UNIQUEID" val="1243"/>
</p:tagLst>
</file>

<file path=ppt/tags/tag250.xml><?xml version="1.0" encoding="utf-8"?>
<p:tagLst xmlns:p="http://schemas.openxmlformats.org/presentationml/2006/main">
  <p:tag name="AS_UNIQUEID" val="1242"/>
</p:tagLst>
</file>

<file path=ppt/tags/tag251.xml><?xml version="1.0" encoding="utf-8"?>
<p:tagLst xmlns:p="http://schemas.openxmlformats.org/presentationml/2006/main">
  <p:tag name="AS_UNIQUEID" val="1243"/>
</p:tagLst>
</file>

<file path=ppt/tags/tag252.xml><?xml version="1.0" encoding="utf-8"?>
<p:tagLst xmlns:p="http://schemas.openxmlformats.org/presentationml/2006/main">
  <p:tag name="AS_UNIQUEID" val="1244"/>
</p:tagLst>
</file>

<file path=ppt/tags/tag253.xml><?xml version="1.0" encoding="utf-8"?>
<p:tagLst xmlns:p="http://schemas.openxmlformats.org/presentationml/2006/main">
  <p:tag name="AS_UNIQUEID" val="1245"/>
</p:tagLst>
</file>

<file path=ppt/tags/tag254.xml><?xml version="1.0" encoding="utf-8"?>
<p:tagLst xmlns:p="http://schemas.openxmlformats.org/presentationml/2006/main">
  <p:tag name="AS_UNIQUEID" val="1246"/>
</p:tagLst>
</file>

<file path=ppt/tags/tag255.xml><?xml version="1.0" encoding="utf-8"?>
<p:tagLst xmlns:p="http://schemas.openxmlformats.org/presentationml/2006/main">
  <p:tag name="AS_UNIQUEID" val="1247"/>
</p:tagLst>
</file>

<file path=ppt/tags/tag256.xml><?xml version="1.0" encoding="utf-8"?>
<p:tagLst xmlns:p="http://schemas.openxmlformats.org/presentationml/2006/main">
  <p:tag name="AS_UNIQUEID" val="1248"/>
</p:tagLst>
</file>

<file path=ppt/tags/tag257.xml><?xml version="1.0" encoding="utf-8"?>
<p:tagLst xmlns:p="http://schemas.openxmlformats.org/presentationml/2006/main">
  <p:tag name="AS_UNIQUEID" val="1249"/>
</p:tagLst>
</file>

<file path=ppt/tags/tag258.xml><?xml version="1.0" encoding="utf-8"?>
<p:tagLst xmlns:p="http://schemas.openxmlformats.org/presentationml/2006/main">
  <p:tag name="AS_UNIQUEID" val="1250"/>
</p:tagLst>
</file>

<file path=ppt/tags/tag259.xml><?xml version="1.0" encoding="utf-8"?>
<p:tagLst xmlns:p="http://schemas.openxmlformats.org/presentationml/2006/main">
  <p:tag name="AS_UNIQUEID" val="1251"/>
</p:tagLst>
</file>

<file path=ppt/tags/tag26.xml><?xml version="1.0" encoding="utf-8"?>
<p:tagLst xmlns:p="http://schemas.openxmlformats.org/presentationml/2006/main">
  <p:tag name="AS_UNIQUEID" val="1244"/>
</p:tagLst>
</file>

<file path=ppt/tags/tag260.xml><?xml version="1.0" encoding="utf-8"?>
<p:tagLst xmlns:p="http://schemas.openxmlformats.org/presentationml/2006/main">
  <p:tag name="AS_UNIQUEID" val="1254"/>
</p:tagLst>
</file>

<file path=ppt/tags/tag261.xml><?xml version="1.0" encoding="utf-8"?>
<p:tagLst xmlns:p="http://schemas.openxmlformats.org/presentationml/2006/main">
  <p:tag name="AS_UNIQUEID" val="1255"/>
  <p:tag name="KSO_WM_BEAUTIFY_FLAG" val=""/>
</p:tagLst>
</file>

<file path=ppt/tags/tag262.xml><?xml version="1.0" encoding="utf-8"?>
<p:tagLst xmlns:p="http://schemas.openxmlformats.org/presentationml/2006/main">
  <p:tag name="AS_UNIQUEID" val="1253"/>
</p:tagLst>
</file>

<file path=ppt/tags/tag263.xml><?xml version="1.0" encoding="utf-8"?>
<p:tagLst xmlns:p="http://schemas.openxmlformats.org/presentationml/2006/main">
  <p:tag name="AS_UNIQUEID" val="1236"/>
</p:tagLst>
</file>

<file path=ppt/tags/tag264.xml><?xml version="1.0" encoding="utf-8"?>
<p:tagLst xmlns:p="http://schemas.openxmlformats.org/presentationml/2006/main">
  <p:tag name="AS_UNIQUEID" val="1231"/>
</p:tagLst>
</file>

<file path=ppt/tags/tag265.xml><?xml version="1.0" encoding="utf-8"?>
<p:tagLst xmlns:p="http://schemas.openxmlformats.org/presentationml/2006/main">
  <p:tag name="AS_UNIQUEID" val="1232"/>
</p:tagLst>
</file>

<file path=ppt/tags/tag266.xml><?xml version="1.0" encoding="utf-8"?>
<p:tagLst xmlns:p="http://schemas.openxmlformats.org/presentationml/2006/main">
  <p:tag name="AS_UNIQUEID" val="1233"/>
</p:tagLst>
</file>

<file path=ppt/tags/tag267.xml><?xml version="1.0" encoding="utf-8"?>
<p:tagLst xmlns:p="http://schemas.openxmlformats.org/presentationml/2006/main">
  <p:tag name="AS_UNIQUEID" val="1235"/>
</p:tagLst>
</file>

<file path=ppt/tags/tag268.xml><?xml version="1.0" encoding="utf-8"?>
<p:tagLst xmlns:p="http://schemas.openxmlformats.org/presentationml/2006/main">
  <p:tag name="AS_UNIQUEID" val="1237"/>
</p:tagLst>
</file>

<file path=ppt/tags/tag269.xml><?xml version="1.0" encoding="utf-8"?>
<p:tagLst xmlns:p="http://schemas.openxmlformats.org/presentationml/2006/main">
  <p:tag name="AS_UNIQUEID" val="1238"/>
</p:tagLst>
</file>

<file path=ppt/tags/tag27.xml><?xml version="1.0" encoding="utf-8"?>
<p:tagLst xmlns:p="http://schemas.openxmlformats.org/presentationml/2006/main">
  <p:tag name="AS_UNIQUEID" val="1245"/>
</p:tagLst>
</file>

<file path=ppt/tags/tag270.xml><?xml version="1.0" encoding="utf-8"?>
<p:tagLst xmlns:p="http://schemas.openxmlformats.org/presentationml/2006/main">
  <p:tag name="AS_UNIQUEID" val="1239"/>
</p:tagLst>
</file>

<file path=ppt/tags/tag271.xml><?xml version="1.0" encoding="utf-8"?>
<p:tagLst xmlns:p="http://schemas.openxmlformats.org/presentationml/2006/main">
  <p:tag name="AS_UNIQUEID" val="1240"/>
</p:tagLst>
</file>

<file path=ppt/tags/tag272.xml><?xml version="1.0" encoding="utf-8"?>
<p:tagLst xmlns:p="http://schemas.openxmlformats.org/presentationml/2006/main">
  <p:tag name="AS_UNIQUEID" val="1241"/>
</p:tagLst>
</file>

<file path=ppt/tags/tag273.xml><?xml version="1.0" encoding="utf-8"?>
<p:tagLst xmlns:p="http://schemas.openxmlformats.org/presentationml/2006/main">
  <p:tag name="AS_UNIQUEID" val="1242"/>
</p:tagLst>
</file>

<file path=ppt/tags/tag274.xml><?xml version="1.0" encoding="utf-8"?>
<p:tagLst xmlns:p="http://schemas.openxmlformats.org/presentationml/2006/main">
  <p:tag name="AS_UNIQUEID" val="1243"/>
</p:tagLst>
</file>

<file path=ppt/tags/tag275.xml><?xml version="1.0" encoding="utf-8"?>
<p:tagLst xmlns:p="http://schemas.openxmlformats.org/presentationml/2006/main">
  <p:tag name="AS_UNIQUEID" val="1244"/>
</p:tagLst>
</file>

<file path=ppt/tags/tag276.xml><?xml version="1.0" encoding="utf-8"?>
<p:tagLst xmlns:p="http://schemas.openxmlformats.org/presentationml/2006/main">
  <p:tag name="AS_UNIQUEID" val="1245"/>
</p:tagLst>
</file>

<file path=ppt/tags/tag277.xml><?xml version="1.0" encoding="utf-8"?>
<p:tagLst xmlns:p="http://schemas.openxmlformats.org/presentationml/2006/main">
  <p:tag name="AS_UNIQUEID" val="1246"/>
</p:tagLst>
</file>

<file path=ppt/tags/tag278.xml><?xml version="1.0" encoding="utf-8"?>
<p:tagLst xmlns:p="http://schemas.openxmlformats.org/presentationml/2006/main">
  <p:tag name="AS_UNIQUEID" val="1247"/>
</p:tagLst>
</file>

<file path=ppt/tags/tag279.xml><?xml version="1.0" encoding="utf-8"?>
<p:tagLst xmlns:p="http://schemas.openxmlformats.org/presentationml/2006/main">
  <p:tag name="AS_UNIQUEID" val="1248"/>
</p:tagLst>
</file>

<file path=ppt/tags/tag28.xml><?xml version="1.0" encoding="utf-8"?>
<p:tagLst xmlns:p="http://schemas.openxmlformats.org/presentationml/2006/main">
  <p:tag name="AS_UNIQUEID" val="1246"/>
</p:tagLst>
</file>

<file path=ppt/tags/tag280.xml><?xml version="1.0" encoding="utf-8"?>
<p:tagLst xmlns:p="http://schemas.openxmlformats.org/presentationml/2006/main">
  <p:tag name="AS_UNIQUEID" val="1249"/>
</p:tagLst>
</file>

<file path=ppt/tags/tag281.xml><?xml version="1.0" encoding="utf-8"?>
<p:tagLst xmlns:p="http://schemas.openxmlformats.org/presentationml/2006/main">
  <p:tag name="AS_UNIQUEID" val="1250"/>
</p:tagLst>
</file>

<file path=ppt/tags/tag282.xml><?xml version="1.0" encoding="utf-8"?>
<p:tagLst xmlns:p="http://schemas.openxmlformats.org/presentationml/2006/main">
  <p:tag name="AS_UNIQUEID" val="1251"/>
</p:tagLst>
</file>

<file path=ppt/tags/tag283.xml><?xml version="1.0" encoding="utf-8"?>
<p:tagLst xmlns:p="http://schemas.openxmlformats.org/presentationml/2006/main">
  <p:tag name="AS_UNIQUEID" val="1253"/>
</p:tagLst>
</file>

<file path=ppt/tags/tag284.xml><?xml version="1.0" encoding="utf-8"?>
<p:tagLst xmlns:p="http://schemas.openxmlformats.org/presentationml/2006/main">
  <p:tag name="AS_UNIQUEID" val="1254"/>
</p:tagLst>
</file>

<file path=ppt/tags/tag285.xml><?xml version="1.0" encoding="utf-8"?>
<p:tagLst xmlns:p="http://schemas.openxmlformats.org/presentationml/2006/main">
  <p:tag name="AS_UNIQUEID" val="1255"/>
  <p:tag name="KSO_WM_BEAUTIFY_FLAG" val=""/>
</p:tagLst>
</file>

<file path=ppt/tags/tag286.xml><?xml version="1.0" encoding="utf-8"?>
<p:tagLst xmlns:p="http://schemas.openxmlformats.org/presentationml/2006/main">
  <p:tag name="AS_UNIQUEID" val="1236"/>
</p:tagLst>
</file>

<file path=ppt/tags/tag287.xml><?xml version="1.0" encoding="utf-8"?>
<p:tagLst xmlns:p="http://schemas.openxmlformats.org/presentationml/2006/main">
  <p:tag name="AS_UNIQUEID" val="1231"/>
</p:tagLst>
</file>

<file path=ppt/tags/tag288.xml><?xml version="1.0" encoding="utf-8"?>
<p:tagLst xmlns:p="http://schemas.openxmlformats.org/presentationml/2006/main">
  <p:tag name="AS_UNIQUEID" val="1232"/>
</p:tagLst>
</file>

<file path=ppt/tags/tag289.xml><?xml version="1.0" encoding="utf-8"?>
<p:tagLst xmlns:p="http://schemas.openxmlformats.org/presentationml/2006/main">
  <p:tag name="AS_UNIQUEID" val="1233"/>
</p:tagLst>
</file>

<file path=ppt/tags/tag29.xml><?xml version="1.0" encoding="utf-8"?>
<p:tagLst xmlns:p="http://schemas.openxmlformats.org/presentationml/2006/main">
  <p:tag name="AS_UNIQUEID" val="1247"/>
</p:tagLst>
</file>

<file path=ppt/tags/tag290.xml><?xml version="1.0" encoding="utf-8"?>
<p:tagLst xmlns:p="http://schemas.openxmlformats.org/presentationml/2006/main">
  <p:tag name="AS_UNIQUEID" val="1235"/>
</p:tagLst>
</file>

<file path=ppt/tags/tag291.xml><?xml version="1.0" encoding="utf-8"?>
<p:tagLst xmlns:p="http://schemas.openxmlformats.org/presentationml/2006/main">
  <p:tag name="AS_UNIQUEID" val="1237"/>
</p:tagLst>
</file>

<file path=ppt/tags/tag292.xml><?xml version="1.0" encoding="utf-8"?>
<p:tagLst xmlns:p="http://schemas.openxmlformats.org/presentationml/2006/main">
  <p:tag name="AS_UNIQUEID" val="1238"/>
</p:tagLst>
</file>

<file path=ppt/tags/tag293.xml><?xml version="1.0" encoding="utf-8"?>
<p:tagLst xmlns:p="http://schemas.openxmlformats.org/presentationml/2006/main">
  <p:tag name="AS_UNIQUEID" val="1239"/>
</p:tagLst>
</file>

<file path=ppt/tags/tag294.xml><?xml version="1.0" encoding="utf-8"?>
<p:tagLst xmlns:p="http://schemas.openxmlformats.org/presentationml/2006/main">
  <p:tag name="AS_UNIQUEID" val="1240"/>
</p:tagLst>
</file>

<file path=ppt/tags/tag295.xml><?xml version="1.0" encoding="utf-8"?>
<p:tagLst xmlns:p="http://schemas.openxmlformats.org/presentationml/2006/main">
  <p:tag name="AS_UNIQUEID" val="1241"/>
</p:tagLst>
</file>

<file path=ppt/tags/tag296.xml><?xml version="1.0" encoding="utf-8"?>
<p:tagLst xmlns:p="http://schemas.openxmlformats.org/presentationml/2006/main">
  <p:tag name="AS_UNIQUEID" val="1242"/>
</p:tagLst>
</file>

<file path=ppt/tags/tag297.xml><?xml version="1.0" encoding="utf-8"?>
<p:tagLst xmlns:p="http://schemas.openxmlformats.org/presentationml/2006/main">
  <p:tag name="AS_UNIQUEID" val="1243"/>
</p:tagLst>
</file>

<file path=ppt/tags/tag298.xml><?xml version="1.0" encoding="utf-8"?>
<p:tagLst xmlns:p="http://schemas.openxmlformats.org/presentationml/2006/main">
  <p:tag name="AS_UNIQUEID" val="1244"/>
</p:tagLst>
</file>

<file path=ppt/tags/tag299.xml><?xml version="1.0" encoding="utf-8"?>
<p:tagLst xmlns:p="http://schemas.openxmlformats.org/presentationml/2006/main">
  <p:tag name="AS_UNIQUEID" val="1245"/>
</p:tagLst>
</file>

<file path=ppt/tags/tag3.xml><?xml version="1.0" encoding="utf-8"?>
<p:tagLst xmlns:p="http://schemas.openxmlformats.org/presentationml/2006/main">
  <p:tag name="AS_UNIQUEID" val="1149"/>
</p:tagLst>
</file>

<file path=ppt/tags/tag30.xml><?xml version="1.0" encoding="utf-8"?>
<p:tagLst xmlns:p="http://schemas.openxmlformats.org/presentationml/2006/main">
  <p:tag name="AS_UNIQUEID" val="1248"/>
</p:tagLst>
</file>

<file path=ppt/tags/tag300.xml><?xml version="1.0" encoding="utf-8"?>
<p:tagLst xmlns:p="http://schemas.openxmlformats.org/presentationml/2006/main">
  <p:tag name="AS_UNIQUEID" val="1246"/>
</p:tagLst>
</file>

<file path=ppt/tags/tag301.xml><?xml version="1.0" encoding="utf-8"?>
<p:tagLst xmlns:p="http://schemas.openxmlformats.org/presentationml/2006/main">
  <p:tag name="AS_UNIQUEID" val="1247"/>
</p:tagLst>
</file>

<file path=ppt/tags/tag302.xml><?xml version="1.0" encoding="utf-8"?>
<p:tagLst xmlns:p="http://schemas.openxmlformats.org/presentationml/2006/main">
  <p:tag name="AS_UNIQUEID" val="1248"/>
</p:tagLst>
</file>

<file path=ppt/tags/tag303.xml><?xml version="1.0" encoding="utf-8"?>
<p:tagLst xmlns:p="http://schemas.openxmlformats.org/presentationml/2006/main">
  <p:tag name="AS_UNIQUEID" val="1249"/>
</p:tagLst>
</file>

<file path=ppt/tags/tag304.xml><?xml version="1.0" encoding="utf-8"?>
<p:tagLst xmlns:p="http://schemas.openxmlformats.org/presentationml/2006/main">
  <p:tag name="AS_UNIQUEID" val="1250"/>
</p:tagLst>
</file>

<file path=ppt/tags/tag305.xml><?xml version="1.0" encoding="utf-8"?>
<p:tagLst xmlns:p="http://schemas.openxmlformats.org/presentationml/2006/main">
  <p:tag name="AS_UNIQUEID" val="1251"/>
</p:tagLst>
</file>

<file path=ppt/tags/tag306.xml><?xml version="1.0" encoding="utf-8"?>
<p:tagLst xmlns:p="http://schemas.openxmlformats.org/presentationml/2006/main">
  <p:tag name="AS_UNIQUEID" val="1253"/>
</p:tagLst>
</file>

<file path=ppt/tags/tag307.xml><?xml version="1.0" encoding="utf-8"?>
<p:tagLst xmlns:p="http://schemas.openxmlformats.org/presentationml/2006/main">
  <p:tag name="AS_UNIQUEID" val="1254"/>
</p:tagLst>
</file>

<file path=ppt/tags/tag308.xml><?xml version="1.0" encoding="utf-8"?>
<p:tagLst xmlns:p="http://schemas.openxmlformats.org/presentationml/2006/main">
  <p:tag name="AS_UNIQUEID" val="1255"/>
  <p:tag name="KSO_WM_BEAUTIFY_FLAG" val=""/>
</p:tagLst>
</file>

<file path=ppt/tags/tag309.xml><?xml version="1.0" encoding="utf-8"?>
<p:tagLst xmlns:p="http://schemas.openxmlformats.org/presentationml/2006/main">
  <p:tag name="AS_UNIQUEID" val="1236"/>
</p:tagLst>
</file>

<file path=ppt/tags/tag31.xml><?xml version="1.0" encoding="utf-8"?>
<p:tagLst xmlns:p="http://schemas.openxmlformats.org/presentationml/2006/main">
  <p:tag name="AS_UNIQUEID" val="1249"/>
</p:tagLst>
</file>

<file path=ppt/tags/tag310.xml><?xml version="1.0" encoding="utf-8"?>
<p:tagLst xmlns:p="http://schemas.openxmlformats.org/presentationml/2006/main">
  <p:tag name="AS_UNIQUEID" val="1231"/>
</p:tagLst>
</file>

<file path=ppt/tags/tag311.xml><?xml version="1.0" encoding="utf-8"?>
<p:tagLst xmlns:p="http://schemas.openxmlformats.org/presentationml/2006/main">
  <p:tag name="AS_UNIQUEID" val="1232"/>
</p:tagLst>
</file>

<file path=ppt/tags/tag312.xml><?xml version="1.0" encoding="utf-8"?>
<p:tagLst xmlns:p="http://schemas.openxmlformats.org/presentationml/2006/main">
  <p:tag name="AS_UNIQUEID" val="1233"/>
</p:tagLst>
</file>

<file path=ppt/tags/tag313.xml><?xml version="1.0" encoding="utf-8"?>
<p:tagLst xmlns:p="http://schemas.openxmlformats.org/presentationml/2006/main">
  <p:tag name="AS_UNIQUEID" val="1235"/>
</p:tagLst>
</file>

<file path=ppt/tags/tag314.xml><?xml version="1.0" encoding="utf-8"?>
<p:tagLst xmlns:p="http://schemas.openxmlformats.org/presentationml/2006/main">
  <p:tag name="AS_UNIQUEID" val="1237"/>
</p:tagLst>
</file>

<file path=ppt/tags/tag315.xml><?xml version="1.0" encoding="utf-8"?>
<p:tagLst xmlns:p="http://schemas.openxmlformats.org/presentationml/2006/main">
  <p:tag name="AS_UNIQUEID" val="1238"/>
</p:tagLst>
</file>

<file path=ppt/tags/tag316.xml><?xml version="1.0" encoding="utf-8"?>
<p:tagLst xmlns:p="http://schemas.openxmlformats.org/presentationml/2006/main">
  <p:tag name="AS_UNIQUEID" val="1239"/>
</p:tagLst>
</file>

<file path=ppt/tags/tag317.xml><?xml version="1.0" encoding="utf-8"?>
<p:tagLst xmlns:p="http://schemas.openxmlformats.org/presentationml/2006/main">
  <p:tag name="AS_UNIQUEID" val="1240"/>
</p:tagLst>
</file>

<file path=ppt/tags/tag318.xml><?xml version="1.0" encoding="utf-8"?>
<p:tagLst xmlns:p="http://schemas.openxmlformats.org/presentationml/2006/main">
  <p:tag name="AS_UNIQUEID" val="1241"/>
</p:tagLst>
</file>

<file path=ppt/tags/tag319.xml><?xml version="1.0" encoding="utf-8"?>
<p:tagLst xmlns:p="http://schemas.openxmlformats.org/presentationml/2006/main">
  <p:tag name="AS_UNIQUEID" val="1242"/>
</p:tagLst>
</file>

<file path=ppt/tags/tag32.xml><?xml version="1.0" encoding="utf-8"?>
<p:tagLst xmlns:p="http://schemas.openxmlformats.org/presentationml/2006/main">
  <p:tag name="AS_UNIQUEID" val="1250"/>
</p:tagLst>
</file>

<file path=ppt/tags/tag320.xml><?xml version="1.0" encoding="utf-8"?>
<p:tagLst xmlns:p="http://schemas.openxmlformats.org/presentationml/2006/main">
  <p:tag name="AS_UNIQUEID" val="1243"/>
</p:tagLst>
</file>

<file path=ppt/tags/tag321.xml><?xml version="1.0" encoding="utf-8"?>
<p:tagLst xmlns:p="http://schemas.openxmlformats.org/presentationml/2006/main">
  <p:tag name="AS_UNIQUEID" val="1244"/>
</p:tagLst>
</file>

<file path=ppt/tags/tag322.xml><?xml version="1.0" encoding="utf-8"?>
<p:tagLst xmlns:p="http://schemas.openxmlformats.org/presentationml/2006/main">
  <p:tag name="AS_UNIQUEID" val="1245"/>
</p:tagLst>
</file>

<file path=ppt/tags/tag323.xml><?xml version="1.0" encoding="utf-8"?>
<p:tagLst xmlns:p="http://schemas.openxmlformats.org/presentationml/2006/main">
  <p:tag name="AS_UNIQUEID" val="1246"/>
</p:tagLst>
</file>

<file path=ppt/tags/tag324.xml><?xml version="1.0" encoding="utf-8"?>
<p:tagLst xmlns:p="http://schemas.openxmlformats.org/presentationml/2006/main">
  <p:tag name="AS_UNIQUEID" val="1247"/>
</p:tagLst>
</file>

<file path=ppt/tags/tag325.xml><?xml version="1.0" encoding="utf-8"?>
<p:tagLst xmlns:p="http://schemas.openxmlformats.org/presentationml/2006/main">
  <p:tag name="AS_UNIQUEID" val="1248"/>
</p:tagLst>
</file>

<file path=ppt/tags/tag326.xml><?xml version="1.0" encoding="utf-8"?>
<p:tagLst xmlns:p="http://schemas.openxmlformats.org/presentationml/2006/main">
  <p:tag name="AS_UNIQUEID" val="1249"/>
</p:tagLst>
</file>

<file path=ppt/tags/tag327.xml><?xml version="1.0" encoding="utf-8"?>
<p:tagLst xmlns:p="http://schemas.openxmlformats.org/presentationml/2006/main">
  <p:tag name="AS_UNIQUEID" val="1250"/>
</p:tagLst>
</file>

<file path=ppt/tags/tag328.xml><?xml version="1.0" encoding="utf-8"?>
<p:tagLst xmlns:p="http://schemas.openxmlformats.org/presentationml/2006/main">
  <p:tag name="AS_UNIQUEID" val="1251"/>
</p:tagLst>
</file>

<file path=ppt/tags/tag329.xml><?xml version="1.0" encoding="utf-8"?>
<p:tagLst xmlns:p="http://schemas.openxmlformats.org/presentationml/2006/main">
  <p:tag name="AS_UNIQUEID" val="1254"/>
</p:tagLst>
</file>

<file path=ppt/tags/tag33.xml><?xml version="1.0" encoding="utf-8"?>
<p:tagLst xmlns:p="http://schemas.openxmlformats.org/presentationml/2006/main">
  <p:tag name="AS_UNIQUEID" val="1251"/>
</p:tagLst>
</file>

<file path=ppt/tags/tag330.xml><?xml version="1.0" encoding="utf-8"?>
<p:tagLst xmlns:p="http://schemas.openxmlformats.org/presentationml/2006/main">
  <p:tag name="AS_UNIQUEID" val="1255"/>
  <p:tag name="KSO_WM_BEAUTIFY_FLAG" val=""/>
</p:tagLst>
</file>

<file path=ppt/tags/tag331.xml><?xml version="1.0" encoding="utf-8"?>
<p:tagLst xmlns:p="http://schemas.openxmlformats.org/presentationml/2006/main">
  <p:tag name="AS_UNIQUEID" val="1253"/>
</p:tagLst>
</file>

<file path=ppt/tags/tag332.xml><?xml version="1.0" encoding="utf-8"?>
<p:tagLst xmlns:p="http://schemas.openxmlformats.org/presentationml/2006/main">
  <p:tag name="AS_UNIQUEID" val="1236"/>
</p:tagLst>
</file>

<file path=ppt/tags/tag333.xml><?xml version="1.0" encoding="utf-8"?>
<p:tagLst xmlns:p="http://schemas.openxmlformats.org/presentationml/2006/main">
  <p:tag name="AS_UNIQUEID" val="1231"/>
</p:tagLst>
</file>

<file path=ppt/tags/tag334.xml><?xml version="1.0" encoding="utf-8"?>
<p:tagLst xmlns:p="http://schemas.openxmlformats.org/presentationml/2006/main">
  <p:tag name="AS_UNIQUEID" val="1232"/>
</p:tagLst>
</file>

<file path=ppt/tags/tag335.xml><?xml version="1.0" encoding="utf-8"?>
<p:tagLst xmlns:p="http://schemas.openxmlformats.org/presentationml/2006/main">
  <p:tag name="AS_UNIQUEID" val="1233"/>
</p:tagLst>
</file>

<file path=ppt/tags/tag336.xml><?xml version="1.0" encoding="utf-8"?>
<p:tagLst xmlns:p="http://schemas.openxmlformats.org/presentationml/2006/main">
  <p:tag name="AS_UNIQUEID" val="1235"/>
</p:tagLst>
</file>

<file path=ppt/tags/tag337.xml><?xml version="1.0" encoding="utf-8"?>
<p:tagLst xmlns:p="http://schemas.openxmlformats.org/presentationml/2006/main">
  <p:tag name="AS_UNIQUEID" val="1237"/>
</p:tagLst>
</file>

<file path=ppt/tags/tag338.xml><?xml version="1.0" encoding="utf-8"?>
<p:tagLst xmlns:p="http://schemas.openxmlformats.org/presentationml/2006/main">
  <p:tag name="AS_UNIQUEID" val="1238"/>
</p:tagLst>
</file>

<file path=ppt/tags/tag339.xml><?xml version="1.0" encoding="utf-8"?>
<p:tagLst xmlns:p="http://schemas.openxmlformats.org/presentationml/2006/main">
  <p:tag name="AS_UNIQUEID" val="1239"/>
</p:tagLst>
</file>

<file path=ppt/tags/tag34.xml><?xml version="1.0" encoding="utf-8"?>
<p:tagLst xmlns:p="http://schemas.openxmlformats.org/presentationml/2006/main">
  <p:tag name="AS_UNIQUEID" val="1253"/>
</p:tagLst>
</file>

<file path=ppt/tags/tag340.xml><?xml version="1.0" encoding="utf-8"?>
<p:tagLst xmlns:p="http://schemas.openxmlformats.org/presentationml/2006/main">
  <p:tag name="AS_UNIQUEID" val="1240"/>
</p:tagLst>
</file>

<file path=ppt/tags/tag341.xml><?xml version="1.0" encoding="utf-8"?>
<p:tagLst xmlns:p="http://schemas.openxmlformats.org/presentationml/2006/main">
  <p:tag name="AS_UNIQUEID" val="1241"/>
</p:tagLst>
</file>

<file path=ppt/tags/tag342.xml><?xml version="1.0" encoding="utf-8"?>
<p:tagLst xmlns:p="http://schemas.openxmlformats.org/presentationml/2006/main">
  <p:tag name="AS_UNIQUEID" val="1242"/>
</p:tagLst>
</file>

<file path=ppt/tags/tag343.xml><?xml version="1.0" encoding="utf-8"?>
<p:tagLst xmlns:p="http://schemas.openxmlformats.org/presentationml/2006/main">
  <p:tag name="AS_UNIQUEID" val="1243"/>
</p:tagLst>
</file>

<file path=ppt/tags/tag344.xml><?xml version="1.0" encoding="utf-8"?>
<p:tagLst xmlns:p="http://schemas.openxmlformats.org/presentationml/2006/main">
  <p:tag name="AS_UNIQUEID" val="1244"/>
</p:tagLst>
</file>

<file path=ppt/tags/tag345.xml><?xml version="1.0" encoding="utf-8"?>
<p:tagLst xmlns:p="http://schemas.openxmlformats.org/presentationml/2006/main">
  <p:tag name="AS_UNIQUEID" val="1245"/>
</p:tagLst>
</file>

<file path=ppt/tags/tag346.xml><?xml version="1.0" encoding="utf-8"?>
<p:tagLst xmlns:p="http://schemas.openxmlformats.org/presentationml/2006/main">
  <p:tag name="AS_UNIQUEID" val="1246"/>
</p:tagLst>
</file>

<file path=ppt/tags/tag347.xml><?xml version="1.0" encoding="utf-8"?>
<p:tagLst xmlns:p="http://schemas.openxmlformats.org/presentationml/2006/main">
  <p:tag name="AS_UNIQUEID" val="1247"/>
</p:tagLst>
</file>

<file path=ppt/tags/tag348.xml><?xml version="1.0" encoding="utf-8"?>
<p:tagLst xmlns:p="http://schemas.openxmlformats.org/presentationml/2006/main">
  <p:tag name="AS_UNIQUEID" val="1248"/>
</p:tagLst>
</file>

<file path=ppt/tags/tag349.xml><?xml version="1.0" encoding="utf-8"?>
<p:tagLst xmlns:p="http://schemas.openxmlformats.org/presentationml/2006/main">
  <p:tag name="AS_UNIQUEID" val="1249"/>
</p:tagLst>
</file>

<file path=ppt/tags/tag35.xml><?xml version="1.0" encoding="utf-8"?>
<p:tagLst xmlns:p="http://schemas.openxmlformats.org/presentationml/2006/main">
  <p:tag name="AS_UNIQUEID" val="1255"/>
  <p:tag name="KSO_WM_BEAUTIFY_FLAG" val=""/>
</p:tagLst>
</file>

<file path=ppt/tags/tag350.xml><?xml version="1.0" encoding="utf-8"?>
<p:tagLst xmlns:p="http://schemas.openxmlformats.org/presentationml/2006/main">
  <p:tag name="AS_UNIQUEID" val="1250"/>
</p:tagLst>
</file>

<file path=ppt/tags/tag351.xml><?xml version="1.0" encoding="utf-8"?>
<p:tagLst xmlns:p="http://schemas.openxmlformats.org/presentationml/2006/main">
  <p:tag name="AS_UNIQUEID" val="1251"/>
</p:tagLst>
</file>

<file path=ppt/tags/tag352.xml><?xml version="1.0" encoding="utf-8"?>
<p:tagLst xmlns:p="http://schemas.openxmlformats.org/presentationml/2006/main">
  <p:tag name="AS_UNIQUEID" val="1253"/>
</p:tagLst>
</file>

<file path=ppt/tags/tag353.xml><?xml version="1.0" encoding="utf-8"?>
<p:tagLst xmlns:p="http://schemas.openxmlformats.org/presentationml/2006/main">
  <p:tag name="AS_UNIQUEID" val="1254"/>
</p:tagLst>
</file>

<file path=ppt/tags/tag354.xml><?xml version="1.0" encoding="utf-8"?>
<p:tagLst xmlns:p="http://schemas.openxmlformats.org/presentationml/2006/main">
  <p:tag name="AS_UNIQUEID" val="1255"/>
  <p:tag name="KSO_WM_BEAUTIFY_FLAG" val=""/>
</p:tagLst>
</file>

<file path=ppt/tags/tag355.xml><?xml version="1.0" encoding="utf-8"?>
<p:tagLst xmlns:p="http://schemas.openxmlformats.org/presentationml/2006/main">
  <p:tag name="AS_UNIQUEID" val="1236"/>
</p:tagLst>
</file>

<file path=ppt/tags/tag356.xml><?xml version="1.0" encoding="utf-8"?>
<p:tagLst xmlns:p="http://schemas.openxmlformats.org/presentationml/2006/main">
  <p:tag name="AS_UNIQUEID" val="1231"/>
</p:tagLst>
</file>

<file path=ppt/tags/tag357.xml><?xml version="1.0" encoding="utf-8"?>
<p:tagLst xmlns:p="http://schemas.openxmlformats.org/presentationml/2006/main">
  <p:tag name="AS_UNIQUEID" val="1232"/>
</p:tagLst>
</file>

<file path=ppt/tags/tag358.xml><?xml version="1.0" encoding="utf-8"?>
<p:tagLst xmlns:p="http://schemas.openxmlformats.org/presentationml/2006/main">
  <p:tag name="AS_UNIQUEID" val="1233"/>
</p:tagLst>
</file>

<file path=ppt/tags/tag359.xml><?xml version="1.0" encoding="utf-8"?>
<p:tagLst xmlns:p="http://schemas.openxmlformats.org/presentationml/2006/main">
  <p:tag name="AS_UNIQUEID" val="1235"/>
</p:tagLst>
</file>

<file path=ppt/tags/tag36.xml><?xml version="1.0" encoding="utf-8"?>
<p:tagLst xmlns:p="http://schemas.openxmlformats.org/presentationml/2006/main">
  <p:tag name="AS_UNIQUEID" val="1253"/>
</p:tagLst>
</file>

<file path=ppt/tags/tag360.xml><?xml version="1.0" encoding="utf-8"?>
<p:tagLst xmlns:p="http://schemas.openxmlformats.org/presentationml/2006/main">
  <p:tag name="AS_UNIQUEID" val="1237"/>
</p:tagLst>
</file>

<file path=ppt/tags/tag361.xml><?xml version="1.0" encoding="utf-8"?>
<p:tagLst xmlns:p="http://schemas.openxmlformats.org/presentationml/2006/main">
  <p:tag name="AS_UNIQUEID" val="1238"/>
</p:tagLst>
</file>

<file path=ppt/tags/tag362.xml><?xml version="1.0" encoding="utf-8"?>
<p:tagLst xmlns:p="http://schemas.openxmlformats.org/presentationml/2006/main">
  <p:tag name="AS_UNIQUEID" val="1239"/>
</p:tagLst>
</file>

<file path=ppt/tags/tag363.xml><?xml version="1.0" encoding="utf-8"?>
<p:tagLst xmlns:p="http://schemas.openxmlformats.org/presentationml/2006/main">
  <p:tag name="AS_UNIQUEID" val="1240"/>
</p:tagLst>
</file>

<file path=ppt/tags/tag364.xml><?xml version="1.0" encoding="utf-8"?>
<p:tagLst xmlns:p="http://schemas.openxmlformats.org/presentationml/2006/main">
  <p:tag name="AS_UNIQUEID" val="1241"/>
</p:tagLst>
</file>

<file path=ppt/tags/tag365.xml><?xml version="1.0" encoding="utf-8"?>
<p:tagLst xmlns:p="http://schemas.openxmlformats.org/presentationml/2006/main">
  <p:tag name="AS_UNIQUEID" val="1242"/>
</p:tagLst>
</file>

<file path=ppt/tags/tag366.xml><?xml version="1.0" encoding="utf-8"?>
<p:tagLst xmlns:p="http://schemas.openxmlformats.org/presentationml/2006/main">
  <p:tag name="AS_UNIQUEID" val="1243"/>
</p:tagLst>
</file>

<file path=ppt/tags/tag367.xml><?xml version="1.0" encoding="utf-8"?>
<p:tagLst xmlns:p="http://schemas.openxmlformats.org/presentationml/2006/main">
  <p:tag name="AS_UNIQUEID" val="1244"/>
</p:tagLst>
</file>

<file path=ppt/tags/tag368.xml><?xml version="1.0" encoding="utf-8"?>
<p:tagLst xmlns:p="http://schemas.openxmlformats.org/presentationml/2006/main">
  <p:tag name="AS_UNIQUEID" val="1245"/>
</p:tagLst>
</file>

<file path=ppt/tags/tag369.xml><?xml version="1.0" encoding="utf-8"?>
<p:tagLst xmlns:p="http://schemas.openxmlformats.org/presentationml/2006/main">
  <p:tag name="AS_UNIQUEID" val="1246"/>
</p:tagLst>
</file>

<file path=ppt/tags/tag37.xml><?xml version="1.0" encoding="utf-8"?>
<p:tagLst xmlns:p="http://schemas.openxmlformats.org/presentationml/2006/main">
  <p:tag name="AS_UNIQUEID" val="1231"/>
</p:tagLst>
</file>

<file path=ppt/tags/tag370.xml><?xml version="1.0" encoding="utf-8"?>
<p:tagLst xmlns:p="http://schemas.openxmlformats.org/presentationml/2006/main">
  <p:tag name="AS_UNIQUEID" val="1247"/>
</p:tagLst>
</file>

<file path=ppt/tags/tag371.xml><?xml version="1.0" encoding="utf-8"?>
<p:tagLst xmlns:p="http://schemas.openxmlformats.org/presentationml/2006/main">
  <p:tag name="AS_UNIQUEID" val="1248"/>
</p:tagLst>
</file>

<file path=ppt/tags/tag372.xml><?xml version="1.0" encoding="utf-8"?>
<p:tagLst xmlns:p="http://schemas.openxmlformats.org/presentationml/2006/main">
  <p:tag name="AS_UNIQUEID" val="1249"/>
</p:tagLst>
</file>

<file path=ppt/tags/tag373.xml><?xml version="1.0" encoding="utf-8"?>
<p:tagLst xmlns:p="http://schemas.openxmlformats.org/presentationml/2006/main">
  <p:tag name="AS_UNIQUEID" val="1250"/>
</p:tagLst>
</file>

<file path=ppt/tags/tag374.xml><?xml version="1.0" encoding="utf-8"?>
<p:tagLst xmlns:p="http://schemas.openxmlformats.org/presentationml/2006/main">
  <p:tag name="AS_UNIQUEID" val="1251"/>
</p:tagLst>
</file>

<file path=ppt/tags/tag375.xml><?xml version="1.0" encoding="utf-8"?>
<p:tagLst xmlns:p="http://schemas.openxmlformats.org/presentationml/2006/main">
  <p:tag name="AS_UNIQUEID" val="1254"/>
</p:tagLst>
</file>

<file path=ppt/tags/tag376.xml><?xml version="1.0" encoding="utf-8"?>
<p:tagLst xmlns:p="http://schemas.openxmlformats.org/presentationml/2006/main">
  <p:tag name="AS_UNIQUEID" val="1253"/>
</p:tagLst>
</file>

<file path=ppt/tags/tag377.xml><?xml version="1.0" encoding="utf-8"?>
<p:tagLst xmlns:p="http://schemas.openxmlformats.org/presentationml/2006/main">
  <p:tag name="AS_UNIQUEID" val="1236"/>
</p:tagLst>
</file>

<file path=ppt/tags/tag378.xml><?xml version="1.0" encoding="utf-8"?>
<p:tagLst xmlns:p="http://schemas.openxmlformats.org/presentationml/2006/main">
  <p:tag name="AS_UNIQUEID" val="1313"/>
</p:tagLst>
</file>

<file path=ppt/tags/tag379.xml><?xml version="1.0" encoding="utf-8"?>
<p:tagLst xmlns:p="http://schemas.openxmlformats.org/presentationml/2006/main">
  <p:tag name="AS_UNIQUEID" val="1231"/>
</p:tagLst>
</file>

<file path=ppt/tags/tag38.xml><?xml version="1.0" encoding="utf-8"?>
<p:tagLst xmlns:p="http://schemas.openxmlformats.org/presentationml/2006/main">
  <p:tag name="AS_UNIQUEID" val="1232"/>
</p:tagLst>
</file>

<file path=ppt/tags/tag380.xml><?xml version="1.0" encoding="utf-8"?>
<p:tagLst xmlns:p="http://schemas.openxmlformats.org/presentationml/2006/main">
  <p:tag name="AS_UNIQUEID" val="1232"/>
</p:tagLst>
</file>

<file path=ppt/tags/tag381.xml><?xml version="1.0" encoding="utf-8"?>
<p:tagLst xmlns:p="http://schemas.openxmlformats.org/presentationml/2006/main">
  <p:tag name="AS_UNIQUEID" val="1233"/>
</p:tagLst>
</file>

<file path=ppt/tags/tag382.xml><?xml version="1.0" encoding="utf-8"?>
<p:tagLst xmlns:p="http://schemas.openxmlformats.org/presentationml/2006/main">
  <p:tag name="AS_UNIQUEID" val="1235"/>
</p:tagLst>
</file>

<file path=ppt/tags/tag383.xml><?xml version="1.0" encoding="utf-8"?>
<p:tagLst xmlns:p="http://schemas.openxmlformats.org/presentationml/2006/main">
  <p:tag name="AS_UNIQUEID" val="1236"/>
</p:tagLst>
</file>

<file path=ppt/tags/tag384.xml><?xml version="1.0" encoding="utf-8"?>
<p:tagLst xmlns:p="http://schemas.openxmlformats.org/presentationml/2006/main">
  <p:tag name="AS_UNIQUEID" val="1237"/>
</p:tagLst>
</file>

<file path=ppt/tags/tag385.xml><?xml version="1.0" encoding="utf-8"?>
<p:tagLst xmlns:p="http://schemas.openxmlformats.org/presentationml/2006/main">
  <p:tag name="AS_UNIQUEID" val="1238"/>
</p:tagLst>
</file>

<file path=ppt/tags/tag386.xml><?xml version="1.0" encoding="utf-8"?>
<p:tagLst xmlns:p="http://schemas.openxmlformats.org/presentationml/2006/main">
  <p:tag name="AS_UNIQUEID" val="1239"/>
</p:tagLst>
</file>

<file path=ppt/tags/tag387.xml><?xml version="1.0" encoding="utf-8"?>
<p:tagLst xmlns:p="http://schemas.openxmlformats.org/presentationml/2006/main">
  <p:tag name="AS_UNIQUEID" val="1240"/>
</p:tagLst>
</file>

<file path=ppt/tags/tag388.xml><?xml version="1.0" encoding="utf-8"?>
<p:tagLst xmlns:p="http://schemas.openxmlformats.org/presentationml/2006/main">
  <p:tag name="AS_UNIQUEID" val="1241"/>
</p:tagLst>
</file>

<file path=ppt/tags/tag389.xml><?xml version="1.0" encoding="utf-8"?>
<p:tagLst xmlns:p="http://schemas.openxmlformats.org/presentationml/2006/main">
  <p:tag name="AS_UNIQUEID" val="1242"/>
</p:tagLst>
</file>

<file path=ppt/tags/tag39.xml><?xml version="1.0" encoding="utf-8"?>
<p:tagLst xmlns:p="http://schemas.openxmlformats.org/presentationml/2006/main">
  <p:tag name="AS_UNIQUEID" val="1233"/>
</p:tagLst>
</file>

<file path=ppt/tags/tag390.xml><?xml version="1.0" encoding="utf-8"?>
<p:tagLst xmlns:p="http://schemas.openxmlformats.org/presentationml/2006/main">
  <p:tag name="AS_UNIQUEID" val="1243"/>
</p:tagLst>
</file>

<file path=ppt/tags/tag391.xml><?xml version="1.0" encoding="utf-8"?>
<p:tagLst xmlns:p="http://schemas.openxmlformats.org/presentationml/2006/main">
  <p:tag name="AS_UNIQUEID" val="1244"/>
</p:tagLst>
</file>

<file path=ppt/tags/tag392.xml><?xml version="1.0" encoding="utf-8"?>
<p:tagLst xmlns:p="http://schemas.openxmlformats.org/presentationml/2006/main">
  <p:tag name="AS_UNIQUEID" val="1245"/>
</p:tagLst>
</file>

<file path=ppt/tags/tag393.xml><?xml version="1.0" encoding="utf-8"?>
<p:tagLst xmlns:p="http://schemas.openxmlformats.org/presentationml/2006/main">
  <p:tag name="AS_UNIQUEID" val="1246"/>
</p:tagLst>
</file>

<file path=ppt/tags/tag394.xml><?xml version="1.0" encoding="utf-8"?>
<p:tagLst xmlns:p="http://schemas.openxmlformats.org/presentationml/2006/main">
  <p:tag name="AS_UNIQUEID" val="1247"/>
</p:tagLst>
</file>

<file path=ppt/tags/tag395.xml><?xml version="1.0" encoding="utf-8"?>
<p:tagLst xmlns:p="http://schemas.openxmlformats.org/presentationml/2006/main">
  <p:tag name="AS_UNIQUEID" val="1248"/>
</p:tagLst>
</file>

<file path=ppt/tags/tag396.xml><?xml version="1.0" encoding="utf-8"?>
<p:tagLst xmlns:p="http://schemas.openxmlformats.org/presentationml/2006/main">
  <p:tag name="AS_UNIQUEID" val="1249"/>
</p:tagLst>
</file>

<file path=ppt/tags/tag397.xml><?xml version="1.0" encoding="utf-8"?>
<p:tagLst xmlns:p="http://schemas.openxmlformats.org/presentationml/2006/main">
  <p:tag name="AS_UNIQUEID" val="1250"/>
</p:tagLst>
</file>

<file path=ppt/tags/tag398.xml><?xml version="1.0" encoding="utf-8"?>
<p:tagLst xmlns:p="http://schemas.openxmlformats.org/presentationml/2006/main">
  <p:tag name="AS_UNIQUEID" val="1251"/>
</p:tagLst>
</file>

<file path=ppt/tags/tag399.xml><?xml version="1.0" encoding="utf-8"?>
<p:tagLst xmlns:p="http://schemas.openxmlformats.org/presentationml/2006/main">
  <p:tag name="AS_UNIQUEID" val="1253"/>
</p:tagLst>
</file>

<file path=ppt/tags/tag4.xml><?xml version="1.0" encoding="utf-8"?>
<p:tagLst xmlns:p="http://schemas.openxmlformats.org/presentationml/2006/main">
  <p:tag name="AS_UNIQUEID" val="1150"/>
</p:tagLst>
</file>

<file path=ppt/tags/tag40.xml><?xml version="1.0" encoding="utf-8"?>
<p:tagLst xmlns:p="http://schemas.openxmlformats.org/presentationml/2006/main">
  <p:tag name="AS_UNIQUEID" val="1235"/>
</p:tagLst>
</file>

<file path=ppt/tags/tag400.xml><?xml version="1.0" encoding="utf-8"?>
<p:tagLst xmlns:p="http://schemas.openxmlformats.org/presentationml/2006/main">
  <p:tag name="AS_UNIQUEID" val="1254"/>
</p:tagLst>
</file>

<file path=ppt/tags/tag401.xml><?xml version="1.0" encoding="utf-8"?>
<p:tagLst xmlns:p="http://schemas.openxmlformats.org/presentationml/2006/main">
  <p:tag name="AS_UNIQUEID" val="1231"/>
</p:tagLst>
</file>

<file path=ppt/tags/tag402.xml><?xml version="1.0" encoding="utf-8"?>
<p:tagLst xmlns:p="http://schemas.openxmlformats.org/presentationml/2006/main">
  <p:tag name="AS_UNIQUEID" val="1232"/>
</p:tagLst>
</file>

<file path=ppt/tags/tag403.xml><?xml version="1.0" encoding="utf-8"?>
<p:tagLst xmlns:p="http://schemas.openxmlformats.org/presentationml/2006/main">
  <p:tag name="AS_UNIQUEID" val="1233"/>
</p:tagLst>
</file>

<file path=ppt/tags/tag404.xml><?xml version="1.0" encoding="utf-8"?>
<p:tagLst xmlns:p="http://schemas.openxmlformats.org/presentationml/2006/main">
  <p:tag name="AS_UNIQUEID" val="1235"/>
</p:tagLst>
</file>

<file path=ppt/tags/tag405.xml><?xml version="1.0" encoding="utf-8"?>
<p:tagLst xmlns:p="http://schemas.openxmlformats.org/presentationml/2006/main">
  <p:tag name="AS_UNIQUEID" val="1236"/>
</p:tagLst>
</file>

<file path=ppt/tags/tag406.xml><?xml version="1.0" encoding="utf-8"?>
<p:tagLst xmlns:p="http://schemas.openxmlformats.org/presentationml/2006/main">
  <p:tag name="AS_UNIQUEID" val="1237"/>
</p:tagLst>
</file>

<file path=ppt/tags/tag407.xml><?xml version="1.0" encoding="utf-8"?>
<p:tagLst xmlns:p="http://schemas.openxmlformats.org/presentationml/2006/main">
  <p:tag name="AS_UNIQUEID" val="1238"/>
</p:tagLst>
</file>

<file path=ppt/tags/tag408.xml><?xml version="1.0" encoding="utf-8"?>
<p:tagLst xmlns:p="http://schemas.openxmlformats.org/presentationml/2006/main">
  <p:tag name="AS_UNIQUEID" val="1239"/>
</p:tagLst>
</file>

<file path=ppt/tags/tag409.xml><?xml version="1.0" encoding="utf-8"?>
<p:tagLst xmlns:p="http://schemas.openxmlformats.org/presentationml/2006/main">
  <p:tag name="AS_UNIQUEID" val="1240"/>
</p:tagLst>
</file>

<file path=ppt/tags/tag41.xml><?xml version="1.0" encoding="utf-8"?>
<p:tagLst xmlns:p="http://schemas.openxmlformats.org/presentationml/2006/main">
  <p:tag name="AS_UNIQUEID" val="1236"/>
</p:tagLst>
</file>

<file path=ppt/tags/tag410.xml><?xml version="1.0" encoding="utf-8"?>
<p:tagLst xmlns:p="http://schemas.openxmlformats.org/presentationml/2006/main">
  <p:tag name="AS_UNIQUEID" val="1241"/>
</p:tagLst>
</file>

<file path=ppt/tags/tag411.xml><?xml version="1.0" encoding="utf-8"?>
<p:tagLst xmlns:p="http://schemas.openxmlformats.org/presentationml/2006/main">
  <p:tag name="AS_UNIQUEID" val="1242"/>
</p:tagLst>
</file>

<file path=ppt/tags/tag412.xml><?xml version="1.0" encoding="utf-8"?>
<p:tagLst xmlns:p="http://schemas.openxmlformats.org/presentationml/2006/main">
  <p:tag name="AS_UNIQUEID" val="1243"/>
</p:tagLst>
</file>

<file path=ppt/tags/tag413.xml><?xml version="1.0" encoding="utf-8"?>
<p:tagLst xmlns:p="http://schemas.openxmlformats.org/presentationml/2006/main">
  <p:tag name="AS_UNIQUEID" val="1244"/>
</p:tagLst>
</file>

<file path=ppt/tags/tag414.xml><?xml version="1.0" encoding="utf-8"?>
<p:tagLst xmlns:p="http://schemas.openxmlformats.org/presentationml/2006/main">
  <p:tag name="AS_UNIQUEID" val="1245"/>
</p:tagLst>
</file>

<file path=ppt/tags/tag415.xml><?xml version="1.0" encoding="utf-8"?>
<p:tagLst xmlns:p="http://schemas.openxmlformats.org/presentationml/2006/main">
  <p:tag name="AS_UNIQUEID" val="1246"/>
</p:tagLst>
</file>

<file path=ppt/tags/tag416.xml><?xml version="1.0" encoding="utf-8"?>
<p:tagLst xmlns:p="http://schemas.openxmlformats.org/presentationml/2006/main">
  <p:tag name="AS_UNIQUEID" val="1247"/>
</p:tagLst>
</file>

<file path=ppt/tags/tag417.xml><?xml version="1.0" encoding="utf-8"?>
<p:tagLst xmlns:p="http://schemas.openxmlformats.org/presentationml/2006/main">
  <p:tag name="AS_UNIQUEID" val="1248"/>
</p:tagLst>
</file>

<file path=ppt/tags/tag418.xml><?xml version="1.0" encoding="utf-8"?>
<p:tagLst xmlns:p="http://schemas.openxmlformats.org/presentationml/2006/main">
  <p:tag name="AS_UNIQUEID" val="1249"/>
</p:tagLst>
</file>

<file path=ppt/tags/tag419.xml><?xml version="1.0" encoding="utf-8"?>
<p:tagLst xmlns:p="http://schemas.openxmlformats.org/presentationml/2006/main">
  <p:tag name="AS_UNIQUEID" val="1250"/>
</p:tagLst>
</file>

<file path=ppt/tags/tag42.xml><?xml version="1.0" encoding="utf-8"?>
<p:tagLst xmlns:p="http://schemas.openxmlformats.org/presentationml/2006/main">
  <p:tag name="AS_UNIQUEID" val="1237"/>
</p:tagLst>
</file>

<file path=ppt/tags/tag420.xml><?xml version="1.0" encoding="utf-8"?>
<p:tagLst xmlns:p="http://schemas.openxmlformats.org/presentationml/2006/main">
  <p:tag name="AS_UNIQUEID" val="1251"/>
</p:tagLst>
</file>

<file path=ppt/tags/tag421.xml><?xml version="1.0" encoding="utf-8"?>
<p:tagLst xmlns:p="http://schemas.openxmlformats.org/presentationml/2006/main">
  <p:tag name="AS_UNIQUEID" val="1253"/>
</p:tagLst>
</file>

<file path=ppt/tags/tag422.xml><?xml version="1.0" encoding="utf-8"?>
<p:tagLst xmlns:p="http://schemas.openxmlformats.org/presentationml/2006/main">
  <p:tag name="AS_UNIQUEID" val="1254"/>
</p:tagLst>
</file>

<file path=ppt/tags/tag423.xml><?xml version="1.0" encoding="utf-8"?>
<p:tagLst xmlns:p="http://schemas.openxmlformats.org/presentationml/2006/main">
  <p:tag name="AS_UNIQUEID" val="1231"/>
</p:tagLst>
</file>

<file path=ppt/tags/tag424.xml><?xml version="1.0" encoding="utf-8"?>
<p:tagLst xmlns:p="http://schemas.openxmlformats.org/presentationml/2006/main">
  <p:tag name="AS_UNIQUEID" val="1232"/>
</p:tagLst>
</file>

<file path=ppt/tags/tag425.xml><?xml version="1.0" encoding="utf-8"?>
<p:tagLst xmlns:p="http://schemas.openxmlformats.org/presentationml/2006/main">
  <p:tag name="AS_UNIQUEID" val="1233"/>
</p:tagLst>
</file>

<file path=ppt/tags/tag426.xml><?xml version="1.0" encoding="utf-8"?>
<p:tagLst xmlns:p="http://schemas.openxmlformats.org/presentationml/2006/main">
  <p:tag name="AS_UNIQUEID" val="1155"/>
</p:tagLst>
</file>

<file path=ppt/tags/tag427.xml><?xml version="1.0" encoding="utf-8"?>
<p:tagLst xmlns:p="http://schemas.openxmlformats.org/presentationml/2006/main">
  <p:tag name="AS_UNIQUEID" val="1156"/>
</p:tagLst>
</file>

<file path=ppt/tags/tag428.xml><?xml version="1.0" encoding="utf-8"?>
<p:tagLst xmlns:p="http://schemas.openxmlformats.org/presentationml/2006/main">
  <p:tag name="AS_UNIQUEID" val="1157"/>
</p:tagLst>
</file>

<file path=ppt/tags/tag429.xml><?xml version="1.0" encoding="utf-8"?>
<p:tagLst xmlns:p="http://schemas.openxmlformats.org/presentationml/2006/main">
  <p:tag name="AS_UNIQUEID" val="1158"/>
</p:tagLst>
</file>

<file path=ppt/tags/tag43.xml><?xml version="1.0" encoding="utf-8"?>
<p:tagLst xmlns:p="http://schemas.openxmlformats.org/presentationml/2006/main">
  <p:tag name="AS_UNIQUEID" val="1238"/>
</p:tagLst>
</file>

<file path=ppt/tags/tag430.xml><?xml version="1.0" encoding="utf-8"?>
<p:tagLst xmlns:p="http://schemas.openxmlformats.org/presentationml/2006/main">
  <p:tag name="AS_UNIQUEID" val="1159"/>
</p:tagLst>
</file>

<file path=ppt/tags/tag431.xml><?xml version="1.0" encoding="utf-8"?>
<p:tagLst xmlns:p="http://schemas.openxmlformats.org/presentationml/2006/main">
  <p:tag name="AS_UNIQUEID" val="1160"/>
</p:tagLst>
</file>

<file path=ppt/tags/tag432.xml><?xml version="1.0" encoding="utf-8"?>
<p:tagLst xmlns:p="http://schemas.openxmlformats.org/presentationml/2006/main">
  <p:tag name="AS_OS" val="Unix 3.10 unknown"/>
  <p:tag name="AS_RELEASE_DATE" val="2023.03.31"/>
  <p:tag name="AS_TITLE" val="Aspose.Slides for Java"/>
  <p:tag name="AS_VERSION" val="23.3"/>
  <p:tag name="COMMONDATA" val="eyJoZGlkIjoiNjE2M2I3MjZhOTY2MjA3YjgwNTM1N2U4ZDFkYjJlMTcifQ=="/>
  <p:tag name="KSO_WPP_MARK_KEY" val="d52479ba-a20e-41bc-a65b-e8ecb10e14d9"/>
  <p:tag name="commondata" val="eyJoZGlkIjoiYWM5ZGUyNWQ0OTAzMDEwZGIyM2NmYmUzNGExYjc3MTQifQ=="/>
</p:tagLst>
</file>

<file path=ppt/tags/tag44.xml><?xml version="1.0" encoding="utf-8"?>
<p:tagLst xmlns:p="http://schemas.openxmlformats.org/presentationml/2006/main">
  <p:tag name="AS_UNIQUEID" val="1239"/>
</p:tagLst>
</file>

<file path=ppt/tags/tag45.xml><?xml version="1.0" encoding="utf-8"?>
<p:tagLst xmlns:p="http://schemas.openxmlformats.org/presentationml/2006/main">
  <p:tag name="AS_UNIQUEID" val="1240"/>
</p:tagLst>
</file>

<file path=ppt/tags/tag46.xml><?xml version="1.0" encoding="utf-8"?>
<p:tagLst xmlns:p="http://schemas.openxmlformats.org/presentationml/2006/main">
  <p:tag name="AS_UNIQUEID" val="1241"/>
</p:tagLst>
</file>

<file path=ppt/tags/tag47.xml><?xml version="1.0" encoding="utf-8"?>
<p:tagLst xmlns:p="http://schemas.openxmlformats.org/presentationml/2006/main">
  <p:tag name="AS_UNIQUEID" val="1242"/>
</p:tagLst>
</file>

<file path=ppt/tags/tag48.xml><?xml version="1.0" encoding="utf-8"?>
<p:tagLst xmlns:p="http://schemas.openxmlformats.org/presentationml/2006/main">
  <p:tag name="AS_UNIQUEID" val="1243"/>
</p:tagLst>
</file>

<file path=ppt/tags/tag49.xml><?xml version="1.0" encoding="utf-8"?>
<p:tagLst xmlns:p="http://schemas.openxmlformats.org/presentationml/2006/main">
  <p:tag name="AS_UNIQUEID" val="1244"/>
</p:tagLst>
</file>

<file path=ppt/tags/tag5.xml><?xml version="1.0" encoding="utf-8"?>
<p:tagLst xmlns:p="http://schemas.openxmlformats.org/presentationml/2006/main">
  <p:tag name="AS_UNIQUEID" val="1151"/>
</p:tagLst>
</file>

<file path=ppt/tags/tag50.xml><?xml version="1.0" encoding="utf-8"?>
<p:tagLst xmlns:p="http://schemas.openxmlformats.org/presentationml/2006/main">
  <p:tag name="AS_UNIQUEID" val="1245"/>
</p:tagLst>
</file>

<file path=ppt/tags/tag51.xml><?xml version="1.0" encoding="utf-8"?>
<p:tagLst xmlns:p="http://schemas.openxmlformats.org/presentationml/2006/main">
  <p:tag name="AS_UNIQUEID" val="1246"/>
</p:tagLst>
</file>

<file path=ppt/tags/tag52.xml><?xml version="1.0" encoding="utf-8"?>
<p:tagLst xmlns:p="http://schemas.openxmlformats.org/presentationml/2006/main">
  <p:tag name="AS_UNIQUEID" val="1247"/>
</p:tagLst>
</file>

<file path=ppt/tags/tag53.xml><?xml version="1.0" encoding="utf-8"?>
<p:tagLst xmlns:p="http://schemas.openxmlformats.org/presentationml/2006/main">
  <p:tag name="AS_UNIQUEID" val="1248"/>
</p:tagLst>
</file>

<file path=ppt/tags/tag54.xml><?xml version="1.0" encoding="utf-8"?>
<p:tagLst xmlns:p="http://schemas.openxmlformats.org/presentationml/2006/main">
  <p:tag name="AS_UNIQUEID" val="1249"/>
</p:tagLst>
</file>

<file path=ppt/tags/tag55.xml><?xml version="1.0" encoding="utf-8"?>
<p:tagLst xmlns:p="http://schemas.openxmlformats.org/presentationml/2006/main">
  <p:tag name="AS_UNIQUEID" val="1250"/>
</p:tagLst>
</file>

<file path=ppt/tags/tag56.xml><?xml version="1.0" encoding="utf-8"?>
<p:tagLst xmlns:p="http://schemas.openxmlformats.org/presentationml/2006/main">
  <p:tag name="AS_UNIQUEID" val="1251"/>
</p:tagLst>
</file>

<file path=ppt/tags/tag57.xml><?xml version="1.0" encoding="utf-8"?>
<p:tagLst xmlns:p="http://schemas.openxmlformats.org/presentationml/2006/main">
  <p:tag name="AS_UNIQUEID" val="1253"/>
</p:tagLst>
</file>

<file path=ppt/tags/tag58.xml><?xml version="1.0" encoding="utf-8"?>
<p:tagLst xmlns:p="http://schemas.openxmlformats.org/presentationml/2006/main">
  <p:tag name="AS_UNIQUEID" val="1254"/>
</p:tagLst>
</file>

<file path=ppt/tags/tag59.xml><?xml version="1.0" encoding="utf-8"?>
<p:tagLst xmlns:p="http://schemas.openxmlformats.org/presentationml/2006/main">
  <p:tag name="AS_UNIQUEID" val="1255"/>
  <p:tag name="KSO_WM_BEAUTIFY_FLAG" val=""/>
</p:tagLst>
</file>

<file path=ppt/tags/tag6.xml><?xml version="1.0" encoding="utf-8"?>
<p:tagLst xmlns:p="http://schemas.openxmlformats.org/presentationml/2006/main">
  <p:tag name="AS_UNIQUEID" val="1152"/>
</p:tagLst>
</file>

<file path=ppt/tags/tag60.xml><?xml version="1.0" encoding="utf-8"?>
<p:tagLst xmlns:p="http://schemas.openxmlformats.org/presentationml/2006/main">
  <p:tag name="AS_UNIQUEID" val="1231"/>
</p:tagLst>
</file>

<file path=ppt/tags/tag61.xml><?xml version="1.0" encoding="utf-8"?>
<p:tagLst xmlns:p="http://schemas.openxmlformats.org/presentationml/2006/main">
  <p:tag name="AS_UNIQUEID" val="1232"/>
</p:tagLst>
</file>

<file path=ppt/tags/tag62.xml><?xml version="1.0" encoding="utf-8"?>
<p:tagLst xmlns:p="http://schemas.openxmlformats.org/presentationml/2006/main">
  <p:tag name="AS_UNIQUEID" val="1233"/>
</p:tagLst>
</file>

<file path=ppt/tags/tag63.xml><?xml version="1.0" encoding="utf-8"?>
<p:tagLst xmlns:p="http://schemas.openxmlformats.org/presentationml/2006/main">
  <p:tag name="AS_UNIQUEID" val="1235"/>
</p:tagLst>
</file>

<file path=ppt/tags/tag64.xml><?xml version="1.0" encoding="utf-8"?>
<p:tagLst xmlns:p="http://schemas.openxmlformats.org/presentationml/2006/main">
  <p:tag name="AS_UNIQUEID" val="1236"/>
</p:tagLst>
</file>

<file path=ppt/tags/tag65.xml><?xml version="1.0" encoding="utf-8"?>
<p:tagLst xmlns:p="http://schemas.openxmlformats.org/presentationml/2006/main">
  <p:tag name="AS_UNIQUEID" val="1237"/>
</p:tagLst>
</file>

<file path=ppt/tags/tag66.xml><?xml version="1.0" encoding="utf-8"?>
<p:tagLst xmlns:p="http://schemas.openxmlformats.org/presentationml/2006/main">
  <p:tag name="AS_UNIQUEID" val="1238"/>
</p:tagLst>
</file>

<file path=ppt/tags/tag67.xml><?xml version="1.0" encoding="utf-8"?>
<p:tagLst xmlns:p="http://schemas.openxmlformats.org/presentationml/2006/main">
  <p:tag name="AS_UNIQUEID" val="1239"/>
</p:tagLst>
</file>

<file path=ppt/tags/tag68.xml><?xml version="1.0" encoding="utf-8"?>
<p:tagLst xmlns:p="http://schemas.openxmlformats.org/presentationml/2006/main">
  <p:tag name="AS_UNIQUEID" val="1240"/>
</p:tagLst>
</file>

<file path=ppt/tags/tag69.xml><?xml version="1.0" encoding="utf-8"?>
<p:tagLst xmlns:p="http://schemas.openxmlformats.org/presentationml/2006/main">
  <p:tag name="AS_UNIQUEID" val="1241"/>
</p:tagLst>
</file>

<file path=ppt/tags/tag7.xml><?xml version="1.0" encoding="utf-8"?>
<p:tagLst xmlns:p="http://schemas.openxmlformats.org/presentationml/2006/main">
  <p:tag name="AS_UNIQUEID" val="1166"/>
</p:tagLst>
</file>

<file path=ppt/tags/tag70.xml><?xml version="1.0" encoding="utf-8"?>
<p:tagLst xmlns:p="http://schemas.openxmlformats.org/presentationml/2006/main">
  <p:tag name="AS_UNIQUEID" val="1242"/>
</p:tagLst>
</file>

<file path=ppt/tags/tag71.xml><?xml version="1.0" encoding="utf-8"?>
<p:tagLst xmlns:p="http://schemas.openxmlformats.org/presentationml/2006/main">
  <p:tag name="AS_UNIQUEID" val="1243"/>
</p:tagLst>
</file>

<file path=ppt/tags/tag72.xml><?xml version="1.0" encoding="utf-8"?>
<p:tagLst xmlns:p="http://schemas.openxmlformats.org/presentationml/2006/main">
  <p:tag name="AS_UNIQUEID" val="1244"/>
</p:tagLst>
</file>

<file path=ppt/tags/tag73.xml><?xml version="1.0" encoding="utf-8"?>
<p:tagLst xmlns:p="http://schemas.openxmlformats.org/presentationml/2006/main">
  <p:tag name="AS_UNIQUEID" val="1245"/>
</p:tagLst>
</file>

<file path=ppt/tags/tag74.xml><?xml version="1.0" encoding="utf-8"?>
<p:tagLst xmlns:p="http://schemas.openxmlformats.org/presentationml/2006/main">
  <p:tag name="AS_UNIQUEID" val="1246"/>
</p:tagLst>
</file>

<file path=ppt/tags/tag75.xml><?xml version="1.0" encoding="utf-8"?>
<p:tagLst xmlns:p="http://schemas.openxmlformats.org/presentationml/2006/main">
  <p:tag name="AS_UNIQUEID" val="1247"/>
</p:tagLst>
</file>

<file path=ppt/tags/tag76.xml><?xml version="1.0" encoding="utf-8"?>
<p:tagLst xmlns:p="http://schemas.openxmlformats.org/presentationml/2006/main">
  <p:tag name="AS_UNIQUEID" val="1248"/>
</p:tagLst>
</file>

<file path=ppt/tags/tag77.xml><?xml version="1.0" encoding="utf-8"?>
<p:tagLst xmlns:p="http://schemas.openxmlformats.org/presentationml/2006/main">
  <p:tag name="AS_UNIQUEID" val="1249"/>
</p:tagLst>
</file>

<file path=ppt/tags/tag78.xml><?xml version="1.0" encoding="utf-8"?>
<p:tagLst xmlns:p="http://schemas.openxmlformats.org/presentationml/2006/main">
  <p:tag name="AS_UNIQUEID" val="1250"/>
</p:tagLst>
</file>

<file path=ppt/tags/tag79.xml><?xml version="1.0" encoding="utf-8"?>
<p:tagLst xmlns:p="http://schemas.openxmlformats.org/presentationml/2006/main">
  <p:tag name="AS_UNIQUEID" val="1251"/>
</p:tagLst>
</file>

<file path=ppt/tags/tag8.xml><?xml version="1.0" encoding="utf-8"?>
<p:tagLst xmlns:p="http://schemas.openxmlformats.org/presentationml/2006/main">
  <p:tag name="AS_UNIQUEID" val="1167"/>
</p:tagLst>
</file>

<file path=ppt/tags/tag80.xml><?xml version="1.0" encoding="utf-8"?>
<p:tagLst xmlns:p="http://schemas.openxmlformats.org/presentationml/2006/main">
  <p:tag name="AS_UNIQUEID" val="1253"/>
</p:tagLst>
</file>

<file path=ppt/tags/tag81.xml><?xml version="1.0" encoding="utf-8"?>
<p:tagLst xmlns:p="http://schemas.openxmlformats.org/presentationml/2006/main">
  <p:tag name="AS_UNIQUEID" val="1254"/>
</p:tagLst>
</file>

<file path=ppt/tags/tag82.xml><?xml version="1.0" encoding="utf-8"?>
<p:tagLst xmlns:p="http://schemas.openxmlformats.org/presentationml/2006/main">
  <p:tag name="AS_UNIQUEID" val="1231"/>
</p:tagLst>
</file>

<file path=ppt/tags/tag83.xml><?xml version="1.0" encoding="utf-8"?>
<p:tagLst xmlns:p="http://schemas.openxmlformats.org/presentationml/2006/main">
  <p:tag name="AS_UNIQUEID" val="1232"/>
</p:tagLst>
</file>

<file path=ppt/tags/tag84.xml><?xml version="1.0" encoding="utf-8"?>
<p:tagLst xmlns:p="http://schemas.openxmlformats.org/presentationml/2006/main">
  <p:tag name="AS_UNIQUEID" val="1233"/>
</p:tagLst>
</file>

<file path=ppt/tags/tag85.xml><?xml version="1.0" encoding="utf-8"?>
<p:tagLst xmlns:p="http://schemas.openxmlformats.org/presentationml/2006/main">
  <p:tag name="AS_UNIQUEID" val="1235"/>
</p:tagLst>
</file>

<file path=ppt/tags/tag86.xml><?xml version="1.0" encoding="utf-8"?>
<p:tagLst xmlns:p="http://schemas.openxmlformats.org/presentationml/2006/main">
  <p:tag name="AS_UNIQUEID" val="1236"/>
</p:tagLst>
</file>

<file path=ppt/tags/tag87.xml><?xml version="1.0" encoding="utf-8"?>
<p:tagLst xmlns:p="http://schemas.openxmlformats.org/presentationml/2006/main">
  <p:tag name="AS_UNIQUEID" val="1237"/>
</p:tagLst>
</file>

<file path=ppt/tags/tag88.xml><?xml version="1.0" encoding="utf-8"?>
<p:tagLst xmlns:p="http://schemas.openxmlformats.org/presentationml/2006/main">
  <p:tag name="AS_UNIQUEID" val="1238"/>
</p:tagLst>
</file>

<file path=ppt/tags/tag89.xml><?xml version="1.0" encoding="utf-8"?>
<p:tagLst xmlns:p="http://schemas.openxmlformats.org/presentationml/2006/main">
  <p:tag name="AS_UNIQUEID" val="1239"/>
</p:tagLst>
</file>

<file path=ppt/tags/tag9.xml><?xml version="1.0" encoding="utf-8"?>
<p:tagLst xmlns:p="http://schemas.openxmlformats.org/presentationml/2006/main">
  <p:tag name="AS_UNIQUEID" val="1168"/>
  <p:tag name="KSO_WM_UNIT_PLACING_PICTURE_USER_VIEWPORT" val="{&quot;height&quot;:755.1417322834645,&quot;width&quot;:9599.9968503937}"/>
</p:tagLst>
</file>

<file path=ppt/tags/tag90.xml><?xml version="1.0" encoding="utf-8"?>
<p:tagLst xmlns:p="http://schemas.openxmlformats.org/presentationml/2006/main">
  <p:tag name="AS_UNIQUEID" val="1240"/>
</p:tagLst>
</file>

<file path=ppt/tags/tag91.xml><?xml version="1.0" encoding="utf-8"?>
<p:tagLst xmlns:p="http://schemas.openxmlformats.org/presentationml/2006/main">
  <p:tag name="AS_UNIQUEID" val="1241"/>
</p:tagLst>
</file>

<file path=ppt/tags/tag92.xml><?xml version="1.0" encoding="utf-8"?>
<p:tagLst xmlns:p="http://schemas.openxmlformats.org/presentationml/2006/main">
  <p:tag name="AS_UNIQUEID" val="1242"/>
</p:tagLst>
</file>

<file path=ppt/tags/tag93.xml><?xml version="1.0" encoding="utf-8"?>
<p:tagLst xmlns:p="http://schemas.openxmlformats.org/presentationml/2006/main">
  <p:tag name="AS_UNIQUEID" val="1243"/>
</p:tagLst>
</file>

<file path=ppt/tags/tag94.xml><?xml version="1.0" encoding="utf-8"?>
<p:tagLst xmlns:p="http://schemas.openxmlformats.org/presentationml/2006/main">
  <p:tag name="AS_UNIQUEID" val="1244"/>
</p:tagLst>
</file>

<file path=ppt/tags/tag95.xml><?xml version="1.0" encoding="utf-8"?>
<p:tagLst xmlns:p="http://schemas.openxmlformats.org/presentationml/2006/main">
  <p:tag name="AS_UNIQUEID" val="1245"/>
</p:tagLst>
</file>

<file path=ppt/tags/tag96.xml><?xml version="1.0" encoding="utf-8"?>
<p:tagLst xmlns:p="http://schemas.openxmlformats.org/presentationml/2006/main">
  <p:tag name="AS_UNIQUEID" val="1246"/>
</p:tagLst>
</file>

<file path=ppt/tags/tag97.xml><?xml version="1.0" encoding="utf-8"?>
<p:tagLst xmlns:p="http://schemas.openxmlformats.org/presentationml/2006/main">
  <p:tag name="AS_UNIQUEID" val="1247"/>
</p:tagLst>
</file>

<file path=ppt/tags/tag98.xml><?xml version="1.0" encoding="utf-8"?>
<p:tagLst xmlns:p="http://schemas.openxmlformats.org/presentationml/2006/main">
  <p:tag name="AS_UNIQUEID" val="1248"/>
</p:tagLst>
</file>

<file path=ppt/tags/tag99.xml><?xml version="1.0" encoding="utf-8"?>
<p:tagLst xmlns:p="http://schemas.openxmlformats.org/presentationml/2006/main">
  <p:tag name="AS_UNIQUEID" val="1249"/>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a:ea typeface="微软雅黑"/>
        <a:cs typeface="Arial"/>
        <a:font script="Jpan" typeface="ＭＳ Ｐゴシック"/>
        <a:font script="Hang" typeface="맑은 고딕"/>
        <a:font script="Hans" typeface="微软雅黑"/>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微软雅黑"/>
        <a:cs typeface="Arial"/>
        <a:font script="Jpan" typeface="ＭＳ Ｐゴシック"/>
        <a:font script="Hang" typeface="맑은 고딕"/>
        <a:font script="Hans" typeface="微软雅黑"/>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a:ea typeface="Arial"/>
        <a:cs typeface="Arial"/>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等线"/>
        <a:ea typeface="Arial"/>
        <a:cs typeface="Arial"/>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3105</Words>
  <Application>WPS 演示</Application>
  <PresentationFormat/>
  <Paragraphs>190</Paragraphs>
  <Slides>19</Slides>
  <Notes>19</Notes>
  <HiddenSlides>0</HiddenSlides>
  <MMClips>0</MMClips>
  <ScaleCrop>false</ScaleCrop>
  <HeadingPairs>
    <vt:vector size="8" baseType="variant">
      <vt:variant>
        <vt:lpstr>已用的字体</vt:lpstr>
      </vt:variant>
      <vt:variant>
        <vt:i4>12</vt:i4>
      </vt:variant>
      <vt:variant>
        <vt:lpstr>主题</vt:lpstr>
      </vt:variant>
      <vt:variant>
        <vt:i4>1</vt:i4>
      </vt:variant>
      <vt:variant>
        <vt:lpstr>幻灯片标题</vt:lpstr>
      </vt:variant>
      <vt:variant>
        <vt:i4>19</vt:i4>
      </vt:variant>
      <vt:variant>
        <vt:lpstr>自定义放映</vt:lpstr>
      </vt:variant>
      <vt:variant>
        <vt:i4>1</vt:i4>
      </vt:variant>
    </vt:vector>
  </HeadingPairs>
  <TitlesOfParts>
    <vt:vector size="33" baseType="lpstr">
      <vt:lpstr>Arial</vt:lpstr>
      <vt:lpstr>宋体</vt:lpstr>
      <vt:lpstr>Wingdings</vt:lpstr>
      <vt:lpstr>Calibri</vt:lpstr>
      <vt:lpstr>楷体</vt:lpstr>
      <vt:lpstr>微软雅黑</vt:lpstr>
      <vt:lpstr>Times New Roman</vt:lpstr>
      <vt:lpstr>思源黑体</vt:lpstr>
      <vt:lpstr>黑体</vt:lpstr>
      <vt:lpstr>华文楷体</vt:lpstr>
      <vt:lpstr>Arial Unicode MS</vt:lpstr>
      <vt:lpstr>等线</vt:lpstr>
      <vt:lpstr>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自定义放映 1</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Administrator</cp:lastModifiedBy>
  <cp:revision>2</cp:revision>
  <cp:lastPrinted>2024-05-27T18:45:00Z</cp:lastPrinted>
  <dcterms:created xsi:type="dcterms:W3CDTF">2024-06-03T06:38:27Z</dcterms:created>
  <dcterms:modified xsi:type="dcterms:W3CDTF">2024-06-03T06:38:54Z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E1FEC7F2D6204A1D8B67F88BD5F8EA3A_12</vt:lpwstr>
  </property>
  <property fmtid="{D5CDD505-2E9C-101B-9397-08002B2CF9AE}" pid="3" name="KSOProductBuildVer">
    <vt:lpwstr>2052-12.1.0.16929</vt:lpwstr>
  </property>
</Properties>
</file>

<file path=docProps/thumbnail.jpeg>
</file>