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1.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2.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3.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8" r:id="rId2"/>
    <p:sldMasterId id="2147483687" r:id="rId3"/>
    <p:sldMasterId id="2147483706" r:id="rId4"/>
  </p:sldMasterIdLst>
  <p:notesMasterIdLst>
    <p:notesMasterId r:id="rId57"/>
  </p:notesMasterIdLst>
  <p:sldIdLst>
    <p:sldId id="1242" r:id="rId5"/>
    <p:sldId id="1131" r:id="rId6"/>
    <p:sldId id="263" r:id="rId7"/>
    <p:sldId id="868" r:id="rId8"/>
    <p:sldId id="265" r:id="rId9"/>
    <p:sldId id="1132" r:id="rId10"/>
    <p:sldId id="1133" r:id="rId11"/>
    <p:sldId id="1134" r:id="rId12"/>
    <p:sldId id="1135" r:id="rId13"/>
    <p:sldId id="875" r:id="rId14"/>
    <p:sldId id="876" r:id="rId15"/>
    <p:sldId id="877" r:id="rId16"/>
    <p:sldId id="878" r:id="rId17"/>
    <p:sldId id="869" r:id="rId18"/>
    <p:sldId id="870" r:id="rId19"/>
    <p:sldId id="1137" r:id="rId20"/>
    <p:sldId id="1190" r:id="rId21"/>
    <p:sldId id="527" r:id="rId22"/>
    <p:sldId id="283" r:id="rId23"/>
    <p:sldId id="297" r:id="rId24"/>
    <p:sldId id="1139" r:id="rId25"/>
    <p:sldId id="982" r:id="rId26"/>
    <p:sldId id="993" r:id="rId27"/>
    <p:sldId id="994" r:id="rId28"/>
    <p:sldId id="995" r:id="rId29"/>
    <p:sldId id="312" r:id="rId30"/>
    <p:sldId id="326" r:id="rId31"/>
    <p:sldId id="327" r:id="rId32"/>
    <p:sldId id="328" r:id="rId33"/>
    <p:sldId id="632" r:id="rId34"/>
    <p:sldId id="1141" r:id="rId35"/>
    <p:sldId id="330" r:id="rId36"/>
    <p:sldId id="331" r:id="rId37"/>
    <p:sldId id="1142" r:id="rId38"/>
    <p:sldId id="631" r:id="rId39"/>
    <p:sldId id="1072" r:id="rId40"/>
    <p:sldId id="365" r:id="rId41"/>
    <p:sldId id="402" r:id="rId42"/>
    <p:sldId id="1145" r:id="rId43"/>
    <p:sldId id="407" r:id="rId44"/>
    <p:sldId id="1191" r:id="rId45"/>
    <p:sldId id="1106" r:id="rId46"/>
    <p:sldId id="1108" r:id="rId47"/>
    <p:sldId id="1107" r:id="rId48"/>
    <p:sldId id="1149" r:id="rId49"/>
    <p:sldId id="1071" r:id="rId50"/>
    <p:sldId id="1114" r:id="rId51"/>
    <p:sldId id="1121" r:id="rId52"/>
    <p:sldId id="1118" r:id="rId53"/>
    <p:sldId id="1119" r:id="rId54"/>
    <p:sldId id="473" r:id="rId55"/>
    <p:sldId id="528" r:id="rId56"/>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442" y="53"/>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2024-06-03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9493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en-US" altLang="zh-CN">
              <a:sym typeface="+mn-ea"/>
            </a:endParaRPr>
          </a:p>
        </p:txBody>
      </p:sp>
    </p:spTree>
    <p:extLst>
      <p:ext uri="{BB962C8B-B14F-4D97-AF65-F5344CB8AC3E}">
        <p14:creationId xmlns:p14="http://schemas.microsoft.com/office/powerpoint/2010/main" val="111965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en-US" altLang="zh-CN">
              <a:sym typeface="+mn-ea"/>
            </a:endParaRPr>
          </a:p>
        </p:txBody>
      </p:sp>
    </p:spTree>
    <p:extLst>
      <p:ext uri="{BB962C8B-B14F-4D97-AF65-F5344CB8AC3E}">
        <p14:creationId xmlns:p14="http://schemas.microsoft.com/office/powerpoint/2010/main" val="28777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en-US" altLang="zh-CN">
              <a:sym typeface="+mn-ea"/>
            </a:endParaRPr>
          </a:p>
        </p:txBody>
      </p:sp>
    </p:spTree>
    <p:extLst>
      <p:ext uri="{BB962C8B-B14F-4D97-AF65-F5344CB8AC3E}">
        <p14:creationId xmlns:p14="http://schemas.microsoft.com/office/powerpoint/2010/main" val="16037224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7.xml"/><Relationship Id="rId10" Type="http://schemas.openxmlformats.org/officeDocument/2006/relationships/image" Target="../media/image2.png"/><Relationship Id="rId4" Type="http://schemas.openxmlformats.org/officeDocument/2006/relationships/tags" Target="../tags/tag6.xml"/><Relationship Id="rId9" Type="http://schemas.openxmlformats.org/officeDocument/2006/relationships/image" Target="NULL"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48.xml"/><Relationship Id="rId7" Type="http://schemas.openxmlformats.org/officeDocument/2006/relationships/image" Target="../media/image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49.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55.xml"/><Relationship Id="rId10" Type="http://schemas.openxmlformats.org/officeDocument/2006/relationships/image" Target="../media/image3.png"/><Relationship Id="rId4" Type="http://schemas.openxmlformats.org/officeDocument/2006/relationships/tags" Target="../tags/tag54.xml"/><Relationship Id="rId9" Type="http://schemas.openxmlformats.org/officeDocument/2006/relationships/image" Target="NULL"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59.xml"/><Relationship Id="rId7" Type="http://schemas.openxmlformats.org/officeDocument/2006/relationships/image" Target="../media/image3.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60.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66.xml"/><Relationship Id="rId10" Type="http://schemas.openxmlformats.org/officeDocument/2006/relationships/image" Target="../media/image2.png"/><Relationship Id="rId4" Type="http://schemas.openxmlformats.org/officeDocument/2006/relationships/tags" Target="../tags/tag65.xml"/><Relationship Id="rId9" Type="http://schemas.openxmlformats.org/officeDocument/2006/relationships/image" Target="file:///C:\Users\1V994W2\PycharmProjects\PPT_Background_Generation\pic_temp\0_pic_quater_right_down.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77.xml"/><Relationship Id="rId10" Type="http://schemas.openxmlformats.org/officeDocument/2006/relationships/image" Target="../media/image2.png"/><Relationship Id="rId4" Type="http://schemas.openxmlformats.org/officeDocument/2006/relationships/tags" Target="../tags/tag76.xml"/><Relationship Id="rId9" Type="http://schemas.openxmlformats.org/officeDocument/2006/relationships/image" Target="file:///C:\Users\1V994W2\PycharmProjects\PPT_Background_Generation\pic_temp\0_pic_quater_right_down.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83.xml"/><Relationship Id="rId10" Type="http://schemas.openxmlformats.org/officeDocument/2006/relationships/image" Target="../media/image2.png"/><Relationship Id="rId4" Type="http://schemas.openxmlformats.org/officeDocument/2006/relationships/tags" Target="../tags/tag82.xml"/><Relationship Id="rId9" Type="http://schemas.openxmlformats.org/officeDocument/2006/relationships/image" Target="file:///C:\Users\1V994W2\PycharmProjects\PPT_Background_Generation\pic_temp\0_pic_quater_right_down.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7.xml"/><Relationship Id="rId7"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89.xml"/><Relationship Id="rId10" Type="http://schemas.openxmlformats.org/officeDocument/2006/relationships/image" Target="../media/image2.png"/><Relationship Id="rId4" Type="http://schemas.openxmlformats.org/officeDocument/2006/relationships/tags" Target="../tags/tag88.xml"/><Relationship Id="rId9" Type="http://schemas.openxmlformats.org/officeDocument/2006/relationships/image" Target="file:///C:\Users\1V994W2\PycharmProjects\PPT_Background_Generation\pic_temp\0_pic_quater_right_down.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file:///C:\Users\1V994W2\PycharmProjects\PPT_Background_Generation\pic_temp\1_pic_quater_left_down.png" TargetMode="External"/><Relationship Id="rId5" Type="http://schemas.openxmlformats.org/officeDocument/2006/relationships/tags" Target="../tags/tag95.xml"/><Relationship Id="rId10" Type="http://schemas.openxmlformats.org/officeDocument/2006/relationships/image" Target="../media/image2.png"/><Relationship Id="rId4" Type="http://schemas.openxmlformats.org/officeDocument/2006/relationships/tags" Target="../tags/tag94.xml"/><Relationship Id="rId9" Type="http://schemas.openxmlformats.org/officeDocument/2006/relationships/image" Target="file:///C:\Users\1V994W2\PycharmProjects\PPT_Background_Generation\pic_temp\0_pic_quater_righ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12.xml"/><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100.xml"/><Relationship Id="rId21" Type="http://schemas.openxmlformats.org/officeDocument/2006/relationships/image" Target="../media/image10.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tags" Target="../tags/tag99.xml"/><Relationship Id="rId16" Type="http://schemas.openxmlformats.org/officeDocument/2006/relationships/slideMaster" Target="../slideMasters/slideMaster2.xml"/><Relationship Id="rId20" Type="http://schemas.openxmlformats.org/officeDocument/2006/relationships/image" Target="../media/image9.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13.pn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12.png"/><Relationship Id="rId10" Type="http://schemas.openxmlformats.org/officeDocument/2006/relationships/tags" Target="../tags/tag107.xml"/><Relationship Id="rId19" Type="http://schemas.openxmlformats.org/officeDocument/2006/relationships/image" Target="../media/image8.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11.png"/><Relationship Id="rId27"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8.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Master" Target="../slideMasters/slideMaster2.xml"/><Relationship Id="rId5" Type="http://schemas.openxmlformats.org/officeDocument/2006/relationships/tags" Target="../tags/tag132.xml"/><Relationship Id="rId4" Type="http://schemas.openxmlformats.org/officeDocument/2006/relationships/tags" Target="../tags/tag13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NULL"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147.xml"/><Relationship Id="rId21" Type="http://schemas.openxmlformats.org/officeDocument/2006/relationships/image" Target="../media/image10.png"/><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tags" Target="../tags/tag146.xml"/><Relationship Id="rId16" Type="http://schemas.openxmlformats.org/officeDocument/2006/relationships/slideMaster" Target="../slideMasters/slideMaster2.xml"/><Relationship Id="rId20" Type="http://schemas.openxmlformats.org/officeDocument/2006/relationships/image" Target="../media/image9.png"/><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image" Target="../media/image13.png"/><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image" Target="../media/image12.png"/><Relationship Id="rId10" Type="http://schemas.openxmlformats.org/officeDocument/2006/relationships/tags" Target="../tags/tag154.xml"/><Relationship Id="rId19" Type="http://schemas.openxmlformats.org/officeDocument/2006/relationships/image" Target="../media/image8.png"/><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image" Target="../media/image11.png"/><Relationship Id="rId27"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62.xml"/><Relationship Id="rId7" Type="http://schemas.openxmlformats.org/officeDocument/2006/relationships/image" Target="../media/image19.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Master" Target="../slideMasters/slideMaster2.xml"/><Relationship Id="rId5" Type="http://schemas.openxmlformats.org/officeDocument/2006/relationships/tags" Target="../tags/tag164.xml"/><Relationship Id="rId4" Type="http://schemas.openxmlformats.org/officeDocument/2006/relationships/tags" Target="../tags/tag16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67.xml"/><Relationship Id="rId7"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73.xml"/><Relationship Id="rId7"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79.xml"/><Relationship Id="rId7"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85.xml"/><Relationship Id="rId7" Type="http://schemas.openxmlformats.org/officeDocument/2006/relationships/slideMaster" Target="../slideMasters/slideMaster2.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1.xml"/><Relationship Id="rId7" Type="http://schemas.openxmlformats.org/officeDocument/2006/relationships/slideMaster" Target="../slideMasters/slideMaster2.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9"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7.xml"/><Relationship Id="rId7" Type="http://schemas.openxmlformats.org/officeDocument/2006/relationships/slideMaster" Target="../slideMasters/slideMaster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9"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204.xml"/><Relationship Id="rId21" Type="http://schemas.openxmlformats.org/officeDocument/2006/relationships/image" Target="../media/image10.png"/><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tags" Target="../tags/tag203.xml"/><Relationship Id="rId16" Type="http://schemas.openxmlformats.org/officeDocument/2006/relationships/slideMaster" Target="../slideMasters/slideMaster3.xml"/><Relationship Id="rId20" Type="http://schemas.openxmlformats.org/officeDocument/2006/relationships/image" Target="../media/image9.png"/><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24" Type="http://schemas.openxmlformats.org/officeDocument/2006/relationships/image" Target="../media/image13.png"/><Relationship Id="rId5" Type="http://schemas.openxmlformats.org/officeDocument/2006/relationships/tags" Target="../tags/tag206.xml"/><Relationship Id="rId15" Type="http://schemas.openxmlformats.org/officeDocument/2006/relationships/tags" Target="../tags/tag216.xml"/><Relationship Id="rId23" Type="http://schemas.openxmlformats.org/officeDocument/2006/relationships/image" Target="../media/image12.png"/><Relationship Id="rId10" Type="http://schemas.openxmlformats.org/officeDocument/2006/relationships/tags" Target="../tags/tag211.xml"/><Relationship Id="rId19" Type="http://schemas.openxmlformats.org/officeDocument/2006/relationships/image" Target="../media/image8.png"/><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 Id="rId22" Type="http://schemas.openxmlformats.org/officeDocument/2006/relationships/image" Target="../media/image11.png"/><Relationship Id="rId27"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20.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21.xml"/><Relationship Id="rId9"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22.xml"/><Relationship Id="rId7" Type="http://schemas.openxmlformats.org/officeDocument/2006/relationships/slideMaster" Target="../slideMasters/slideMaster3.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18.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Master" Target="../slideMasters/slideMaster3.xml"/><Relationship Id="rId5" Type="http://schemas.openxmlformats.org/officeDocument/2006/relationships/tags" Target="../tags/tag236.xml"/><Relationship Id="rId4" Type="http://schemas.openxmlformats.org/officeDocument/2006/relationships/tags" Target="../tags/tag23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251.xml"/><Relationship Id="rId21" Type="http://schemas.openxmlformats.org/officeDocument/2006/relationships/image" Target="../media/image10.png"/><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tags" Target="../tags/tag250.xml"/><Relationship Id="rId16" Type="http://schemas.openxmlformats.org/officeDocument/2006/relationships/slideMaster" Target="../slideMasters/slideMaster3.xml"/><Relationship Id="rId20" Type="http://schemas.openxmlformats.org/officeDocument/2006/relationships/image" Target="../media/image9.png"/><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24" Type="http://schemas.openxmlformats.org/officeDocument/2006/relationships/image" Target="../media/image13.png"/><Relationship Id="rId5" Type="http://schemas.openxmlformats.org/officeDocument/2006/relationships/tags" Target="../tags/tag253.xml"/><Relationship Id="rId15" Type="http://schemas.openxmlformats.org/officeDocument/2006/relationships/tags" Target="../tags/tag263.xml"/><Relationship Id="rId23" Type="http://schemas.openxmlformats.org/officeDocument/2006/relationships/image" Target="../media/image12.png"/><Relationship Id="rId10" Type="http://schemas.openxmlformats.org/officeDocument/2006/relationships/tags" Target="../tags/tag258.xml"/><Relationship Id="rId19" Type="http://schemas.openxmlformats.org/officeDocument/2006/relationships/image" Target="../media/image8.png"/><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 Id="rId22" Type="http://schemas.openxmlformats.org/officeDocument/2006/relationships/image" Target="../media/image11.png"/><Relationship Id="rId27"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66.xml"/><Relationship Id="rId7" Type="http://schemas.openxmlformats.org/officeDocument/2006/relationships/image" Target="../media/image19.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slideMaster" Target="../slideMasters/slideMaster3.xml"/><Relationship Id="rId5" Type="http://schemas.openxmlformats.org/officeDocument/2006/relationships/tags" Target="../tags/tag268.xml"/><Relationship Id="rId4" Type="http://schemas.openxmlformats.org/officeDocument/2006/relationships/tags" Target="../tags/tag267.xml"/></Relationships>
</file>

<file path=ppt/slideLayouts/_rels/slideLayout5.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25.xml"/><Relationship Id="rId7"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26.xml"/><Relationship Id="rId9"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71.xml"/><Relationship Id="rId7" Type="http://schemas.openxmlformats.org/officeDocument/2006/relationships/slideMaster" Target="../slideMasters/slideMaster3.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9"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77.xml"/><Relationship Id="rId7" Type="http://schemas.openxmlformats.org/officeDocument/2006/relationships/slideMaster" Target="../slideMasters/slideMaster3.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9"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83.xml"/><Relationship Id="rId7" Type="http://schemas.openxmlformats.org/officeDocument/2006/relationships/slideMaster" Target="../slideMasters/slideMaster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9"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89.xml"/><Relationship Id="rId7" Type="http://schemas.openxmlformats.org/officeDocument/2006/relationships/slideMaster" Target="../slideMasters/slideMaster3.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95.xml"/><Relationship Id="rId7" Type="http://schemas.openxmlformats.org/officeDocument/2006/relationships/slideMaster" Target="../slideMasters/slideMaster3.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9"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01.xml"/><Relationship Id="rId7" Type="http://schemas.openxmlformats.org/officeDocument/2006/relationships/slideMaster" Target="../slideMasters/slideMaster3.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9"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38.xml"/><Relationship Id="rId7" Type="http://schemas.openxmlformats.org/officeDocument/2006/relationships/image" Target="../media/image3.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39.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43.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10"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44.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201731" name="图片 5" descr="C:/Users/1V994W2/Documents/Tencent%20Files/574576071/FileRecv/拼装素材/卡通-33/27/subject_holdright_155,149,186_0_lively_full_0.png"/>
          <p:cNvPicPr/>
          <p:nvPr>
            <p:custDataLst>
              <p:tags r:id="rId1"/>
            </p:custDataLst>
          </p:nvPr>
        </p:nvPicPr>
        <p:blipFill>
          <a:blip r:embed="rId8" r:link="rId9"/>
          <a:stretch>
            <a:fillRect/>
          </a:stretch>
        </p:blipFill>
        <p:spPr>
          <a:xfrm>
            <a:off x="266700" y="871538"/>
            <a:ext cx="5486400" cy="5111750"/>
          </a:xfrm>
          <a:prstGeom prst="rect">
            <a:avLst/>
          </a:prstGeom>
          <a:noFill/>
          <a:ln w="9525">
            <a:noFill/>
          </a:ln>
        </p:spPr>
      </p:pic>
      <p:pic>
        <p:nvPicPr>
          <p:cNvPr id="201732" name="图片 4" descr="C:/Users/1V994W2/PycharmProjects/PPT_Background_Generation/pic_temp/1_pic_quater_left_down.png"/>
          <p:cNvPicPr/>
          <p:nvPr>
            <p:custDataLst>
              <p:tags r:id="rId2"/>
            </p:custDataLst>
          </p:nvPr>
        </p:nvPicPr>
        <p:blipFill>
          <a:blip r:embed="rId10" r:link="rId11"/>
          <a:stretch>
            <a:fillRect/>
          </a:stretch>
        </p:blipFill>
        <p:spPr>
          <a:xfrm>
            <a:off x="11472333" y="0"/>
            <a:ext cx="719667" cy="458788"/>
          </a:xfrm>
          <a:prstGeom prst="rect">
            <a:avLst/>
          </a:prstGeom>
          <a:noFill/>
          <a:ln w="9525">
            <a:noFill/>
          </a:ln>
        </p:spPr>
      </p:pic>
      <p:cxnSp>
        <p:nvCxnSpPr>
          <p:cNvPr id="11" name="直接连接符 10"/>
          <p:cNvCxnSpPr/>
          <p:nvPr>
            <p:custDataLst>
              <p:tags r:id="rId3"/>
            </p:custDataLst>
          </p:nvPr>
        </p:nvCxnSpPr>
        <p:spPr>
          <a:xfrm>
            <a:off x="6201833" y="3367088"/>
            <a:ext cx="56007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nvPr>
        </p:nvSpPr>
        <p:spPr>
          <a:xfrm>
            <a:off x="6096635" y="3478380"/>
            <a:ext cx="5942965" cy="674951"/>
          </a:xfrm>
          <a:prstGeom prst="rect">
            <a:avLst/>
          </a:prstGeom>
        </p:spPr>
        <p:txBody>
          <a:bodyPr vert="horz" lIns="91440" tIns="45720" rIns="91440" bIns="45720" rtlCol="0" anchor="ctr" anchorCtr="0">
            <a:normAutofit/>
          </a:bodyPr>
          <a:lstStyle>
            <a:lvl1pPr marL="0" indent="0">
              <a:buNone/>
              <a:defRPr lang="zh-CN" altLang="en-US" sz="1500" spc="200">
                <a:ln>
                  <a:noFill/>
                </a:ln>
                <a:solidFill>
                  <a:schemeClr val="tx1">
                    <a:lumMod val="85000"/>
                    <a:lumOff val="15000"/>
                  </a:schemeClr>
                </a:solidFill>
                <a:effectLst/>
                <a:uLnTx/>
                <a:latin typeface="Arial" panose="020B0604020202020204" pitchFamily="34" charset="0"/>
                <a:ea typeface="幼圆" panose="02010509060101010101" pitchFamily="49" charset="-122"/>
              </a:defRPr>
            </a:lvl1pPr>
          </a:lstStyle>
          <a:p>
            <a:pPr marL="228600" marR="0" lvl="0" indent="-228600" fontAlgn="auto">
              <a:lnSpc>
                <a:spcPct val="100000"/>
              </a:lnSpc>
              <a:spcAft>
                <a:spcPct val="0"/>
              </a:spcAft>
              <a:buClrTx/>
              <a:buSzTx/>
            </a:pPr>
            <a:r>
              <a:rPr lang="zh-CN" altLang="en-US" strike="noStrike" noProof="1"/>
              <a:t>单击此处编辑副标题</a:t>
            </a:r>
          </a:p>
        </p:txBody>
      </p:sp>
      <p:sp>
        <p:nvSpPr>
          <p:cNvPr id="3" name="标题 2"/>
          <p:cNvSpPr>
            <a:spLocks noGrp="1"/>
          </p:cNvSpPr>
          <p:nvPr>
            <p:ph type="ctrTitle" idx="14" hasCustomPrompt="1"/>
          </p:nvPr>
        </p:nvSpPr>
        <p:spPr>
          <a:xfrm>
            <a:off x="6096000" y="1080303"/>
            <a:ext cx="5943599" cy="2147404"/>
          </a:xfrm>
          <a:prstGeom prst="rect">
            <a:avLst/>
          </a:prstGeom>
        </p:spPr>
        <p:txBody>
          <a:bodyPr vert="horz" lIns="91440" tIns="45720" rIns="91440" bIns="45720" rtlCol="0" anchor="b" anchorCtr="0">
            <a:normAutofit/>
          </a:bodyPr>
          <a:lstStyle>
            <a:lvl1pPr>
              <a:defRPr lang="zh-CN" altLang="en-US" sz="4500" b="0" spc="600" baseline="0">
                <a:ln>
                  <a:noFill/>
                </a:ln>
                <a:solidFill>
                  <a:schemeClr val="tx1">
                    <a:lumMod val="85000"/>
                    <a:lumOff val="15000"/>
                  </a:schemeClr>
                </a:solidFill>
                <a:effectLst/>
                <a:uLnTx/>
                <a:latin typeface="Arial" panose="020B0604020202020204" pitchFamily="34" charset="0"/>
                <a:ea typeface="汉仪乐喵体W" panose="00020600040101010101" pitchFamily="18" charset="-122"/>
              </a:defRPr>
            </a:lvl1pPr>
          </a:lstStyle>
          <a:p>
            <a:pPr marL="0" lvl="0" fontAlgn="auto">
              <a:spcAft>
                <a:spcPct val="0"/>
              </a:spcAft>
              <a:buClrTx/>
              <a:buSzTx/>
              <a:buFontTx/>
            </a:pPr>
            <a:r>
              <a:rPr lang="zh-CN" altLang="en-US" strike="noStrike" noProof="1"/>
              <a:t>编辑标题</a:t>
            </a:r>
          </a:p>
        </p:txBody>
      </p:sp>
      <p:sp>
        <p:nvSpPr>
          <p:cNvPr id="7" name="文本占位符 6"/>
          <p:cNvSpPr>
            <a:spLocks noGrp="1"/>
          </p:cNvSpPr>
          <p:nvPr>
            <p:ph type="body" sz="quarter" idx="15" hasCustomPrompt="1"/>
          </p:nvPr>
        </p:nvSpPr>
        <p:spPr>
          <a:xfrm>
            <a:off x="6109333" y="4299425"/>
            <a:ext cx="5930265" cy="410400"/>
          </a:xfrm>
          <a:prstGeom prst="rect">
            <a:avLst/>
          </a:prstGeom>
        </p:spPr>
        <p:txBody>
          <a:bodyPr lIns="91440" tIns="45720" rIns="91440" bIns="45720"/>
          <a:lstStyle>
            <a:lvl1pPr marL="0" indent="0">
              <a:buNone/>
              <a:defRPr>
                <a:solidFill>
                  <a:schemeClr val="tx1">
                    <a:lumMod val="85000"/>
                    <a:lumOff val="1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a:t>编辑文本</a:t>
            </a:r>
          </a:p>
        </p:txBody>
      </p:sp>
      <p:sp>
        <p:nvSpPr>
          <p:cNvPr id="12" name="文本占位符 11"/>
          <p:cNvSpPr>
            <a:spLocks noGrp="1"/>
          </p:cNvSpPr>
          <p:nvPr>
            <p:ph type="body" sz="quarter" idx="16" hasCustomPrompt="1"/>
          </p:nvPr>
        </p:nvSpPr>
        <p:spPr>
          <a:xfrm>
            <a:off x="6110133" y="4824439"/>
            <a:ext cx="5930265" cy="410400"/>
          </a:xfrm>
          <a:prstGeom prst="rect">
            <a:avLst/>
          </a:prstGeom>
        </p:spPr>
        <p:txBody>
          <a:bodyPr lIns="91440" tIns="45720" rIns="91440" bIns="45720"/>
          <a:lstStyle>
            <a:lvl1pPr marL="0" indent="0">
              <a:buNone/>
              <a:defRPr>
                <a:solidFill>
                  <a:schemeClr val="tx1">
                    <a:lumMod val="85000"/>
                    <a:lumOff val="1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a:t>编辑文本</a:t>
            </a:r>
          </a:p>
        </p:txBody>
      </p:sp>
      <p:sp>
        <p:nvSpPr>
          <p:cNvPr id="16" name="日期占位符 15"/>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17" name="页脚占位符 16"/>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18" name="灯片编号占位符 17"/>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210947" name="图片 7"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10948" name="图片 5"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7" name="内容占位符 6"/>
          <p:cNvSpPr>
            <a:spLocks noGrp="1"/>
          </p:cNvSpPr>
          <p:nvPr>
            <p:ph sz="quarter" idx="13"/>
          </p:nvPr>
        </p:nvSpPr>
        <p:spPr>
          <a:xfrm>
            <a:off x="669931" y="952508"/>
            <a:ext cx="10852237" cy="5388907"/>
          </a:xfrm>
          <a:prstGeom prst="rect">
            <a:avLst/>
          </a:prstGeo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211971" name="图片 6" descr="C:/Users/1V994W2/Documents/Tencent%20Files/574576071/FileRecv/拼装素材/卡通-33/27/subject_holdright_155,149,186_0_lively_full_0.png"/>
          <p:cNvPicPr/>
          <p:nvPr>
            <p:custDataLst>
              <p:tags r:id="rId1"/>
            </p:custDataLst>
          </p:nvPr>
        </p:nvPicPr>
        <p:blipFill>
          <a:blip r:embed="rId8" r:link="rId9"/>
          <a:stretch>
            <a:fillRect/>
          </a:stretch>
        </p:blipFill>
        <p:spPr>
          <a:xfrm>
            <a:off x="6096000" y="873125"/>
            <a:ext cx="5486400" cy="5111750"/>
          </a:xfrm>
          <a:prstGeom prst="rect">
            <a:avLst/>
          </a:prstGeom>
          <a:noFill/>
          <a:ln w="9525">
            <a:noFill/>
          </a:ln>
        </p:spPr>
      </p:pic>
      <p:pic>
        <p:nvPicPr>
          <p:cNvPr id="211972" name="图片 5" descr="C:/Users/1V994W2/PycharmProjects/PPT_Background_Generation/pic_temp/0_pic_quater_right_down.png"/>
          <p:cNvPicPr/>
          <p:nvPr>
            <p:custDataLst>
              <p:tags r:id="rId2"/>
            </p:custDataLst>
          </p:nvPr>
        </p:nvPicPr>
        <p:blipFill>
          <a:blip r:embed="rId10" r:link="rId11"/>
          <a:stretch>
            <a:fillRect/>
          </a:stretch>
        </p:blipFill>
        <p:spPr>
          <a:xfrm>
            <a:off x="0" y="0"/>
            <a:ext cx="719667" cy="600075"/>
          </a:xfrm>
          <a:prstGeom prst="rect">
            <a:avLst/>
          </a:prstGeom>
          <a:noFill/>
          <a:ln w="9525">
            <a:noFill/>
          </a:ln>
        </p:spPr>
      </p:pic>
      <p:cxnSp>
        <p:nvCxnSpPr>
          <p:cNvPr id="9" name="直接连接符 8"/>
          <p:cNvCxnSpPr/>
          <p:nvPr>
            <p:custDataLst>
              <p:tags r:id="rId3"/>
            </p:custDataLst>
          </p:nvPr>
        </p:nvCxnSpPr>
        <p:spPr>
          <a:xfrm flipH="1" flipV="1">
            <a:off x="842433" y="2720975"/>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13" hasCustomPrompt="1"/>
          </p:nvPr>
        </p:nvSpPr>
        <p:spPr>
          <a:xfrm>
            <a:off x="1147128" y="2555558"/>
            <a:ext cx="4359911" cy="1172210"/>
          </a:xfrm>
          <a:prstGeom prst="rect">
            <a:avLst/>
          </a:prstGeom>
        </p:spPr>
        <p:txBody>
          <a:bodyPr vert="horz" lIns="91440" tIns="45720" rIns="91440" bIns="45720" rtlCol="0" anchor="b" anchorCtr="0">
            <a:normAutofit/>
          </a:bodyPr>
          <a:lstStyle>
            <a:lvl1pPr>
              <a:defRPr lang="zh-CN" altLang="en-US" sz="4950" b="0" spc="700" baseline="0">
                <a:ln>
                  <a:noFill/>
                </a:ln>
                <a:solidFill>
                  <a:schemeClr val="tx1">
                    <a:lumMod val="85000"/>
                    <a:lumOff val="15000"/>
                  </a:schemeClr>
                </a:solidFill>
                <a:effectLst/>
                <a:uLnTx/>
                <a:latin typeface="Arial" panose="020B0604020202020204" pitchFamily="34" charset="0"/>
                <a:ea typeface="汉仪乐喵体W" panose="00020600040101010101" pitchFamily="18" charset="-122"/>
              </a:defRPr>
            </a:lvl1pPr>
          </a:lstStyle>
          <a:p>
            <a:pPr marL="0" lvl="0" fontAlgn="auto">
              <a:spcAft>
                <a:spcPct val="0"/>
              </a:spcAft>
              <a:buClrTx/>
              <a:buSzTx/>
              <a:buFontTx/>
            </a:pPr>
            <a:r>
              <a:rPr lang="zh-CN" altLang="en-US" sz="4950" strike="noStrike" noProof="1"/>
              <a:t>编辑标题</a:t>
            </a:r>
            <a:endParaRPr lang="zh-CN" altLang="en-US" strike="noStrike" noProof="1"/>
          </a:p>
        </p:txBody>
      </p:sp>
      <p:sp>
        <p:nvSpPr>
          <p:cNvPr id="11" name="文本占位符 10"/>
          <p:cNvSpPr>
            <a:spLocks noGrp="1"/>
          </p:cNvSpPr>
          <p:nvPr>
            <p:ph type="body" sz="quarter" idx="14" hasCustomPrompt="1"/>
          </p:nvPr>
        </p:nvSpPr>
        <p:spPr>
          <a:xfrm>
            <a:off x="1147763" y="3819739"/>
            <a:ext cx="4359275" cy="539319"/>
          </a:xfrm>
          <a:prstGeom prst="rect">
            <a:avLst/>
          </a:prstGeom>
        </p:spPr>
        <p:txBody>
          <a:bodyPr lIns="91440" tIns="45720" rIns="91440" bIns="45720"/>
          <a:lstStyle>
            <a:lvl1pPr marL="0" indent="0">
              <a:buNone/>
              <a:defRPr>
                <a:solidFill>
                  <a:schemeClr val="tx1">
                    <a:lumMod val="85000"/>
                    <a:lumOff val="15000"/>
                  </a:schemeClr>
                </a:solidFill>
              </a:defRPr>
            </a:lvl1pPr>
          </a:lstStyle>
          <a:p>
            <a:pPr lvl="0" fontAlgn="auto"/>
            <a:r>
              <a:rPr lang="zh-CN" altLang="en-US" strike="noStrike" noProof="1"/>
              <a:t>单击此处编辑文本</a:t>
            </a: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212995" name="图片 6"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12996" name="图片 5"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68867" y="442913"/>
            <a:ext cx="10854267" cy="442912"/>
          </a:xfrm>
          <a:prstGeom prst="rect">
            <a:avLst/>
          </a:prstGeom>
        </p:spPr>
        <p:txBody>
          <a:bodyPr/>
          <a:lstStyle>
            <a:lvl1pPr>
              <a:defRPr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单击此处编辑母版标题样式</a:t>
            </a:r>
          </a:p>
        </p:txBody>
      </p:sp>
      <p:sp>
        <p:nvSpPr>
          <p:cNvPr id="3" name="日期占位符 2"/>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2100" y="303213"/>
            <a:ext cx="1160780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14020" name="图片 8" descr="C:/Users/1V994W2/PycharmProjects/PPT_Background_Generation/pic_temp/0_pic_quater_right_down.png"/>
          <p:cNvPicPr/>
          <p:nvPr>
            <p:custDataLst>
              <p:tags r:id="rId2"/>
            </p:custDataLst>
          </p:nvPr>
        </p:nvPicPr>
        <p:blipFill>
          <a:blip r:embed="rId8" r:link="rId9"/>
          <a:stretch>
            <a:fillRect/>
          </a:stretch>
        </p:blipFill>
        <p:spPr>
          <a:xfrm>
            <a:off x="0" y="0"/>
            <a:ext cx="719667" cy="600075"/>
          </a:xfrm>
          <a:prstGeom prst="rect">
            <a:avLst/>
          </a:prstGeom>
          <a:noFill/>
          <a:ln w="9525">
            <a:noFill/>
          </a:ln>
        </p:spPr>
      </p:pic>
      <p:pic>
        <p:nvPicPr>
          <p:cNvPr id="214021" name="图片 7" descr="C:/Users/1V994W2/PycharmProjects/PPT_Background_Generation/pic_temp/1_pic_quater_left_down.png"/>
          <p:cNvPicPr/>
          <p:nvPr>
            <p:custDataLst>
              <p:tags r:id="rId3"/>
            </p:custDataLst>
          </p:nvPr>
        </p:nvPicPr>
        <p:blipFill>
          <a:blip r:embed="rId10" r:link="rId11"/>
          <a:stretch>
            <a:fillRect/>
          </a:stretch>
        </p:blipFill>
        <p:spPr>
          <a:xfrm>
            <a:off x="11472333" y="0"/>
            <a:ext cx="719667" cy="458788"/>
          </a:xfrm>
          <a:prstGeom prst="rect">
            <a:avLst/>
          </a:prstGeom>
          <a:noFill/>
          <a:ln w="9525">
            <a:noFill/>
          </a:ln>
        </p:spPr>
      </p:pic>
      <p:sp>
        <p:nvSpPr>
          <p:cNvPr id="2" name="标题 1"/>
          <p:cNvSpPr>
            <a:spLocks noGrp="1"/>
          </p:cNvSpPr>
          <p:nvPr>
            <p:ph type="title" hasCustomPrompt="1"/>
          </p:nvPr>
        </p:nvSpPr>
        <p:spPr>
          <a:xfrm>
            <a:off x="1281600" y="1249200"/>
            <a:ext cx="9626400" cy="723600"/>
          </a:xfrm>
          <a:prstGeom prst="rect">
            <a:avLst/>
          </a:prstGeom>
        </p:spPr>
        <p:txBody>
          <a:bodyPr anchor="ctr"/>
          <a:lstStyle>
            <a:lvl1pPr>
              <a:defRPr sz="2400"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单击此处编辑标题</a:t>
            </a:r>
          </a:p>
        </p:txBody>
      </p:sp>
      <p:sp>
        <p:nvSpPr>
          <p:cNvPr id="7" name="内容占位符 6"/>
          <p:cNvSpPr>
            <a:spLocks noGrp="1"/>
          </p:cNvSpPr>
          <p:nvPr>
            <p:ph sz="quarter" idx="13"/>
          </p:nvPr>
        </p:nvSpPr>
        <p:spPr>
          <a:xfrm>
            <a:off x="1281113" y="2163600"/>
            <a:ext cx="9626600" cy="34452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4823884"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15044" name="图片 7" descr="C:/Users/1V994W2/PycharmProjects/PPT_Background_Generation/pic_temp/0_pic_quater_right_down.png"/>
          <p:cNvPicPr/>
          <p:nvPr>
            <p:custDataLst>
              <p:tags r:id="rId2"/>
            </p:custDataLst>
          </p:nvPr>
        </p:nvPicPr>
        <p:blipFill>
          <a:blip r:embed="rId7" r:link="rId8"/>
          <a:stretch>
            <a:fillRect/>
          </a:stretch>
        </p:blipFill>
        <p:spPr>
          <a:xfrm>
            <a:off x="11472333" y="0"/>
            <a:ext cx="719667" cy="600075"/>
          </a:xfrm>
          <a:prstGeom prst="rect">
            <a:avLst/>
          </a:prstGeom>
          <a:noFill/>
          <a:ln w="9525">
            <a:noFill/>
          </a:ln>
        </p:spPr>
      </p:pic>
      <p:sp>
        <p:nvSpPr>
          <p:cNvPr id="2" name="标题 1"/>
          <p:cNvSpPr>
            <a:spLocks noGrp="1"/>
          </p:cNvSpPr>
          <p:nvPr>
            <p:ph type="title" hasCustomPrompt="1"/>
          </p:nvPr>
        </p:nvSpPr>
        <p:spPr>
          <a:xfrm>
            <a:off x="583200" y="770400"/>
            <a:ext cx="3960000" cy="882000"/>
          </a:xfrm>
          <a:prstGeom prst="rect">
            <a:avLst/>
          </a:prstGeom>
        </p:spPr>
        <p:txBody>
          <a:bodyPr anchor="ctr" anchorCtr="0"/>
          <a:lstStyle>
            <a:lvl1pPr>
              <a:defRPr sz="2700"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单击编辑标题</a:t>
            </a:r>
          </a:p>
        </p:txBody>
      </p:sp>
      <p:sp>
        <p:nvSpPr>
          <p:cNvPr id="7" name="文本占位符 6"/>
          <p:cNvSpPr>
            <a:spLocks noGrp="1"/>
          </p:cNvSpPr>
          <p:nvPr>
            <p:ph type="body" sz="quarter" idx="13"/>
          </p:nvPr>
        </p:nvSpPr>
        <p:spPr>
          <a:xfrm>
            <a:off x="586800" y="1764000"/>
            <a:ext cx="3956400" cy="40932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5101200" y="769938"/>
            <a:ext cx="6480000" cy="5087937"/>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16068" name="图片 9" descr="C:/Users/1V994W2/PycharmProjects/PPT_Background_Generation/pic_temp/0_pic_quater_right_down.png"/>
          <p:cNvPicPr/>
          <p:nvPr>
            <p:custDataLst>
              <p:tags r:id="rId2"/>
            </p:custDataLst>
          </p:nvPr>
        </p:nvPicPr>
        <p:blipFill>
          <a:blip r:embed="rId8" r:link="rId9"/>
          <a:stretch>
            <a:fillRect/>
          </a:stretch>
        </p:blipFill>
        <p:spPr>
          <a:xfrm>
            <a:off x="0" y="0"/>
            <a:ext cx="719667" cy="600075"/>
          </a:xfrm>
          <a:prstGeom prst="rect">
            <a:avLst/>
          </a:prstGeom>
          <a:noFill/>
          <a:ln w="9525">
            <a:noFill/>
          </a:ln>
        </p:spPr>
      </p:pic>
      <p:pic>
        <p:nvPicPr>
          <p:cNvPr id="216069" name="图片 7" descr="C:/Users/1V994W2/PycharmProjects/PPT_Background_Generation/pic_temp/1_pic_quater_left_down.png"/>
          <p:cNvPicPr/>
          <p:nvPr>
            <p:custDataLst>
              <p:tags r:id="rId3"/>
            </p:custDataLst>
          </p:nvPr>
        </p:nvPicPr>
        <p:blipFill>
          <a:blip r:embed="rId10" r:link="rId11"/>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12000" y="781200"/>
            <a:ext cx="10976400" cy="626400"/>
          </a:xfrm>
          <a:prstGeom prst="rect">
            <a:avLst/>
          </a:prstGeom>
        </p:spPr>
        <p:txBody>
          <a:bodyPr anchor="ctr"/>
          <a:lstStyle>
            <a:lvl1pPr algn="ctr">
              <a:defRPr sz="2700"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单击此处编辑母版标题样式</a:t>
            </a:r>
          </a:p>
        </p:txBody>
      </p:sp>
      <p:sp>
        <p:nvSpPr>
          <p:cNvPr id="7" name="文本占位符 6"/>
          <p:cNvSpPr>
            <a:spLocks noGrp="1"/>
          </p:cNvSpPr>
          <p:nvPr>
            <p:ph type="body" sz="quarter" idx="13"/>
          </p:nvPr>
        </p:nvSpPr>
        <p:spPr>
          <a:xfrm>
            <a:off x="612000" y="1659600"/>
            <a:ext cx="10975975" cy="828000"/>
          </a:xfrm>
          <a:prstGeom prst="rect">
            <a:avLst/>
          </a:prstGeo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fontAlgn="auto"/>
            <a:r>
              <a:rPr lang="zh-CN" altLang="en-US" strike="noStrike" noProof="1"/>
              <a:t>单击此处编辑母版文本样式</a:t>
            </a:r>
          </a:p>
        </p:txBody>
      </p:sp>
      <p:sp>
        <p:nvSpPr>
          <p:cNvPr id="9" name="内容占位符 8"/>
          <p:cNvSpPr>
            <a:spLocks noGrp="1"/>
          </p:cNvSpPr>
          <p:nvPr>
            <p:ph sz="quarter" idx="14"/>
          </p:nvPr>
        </p:nvSpPr>
        <p:spPr>
          <a:xfrm>
            <a:off x="612775" y="2808000"/>
            <a:ext cx="10965600" cy="34308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9200"/>
            <a:ext cx="12192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17092" name="图片 9" descr="C:/Users/1V994W2/PycharmProjects/PPT_Background_Generation/pic_temp/0_pic_quater_right_down.png"/>
          <p:cNvPicPr/>
          <p:nvPr>
            <p:custDataLst>
              <p:tags r:id="rId2"/>
            </p:custDataLst>
          </p:nvPr>
        </p:nvPicPr>
        <p:blipFill>
          <a:blip r:embed="rId8" r:link="rId9"/>
          <a:stretch>
            <a:fillRect/>
          </a:stretch>
        </p:blipFill>
        <p:spPr>
          <a:xfrm>
            <a:off x="0" y="0"/>
            <a:ext cx="719667" cy="600075"/>
          </a:xfrm>
          <a:prstGeom prst="rect">
            <a:avLst/>
          </a:prstGeom>
          <a:noFill/>
          <a:ln w="9525">
            <a:noFill/>
          </a:ln>
        </p:spPr>
      </p:pic>
      <p:pic>
        <p:nvPicPr>
          <p:cNvPr id="217093" name="图片 7" descr="C:/Users/1V994W2/PycharmProjects/PPT_Background_Generation/pic_temp/1_pic_quater_left_down.png"/>
          <p:cNvPicPr/>
          <p:nvPr>
            <p:custDataLst>
              <p:tags r:id="rId3"/>
            </p:custDataLst>
          </p:nvPr>
        </p:nvPicPr>
        <p:blipFill>
          <a:blip r:embed="rId10" r:link="rId11"/>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04800" y="669600"/>
            <a:ext cx="10976400" cy="565200"/>
          </a:xfrm>
          <a:prstGeom prst="rect">
            <a:avLst/>
          </a:prstGeom>
        </p:spPr>
        <p:txBody>
          <a:bodyPr anchor="ctr" anchorCtr="0"/>
          <a:lstStyle>
            <a:lvl1pPr algn="ctr">
              <a:defRPr sz="2400"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604837" y="1681200"/>
            <a:ext cx="10990800" cy="32112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文本占位符 8"/>
          <p:cNvSpPr>
            <a:spLocks noGrp="1"/>
          </p:cNvSpPr>
          <p:nvPr>
            <p:ph type="body" sz="quarter" idx="14"/>
          </p:nvPr>
        </p:nvSpPr>
        <p:spPr>
          <a:xfrm>
            <a:off x="594000" y="5180400"/>
            <a:ext cx="11001600" cy="10116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18116" name="图片 11" descr="C:/Users/1V994W2/PycharmProjects/PPT_Background_Generation/pic_temp/0_pic_quater_right_down.png"/>
          <p:cNvPicPr/>
          <p:nvPr>
            <p:custDataLst>
              <p:tags r:id="rId2"/>
            </p:custDataLst>
          </p:nvPr>
        </p:nvPicPr>
        <p:blipFill>
          <a:blip r:embed="rId8" r:link="rId9"/>
          <a:stretch>
            <a:fillRect/>
          </a:stretch>
        </p:blipFill>
        <p:spPr>
          <a:xfrm>
            <a:off x="11472333" y="6257925"/>
            <a:ext cx="719667" cy="600075"/>
          </a:xfrm>
          <a:prstGeom prst="rect">
            <a:avLst/>
          </a:prstGeom>
          <a:noFill/>
          <a:ln w="9525">
            <a:noFill/>
          </a:ln>
        </p:spPr>
      </p:pic>
      <p:pic>
        <p:nvPicPr>
          <p:cNvPr id="218117" name="图片 9" descr="C:/Users/1V994W2/PycharmProjects/PPT_Background_Generation/pic_temp/1_pic_quater_left_down.png"/>
          <p:cNvPicPr/>
          <p:nvPr>
            <p:custDataLst>
              <p:tags r:id="rId3"/>
            </p:custDataLst>
          </p:nvPr>
        </p:nvPicPr>
        <p:blipFill>
          <a:blip r:embed="rId10" r:link="rId11"/>
          <a:stretch>
            <a:fillRect/>
          </a:stretch>
        </p:blipFill>
        <p:spPr>
          <a:xfrm>
            <a:off x="0" y="6399213"/>
            <a:ext cx="719667" cy="458787"/>
          </a:xfrm>
          <a:prstGeom prst="rect">
            <a:avLst/>
          </a:prstGeom>
          <a:noFill/>
          <a:ln w="9525">
            <a:noFill/>
          </a:ln>
        </p:spPr>
      </p:pic>
      <p:sp>
        <p:nvSpPr>
          <p:cNvPr id="2" name="标题 1"/>
          <p:cNvSpPr>
            <a:spLocks noGrp="1"/>
          </p:cNvSpPr>
          <p:nvPr>
            <p:ph type="title"/>
          </p:nvPr>
        </p:nvSpPr>
        <p:spPr>
          <a:xfrm>
            <a:off x="579600" y="237600"/>
            <a:ext cx="11037600" cy="441964"/>
          </a:xfrm>
          <a:prstGeom prst="rect">
            <a:avLst/>
          </a:prstGeom>
        </p:spPr>
        <p:txBody>
          <a:bodyPr/>
          <a:lstStyle>
            <a:lvl1pPr>
              <a:defRPr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579600" y="1663200"/>
            <a:ext cx="5342400" cy="28944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6242400" y="1663200"/>
            <a:ext cx="5367600" cy="28944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文本占位符 10"/>
          <p:cNvSpPr>
            <a:spLocks noGrp="1"/>
          </p:cNvSpPr>
          <p:nvPr>
            <p:ph type="body" sz="quarter" idx="15"/>
          </p:nvPr>
        </p:nvSpPr>
        <p:spPr>
          <a:xfrm>
            <a:off x="572400" y="4816800"/>
            <a:ext cx="5342400" cy="7812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fontAlgn="auto"/>
            <a:r>
              <a:rPr lang="zh-CN" altLang="en-US" strike="noStrike" noProof="1"/>
              <a:t>单击此处编辑母版文本样式</a:t>
            </a:r>
          </a:p>
        </p:txBody>
      </p:sp>
      <p:sp>
        <p:nvSpPr>
          <p:cNvPr id="13" name="文本占位符 12"/>
          <p:cNvSpPr>
            <a:spLocks noGrp="1"/>
          </p:cNvSpPr>
          <p:nvPr>
            <p:ph type="body" sz="quarter" idx="16"/>
          </p:nvPr>
        </p:nvSpPr>
        <p:spPr>
          <a:xfrm>
            <a:off x="6253200" y="4813200"/>
            <a:ext cx="5367600" cy="781200"/>
          </a:xfrm>
          <a:prstGeom prst="rect">
            <a:avLst/>
          </a:prstGeo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4088"/>
            <a:ext cx="12192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19140" name="图片 8" descr="C:/Users/1V994W2/PycharmProjects/PPT_Background_Generation/pic_temp/0_pic_quater_right_down.png"/>
          <p:cNvPicPr/>
          <p:nvPr>
            <p:custDataLst>
              <p:tags r:id="rId2"/>
            </p:custDataLst>
          </p:nvPr>
        </p:nvPicPr>
        <p:blipFill>
          <a:blip r:embed="rId8" r:link="rId9"/>
          <a:stretch>
            <a:fillRect/>
          </a:stretch>
        </p:blipFill>
        <p:spPr>
          <a:xfrm>
            <a:off x="10572751" y="5507038"/>
            <a:ext cx="1619249" cy="1350962"/>
          </a:xfrm>
          <a:prstGeom prst="rect">
            <a:avLst/>
          </a:prstGeom>
          <a:noFill/>
          <a:ln w="9525">
            <a:noFill/>
          </a:ln>
        </p:spPr>
      </p:pic>
      <p:pic>
        <p:nvPicPr>
          <p:cNvPr id="219141" name="图片 7" descr="C:/Users/1V994W2/PycharmProjects/PPT_Background_Generation/pic_temp/1_pic_quater_left_down.png"/>
          <p:cNvPicPr/>
          <p:nvPr>
            <p:custDataLst>
              <p:tags r:id="rId3"/>
            </p:custDataLst>
          </p:nvPr>
        </p:nvPicPr>
        <p:blipFill>
          <a:blip r:embed="rId10" r:link="rId11"/>
          <a:stretch>
            <a:fillRect/>
          </a:stretch>
        </p:blipFill>
        <p:spPr>
          <a:xfrm>
            <a:off x="0" y="5824538"/>
            <a:ext cx="1619251" cy="1033462"/>
          </a:xfrm>
          <a:prstGeom prst="rect">
            <a:avLst/>
          </a:prstGeom>
          <a:noFill/>
          <a:ln w="9525">
            <a:noFill/>
          </a:ln>
        </p:spPr>
      </p:pic>
      <p:sp>
        <p:nvSpPr>
          <p:cNvPr id="2" name="标题 1"/>
          <p:cNvSpPr>
            <a:spLocks noGrp="1"/>
          </p:cNvSpPr>
          <p:nvPr>
            <p:ph type="title" hasCustomPrompt="1"/>
          </p:nvPr>
        </p:nvSpPr>
        <p:spPr>
          <a:xfrm>
            <a:off x="1522800" y="1339200"/>
            <a:ext cx="9144000" cy="2386800"/>
          </a:xfrm>
          <a:prstGeom prst="rect">
            <a:avLst/>
          </a:prstGeom>
        </p:spPr>
        <p:txBody>
          <a:bodyPr anchor="b"/>
          <a:lstStyle>
            <a:lvl1pPr algn="ctr">
              <a:defRPr sz="4500" b="0" baseline="0">
                <a:solidFill>
                  <a:schemeClr val="tx1"/>
                </a:solidFill>
                <a:latin typeface="Arial" panose="020B0604020202020204" pitchFamily="34" charset="0"/>
                <a:ea typeface="幼圆" panose="02010509060101010101" pitchFamily="49" charset="-122"/>
              </a:defRPr>
            </a:lvl1pPr>
          </a:lstStyle>
          <a:p>
            <a:pPr fontAlgn="auto"/>
            <a:r>
              <a:rPr lang="zh-CN" altLang="en-US" strike="noStrike" noProof="1"/>
              <a:t>单击此处编辑标题</a:t>
            </a:r>
          </a:p>
        </p:txBody>
      </p:sp>
      <p:sp>
        <p:nvSpPr>
          <p:cNvPr id="7" name="文本占位符 6"/>
          <p:cNvSpPr>
            <a:spLocks noGrp="1"/>
          </p:cNvSpPr>
          <p:nvPr>
            <p:ph type="body" sz="quarter" idx="13"/>
          </p:nvPr>
        </p:nvSpPr>
        <p:spPr>
          <a:xfrm>
            <a:off x="1522413" y="3862800"/>
            <a:ext cx="9144000" cy="1656000"/>
          </a:xfrm>
          <a:prstGeom prst="rect">
            <a:avLst/>
          </a:prstGeo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fontAlgn="auto"/>
            <a:r>
              <a:rPr lang="zh-CN" altLang="en-US" strike="noStrike" noProof="1"/>
              <a:t>单击此处编辑母版文本样式</a:t>
            </a:r>
          </a:p>
        </p:txBody>
      </p:sp>
      <p:sp>
        <p:nvSpPr>
          <p:cNvPr id="3" name="日期占位符 2"/>
          <p:cNvSpPr>
            <a:spLocks noGrp="1"/>
          </p:cNvSpPr>
          <p:nvPr>
            <p:ph type="dt" sz="half" idx="10"/>
            <p:custDataLst>
              <p:tags r:id="rId4"/>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5"/>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8867" y="442913"/>
            <a:ext cx="10854267" cy="442912"/>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80533" y="6350000"/>
            <a:ext cx="2698751" cy="315913"/>
          </a:xfrm>
          <a:prstGeom prst="rect">
            <a:avLst/>
          </a:prstGeom>
        </p:spPr>
        <p:txBody>
          <a:body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nvPr>
        </p:nvSpPr>
        <p:spPr>
          <a:xfrm>
            <a:off x="4116917" y="6350000"/>
            <a:ext cx="3958167" cy="315913"/>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0000"/>
            <a:ext cx="2700867" cy="315913"/>
          </a:xfrm>
          <a:prstGeom prst="rect">
            <a:avLst/>
          </a:prstGeom>
        </p:spPr>
        <p:txBody>
          <a:body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02755" name="图片 7"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02756" name="图片 6"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69883" y="443234"/>
            <a:ext cx="10852237" cy="441964"/>
          </a:xfrm>
          <a:prstGeom prst="rect">
            <a:avLst/>
          </a:prstGeo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800" b="0" i="0" u="none" strike="noStrike" kern="1200" cap="none" spc="200" normalizeH="0" baseline="0" noProof="1">
                <a:solidFill>
                  <a:schemeClr val="tx1"/>
                </a:solidFill>
                <a:uFillTx/>
                <a:latin typeface="Arial" panose="020B0604020202020204" pitchFamily="34" charset="0"/>
                <a:ea typeface="幼圆" panose="02010509060101010101" pitchFamily="49"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69883" y="952508"/>
            <a:ext cx="10852237" cy="5388907"/>
          </a:xfrm>
          <a:prstGeom prst="rect">
            <a:avLst/>
          </a:prstGeom>
        </p:spPr>
        <p:txBody>
          <a:bodyPr vert="horz" lIns="90170" tIns="46990" rIns="90170" bIns="4699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5" name="页脚占位符 4"/>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rotWithShape="0">
          <a:gsLst>
            <a:gs pos="0">
              <a:srgbClr val="B7E8FC">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pic>
        <p:nvPicPr>
          <p:cNvPr id="30" name="图片 29" descr="C:\Users\GB50W33\Desktop\5个分层动画PPT 2\C4D球体\3_画板 1.png3_画板 1"/>
          <p:cNvPicPr>
            <a:picLocks noChangeAspect="1"/>
          </p:cNvPicPr>
          <p:nvPr userDrawn="1">
            <p:custDataLst>
              <p:tags r:id="rId1"/>
            </p:custDataLst>
          </p:nvPr>
        </p:nvPicPr>
        <p:blipFill>
          <a:blip r:embed="rId17"/>
          <a:stretch>
            <a:fillRect/>
          </a:stretch>
        </p:blipFill>
        <p:spPr>
          <a:xfrm>
            <a:off x="63500" y="28575"/>
            <a:ext cx="12071351" cy="6791325"/>
          </a:xfrm>
          <a:prstGeom prst="rect">
            <a:avLst/>
          </a:prstGeom>
          <a:noFill/>
          <a:ln w="9525">
            <a:noFill/>
          </a:ln>
        </p:spPr>
      </p:pic>
      <p:sp>
        <p:nvSpPr>
          <p:cNvPr id="17" name="矩形 16"/>
          <p:cNvSpPr/>
          <p:nvPr userDrawn="1">
            <p:custDataLst>
              <p:tags r:id="rId2"/>
            </p:custDataLst>
          </p:nvPr>
        </p:nvSpPr>
        <p:spPr>
          <a:xfrm>
            <a:off x="6106584" y="3671888"/>
            <a:ext cx="723900" cy="5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汉仪雅酷黑简" pitchFamily="18" charset="-122"/>
            </a:endParaRPr>
          </a:p>
        </p:txBody>
      </p:sp>
      <p:grpSp>
        <p:nvGrpSpPr>
          <p:cNvPr id="19469" name="组合 6"/>
          <p:cNvGrpSpPr/>
          <p:nvPr userDrawn="1"/>
        </p:nvGrpSpPr>
        <p:grpSpPr>
          <a:xfrm>
            <a:off x="6093884" y="5295900"/>
            <a:ext cx="2432049" cy="544513"/>
            <a:chOff x="6093460" y="5205095"/>
            <a:chExt cx="2432050" cy="725170"/>
          </a:xfrm>
        </p:grpSpPr>
        <p:pic>
          <p:nvPicPr>
            <p:cNvPr id="19470" name="image 107"/>
            <p:cNvPicPr>
              <a:picLocks noChangeAspect="1"/>
            </p:cNvPicPr>
            <p:nvPr userDrawn="1">
              <p:custDataLst>
                <p:tags r:id="rId14"/>
              </p:custDataLst>
            </p:nvPr>
          </p:nvPicPr>
          <p:blipFill>
            <a:blip r:embed="rId18"/>
            <a:stretch>
              <a:fillRect/>
            </a:stretch>
          </p:blipFill>
          <p:spPr>
            <a:xfrm>
              <a:off x="6107430" y="5307330"/>
              <a:ext cx="2418080" cy="622935"/>
            </a:xfrm>
            <a:prstGeom prst="rect">
              <a:avLst/>
            </a:prstGeom>
            <a:noFill/>
            <a:ln w="9525">
              <a:noFill/>
            </a:ln>
          </p:spPr>
        </p:pic>
        <p:pic>
          <p:nvPicPr>
            <p:cNvPr id="19471" name="image 1013"/>
            <p:cNvPicPr>
              <a:picLocks noChangeAspect="1"/>
            </p:cNvPicPr>
            <p:nvPr userDrawn="1">
              <p:custDataLst>
                <p:tags r:id="rId15"/>
              </p:custDataLst>
            </p:nvPr>
          </p:nvPicPr>
          <p:blipFill>
            <a:blip r:embed="rId19"/>
            <a:stretch>
              <a:fillRect/>
            </a:stretch>
          </p:blipFill>
          <p:spPr>
            <a:xfrm>
              <a:off x="6093460" y="5205095"/>
              <a:ext cx="296545" cy="296545"/>
            </a:xfrm>
            <a:prstGeom prst="rect">
              <a:avLst/>
            </a:prstGeom>
            <a:noFill/>
            <a:ln w="9525">
              <a:noFill/>
            </a:ln>
          </p:spPr>
        </p:pic>
      </p:grpSp>
      <p:pic>
        <p:nvPicPr>
          <p:cNvPr id="29" name="图片 28" descr="C:\Users\GB50W33\Desktop\5个分层动画PPT 2\C4D球体\2_画板 1.png2_画板 1"/>
          <p:cNvPicPr>
            <a:picLocks noChangeAspect="1"/>
          </p:cNvPicPr>
          <p:nvPr userDrawn="1">
            <p:custDataLst>
              <p:tags r:id="rId3"/>
            </p:custDataLst>
          </p:nvPr>
        </p:nvPicPr>
        <p:blipFill>
          <a:blip r:embed="rId20"/>
          <a:stretch>
            <a:fillRect/>
          </a:stretch>
        </p:blipFill>
        <p:spPr>
          <a:xfrm>
            <a:off x="63500" y="36513"/>
            <a:ext cx="12071351" cy="6789737"/>
          </a:xfrm>
          <a:prstGeom prst="rect">
            <a:avLst/>
          </a:prstGeom>
          <a:noFill/>
          <a:ln w="9525">
            <a:noFill/>
          </a:ln>
        </p:spPr>
      </p:pic>
      <p:pic>
        <p:nvPicPr>
          <p:cNvPr id="28" name="图片 27" descr="C:\Users\GB50W33\Desktop\5个分层动画PPT 2\C4D球体\4_画板 1.png4_画板 1"/>
          <p:cNvPicPr>
            <a:picLocks noChangeAspect="1"/>
          </p:cNvPicPr>
          <p:nvPr userDrawn="1">
            <p:custDataLst>
              <p:tags r:id="rId4"/>
            </p:custDataLst>
          </p:nvPr>
        </p:nvPicPr>
        <p:blipFill>
          <a:blip r:embed="rId21"/>
          <a:stretch>
            <a:fillRect/>
          </a:stretch>
        </p:blipFill>
        <p:spPr>
          <a:xfrm>
            <a:off x="63500" y="36513"/>
            <a:ext cx="12071351" cy="6789737"/>
          </a:xfrm>
          <a:prstGeom prst="rect">
            <a:avLst/>
          </a:prstGeom>
          <a:noFill/>
          <a:ln w="9525">
            <a:noFill/>
          </a:ln>
        </p:spPr>
      </p:pic>
      <p:pic>
        <p:nvPicPr>
          <p:cNvPr id="27" name="图片 26" descr="C:\Users\GB50W33\Desktop\5个分层动画PPT 2\C4D球体\大_画板 1.png大_画板 1"/>
          <p:cNvPicPr>
            <a:picLocks noChangeAspect="1"/>
          </p:cNvPicPr>
          <p:nvPr userDrawn="1">
            <p:custDataLst>
              <p:tags r:id="rId5"/>
            </p:custDataLst>
          </p:nvPr>
        </p:nvPicPr>
        <p:blipFill>
          <a:blip r:embed="rId22"/>
          <a:stretch>
            <a:fillRect/>
          </a:stretch>
        </p:blipFill>
        <p:spPr>
          <a:xfrm>
            <a:off x="63500" y="36513"/>
            <a:ext cx="12071351" cy="6789737"/>
          </a:xfrm>
          <a:prstGeom prst="rect">
            <a:avLst/>
          </a:prstGeom>
          <a:noFill/>
          <a:ln w="9525">
            <a:noFill/>
          </a:ln>
        </p:spPr>
      </p:pic>
      <p:pic>
        <p:nvPicPr>
          <p:cNvPr id="26" name="图片 25" descr="C:\Users\GB50W33\Desktop\5个分层动画PPT 2\C4D球体\小_画板 1.png小_画板 1"/>
          <p:cNvPicPr>
            <a:picLocks noChangeAspect="1"/>
          </p:cNvPicPr>
          <p:nvPr userDrawn="1">
            <p:custDataLst>
              <p:tags r:id="rId6"/>
            </p:custDataLst>
          </p:nvPr>
        </p:nvPicPr>
        <p:blipFill>
          <a:blip r:embed="rId23"/>
          <a:stretch>
            <a:fillRect/>
          </a:stretch>
        </p:blipFill>
        <p:spPr>
          <a:xfrm>
            <a:off x="63500" y="36513"/>
            <a:ext cx="12071351" cy="6789737"/>
          </a:xfrm>
          <a:prstGeom prst="rect">
            <a:avLst/>
          </a:prstGeom>
          <a:noFill/>
          <a:ln w="9525">
            <a:noFill/>
          </a:ln>
        </p:spPr>
      </p:pic>
      <p:pic>
        <p:nvPicPr>
          <p:cNvPr id="25" name="图片 24" descr="C:\Users\GB50W33\Desktop\5个分层动画PPT 2\C4D球体\8_画板 1.png8_画板 1"/>
          <p:cNvPicPr>
            <a:picLocks noChangeAspect="1"/>
          </p:cNvPicPr>
          <p:nvPr userDrawn="1">
            <p:custDataLst>
              <p:tags r:id="rId7"/>
            </p:custDataLst>
          </p:nvPr>
        </p:nvPicPr>
        <p:blipFill>
          <a:blip r:embed="rId24"/>
          <a:stretch>
            <a:fillRect/>
          </a:stretch>
        </p:blipFill>
        <p:spPr>
          <a:xfrm>
            <a:off x="63500" y="36513"/>
            <a:ext cx="12071351" cy="6789737"/>
          </a:xfrm>
          <a:prstGeom prst="rect">
            <a:avLst/>
          </a:prstGeom>
          <a:noFill/>
          <a:ln w="9525">
            <a:noFill/>
          </a:ln>
        </p:spPr>
      </p:pic>
      <p:pic>
        <p:nvPicPr>
          <p:cNvPr id="24" name="图片 23" descr="C:\Users\GB50W33\Desktop\5个分层动画PPT 2\C4D球体\1_画板 1.png1_画板 1"/>
          <p:cNvPicPr>
            <a:picLocks noChangeAspect="1"/>
          </p:cNvPicPr>
          <p:nvPr userDrawn="1">
            <p:custDataLst>
              <p:tags r:id="rId8"/>
            </p:custDataLst>
          </p:nvPr>
        </p:nvPicPr>
        <p:blipFill>
          <a:blip r:embed="rId25"/>
          <a:stretch>
            <a:fillRect/>
          </a:stretch>
        </p:blipFill>
        <p:spPr>
          <a:xfrm>
            <a:off x="63500" y="36513"/>
            <a:ext cx="12071351" cy="6789737"/>
          </a:xfrm>
          <a:prstGeom prst="rect">
            <a:avLst/>
          </a:prstGeom>
          <a:noFill/>
          <a:ln w="9525">
            <a:noFill/>
          </a:ln>
        </p:spPr>
      </p:pic>
      <p:pic>
        <p:nvPicPr>
          <p:cNvPr id="22" name="图片 21" descr="C:\Users\GB50W33\Desktop\5个分层动画PPT 2\C4D球体\7_画板 1.png7_画板 1"/>
          <p:cNvPicPr>
            <a:picLocks noChangeAspect="1"/>
          </p:cNvPicPr>
          <p:nvPr userDrawn="1">
            <p:custDataLst>
              <p:tags r:id="rId9"/>
            </p:custDataLst>
          </p:nvPr>
        </p:nvPicPr>
        <p:blipFill>
          <a:blip r:embed="rId26"/>
          <a:stretch>
            <a:fillRect/>
          </a:stretch>
        </p:blipFill>
        <p:spPr>
          <a:xfrm>
            <a:off x="63500" y="36513"/>
            <a:ext cx="12071351" cy="6789737"/>
          </a:xfrm>
          <a:prstGeom prst="rect">
            <a:avLst/>
          </a:prstGeom>
          <a:noFill/>
          <a:ln w="9525">
            <a:noFill/>
          </a:ln>
        </p:spPr>
      </p:pic>
      <p:pic>
        <p:nvPicPr>
          <p:cNvPr id="21" name="图片 20" descr="C:\Users\GB50W33\Desktop\5个分层动画PPT 2\C4D球体\5_画板 1.png5_画板 1"/>
          <p:cNvPicPr>
            <a:picLocks noChangeAspect="1"/>
          </p:cNvPicPr>
          <p:nvPr userDrawn="1">
            <p:custDataLst>
              <p:tags r:id="rId10"/>
            </p:custDataLst>
          </p:nvPr>
        </p:nvPicPr>
        <p:blipFill>
          <a:blip r:embed="rId27"/>
          <a:stretch>
            <a:fillRect/>
          </a:stretch>
        </p:blipFill>
        <p:spPr>
          <a:xfrm>
            <a:off x="63500" y="36513"/>
            <a:ext cx="12071351" cy="6789737"/>
          </a:xfrm>
          <a:prstGeom prst="rect">
            <a:avLst/>
          </a:prstGeom>
          <a:noFill/>
          <a:ln w="9525">
            <a:noFill/>
          </a:ln>
        </p:spPr>
      </p:pic>
      <p:sp>
        <p:nvSpPr>
          <p:cNvPr id="2" name="标题 1"/>
          <p:cNvSpPr>
            <a:spLocks noGrp="1"/>
          </p:cNvSpPr>
          <p:nvPr>
            <p:ph type="ctrTitle" hasCustomPrompt="1"/>
          </p:nvPr>
        </p:nvSpPr>
        <p:spPr>
          <a:xfrm>
            <a:off x="5960108" y="1381761"/>
            <a:ext cx="5843271" cy="1748790"/>
          </a:xfrm>
          <a:prstGeom prst="rect">
            <a:avLst/>
          </a:prstGeom>
        </p:spPr>
        <p:txBody>
          <a:bodyPr lIns="101600" tIns="38100" rIns="25400" bIns="38100" anchor="b" anchorCtr="0">
            <a:normAutofit/>
          </a:bodyPr>
          <a:lstStyle>
            <a:lvl1pPr algn="l">
              <a:defRPr sz="5400" b="0" spc="600" baseline="0">
                <a:latin typeface="Arial" panose="020B0604020202020204" pitchFamily="34" charset="0"/>
                <a:ea typeface="汉仪雅酷黑简" pitchFamily="18" charset="-122"/>
              </a:defRPr>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6019752" y="3988523"/>
            <a:ext cx="5187316" cy="315754"/>
          </a:xfrm>
          <a:prstGeom prst="rect">
            <a:avLst/>
          </a:prstGeom>
        </p:spPr>
        <p:txBody>
          <a:bodyPr lIns="101600" tIns="38100" rIns="76200" bIns="38100">
            <a:normAutofit/>
          </a:bodyPr>
          <a:lstStyle>
            <a:lvl1pPr marL="0" indent="0" algn="l" eaLnBrk="1" fontAlgn="auto" latinLnBrk="0" hangingPunct="1">
              <a:lnSpc>
                <a:spcPct val="100000"/>
              </a:lnSpc>
              <a:buNone/>
              <a:defRPr sz="1350" u="none" strike="noStrike" kern="1200" cap="none" spc="200" normalizeH="0" baseline="0">
                <a:solidFill>
                  <a:schemeClr val="tx1"/>
                </a:solidFill>
                <a:uFillTx/>
                <a:latin typeface="Arial" panose="020B0604020202020204" pitchFamily="34" charset="0"/>
                <a:ea typeface="汉仪雅酷黑简" pitchFamily="18"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a:t>单击此处编辑副标题</a:t>
            </a:r>
            <a:endParaRPr lang="zh-CN" altLang="en-US" strike="noStrike" noProof="1"/>
          </a:p>
        </p:txBody>
      </p:sp>
      <p:sp>
        <p:nvSpPr>
          <p:cNvPr id="23" name="内容占位符 22"/>
          <p:cNvSpPr>
            <a:spLocks noGrp="1"/>
          </p:cNvSpPr>
          <p:nvPr>
            <p:ph sz="quarter" idx="13" hasCustomPrompt="1"/>
          </p:nvPr>
        </p:nvSpPr>
        <p:spPr>
          <a:xfrm>
            <a:off x="6252643" y="5425553"/>
            <a:ext cx="2127655" cy="386489"/>
          </a:xfrm>
          <a:prstGeom prst="rect">
            <a:avLst/>
          </a:prstGeom>
        </p:spPr>
        <p:txBody>
          <a:bodyPr anchor="ctr">
            <a:normAutofit/>
          </a:bodyPr>
          <a:lstStyle>
            <a:lvl1pPr marL="0" indent="0" algn="l">
              <a:lnSpc>
                <a:spcPct val="100000"/>
              </a:lnSpc>
              <a:spcAft>
                <a:spcPct val="0"/>
              </a:spcAft>
              <a:buNone/>
              <a:defRPr sz="1800" baseline="0">
                <a:solidFill>
                  <a:schemeClr val="bg1"/>
                </a:solidFill>
                <a:latin typeface="Arial" panose="020B0604020202020204" pitchFamily="34" charset="0"/>
                <a:ea typeface="汉仪雅酷黑 65W" pitchFamily="34" charset="-122"/>
              </a:defRPr>
            </a:lvl1pPr>
            <a:lvl2pPr marL="342900" indent="0">
              <a:buNone/>
              <a:defRPr/>
            </a:lvl2pPr>
          </a:lstStyle>
          <a:p>
            <a:pPr lvl="0" fontAlgn="auto"/>
            <a:r>
              <a:rPr lang="zh-CN" altLang="en-US" strike="noStrike" noProof="1"/>
              <a:t>编辑文本</a:t>
            </a:r>
          </a:p>
        </p:txBody>
      </p:sp>
      <p:sp>
        <p:nvSpPr>
          <p:cNvPr id="4" name="日期占位符 3"/>
          <p:cNvSpPr>
            <a:spLocks noGrp="1"/>
          </p:cNvSpPr>
          <p:nvPr>
            <p:ph type="dt" sz="half" idx="10"/>
            <p:custDataLst>
              <p:tags r:id="rId1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5" name="页脚占位符 4"/>
          <p:cNvSpPr>
            <a:spLocks noGrp="1"/>
          </p:cNvSpPr>
          <p:nvPr>
            <p:ph type="ftr" sz="quarter" idx="11"/>
            <p:custDataLst>
              <p:tags r:id="rId1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232956 -0.0715915 C -0.0364535 -0.0715915 -0.0679314 -0.0404804 -0.0679314 -0.00214714 C -0.0679314 0.0361865 -0.0364535 0.0672972 0.00232956 0.0672972 C 0.0411127 0.0672972 0.0725898 0.0361865 0.0725898 -0.00214714 C 0.0725898 -0.0404804 0.0411127 -0.0715915 0.00232956 -0.0715915 Z" pathEditMode="relative" rAng="0" ptsTypes="">
                                      <p:cBhvr>
                                        <p:cTn id="6" dur="4000" fill="hold"/>
                                        <p:tgtEl>
                                          <p:spTgt spid="30"/>
                                        </p:tgtEl>
                                        <p:attrNameLst>
                                          <p:attrName>ppt_x</p:attrName>
                                          <p:attrName>ppt_y</p:attrName>
                                        </p:attrNameLst>
                                      </p:cBhvr>
                                      <p:rCtr x="0" y="0"/>
                                    </p:animMotion>
                                  </p:childTnLst>
                                </p:cTn>
                              </p:par>
                              <p:par>
                                <p:cTn id="7" presetID="1" presetClass="path" presetSubtype="0" repeatCount="indefinite" fill="hold" nodeType="withEffect">
                                  <p:stCondLst>
                                    <p:cond delay="0"/>
                                  </p:stCondLst>
                                  <p:childTnLst>
                                    <p:animMotion origin="layout" path="M 0.00223194 -0.0559214 C -0.0304858 -0.0559214 -0.0570396 -0.0318621 -0.0570396 -0.00221767 C -0.0570396 0.0274268 -0.0304858 0.051486 0.00223194 0.051486 C 0.0349492 0.051486 0.0615023 0.0274268 0.0615023 -0.00221767 C 0.0615023 -0.0318621 0.0349492 -0.0559214 0.00223194 -0.0559214 Z" pathEditMode="relative" rAng="0" ptsTypes="">
                                      <p:cBhvr>
                                        <p:cTn id="8" dur="4000" fill="hold"/>
                                        <p:tgtEl>
                                          <p:spTgt spid="29"/>
                                        </p:tgtEl>
                                        <p:attrNameLst>
                                          <p:attrName>ppt_x</p:attrName>
                                          <p:attrName>ppt_y</p:attrName>
                                        </p:attrNameLst>
                                      </p:cBhvr>
                                      <p:rCtr x="0" y="0"/>
                                    </p:animMotion>
                                  </p:childTnLst>
                                </p:cTn>
                              </p:par>
                              <p:par>
                                <p:cTn id="9" presetID="1" presetClass="path" presetSubtype="0" repeatCount="indefinite" fill="hold" nodeType="withEffect">
                                  <p:stCondLst>
                                    <p:cond delay="0"/>
                                  </p:stCondLst>
                                  <p:childTnLst>
                                    <p:animMotion origin="layout" path="M 0.00260239 -0.0440864 C -0.02172 -0.0440864 -0.0414608 -0.0253782 -0.0414608 -0.00232707 C -0.0414608 0.0207241 -0.02172 0.0394322 0.00260239 0.0394322 C 0.026925 0.0394322 0.046665 0.0207241 0.046665 -0.00232707 C 0.046665 -0.0253782 0.026925 -0.0440864 0.00260239 -0.0440864 Z" pathEditMode="relative" rAng="0" ptsTypes="">
                                      <p:cBhvr>
                                        <p:cTn id="10" dur="4000" fill="hold"/>
                                        <p:tgtEl>
                                          <p:spTgt spid="28"/>
                                        </p:tgtEl>
                                        <p:attrNameLst>
                                          <p:attrName>ppt_x</p:attrName>
                                          <p:attrName>ppt_y</p:attrName>
                                        </p:attrNameLst>
                                      </p:cBhvr>
                                      <p:rCtr x="0" y="0"/>
                                    </p:animMotion>
                                  </p:childTnLst>
                                </p:cTn>
                              </p:par>
                              <p:par>
                                <p:cTn id="11" presetID="1" presetClass="path" presetSubtype="0" repeatCount="indefinite" fill="hold" nodeType="withEffect">
                                  <p:stCondLst>
                                    <p:cond delay="0"/>
                                  </p:stCondLst>
                                  <p:childTnLst>
                                    <p:animMotion origin="layout" path="M 0.0025147 -0.0445448 C -0.0247976 -0.0445448 -0.0469647 -0.0256291 -0.0469647 -0.0023226 C -0.0469647 0.0209841 -0.0247976 0.0398995 0.0025147 0.0398995 C 0.0298274 0.0398995 0.0519936 0.0209841 0.0519936 -0.0023226 C 0.0519936 -0.0256291 0.0298274 -0.0445448 0.0025147 -0.0445448 Z" pathEditMode="relative" rAng="0" ptsTypes="">
                                      <p:cBhvr>
                                        <p:cTn id="12" dur="4000" fill="hold"/>
                                        <p:tgtEl>
                                          <p:spTgt spid="27"/>
                                        </p:tgtEl>
                                        <p:attrNameLst>
                                          <p:attrName>ppt_x</p:attrName>
                                          <p:attrName>ppt_y</p:attrName>
                                        </p:attrNameLst>
                                      </p:cBhvr>
                                      <p:rCtr x="0" y="0"/>
                                    </p:animMotion>
                                  </p:childTnLst>
                                </p:cTn>
                              </p:par>
                              <p:par>
                                <p:cTn id="13" presetID="1" presetClass="path" presetSubtype="0" repeatCount="indefinite" fill="hold" nodeType="withEffect">
                                  <p:stCondLst>
                                    <p:cond delay="0"/>
                                  </p:stCondLst>
                                  <p:childTnLst>
                                    <p:animMotion origin="layout" path="M 0.00254484 -0.0170768 C -0.0065112 -0.0170768 -0.0138614 -0.0105642 -0.0138614 -0.0025398 C -0.0138614 0.00548468 -0.0065112 0.0119971 0.00254484 0.0119971 C 0.0116016 0.0119971 0.0189504 0.00548468 0.0189504 -0.0025398 C 0.0189504 -0.0105642 0.0116016 -0.0170768 0.00254484 -0.0170768 Z" pathEditMode="relative" rAng="0" ptsTypes="">
                                      <p:cBhvr>
                                        <p:cTn id="14" dur="4000" fill="hold"/>
                                        <p:tgtEl>
                                          <p:spTgt spid="26"/>
                                        </p:tgtEl>
                                        <p:attrNameLst>
                                          <p:attrName>ppt_x</p:attrName>
                                          <p:attrName>ppt_y</p:attrName>
                                        </p:attrNameLst>
                                      </p:cBhvr>
                                      <p:rCtr x="0" y="0"/>
                                    </p:animMotion>
                                  </p:childTnLst>
                                </p:cTn>
                              </p:par>
                              <p:par>
                                <p:cTn id="15" presetID="1" presetClass="path" presetSubtype="0" repeatCount="indefinite" fill="hold" nodeType="withEffect">
                                  <p:stCondLst>
                                    <p:cond delay="0"/>
                                  </p:stCondLst>
                                  <p:childTnLst>
                                    <p:animMotion origin="layout" path="M 0.0025515 -0.0182111 C -0.00771246 -0.0182111 -0.0160424 -0.0111591 -0.0160424 -0.0024704 C -0.0160424 0.00621844 -0.00771246 0.0132703 0.0025515 0.0132703 C 0.0128152 0.0132703 0.0211447 0.00621844 0.0211447 -0.0024704 C 0.0211447 -0.0111591 0.0128152 -0.0182111 0.0025515 -0.0182111 Z" pathEditMode="relative" rAng="0" ptsTypes="">
                                      <p:cBhvr>
                                        <p:cTn id="16" dur="4000" fill="hold"/>
                                        <p:tgtEl>
                                          <p:spTgt spid="25"/>
                                        </p:tgtEl>
                                        <p:attrNameLst>
                                          <p:attrName>ppt_x</p:attrName>
                                          <p:attrName>ppt_y</p:attrName>
                                        </p:attrNameLst>
                                      </p:cBhvr>
                                      <p:rCtr x="0" y="0"/>
                                    </p:animMotion>
                                  </p:childTnLst>
                                </p:cTn>
                              </p:par>
                              <p:par>
                                <p:cTn id="17" presetID="1" presetClass="path" presetSubtype="0" repeatCount="indefinite" fill="hold" nodeType="withEffect">
                                  <p:stCondLst>
                                    <p:cond delay="0"/>
                                  </p:stCondLst>
                                  <p:childTnLst>
                                    <p:animMotion origin="layout" path="M 0.00248299 -0.0138962 C -0.00484844 -0.0138962 -0.0107982 -0.00871101 -0.0107982 -0.00232219 C -0.0107982 0.00406668 -0.00484844 0.00925174 0.00248299 0.00925174 C 0.00981401 0.00925174 0.0157638 0.00406668 0.0157638 -0.00232219 C 0.0157638 -0.00871101 0.00981401 -0.0138962 0.00248299 -0.0138962 Z" pathEditMode="relative" rAng="0" ptsTypes="">
                                      <p:cBhvr>
                                        <p:cTn id="18" dur="4000" fill="hold"/>
                                        <p:tgtEl>
                                          <p:spTgt spid="24"/>
                                        </p:tgtEl>
                                        <p:attrNameLst>
                                          <p:attrName>ppt_x</p:attrName>
                                          <p:attrName>ppt_y</p:attrName>
                                        </p:attrNameLst>
                                      </p:cBhvr>
                                      <p:rCtr x="0" y="0"/>
                                    </p:animMotion>
                                  </p:childTnLst>
                                </p:cTn>
                              </p:par>
                              <p:par>
                                <p:cTn id="19" presetID="1" presetClass="path" presetSubtype="0" repeatCount="indefinite" fill="hold" nodeType="withEffect">
                                  <p:stCondLst>
                                    <p:cond delay="0"/>
                                  </p:stCondLst>
                                  <p:childTnLst>
                                    <p:animMotion origin="layout" path="M 0.00229814 0.00924936 C 0.0100032 0.00924936 0.0162567 0.00385668 0.0162567 -0.00278773 C 0.0162567 -0.0094323 0.0100032 -0.0148249 0.00229814 -0.0148249 C -0.00540702 -0.0148249 -0.0116604 -0.0094323 -0.0116604 -0.00278773 C -0.0116604 0.00385668 -0.00540702 0.00924936 0.00229814 0.00924936 Z" pathEditMode="relative" rAng="0" ptsTypes="">
                                      <p:cBhvr>
                                        <p:cTn id="20" dur="4000" fill="hold"/>
                                        <p:tgtEl>
                                          <p:spTgt spid="22"/>
                                        </p:tgtEl>
                                        <p:attrNameLst>
                                          <p:attrName>ppt_x</p:attrName>
                                          <p:attrName>ppt_y</p:attrName>
                                        </p:attrNameLst>
                                      </p:cBhvr>
                                      <p:rCtr x="0" y="0"/>
                                    </p:animMotion>
                                  </p:childTnLst>
                                </p:cTn>
                              </p:par>
                              <p:par>
                                <p:cTn id="21" presetID="1" presetClass="path" presetSubtype="0" repeatCount="indefinite" fill="hold" nodeType="withEffect">
                                  <p:stCondLst>
                                    <p:cond delay="0"/>
                                  </p:stCondLst>
                                  <p:childTnLst>
                                    <p:animMotion origin="layout" path="M 0.00237934 0.0209168 C 0.0210673 0.0209168 0.0362336 0.0104219 0.0362336 -0.00250926 C 0.0362336 -0.0154404 0.0210673 -0.0259354 0.00237934 -0.0259354 C -0.0163083 -0.0259354 -0.031475 -0.0154404 -0.031475 -0.00250926 C -0.031475 0.0104219 -0.0163083 0.0209168 0.00237934 0.0209168 Z" pathEditMode="relative" rAng="0" ptsTypes="">
                                      <p:cBhvr>
                                        <p:cTn id="22" dur="4000" fill="hold"/>
                                        <p:tgtEl>
                                          <p:spTgt spid="21"/>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1" y="498479"/>
            <a:ext cx="10852237" cy="331473"/>
          </a:xfrm>
          <a:prstGeom prst="rect">
            <a:avLst/>
          </a:prstGeo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69881" y="1626121"/>
            <a:ext cx="10852237" cy="4041680"/>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8" name="页脚占位符 7"/>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FFFFFF">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sp>
        <p:nvSpPr>
          <p:cNvPr id="10" name="圆角矩形 12"/>
          <p:cNvSpPr/>
          <p:nvPr userDrawn="1">
            <p:custDataLst>
              <p:tags r:id="rId1"/>
            </p:custDataLst>
          </p:nvPr>
        </p:nvSpPr>
        <p:spPr>
          <a:xfrm>
            <a:off x="455084" y="3521075"/>
            <a:ext cx="11307233" cy="2595563"/>
          </a:xfrm>
          <a:prstGeom prst="roundRect">
            <a:avLst/>
          </a:prstGeom>
          <a:solidFill>
            <a:schemeClr val="bg1"/>
          </a:solidFill>
          <a:ln w="28575">
            <a:solidFill>
              <a:schemeClr val="accent1">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0" name="矩形 19"/>
          <p:cNvSpPr/>
          <p:nvPr userDrawn="1">
            <p:custDataLst>
              <p:tags r:id="rId2"/>
            </p:custDataLst>
          </p:nvPr>
        </p:nvSpPr>
        <p:spPr>
          <a:xfrm>
            <a:off x="6620933" y="5453063"/>
            <a:ext cx="681567" cy="1222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altLang="zh-CN" sz="1350" strike="noStrike" noProof="1">
              <a:ln>
                <a:noFill/>
              </a:ln>
              <a:solidFill>
                <a:srgbClr val="F85C1B"/>
              </a:solidFill>
            </a:endParaRPr>
          </a:p>
        </p:txBody>
      </p:sp>
      <p:pic>
        <p:nvPicPr>
          <p:cNvPr id="21509" name="图片 4" descr="图片14"/>
          <p:cNvPicPr>
            <a:picLocks noChangeAspect="1"/>
          </p:cNvPicPr>
          <p:nvPr userDrawn="1">
            <p:custDataLst>
              <p:tags r:id="rId3"/>
            </p:custDataLst>
          </p:nvPr>
        </p:nvPicPr>
        <p:blipFill>
          <a:blip r:embed="rId8"/>
          <a:stretch>
            <a:fillRect/>
          </a:stretch>
        </p:blipFill>
        <p:spPr>
          <a:xfrm>
            <a:off x="0" y="0"/>
            <a:ext cx="7706784" cy="5422900"/>
          </a:xfrm>
          <a:prstGeom prst="rect">
            <a:avLst/>
          </a:prstGeom>
          <a:noFill/>
          <a:ln w="9525">
            <a:noFill/>
          </a:ln>
        </p:spPr>
      </p:pic>
      <p:sp>
        <p:nvSpPr>
          <p:cNvPr id="2" name="标题 1"/>
          <p:cNvSpPr>
            <a:spLocks noGrp="1"/>
          </p:cNvSpPr>
          <p:nvPr>
            <p:ph type="title" hasCustomPrompt="1"/>
          </p:nvPr>
        </p:nvSpPr>
        <p:spPr>
          <a:xfrm>
            <a:off x="3361055" y="4011930"/>
            <a:ext cx="4114167" cy="868680"/>
          </a:xfrm>
          <a:prstGeom prst="rect">
            <a:avLst/>
          </a:prstGeom>
        </p:spPr>
        <p:txBody>
          <a:bodyPr lIns="101600" tIns="38100" rIns="63500" bIns="38100" anchor="b" anchorCtr="0">
            <a:normAutofit/>
          </a:bodyPr>
          <a:lstStyle>
            <a:lvl1pPr algn="r">
              <a:defRPr sz="4050" b="0" u="none" strike="noStrike" kern="1200" cap="none" spc="300" normalizeH="0" baseline="0">
                <a:solidFill>
                  <a:schemeClr val="tx1">
                    <a:lumMod val="75000"/>
                    <a:lumOff val="25000"/>
                  </a:schemeClr>
                </a:solidFill>
                <a:uFillTx/>
                <a:latin typeface="Arial" panose="020B0604020202020204" pitchFamily="34" charset="0"/>
                <a:ea typeface="汉仪雅酷黑简" pitchFamily="18" charset="-122"/>
              </a:defRPr>
            </a:lvl1pPr>
          </a:lstStyle>
          <a:p>
            <a:pPr fontAlgn="auto"/>
            <a:r>
              <a:rPr lang="zh-CN" altLang="en-US" sz="4050" strike="noStrike" noProof="1"/>
              <a:t>编辑标题</a:t>
            </a:r>
            <a:endParaRPr lang="zh-CN" altLang="en-US" strike="noStrike" noProof="1"/>
          </a:p>
        </p:txBody>
      </p:sp>
      <p:sp>
        <p:nvSpPr>
          <p:cNvPr id="3" name="文本占位符 2"/>
          <p:cNvSpPr>
            <a:spLocks noGrp="1"/>
          </p:cNvSpPr>
          <p:nvPr>
            <p:ph type="body" idx="1"/>
          </p:nvPr>
        </p:nvSpPr>
        <p:spPr>
          <a:xfrm>
            <a:off x="3361055" y="5081203"/>
            <a:ext cx="4127341" cy="334872"/>
          </a:xfrm>
          <a:prstGeom prst="rect">
            <a:avLst/>
          </a:prstGeom>
        </p:spPr>
        <p:txBody>
          <a:bodyPr lIns="101600" tIns="38100" rIns="76200" bIns="38100">
            <a:normAutofit/>
          </a:bodyPr>
          <a:lstStyle>
            <a:lvl1pPr marL="0" indent="0" algn="r" eaLnBrk="1" fontAlgn="auto" latinLnBrk="0" hangingPunct="1">
              <a:buNone/>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7" name="日期占位符 6"/>
          <p:cNvSpPr>
            <a:spLocks noGrp="1"/>
          </p:cNvSpPr>
          <p:nvPr>
            <p:ph type="dt" sz="half" idx="10"/>
            <p:custDataLst>
              <p:tags r:id="rId4"/>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8" name="页脚占位符 7"/>
          <p:cNvSpPr>
            <a:spLocks noGrp="1"/>
          </p:cNvSpPr>
          <p:nvPr>
            <p:ph type="ftr" sz="quarter" idx="11"/>
            <p:custDataLst>
              <p:tags r:id="rId5"/>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1" y="498479"/>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69929" y="1626121"/>
            <a:ext cx="5283243" cy="4041680"/>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238877" y="1626121"/>
            <a:ext cx="5283243" cy="4041680"/>
          </a:xfrm>
          <a:prstGeom prst="rect">
            <a:avLst/>
          </a:prstGeom>
        </p:spPr>
        <p:txBody>
          <a:bodyPr>
            <a:normAutofit/>
          </a:bodyPr>
          <a:lstStyle>
            <a:lvl1pPr>
              <a:defRPr sz="1200" baseline="0">
                <a:latin typeface="Arial" panose="020B0604020202020204" pitchFamily="34" charset="0"/>
                <a:ea typeface="汉仪雅酷黑 65W" pitchFamily="34" charset="-122"/>
              </a:defRPr>
            </a:lvl1pPr>
            <a:lvl2pPr>
              <a:defRPr sz="1200" baseline="0">
                <a:latin typeface="Arial" panose="020B0604020202020204" pitchFamily="34" charset="0"/>
                <a:ea typeface="汉仪雅酷黑 65W" pitchFamily="34" charset="-122"/>
              </a:defRPr>
            </a:lvl2pPr>
            <a:lvl3pPr>
              <a:defRPr sz="1200" baseline="0">
                <a:latin typeface="Arial" panose="020B0604020202020204" pitchFamily="34" charset="0"/>
                <a:ea typeface="汉仪雅酷黑 65W" pitchFamily="34" charset="-122"/>
              </a:defRPr>
            </a:lvl3pPr>
            <a:lvl4pPr>
              <a:defRPr sz="1200" baseline="0">
                <a:latin typeface="Arial" panose="020B0604020202020204" pitchFamily="34" charset="0"/>
                <a:ea typeface="汉仪雅酷黑 65W" pitchFamily="34" charset="-122"/>
              </a:defRPr>
            </a:lvl4pPr>
            <a:lvl5pPr>
              <a:defRPr sz="1200" baseline="0">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8" name="日期占位符 7"/>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9" name="页脚占位符 8"/>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0" name="灯片编号占位符 9"/>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1" y="498479"/>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all"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69929" y="1000133"/>
            <a:ext cx="5283243" cy="285752"/>
          </a:xfrm>
          <a:prstGeom prst="rect">
            <a:avLst/>
          </a:prstGeom>
        </p:spPr>
        <p:txBody>
          <a:bodyPr lIns="101600" tIns="38100" rIns="76200" bIns="38100" anchor="t" anchorCtr="0">
            <a:normAutofit/>
          </a:bodyPr>
          <a:lstStyle>
            <a:lvl1pPr marL="0" indent="0" eaLnBrk="1" fontAlgn="auto" latinLnBrk="0" hangingPunct="1">
              <a:lnSpc>
                <a:spcPct val="100000"/>
              </a:lnSpc>
              <a:spcAft>
                <a:spcPct val="0"/>
              </a:spcAft>
              <a:buNone/>
              <a:defRPr sz="1500" b="0" u="none" strike="noStrike" kern="1200" cap="none" spc="200" normalizeH="0" baseline="0">
                <a:solidFill>
                  <a:schemeClr val="tx1"/>
                </a:solidFill>
                <a:uFillTx/>
                <a:latin typeface="Arial" panose="020B0604020202020204" pitchFamily="34" charset="0"/>
                <a:ea typeface="汉仪雅酷黑简" pitchFamily="18"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69925" y="2023369"/>
            <a:ext cx="5283200" cy="3701064"/>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49" y="1000133"/>
            <a:ext cx="5283243" cy="285752"/>
          </a:xfrm>
          <a:prstGeom prst="rect">
            <a:avLst/>
          </a:prstGeo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1500" b="0" i="0" u="none" strike="noStrike" kern="1200" cap="none" spc="200" normalizeH="0" baseline="0" noProof="1">
                <a:solidFill>
                  <a:schemeClr val="tx1"/>
                </a:solidFill>
                <a:uFillTx/>
                <a:latin typeface="Arial" panose="020B0604020202020204" pitchFamily="34" charset="0"/>
                <a:ea typeface="汉仪雅酷黑简" pitchFamily="18"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49" y="2023369"/>
            <a:ext cx="5283243" cy="3701064"/>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0" name="日期占位符 9"/>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11" name="页脚占位符 10"/>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2" name="灯片编号占位符 11"/>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FFFFFF">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sp>
        <p:nvSpPr>
          <p:cNvPr id="9" name="圆角矩形 47"/>
          <p:cNvSpPr/>
          <p:nvPr userDrawn="1">
            <p:custDataLst>
              <p:tags r:id="rId1"/>
            </p:custDataLst>
          </p:nvPr>
        </p:nvSpPr>
        <p:spPr>
          <a:xfrm>
            <a:off x="736600" y="1366838"/>
            <a:ext cx="10756900" cy="4400550"/>
          </a:xfrm>
          <a:prstGeom prst="roundRect">
            <a:avLst>
              <a:gd name="adj" fmla="val 9503"/>
            </a:avLst>
          </a:prstGeom>
          <a:solidFill>
            <a:schemeClr val="bg1"/>
          </a:solidFill>
          <a:ln w="28575">
            <a:solidFill>
              <a:schemeClr val="accent1">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24580" name="图片 9"/>
          <p:cNvPicPr>
            <a:picLocks noChangeAspect="1"/>
          </p:cNvPicPr>
          <p:nvPr userDrawn="1">
            <p:custDataLst>
              <p:tags r:id="rId2"/>
            </p:custDataLst>
          </p:nvPr>
        </p:nvPicPr>
        <p:blipFill>
          <a:blip r:embed="rId7"/>
          <a:stretch>
            <a:fillRect/>
          </a:stretch>
        </p:blipFill>
        <p:spPr>
          <a:xfrm>
            <a:off x="7190317" y="0"/>
            <a:ext cx="5001683" cy="4646613"/>
          </a:xfrm>
          <a:prstGeom prst="rect">
            <a:avLst/>
          </a:prstGeom>
          <a:noFill/>
          <a:ln w="9525">
            <a:noFill/>
          </a:ln>
        </p:spPr>
      </p:pic>
      <p:sp>
        <p:nvSpPr>
          <p:cNvPr id="2" name="标题 1"/>
          <p:cNvSpPr>
            <a:spLocks noGrp="1"/>
          </p:cNvSpPr>
          <p:nvPr>
            <p:ph type="title"/>
          </p:nvPr>
        </p:nvSpPr>
        <p:spPr>
          <a:xfrm>
            <a:off x="669881" y="498476"/>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6" name="日期占位符 5"/>
          <p:cNvSpPr>
            <a:spLocks noGrp="1"/>
          </p:cNvSpPr>
          <p:nvPr>
            <p:ph type="dt" sz="half" idx="10"/>
            <p:custDataLst>
              <p:tags r:id="rId3"/>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7" name="页脚占位符 6"/>
          <p:cNvSpPr>
            <a:spLocks noGrp="1"/>
          </p:cNvSpPr>
          <p:nvPr>
            <p:ph type="ftr" sz="quarter" idx="11"/>
            <p:custDataLst>
              <p:tags r:id="rId4"/>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8" name="灯片编号占位符 7"/>
          <p:cNvSpPr>
            <a:spLocks noGrp="1"/>
          </p:cNvSpPr>
          <p:nvPr>
            <p:ph type="sldNum" sz="quarter" idx="12"/>
            <p:custDataLst>
              <p:tags r:id="rId5"/>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6" name="页脚占位符 5"/>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9" y="498479"/>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669929" y="1626121"/>
            <a:ext cx="5283243" cy="4041680"/>
          </a:xfrm>
          <a:prstGeom prst="rect">
            <a:avLst/>
          </a:prstGeo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1626121"/>
            <a:ext cx="5283243" cy="4041680"/>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stStyle>
          <a:p>
            <a:pPr lvl="0" fontAlgn="auto"/>
            <a:r>
              <a:rPr strike="noStrike" noProof="1">
                <a:sym typeface="+mn-ea"/>
              </a:rPr>
              <a:t>单击此处编辑母版文本样式</a:t>
            </a:r>
          </a:p>
        </p:txBody>
      </p:sp>
      <p:sp>
        <p:nvSpPr>
          <p:cNvPr id="8" name="日期占位符 7"/>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9" name="页脚占位符 8"/>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0" name="灯片编号占位符 9"/>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1626121"/>
            <a:ext cx="950984" cy="4041680"/>
          </a:xfrm>
          <a:prstGeom prst="rect">
            <a:avLst/>
          </a:prstGeo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ct val="0"/>
              </a:spcAft>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669925" y="1626113"/>
            <a:ext cx="9828101" cy="4041680"/>
          </a:xfrm>
          <a:prstGeom prst="rect">
            <a:avLst/>
          </a:prstGeom>
        </p:spPr>
        <p:txBody>
          <a:bodyPr vert="eaVert">
            <a:normAutofit/>
          </a:bodyPr>
          <a:lstStyle>
            <a:lvl1pPr indent="0" eaLnBrk="1" fontAlgn="auto" latinLnBrk="0" hangingPunct="1">
              <a:defRPr baseline="0">
                <a:latin typeface="Arial" panose="020B0604020202020204" pitchFamily="34" charset="0"/>
                <a:ea typeface="汉仪雅酷黑 65W" pitchFamily="34" charset="-122"/>
              </a:defRPr>
            </a:lvl1pPr>
            <a:lvl2pPr indent="0" eaLnBrk="1" fontAlgn="auto" latinLnBrk="0" hangingPunct="1">
              <a:defRPr baseline="0">
                <a:latin typeface="Arial" panose="020B0604020202020204" pitchFamily="34" charset="0"/>
                <a:ea typeface="汉仪雅酷黑 65W" pitchFamily="34" charset="-122"/>
              </a:defRPr>
            </a:lvl2pPr>
            <a:lvl3pPr indent="0" eaLnBrk="1" fontAlgn="auto" latinLnBrk="0" hangingPunct="1">
              <a:defRPr baseline="0">
                <a:latin typeface="Arial" panose="020B0604020202020204" pitchFamily="34" charset="0"/>
                <a:ea typeface="汉仪雅酷黑 65W" pitchFamily="34" charset="-122"/>
              </a:defRPr>
            </a:lvl3pPr>
            <a:lvl4pPr indent="0" eaLnBrk="1" fontAlgn="auto" latinLnBrk="0" hangingPunct="1">
              <a:defRPr baseline="0">
                <a:latin typeface="Arial" panose="020B0604020202020204" pitchFamily="34" charset="0"/>
                <a:ea typeface="汉仪雅酷黑 65W" pitchFamily="34" charset="-122"/>
              </a:defRPr>
            </a:lvl4pPr>
            <a:lvl5pPr indent="0" eaLnBrk="1" fontAlgn="auto" latinLnBrk="0" hangingPunct="1">
              <a:defRPr baseline="0">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29" y="1626121"/>
            <a:ext cx="10852237" cy="4041680"/>
          </a:xfrm>
          <a:prstGeom prst="rect">
            <a:avLst/>
          </a:prstGeom>
        </p:spPr>
        <p:txBody>
          <a:bodyPr/>
          <a:lstStyle>
            <a:lvl1pPr>
              <a:defRPr baseline="0">
                <a:latin typeface="Arial" panose="020B0604020202020204" pitchFamily="34" charset="0"/>
                <a:ea typeface="汉仪雅酷黑 65W" pitchFamily="34" charset="-122"/>
              </a:defRPr>
            </a:lvl1pPr>
            <a:lvl2pPr>
              <a:defRPr baseline="0">
                <a:latin typeface="Arial" panose="020B0604020202020204" pitchFamily="34" charset="0"/>
                <a:ea typeface="汉仪雅酷黑 65W" pitchFamily="34" charset="-122"/>
              </a:defRPr>
            </a:lvl2pPr>
            <a:lvl3pPr>
              <a:defRPr baseline="0">
                <a:latin typeface="Arial" panose="020B0604020202020204" pitchFamily="34" charset="0"/>
                <a:ea typeface="汉仪雅酷黑 65W" pitchFamily="34" charset="-122"/>
              </a:defRPr>
            </a:lvl3pPr>
            <a:lvl4pPr>
              <a:defRPr baseline="0">
                <a:latin typeface="Arial" panose="020B0604020202020204" pitchFamily="34" charset="0"/>
                <a:ea typeface="汉仪雅酷黑 65W" pitchFamily="34" charset="-122"/>
              </a:defRPr>
            </a:lvl4pPr>
            <a:lvl5pPr>
              <a:defRPr baseline="0">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6" name="页脚占位符 5"/>
          <p:cNvSpPr>
            <a:spLocks noGrp="1"/>
          </p:cNvSpPr>
          <p:nvPr>
            <p:ph type="ftr" sz="quarter" idx="15"/>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8" name="灯片编号占位符 7"/>
          <p:cNvSpPr>
            <a:spLocks noGrp="1"/>
          </p:cNvSpPr>
          <p:nvPr>
            <p:ph type="sldNum" sz="quarter" idx="16"/>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203779" name="图片 6" descr="C:/Users/1V994W2/PycharmProjects/PPT_Background_Generation/pic_temp/pic_half_top.png"/>
          <p:cNvPicPr/>
          <p:nvPr>
            <p:custDataLst>
              <p:tags r:id="rId1"/>
            </p:custDataLst>
          </p:nvPr>
        </p:nvPicPr>
        <p:blipFill>
          <a:blip r:embed="rId6" r:link="rId7"/>
          <a:stretch>
            <a:fillRect/>
          </a:stretch>
        </p:blipFill>
        <p:spPr>
          <a:xfrm>
            <a:off x="4064000" y="4962525"/>
            <a:ext cx="4064000" cy="1895475"/>
          </a:xfrm>
          <a:prstGeom prst="rect">
            <a:avLst/>
          </a:prstGeom>
          <a:noFill/>
          <a:ln w="9525">
            <a:noFill/>
          </a:ln>
        </p:spPr>
      </p:pic>
      <p:sp>
        <p:nvSpPr>
          <p:cNvPr id="2" name="标题 1"/>
          <p:cNvSpPr>
            <a:spLocks noGrp="1"/>
          </p:cNvSpPr>
          <p:nvPr>
            <p:ph type="title" hasCustomPrompt="1"/>
          </p:nvPr>
        </p:nvSpPr>
        <p:spPr>
          <a:xfrm>
            <a:off x="4180115" y="2198915"/>
            <a:ext cx="5769428" cy="870856"/>
          </a:xfrm>
          <a:prstGeom prst="rect">
            <a:avLst/>
          </a:prstGeom>
        </p:spPr>
        <p:txBody>
          <a:bodyPr lIns="91440" tIns="45720" rIns="91440" bIns="45720" anchor="b"/>
          <a:lstStyle>
            <a:lvl1pPr>
              <a:defRPr sz="3600" baseline="0">
                <a:solidFill>
                  <a:schemeClr val="tx1">
                    <a:lumMod val="85000"/>
                    <a:lumOff val="15000"/>
                  </a:schemeClr>
                </a:solidFill>
                <a:ea typeface="汉仪乐喵体W" panose="00020600040101010101" pitchFamily="18" charset="-122"/>
              </a:defRPr>
            </a:lvl1pPr>
          </a:lstStyle>
          <a:p>
            <a:pPr fontAlgn="auto"/>
            <a:r>
              <a:rPr lang="zh-CN" altLang="en-US" strike="noStrike" noProof="1"/>
              <a:t>单击此处编辑标题</a:t>
            </a:r>
          </a:p>
        </p:txBody>
      </p:sp>
      <p:sp>
        <p:nvSpPr>
          <p:cNvPr id="8" name="文本占位符 7"/>
          <p:cNvSpPr>
            <a:spLocks noGrp="1"/>
          </p:cNvSpPr>
          <p:nvPr>
            <p:ph type="body" sz="quarter" idx="13"/>
          </p:nvPr>
        </p:nvSpPr>
        <p:spPr>
          <a:xfrm>
            <a:off x="4141788" y="3240087"/>
            <a:ext cx="5781675" cy="1068865"/>
          </a:xfrm>
          <a:prstGeom prst="rect">
            <a:avLst/>
          </a:prstGeom>
        </p:spPr>
        <p:txBody>
          <a:bodyPr lIns="91440" tIns="45720" rIns="91440" bIns="45720"/>
          <a:lstStyle>
            <a:lvl1pPr marL="0" indent="0" algn="l">
              <a:buNone/>
              <a:defRPr baseline="0">
                <a:solidFill>
                  <a:schemeClr val="tx1">
                    <a:lumMod val="85000"/>
                    <a:lumOff val="15000"/>
                  </a:schemeClr>
                </a:solidFill>
                <a:ea typeface="汉仪乐喵体W" panose="00020600040101010101" pitchFamily="18" charset="-122"/>
              </a:defRPr>
            </a:lvl1pPr>
          </a:lstStyle>
          <a:p>
            <a:pPr lvl="0" fontAlgn="auto"/>
            <a:r>
              <a:rPr lang="zh-CN" altLang="en-US" strike="noStrike" noProof="1"/>
              <a:t>单击此处编辑母版文本样式</a:t>
            </a:r>
          </a:p>
        </p:txBody>
      </p:sp>
      <p:sp>
        <p:nvSpPr>
          <p:cNvPr id="4" name="日期占位符 3"/>
          <p:cNvSpPr>
            <a:spLocks noGrp="1"/>
          </p:cNvSpPr>
          <p:nvPr>
            <p:ph type="dt" sz="half" idx="10"/>
            <p:custDataLst>
              <p:tags r:id="rId2"/>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5" name="页脚占位符 4"/>
          <p:cNvSpPr>
            <a:spLocks noGrp="1"/>
          </p:cNvSpPr>
          <p:nvPr>
            <p:ph type="ftr" sz="quarter" idx="11"/>
            <p:custDataLst>
              <p:tags r:id="rId3"/>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rotWithShape="0">
          <a:gsLst>
            <a:gs pos="0">
              <a:srgbClr val="B7E8FC">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pic>
        <p:nvPicPr>
          <p:cNvPr id="30" name="图片 29" descr="C:\Users\GB50W33\Desktop\5个分层动画PPT 2\C4D球体\3_画板 1.png3_画板 1"/>
          <p:cNvPicPr>
            <a:picLocks noChangeAspect="1"/>
          </p:cNvPicPr>
          <p:nvPr userDrawn="1">
            <p:custDataLst>
              <p:tags r:id="rId1"/>
            </p:custDataLst>
          </p:nvPr>
        </p:nvPicPr>
        <p:blipFill>
          <a:blip r:embed="rId17"/>
          <a:stretch>
            <a:fillRect/>
          </a:stretch>
        </p:blipFill>
        <p:spPr>
          <a:xfrm>
            <a:off x="63500" y="28575"/>
            <a:ext cx="12071351" cy="6791325"/>
          </a:xfrm>
          <a:prstGeom prst="rect">
            <a:avLst/>
          </a:prstGeom>
          <a:noFill/>
          <a:ln w="9525">
            <a:noFill/>
          </a:ln>
        </p:spPr>
      </p:pic>
      <p:sp>
        <p:nvSpPr>
          <p:cNvPr id="17" name="矩形 16"/>
          <p:cNvSpPr/>
          <p:nvPr userDrawn="1">
            <p:custDataLst>
              <p:tags r:id="rId2"/>
            </p:custDataLst>
          </p:nvPr>
        </p:nvSpPr>
        <p:spPr>
          <a:xfrm>
            <a:off x="6106584" y="3671888"/>
            <a:ext cx="723900" cy="5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29709" name="组合 6"/>
          <p:cNvGrpSpPr/>
          <p:nvPr userDrawn="1"/>
        </p:nvGrpSpPr>
        <p:grpSpPr>
          <a:xfrm>
            <a:off x="6093884" y="5295900"/>
            <a:ext cx="2432049" cy="544513"/>
            <a:chOff x="6093460" y="5205095"/>
            <a:chExt cx="2432050" cy="725170"/>
          </a:xfrm>
        </p:grpSpPr>
        <p:pic>
          <p:nvPicPr>
            <p:cNvPr id="29710" name="image 107"/>
            <p:cNvPicPr>
              <a:picLocks noChangeAspect="1"/>
            </p:cNvPicPr>
            <p:nvPr userDrawn="1">
              <p:custDataLst>
                <p:tags r:id="rId14"/>
              </p:custDataLst>
            </p:nvPr>
          </p:nvPicPr>
          <p:blipFill>
            <a:blip r:embed="rId18"/>
            <a:stretch>
              <a:fillRect/>
            </a:stretch>
          </p:blipFill>
          <p:spPr>
            <a:xfrm>
              <a:off x="6107430" y="5307330"/>
              <a:ext cx="2418080" cy="622935"/>
            </a:xfrm>
            <a:prstGeom prst="rect">
              <a:avLst/>
            </a:prstGeom>
            <a:noFill/>
            <a:ln w="9525">
              <a:noFill/>
            </a:ln>
          </p:spPr>
        </p:pic>
        <p:pic>
          <p:nvPicPr>
            <p:cNvPr id="29711" name="image 1013"/>
            <p:cNvPicPr>
              <a:picLocks noChangeAspect="1"/>
            </p:cNvPicPr>
            <p:nvPr userDrawn="1">
              <p:custDataLst>
                <p:tags r:id="rId15"/>
              </p:custDataLst>
            </p:nvPr>
          </p:nvPicPr>
          <p:blipFill>
            <a:blip r:embed="rId19"/>
            <a:stretch>
              <a:fillRect/>
            </a:stretch>
          </p:blipFill>
          <p:spPr>
            <a:xfrm>
              <a:off x="6093460" y="5205095"/>
              <a:ext cx="296545" cy="296545"/>
            </a:xfrm>
            <a:prstGeom prst="rect">
              <a:avLst/>
            </a:prstGeom>
            <a:noFill/>
            <a:ln w="9525">
              <a:noFill/>
            </a:ln>
          </p:spPr>
        </p:pic>
      </p:grpSp>
      <p:pic>
        <p:nvPicPr>
          <p:cNvPr id="29" name="图片 28" descr="C:\Users\GB50W33\Desktop\5个分层动画PPT 2\C4D球体\2_画板 1.png2_画板 1"/>
          <p:cNvPicPr>
            <a:picLocks noChangeAspect="1"/>
          </p:cNvPicPr>
          <p:nvPr userDrawn="1">
            <p:custDataLst>
              <p:tags r:id="rId3"/>
            </p:custDataLst>
          </p:nvPr>
        </p:nvPicPr>
        <p:blipFill>
          <a:blip r:embed="rId20"/>
          <a:stretch>
            <a:fillRect/>
          </a:stretch>
        </p:blipFill>
        <p:spPr>
          <a:xfrm>
            <a:off x="63500" y="36513"/>
            <a:ext cx="12071351" cy="6789737"/>
          </a:xfrm>
          <a:prstGeom prst="rect">
            <a:avLst/>
          </a:prstGeom>
          <a:noFill/>
          <a:ln w="9525">
            <a:noFill/>
          </a:ln>
        </p:spPr>
      </p:pic>
      <p:pic>
        <p:nvPicPr>
          <p:cNvPr id="28" name="图片 27" descr="C:\Users\GB50W33\Desktop\5个分层动画PPT 2\C4D球体\4_画板 1.png4_画板 1"/>
          <p:cNvPicPr>
            <a:picLocks noChangeAspect="1"/>
          </p:cNvPicPr>
          <p:nvPr userDrawn="1">
            <p:custDataLst>
              <p:tags r:id="rId4"/>
            </p:custDataLst>
          </p:nvPr>
        </p:nvPicPr>
        <p:blipFill>
          <a:blip r:embed="rId21"/>
          <a:stretch>
            <a:fillRect/>
          </a:stretch>
        </p:blipFill>
        <p:spPr>
          <a:xfrm>
            <a:off x="63500" y="36513"/>
            <a:ext cx="12071351" cy="6789737"/>
          </a:xfrm>
          <a:prstGeom prst="rect">
            <a:avLst/>
          </a:prstGeom>
          <a:noFill/>
          <a:ln w="9525">
            <a:noFill/>
          </a:ln>
        </p:spPr>
      </p:pic>
      <p:pic>
        <p:nvPicPr>
          <p:cNvPr id="27" name="图片 26" descr="C:\Users\GB50W33\Desktop\5个分层动画PPT 2\C4D球体\大_画板 1.png大_画板 1"/>
          <p:cNvPicPr>
            <a:picLocks noChangeAspect="1"/>
          </p:cNvPicPr>
          <p:nvPr userDrawn="1">
            <p:custDataLst>
              <p:tags r:id="rId5"/>
            </p:custDataLst>
          </p:nvPr>
        </p:nvPicPr>
        <p:blipFill>
          <a:blip r:embed="rId22"/>
          <a:stretch>
            <a:fillRect/>
          </a:stretch>
        </p:blipFill>
        <p:spPr>
          <a:xfrm>
            <a:off x="63500" y="36513"/>
            <a:ext cx="12071351" cy="6789737"/>
          </a:xfrm>
          <a:prstGeom prst="rect">
            <a:avLst/>
          </a:prstGeom>
          <a:noFill/>
          <a:ln w="9525">
            <a:noFill/>
          </a:ln>
        </p:spPr>
      </p:pic>
      <p:pic>
        <p:nvPicPr>
          <p:cNvPr id="26" name="图片 25" descr="C:\Users\GB50W33\Desktop\5个分层动画PPT 2\C4D球体\小_画板 1.png小_画板 1"/>
          <p:cNvPicPr>
            <a:picLocks noChangeAspect="1"/>
          </p:cNvPicPr>
          <p:nvPr userDrawn="1">
            <p:custDataLst>
              <p:tags r:id="rId6"/>
            </p:custDataLst>
          </p:nvPr>
        </p:nvPicPr>
        <p:blipFill>
          <a:blip r:embed="rId23"/>
          <a:stretch>
            <a:fillRect/>
          </a:stretch>
        </p:blipFill>
        <p:spPr>
          <a:xfrm>
            <a:off x="63500" y="36513"/>
            <a:ext cx="12071351" cy="6789737"/>
          </a:xfrm>
          <a:prstGeom prst="rect">
            <a:avLst/>
          </a:prstGeom>
          <a:noFill/>
          <a:ln w="9525">
            <a:noFill/>
          </a:ln>
        </p:spPr>
      </p:pic>
      <p:pic>
        <p:nvPicPr>
          <p:cNvPr id="25" name="图片 24" descr="C:\Users\GB50W33\Desktop\5个分层动画PPT 2\C4D球体\8_画板 1.png8_画板 1"/>
          <p:cNvPicPr>
            <a:picLocks noChangeAspect="1"/>
          </p:cNvPicPr>
          <p:nvPr userDrawn="1">
            <p:custDataLst>
              <p:tags r:id="rId7"/>
            </p:custDataLst>
          </p:nvPr>
        </p:nvPicPr>
        <p:blipFill>
          <a:blip r:embed="rId24"/>
          <a:stretch>
            <a:fillRect/>
          </a:stretch>
        </p:blipFill>
        <p:spPr>
          <a:xfrm>
            <a:off x="63500" y="36513"/>
            <a:ext cx="12071351" cy="6789737"/>
          </a:xfrm>
          <a:prstGeom prst="rect">
            <a:avLst/>
          </a:prstGeom>
          <a:noFill/>
          <a:ln w="9525">
            <a:noFill/>
          </a:ln>
        </p:spPr>
      </p:pic>
      <p:pic>
        <p:nvPicPr>
          <p:cNvPr id="24" name="图片 23" descr="C:\Users\GB50W33\Desktop\5个分层动画PPT 2\C4D球体\1_画板 1.png1_画板 1"/>
          <p:cNvPicPr>
            <a:picLocks noChangeAspect="1"/>
          </p:cNvPicPr>
          <p:nvPr userDrawn="1">
            <p:custDataLst>
              <p:tags r:id="rId8"/>
            </p:custDataLst>
          </p:nvPr>
        </p:nvPicPr>
        <p:blipFill>
          <a:blip r:embed="rId25"/>
          <a:stretch>
            <a:fillRect/>
          </a:stretch>
        </p:blipFill>
        <p:spPr>
          <a:xfrm>
            <a:off x="63500" y="36513"/>
            <a:ext cx="12071351" cy="6789737"/>
          </a:xfrm>
          <a:prstGeom prst="rect">
            <a:avLst/>
          </a:prstGeom>
          <a:noFill/>
          <a:ln w="9525">
            <a:noFill/>
          </a:ln>
        </p:spPr>
      </p:pic>
      <p:pic>
        <p:nvPicPr>
          <p:cNvPr id="22" name="图片 21" descr="C:\Users\GB50W33\Desktop\5个分层动画PPT 2\C4D球体\7_画板 1.png7_画板 1"/>
          <p:cNvPicPr>
            <a:picLocks noChangeAspect="1"/>
          </p:cNvPicPr>
          <p:nvPr userDrawn="1">
            <p:custDataLst>
              <p:tags r:id="rId9"/>
            </p:custDataLst>
          </p:nvPr>
        </p:nvPicPr>
        <p:blipFill>
          <a:blip r:embed="rId26"/>
          <a:stretch>
            <a:fillRect/>
          </a:stretch>
        </p:blipFill>
        <p:spPr>
          <a:xfrm>
            <a:off x="63500" y="36513"/>
            <a:ext cx="12071351" cy="6789737"/>
          </a:xfrm>
          <a:prstGeom prst="rect">
            <a:avLst/>
          </a:prstGeom>
          <a:noFill/>
          <a:ln w="9525">
            <a:noFill/>
          </a:ln>
        </p:spPr>
      </p:pic>
      <p:pic>
        <p:nvPicPr>
          <p:cNvPr id="21" name="图片 20" descr="C:\Users\GB50W33\Desktop\5个分层动画PPT 2\C4D球体\5_画板 1.png5_画板 1"/>
          <p:cNvPicPr>
            <a:picLocks noChangeAspect="1"/>
          </p:cNvPicPr>
          <p:nvPr userDrawn="1">
            <p:custDataLst>
              <p:tags r:id="rId10"/>
            </p:custDataLst>
          </p:nvPr>
        </p:nvPicPr>
        <p:blipFill>
          <a:blip r:embed="rId27"/>
          <a:stretch>
            <a:fillRect/>
          </a:stretch>
        </p:blipFill>
        <p:spPr>
          <a:xfrm>
            <a:off x="63500" y="36513"/>
            <a:ext cx="12071351" cy="6789737"/>
          </a:xfrm>
          <a:prstGeom prst="rect">
            <a:avLst/>
          </a:prstGeom>
          <a:noFill/>
          <a:ln w="9525">
            <a:noFill/>
          </a:ln>
        </p:spPr>
      </p:pic>
      <p:sp>
        <p:nvSpPr>
          <p:cNvPr id="2" name="标题 1"/>
          <p:cNvSpPr>
            <a:spLocks noGrp="1"/>
          </p:cNvSpPr>
          <p:nvPr>
            <p:ph type="ctrTitle" hasCustomPrompt="1"/>
          </p:nvPr>
        </p:nvSpPr>
        <p:spPr>
          <a:xfrm>
            <a:off x="5960108" y="1381761"/>
            <a:ext cx="5843271" cy="1748790"/>
          </a:xfrm>
          <a:prstGeom prst="rect">
            <a:avLst/>
          </a:prstGeom>
        </p:spPr>
        <p:txBody>
          <a:bodyPr lIns="101600" tIns="38100" rIns="25400" bIns="38100" anchor="b" anchorCtr="0">
            <a:normAutofit/>
          </a:bodyPr>
          <a:lstStyle>
            <a:lvl1pPr algn="l">
              <a:defRPr sz="5400" b="0" spc="600" baseline="0">
                <a:ea typeface="汉仪雅酷黑简" pitchFamily="18" charset="-122"/>
              </a:defRPr>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6019752" y="3988523"/>
            <a:ext cx="5187316" cy="315754"/>
          </a:xfrm>
          <a:prstGeom prst="rect">
            <a:avLst/>
          </a:prstGeom>
        </p:spPr>
        <p:txBody>
          <a:bodyPr lIns="101600" tIns="38100" rIns="76200" bIns="38100">
            <a:normAutofit/>
          </a:bodyPr>
          <a:lstStyle>
            <a:lvl1pPr marL="0" indent="0" algn="l" eaLnBrk="1" fontAlgn="auto" latinLnBrk="0" hangingPunct="1">
              <a:lnSpc>
                <a:spcPct val="100000"/>
              </a:lnSpc>
              <a:buNone/>
              <a:defRPr sz="1350" u="none" strike="noStrike" kern="1200" cap="none" spc="200" normalizeH="0" baseline="0">
                <a:solidFill>
                  <a:schemeClr val="tx1"/>
                </a:solidFill>
                <a:uFillTx/>
                <a:ea typeface="汉仪雅酷黑简" pitchFamily="18"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a:t>单击此处编辑副标题</a:t>
            </a:r>
            <a:endParaRPr lang="zh-CN" altLang="en-US" strike="noStrike" noProof="1"/>
          </a:p>
        </p:txBody>
      </p:sp>
      <p:sp>
        <p:nvSpPr>
          <p:cNvPr id="23" name="内容占位符 22"/>
          <p:cNvSpPr>
            <a:spLocks noGrp="1"/>
          </p:cNvSpPr>
          <p:nvPr>
            <p:ph sz="quarter" idx="13" hasCustomPrompt="1"/>
          </p:nvPr>
        </p:nvSpPr>
        <p:spPr>
          <a:xfrm>
            <a:off x="6252643" y="5425553"/>
            <a:ext cx="2127655" cy="386489"/>
          </a:xfrm>
          <a:prstGeom prst="rect">
            <a:avLst/>
          </a:prstGeom>
        </p:spPr>
        <p:txBody>
          <a:bodyPr anchor="ctr">
            <a:normAutofit/>
          </a:bodyPr>
          <a:lstStyle>
            <a:lvl1pPr marL="0" indent="0" algn="l">
              <a:lnSpc>
                <a:spcPct val="100000"/>
              </a:lnSpc>
              <a:spcAft>
                <a:spcPct val="0"/>
              </a:spcAft>
              <a:buNone/>
              <a:defRPr sz="1800">
                <a:solidFill>
                  <a:schemeClr val="bg1"/>
                </a:solidFill>
                <a:latin typeface="汉仪雅酷黑 65W" pitchFamily="34" charset="-122"/>
                <a:ea typeface="汉仪雅酷黑 65W" pitchFamily="34" charset="-122"/>
              </a:defRPr>
            </a:lvl1pPr>
            <a:lvl2pPr marL="342900" indent="0">
              <a:buNone/>
              <a:defRPr/>
            </a:lvl2pPr>
          </a:lstStyle>
          <a:p>
            <a:pPr lvl="0" fontAlgn="auto"/>
            <a:r>
              <a:rPr lang="zh-CN" altLang="en-US" strike="noStrike" noProof="1"/>
              <a:t>编辑文本</a:t>
            </a:r>
          </a:p>
        </p:txBody>
      </p:sp>
      <p:sp>
        <p:nvSpPr>
          <p:cNvPr id="4" name="日期占位符 3"/>
          <p:cNvSpPr>
            <a:spLocks noGrp="1"/>
          </p:cNvSpPr>
          <p:nvPr>
            <p:ph type="dt" sz="half" idx="10"/>
            <p:custDataLst>
              <p:tags r:id="rId1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5" name="页脚占位符 4"/>
          <p:cNvSpPr>
            <a:spLocks noGrp="1"/>
          </p:cNvSpPr>
          <p:nvPr>
            <p:ph type="ftr" sz="quarter" idx="11"/>
            <p:custDataLst>
              <p:tags r:id="rId1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232956 -0.0715915 C -0.0364535 -0.0715915 -0.0679314 -0.0404804 -0.0679314 -0.00214714 C -0.0679314 0.0361865 -0.0364535 0.0672972 0.00232956 0.0672972 C 0.0411127 0.0672972 0.0725898 0.0361865 0.0725898 -0.00214714 C 0.0725898 -0.0404804 0.0411127 -0.0715915 0.00232956 -0.0715915 Z" pathEditMode="relative" rAng="0" ptsTypes="">
                                      <p:cBhvr>
                                        <p:cTn id="6" dur="4000" fill="hold"/>
                                        <p:tgtEl>
                                          <p:spTgt spid="30"/>
                                        </p:tgtEl>
                                        <p:attrNameLst>
                                          <p:attrName>ppt_x</p:attrName>
                                          <p:attrName>ppt_y</p:attrName>
                                        </p:attrNameLst>
                                      </p:cBhvr>
                                      <p:rCtr x="0" y="0"/>
                                    </p:animMotion>
                                  </p:childTnLst>
                                </p:cTn>
                              </p:par>
                              <p:par>
                                <p:cTn id="7" presetID="1" presetClass="path" presetSubtype="0" repeatCount="indefinite" fill="hold" nodeType="withEffect">
                                  <p:stCondLst>
                                    <p:cond delay="0"/>
                                  </p:stCondLst>
                                  <p:childTnLst>
                                    <p:animMotion origin="layout" path="M 0.00223194 -0.0559214 C -0.0304858 -0.0559214 -0.0570396 -0.0318621 -0.0570396 -0.00221767 C -0.0570396 0.0274268 -0.0304858 0.051486 0.00223194 0.051486 C 0.0349492 0.051486 0.0615023 0.0274268 0.0615023 -0.00221767 C 0.0615023 -0.0318621 0.0349492 -0.0559214 0.00223194 -0.0559214 Z" pathEditMode="relative" rAng="0" ptsTypes="">
                                      <p:cBhvr>
                                        <p:cTn id="8" dur="4000" fill="hold"/>
                                        <p:tgtEl>
                                          <p:spTgt spid="29"/>
                                        </p:tgtEl>
                                        <p:attrNameLst>
                                          <p:attrName>ppt_x</p:attrName>
                                          <p:attrName>ppt_y</p:attrName>
                                        </p:attrNameLst>
                                      </p:cBhvr>
                                      <p:rCtr x="0" y="0"/>
                                    </p:animMotion>
                                  </p:childTnLst>
                                </p:cTn>
                              </p:par>
                              <p:par>
                                <p:cTn id="9" presetID="1" presetClass="path" presetSubtype="0" repeatCount="indefinite" fill="hold" nodeType="withEffect">
                                  <p:stCondLst>
                                    <p:cond delay="0"/>
                                  </p:stCondLst>
                                  <p:childTnLst>
                                    <p:animMotion origin="layout" path="M 0.00260239 -0.0440864 C -0.02172 -0.0440864 -0.0414608 -0.0253782 -0.0414608 -0.00232707 C -0.0414608 0.0207241 -0.02172 0.0394322 0.00260239 0.0394322 C 0.026925 0.0394322 0.046665 0.0207241 0.046665 -0.00232707 C 0.046665 -0.0253782 0.026925 -0.0440864 0.00260239 -0.0440864 Z" pathEditMode="relative" rAng="0" ptsTypes="">
                                      <p:cBhvr>
                                        <p:cTn id="10" dur="4000" fill="hold"/>
                                        <p:tgtEl>
                                          <p:spTgt spid="28"/>
                                        </p:tgtEl>
                                        <p:attrNameLst>
                                          <p:attrName>ppt_x</p:attrName>
                                          <p:attrName>ppt_y</p:attrName>
                                        </p:attrNameLst>
                                      </p:cBhvr>
                                      <p:rCtr x="0" y="0"/>
                                    </p:animMotion>
                                  </p:childTnLst>
                                </p:cTn>
                              </p:par>
                              <p:par>
                                <p:cTn id="11" presetID="1" presetClass="path" presetSubtype="0" repeatCount="indefinite" fill="hold" nodeType="withEffect">
                                  <p:stCondLst>
                                    <p:cond delay="0"/>
                                  </p:stCondLst>
                                  <p:childTnLst>
                                    <p:animMotion origin="layout" path="M 0.0025147 -0.0445448 C -0.0247976 -0.0445448 -0.0469647 -0.0256291 -0.0469647 -0.0023226 C -0.0469647 0.0209841 -0.0247976 0.0398995 0.0025147 0.0398995 C 0.0298274 0.0398995 0.0519936 0.0209841 0.0519936 -0.0023226 C 0.0519936 -0.0256291 0.0298274 -0.0445448 0.0025147 -0.0445448 Z" pathEditMode="relative" rAng="0" ptsTypes="">
                                      <p:cBhvr>
                                        <p:cTn id="12" dur="4000" fill="hold"/>
                                        <p:tgtEl>
                                          <p:spTgt spid="27"/>
                                        </p:tgtEl>
                                        <p:attrNameLst>
                                          <p:attrName>ppt_x</p:attrName>
                                          <p:attrName>ppt_y</p:attrName>
                                        </p:attrNameLst>
                                      </p:cBhvr>
                                      <p:rCtr x="0" y="0"/>
                                    </p:animMotion>
                                  </p:childTnLst>
                                </p:cTn>
                              </p:par>
                              <p:par>
                                <p:cTn id="13" presetID="1" presetClass="path" presetSubtype="0" repeatCount="indefinite" fill="hold" nodeType="withEffect">
                                  <p:stCondLst>
                                    <p:cond delay="0"/>
                                  </p:stCondLst>
                                  <p:childTnLst>
                                    <p:animMotion origin="layout" path="M 0.00254484 -0.0170768 C -0.0065112 -0.0170768 -0.0138614 -0.0105642 -0.0138614 -0.0025398 C -0.0138614 0.00548468 -0.0065112 0.0119971 0.00254484 0.0119971 C 0.0116016 0.0119971 0.0189504 0.00548468 0.0189504 -0.0025398 C 0.0189504 -0.0105642 0.0116016 -0.0170768 0.00254484 -0.0170768 Z" pathEditMode="relative" rAng="0" ptsTypes="">
                                      <p:cBhvr>
                                        <p:cTn id="14" dur="4000" fill="hold"/>
                                        <p:tgtEl>
                                          <p:spTgt spid="26"/>
                                        </p:tgtEl>
                                        <p:attrNameLst>
                                          <p:attrName>ppt_x</p:attrName>
                                          <p:attrName>ppt_y</p:attrName>
                                        </p:attrNameLst>
                                      </p:cBhvr>
                                      <p:rCtr x="0" y="0"/>
                                    </p:animMotion>
                                  </p:childTnLst>
                                </p:cTn>
                              </p:par>
                              <p:par>
                                <p:cTn id="15" presetID="1" presetClass="path" presetSubtype="0" repeatCount="indefinite" fill="hold" nodeType="withEffect">
                                  <p:stCondLst>
                                    <p:cond delay="0"/>
                                  </p:stCondLst>
                                  <p:childTnLst>
                                    <p:animMotion origin="layout" path="M 0.0025515 -0.0182111 C -0.00771246 -0.0182111 -0.0160424 -0.0111591 -0.0160424 -0.0024704 C -0.0160424 0.00621844 -0.00771246 0.0132703 0.0025515 0.0132703 C 0.0128152 0.0132703 0.0211447 0.00621844 0.0211447 -0.0024704 C 0.0211447 -0.0111591 0.0128152 -0.0182111 0.0025515 -0.0182111 Z" pathEditMode="relative" rAng="0" ptsTypes="">
                                      <p:cBhvr>
                                        <p:cTn id="16" dur="4000" fill="hold"/>
                                        <p:tgtEl>
                                          <p:spTgt spid="25"/>
                                        </p:tgtEl>
                                        <p:attrNameLst>
                                          <p:attrName>ppt_x</p:attrName>
                                          <p:attrName>ppt_y</p:attrName>
                                        </p:attrNameLst>
                                      </p:cBhvr>
                                      <p:rCtr x="0" y="0"/>
                                    </p:animMotion>
                                  </p:childTnLst>
                                </p:cTn>
                              </p:par>
                              <p:par>
                                <p:cTn id="17" presetID="1" presetClass="path" presetSubtype="0" repeatCount="indefinite" fill="hold" nodeType="withEffect">
                                  <p:stCondLst>
                                    <p:cond delay="0"/>
                                  </p:stCondLst>
                                  <p:childTnLst>
                                    <p:animMotion origin="layout" path="M 0.00248299 -0.0138962 C -0.00484844 -0.0138962 -0.0107982 -0.00871101 -0.0107982 -0.00232219 C -0.0107982 0.00406668 -0.00484844 0.00925174 0.00248299 0.00925174 C 0.00981401 0.00925174 0.0157638 0.00406668 0.0157638 -0.00232219 C 0.0157638 -0.00871101 0.00981401 -0.0138962 0.00248299 -0.0138962 Z" pathEditMode="relative" rAng="0" ptsTypes="">
                                      <p:cBhvr>
                                        <p:cTn id="18" dur="4000" fill="hold"/>
                                        <p:tgtEl>
                                          <p:spTgt spid="24"/>
                                        </p:tgtEl>
                                        <p:attrNameLst>
                                          <p:attrName>ppt_x</p:attrName>
                                          <p:attrName>ppt_y</p:attrName>
                                        </p:attrNameLst>
                                      </p:cBhvr>
                                      <p:rCtr x="0" y="0"/>
                                    </p:animMotion>
                                  </p:childTnLst>
                                </p:cTn>
                              </p:par>
                              <p:par>
                                <p:cTn id="19" presetID="1" presetClass="path" presetSubtype="0" repeatCount="indefinite" fill="hold" nodeType="withEffect">
                                  <p:stCondLst>
                                    <p:cond delay="0"/>
                                  </p:stCondLst>
                                  <p:childTnLst>
                                    <p:animMotion origin="layout" path="M 0.00229814 0.00924936 C 0.0100032 0.00924936 0.0162567 0.00385668 0.0162567 -0.00278773 C 0.0162567 -0.0094323 0.0100032 -0.0148249 0.00229814 -0.0148249 C -0.00540702 -0.0148249 -0.0116604 -0.0094323 -0.0116604 -0.00278773 C -0.0116604 0.00385668 -0.00540702 0.00924936 0.00229814 0.00924936 Z" pathEditMode="relative" rAng="0" ptsTypes="">
                                      <p:cBhvr>
                                        <p:cTn id="20" dur="4000" fill="hold"/>
                                        <p:tgtEl>
                                          <p:spTgt spid="22"/>
                                        </p:tgtEl>
                                        <p:attrNameLst>
                                          <p:attrName>ppt_x</p:attrName>
                                          <p:attrName>ppt_y</p:attrName>
                                        </p:attrNameLst>
                                      </p:cBhvr>
                                      <p:rCtr x="0" y="0"/>
                                    </p:animMotion>
                                  </p:childTnLst>
                                </p:cTn>
                              </p:par>
                              <p:par>
                                <p:cTn id="21" presetID="1" presetClass="path" presetSubtype="0" repeatCount="indefinite" fill="hold" nodeType="withEffect">
                                  <p:stCondLst>
                                    <p:cond delay="0"/>
                                  </p:stCondLst>
                                  <p:childTnLst>
                                    <p:animMotion origin="layout" path="M 0.00237934 0.0209168 C 0.0210673 0.0209168 0.0362336 0.0104219 0.0362336 -0.00250926 C 0.0362336 -0.0154404 0.0210673 -0.0259354 0.00237934 -0.0259354 C -0.0163083 -0.0259354 -0.031475 -0.0154404 -0.031475 -0.00250926 C -0.031475 0.0104219 -0.0163083 0.0209168 0.00237934 0.0209168 Z" pathEditMode="relative" rAng="0" ptsTypes="">
                                      <p:cBhvr>
                                        <p:cTn id="22" dur="4000" fill="hold"/>
                                        <p:tgtEl>
                                          <p:spTgt spid="21"/>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pic>
        <p:nvPicPr>
          <p:cNvPr id="30723" name="图片 3"/>
          <p:cNvPicPr>
            <a:picLocks noChangeAspect="1"/>
          </p:cNvPicPr>
          <p:nvPr userDrawn="1">
            <p:custDataLst>
              <p:tags r:id="rId1"/>
            </p:custDataLst>
          </p:nvPr>
        </p:nvPicPr>
        <p:blipFill>
          <a:blip r:embed="rId7"/>
          <a:stretch>
            <a:fillRect/>
          </a:stretch>
        </p:blipFill>
        <p:spPr>
          <a:xfrm>
            <a:off x="8942917" y="3443288"/>
            <a:ext cx="3249083" cy="3414712"/>
          </a:xfrm>
          <a:prstGeom prst="rect">
            <a:avLst/>
          </a:prstGeom>
          <a:noFill/>
          <a:ln w="9525">
            <a:noFill/>
          </a:ln>
        </p:spPr>
      </p:pic>
      <p:pic>
        <p:nvPicPr>
          <p:cNvPr id="11" name="图片 10" descr="7_画板 1"/>
          <p:cNvPicPr>
            <a:picLocks noChangeAspect="1"/>
          </p:cNvPicPr>
          <p:nvPr userDrawn="1">
            <p:custDataLst>
              <p:tags r:id="rId2"/>
            </p:custDataLst>
          </p:nvPr>
        </p:nvPicPr>
        <p:blipFill>
          <a:blip r:embed="rId8"/>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669881" y="498476"/>
            <a:ext cx="10852237" cy="331473"/>
          </a:xfrm>
          <a:prstGeom prst="rect">
            <a:avLst/>
          </a:prstGeom>
        </p:spPr>
        <p:txBody>
          <a:bodyPr/>
          <a:lstStyle>
            <a:lvl1pPr>
              <a:defRPr baseline="0">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6" name="日期占位符 5"/>
          <p:cNvSpPr>
            <a:spLocks noGrp="1"/>
          </p:cNvSpPr>
          <p:nvPr>
            <p:ph type="dt" sz="half" idx="10"/>
            <p:custDataLst>
              <p:tags r:id="rId3"/>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7" name="页脚占位符 6"/>
          <p:cNvSpPr>
            <a:spLocks noGrp="1"/>
          </p:cNvSpPr>
          <p:nvPr>
            <p:ph type="ftr" sz="quarter" idx="11"/>
            <p:custDataLst>
              <p:tags r:id="rId4"/>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8" name="灯片编号占位符 7"/>
          <p:cNvSpPr>
            <a:spLocks noGrp="1"/>
          </p:cNvSpPr>
          <p:nvPr>
            <p:ph type="sldNum" sz="quarter" idx="12"/>
            <p:custDataLst>
              <p:tags r:id="rId5"/>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31748" name="图片 10"/>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2" name="图片 11"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hasCustomPrompt="1"/>
          </p:nvPr>
        </p:nvSpPr>
        <p:spPr>
          <a:xfrm>
            <a:off x="1281600" y="1339650"/>
            <a:ext cx="9626400" cy="542700"/>
          </a:xfrm>
          <a:prstGeom prst="rect">
            <a:avLst/>
          </a:prstGeom>
        </p:spPr>
        <p:txBody>
          <a:bodyPr anchor="ctr"/>
          <a:lstStyle>
            <a:lvl1pPr>
              <a:defRPr sz="24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单击此处编辑标题</a:t>
            </a:r>
          </a:p>
        </p:txBody>
      </p:sp>
      <p:sp>
        <p:nvSpPr>
          <p:cNvPr id="7" name="内容占位符 6"/>
          <p:cNvSpPr>
            <a:spLocks noGrp="1"/>
          </p:cNvSpPr>
          <p:nvPr>
            <p:ph sz="quarter" idx="13"/>
          </p:nvPr>
        </p:nvSpPr>
        <p:spPr>
          <a:xfrm>
            <a:off x="1281113" y="2594250"/>
            <a:ext cx="9626600" cy="2583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6" name="日期占位符 5"/>
          <p:cNvSpPr>
            <a:spLocks noGrp="1"/>
          </p:cNvSpPr>
          <p:nvPr>
            <p:ph type="dt" sz="half" idx="14"/>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9" name="页脚占位符 8"/>
          <p:cNvSpPr>
            <a:spLocks noGrp="1"/>
          </p:cNvSpPr>
          <p:nvPr>
            <p:ph type="ftr" sz="quarter" idx="15"/>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0" name="灯片编号占位符 9"/>
          <p:cNvSpPr>
            <a:spLocks noGrp="1"/>
          </p:cNvSpPr>
          <p:nvPr>
            <p:ph type="sldNum" sz="quarter" idx="16"/>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884"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32772" name="图片 11"/>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3" name="图片 12"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hasCustomPrompt="1"/>
          </p:nvPr>
        </p:nvSpPr>
        <p:spPr>
          <a:xfrm>
            <a:off x="583200" y="880650"/>
            <a:ext cx="3960000" cy="661500"/>
          </a:xfrm>
          <a:prstGeom prst="rect">
            <a:avLst/>
          </a:prstGeom>
        </p:spPr>
        <p:txBody>
          <a:bodyPr anchor="ctr"/>
          <a:lstStyle>
            <a:lvl1pPr>
              <a:defRPr sz="27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单击编辑标题</a:t>
            </a:r>
          </a:p>
        </p:txBody>
      </p:sp>
      <p:sp>
        <p:nvSpPr>
          <p:cNvPr id="7" name="文本占位符 6"/>
          <p:cNvSpPr>
            <a:spLocks noGrp="1"/>
          </p:cNvSpPr>
          <p:nvPr>
            <p:ph type="body" sz="quarter" idx="13"/>
          </p:nvPr>
        </p:nvSpPr>
        <p:spPr>
          <a:xfrm>
            <a:off x="586800" y="2275650"/>
            <a:ext cx="3956400" cy="3069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5101200" y="1405930"/>
            <a:ext cx="6480000" cy="3815953"/>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6" name="日期占位符 5"/>
          <p:cNvSpPr>
            <a:spLocks noGrp="1"/>
          </p:cNvSpPr>
          <p:nvPr>
            <p:ph type="dt" sz="half" idx="15"/>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10" name="页脚占位符 9"/>
          <p:cNvSpPr>
            <a:spLocks noGrp="1"/>
          </p:cNvSpPr>
          <p:nvPr>
            <p:ph type="ftr" sz="quarter" idx="16"/>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1" name="灯片编号占位符 10"/>
          <p:cNvSpPr>
            <a:spLocks noGrp="1"/>
          </p:cNvSpPr>
          <p:nvPr>
            <p:ph type="sldNum" sz="quarter" idx="17"/>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33796" name="图片 11"/>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3" name="图片 12"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612000" y="859500"/>
            <a:ext cx="10976400" cy="469800"/>
          </a:xfrm>
          <a:prstGeom prst="rect">
            <a:avLst/>
          </a:prstGeom>
        </p:spPr>
        <p:txBody>
          <a:bodyPr anchor="ctr"/>
          <a:lstStyle>
            <a:lvl1pPr algn="ctr">
              <a:defRPr sz="27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7" name="文本占位符 6"/>
          <p:cNvSpPr>
            <a:spLocks noGrp="1"/>
          </p:cNvSpPr>
          <p:nvPr>
            <p:ph type="body" sz="quarter" idx="13"/>
          </p:nvPr>
        </p:nvSpPr>
        <p:spPr>
          <a:xfrm>
            <a:off x="612000" y="1763100"/>
            <a:ext cx="10975975" cy="621000"/>
          </a:xfrm>
          <a:prstGeom prst="rect">
            <a:avLst/>
          </a:prstGeom>
        </p:spPr>
        <p:txBody>
          <a:bodyPr/>
          <a:lstStyle>
            <a:lvl1pPr algn="ct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9" name="内容占位符 8"/>
          <p:cNvSpPr>
            <a:spLocks noGrp="1"/>
          </p:cNvSpPr>
          <p:nvPr>
            <p:ph sz="quarter" idx="14"/>
          </p:nvPr>
        </p:nvSpPr>
        <p:spPr>
          <a:xfrm>
            <a:off x="612775" y="3236850"/>
            <a:ext cx="10965600" cy="25731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6" name="日期占位符 5"/>
          <p:cNvSpPr>
            <a:spLocks noGrp="1"/>
          </p:cNvSpPr>
          <p:nvPr>
            <p:ph type="dt" sz="half" idx="15"/>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6"/>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1" name="灯片编号占位符 10"/>
          <p:cNvSpPr>
            <a:spLocks noGrp="1"/>
          </p:cNvSpPr>
          <p:nvPr>
            <p:ph type="sldNum" sz="quarter" idx="17"/>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汉仪雅酷黑 65W" pitchFamily="34" charset="-122"/>
              <a:sym typeface="+mn-ea"/>
            </a:endParaRPr>
          </a:p>
        </p:txBody>
      </p:sp>
      <p:pic>
        <p:nvPicPr>
          <p:cNvPr id="34820" name="图片 11"/>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3" name="图片 12"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604800" y="740250"/>
            <a:ext cx="10976400" cy="423900"/>
          </a:xfrm>
          <a:prstGeom prst="rect">
            <a:avLst/>
          </a:prstGeom>
        </p:spPr>
        <p:txBody>
          <a:bodyPr anchor="ctr"/>
          <a:lstStyle>
            <a:lvl1pPr algn="ctr">
              <a:defRPr sz="24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604837" y="2082600"/>
            <a:ext cx="10990800" cy="24084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文本占位符 8"/>
          <p:cNvSpPr>
            <a:spLocks noGrp="1"/>
          </p:cNvSpPr>
          <p:nvPr>
            <p:ph type="body" sz="quarter" idx="14"/>
          </p:nvPr>
        </p:nvSpPr>
        <p:spPr>
          <a:xfrm>
            <a:off x="594000" y="5306850"/>
            <a:ext cx="11001600" cy="7587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6" name="日期占位符 5"/>
          <p:cNvSpPr>
            <a:spLocks noGrp="1"/>
          </p:cNvSpPr>
          <p:nvPr>
            <p:ph type="dt" sz="half" idx="15"/>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10" name="页脚占位符 9"/>
          <p:cNvSpPr>
            <a:spLocks noGrp="1"/>
          </p:cNvSpPr>
          <p:nvPr>
            <p:ph type="ftr" sz="quarter" idx="16"/>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1" name="灯片编号占位符 10"/>
          <p:cNvSpPr>
            <a:spLocks noGrp="1"/>
          </p:cNvSpPr>
          <p:nvPr>
            <p:ph type="sldNum" sz="quarter" idx="17"/>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汉仪雅酷黑简" pitchFamily="18" charset="-122"/>
              <a:sym typeface="+mn-ea"/>
            </a:endParaRPr>
          </a:p>
        </p:txBody>
      </p:sp>
      <p:pic>
        <p:nvPicPr>
          <p:cNvPr id="35844" name="图片 13"/>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5" name="图片 14"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579600" y="292846"/>
            <a:ext cx="11037600" cy="331473"/>
          </a:xfrm>
          <a:prstGeom prst="rect">
            <a:avLst/>
          </a:prstGeom>
        </p:spPr>
        <p:txBody>
          <a:bodyPr/>
          <a:lstStyle>
            <a:lvl1pPr>
              <a:defRPr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579600" y="2025000"/>
            <a:ext cx="5342400" cy="21708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6242400" y="2025000"/>
            <a:ext cx="5367600" cy="21708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文本占位符 10"/>
          <p:cNvSpPr>
            <a:spLocks noGrp="1"/>
          </p:cNvSpPr>
          <p:nvPr>
            <p:ph type="body" sz="quarter" idx="15"/>
          </p:nvPr>
        </p:nvSpPr>
        <p:spPr>
          <a:xfrm>
            <a:off x="572400" y="4914450"/>
            <a:ext cx="5342400" cy="585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13" name="文本占位符 12"/>
          <p:cNvSpPr>
            <a:spLocks noGrp="1"/>
          </p:cNvSpPr>
          <p:nvPr>
            <p:ph type="body" sz="quarter" idx="16"/>
          </p:nvPr>
        </p:nvSpPr>
        <p:spPr>
          <a:xfrm>
            <a:off x="6253200" y="4910850"/>
            <a:ext cx="5367600" cy="585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6" name="日期占位符 5"/>
          <p:cNvSpPr>
            <a:spLocks noGrp="1"/>
          </p:cNvSpPr>
          <p:nvPr>
            <p:ph type="dt" sz="half" idx="17"/>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8"/>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2" name="灯片编号占位符 11"/>
          <p:cNvSpPr>
            <a:spLocks noGrp="1"/>
          </p:cNvSpPr>
          <p:nvPr>
            <p:ph type="sldNum" sz="quarter" idx="19"/>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576388"/>
            <a:ext cx="12192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36868" name="图片 10"/>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2" name="图片 11"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hasCustomPrompt="1"/>
          </p:nvPr>
        </p:nvSpPr>
        <p:spPr>
          <a:xfrm>
            <a:off x="1522800" y="1637550"/>
            <a:ext cx="9144000" cy="1790100"/>
          </a:xfrm>
          <a:prstGeom prst="rect">
            <a:avLst/>
          </a:prstGeom>
        </p:spPr>
        <p:txBody>
          <a:bodyPr anchor="b"/>
          <a:lstStyle>
            <a:lvl1pPr algn="ctr">
              <a:defRPr sz="45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单击此处编辑标题</a:t>
            </a:r>
          </a:p>
        </p:txBody>
      </p:sp>
      <p:sp>
        <p:nvSpPr>
          <p:cNvPr id="7" name="文本占位符 6"/>
          <p:cNvSpPr>
            <a:spLocks noGrp="1"/>
          </p:cNvSpPr>
          <p:nvPr>
            <p:ph type="body" sz="quarter" idx="13"/>
          </p:nvPr>
        </p:nvSpPr>
        <p:spPr>
          <a:xfrm>
            <a:off x="1522413" y="4069800"/>
            <a:ext cx="9144000" cy="1242000"/>
          </a:xfrm>
          <a:prstGeom prst="rect">
            <a:avLst/>
          </a:prstGeom>
        </p:spPr>
        <p:txBody>
          <a:bodyPr/>
          <a:lstStyle>
            <a:lvl1pPr algn="ct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6" name="日期占位符 5"/>
          <p:cNvSpPr>
            <a:spLocks noGrp="1"/>
          </p:cNvSpPr>
          <p:nvPr>
            <p:ph type="dt" sz="half" idx="14"/>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5"/>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9" name="灯片编号占位符 8"/>
          <p:cNvSpPr>
            <a:spLocks noGrp="1"/>
          </p:cNvSpPr>
          <p:nvPr>
            <p:ph type="sldNum" sz="quarter" idx="16"/>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rotWithShape="0">
          <a:gsLst>
            <a:gs pos="0">
              <a:srgbClr val="B7E8FC">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pic>
        <p:nvPicPr>
          <p:cNvPr id="30" name="图片 29" descr="C:\Users\GB50W33\Desktop\5个分层动画PPT 2\C4D球体\3_画板 1.png3_画板 1"/>
          <p:cNvPicPr>
            <a:picLocks noChangeAspect="1"/>
          </p:cNvPicPr>
          <p:nvPr userDrawn="1">
            <p:custDataLst>
              <p:tags r:id="rId1"/>
            </p:custDataLst>
          </p:nvPr>
        </p:nvPicPr>
        <p:blipFill>
          <a:blip r:embed="rId17"/>
          <a:stretch>
            <a:fillRect/>
          </a:stretch>
        </p:blipFill>
        <p:spPr>
          <a:xfrm>
            <a:off x="63500" y="28575"/>
            <a:ext cx="12071351" cy="6791325"/>
          </a:xfrm>
          <a:prstGeom prst="rect">
            <a:avLst/>
          </a:prstGeom>
          <a:noFill/>
          <a:ln w="9525">
            <a:noFill/>
          </a:ln>
        </p:spPr>
      </p:pic>
      <p:sp>
        <p:nvSpPr>
          <p:cNvPr id="17" name="矩形 16"/>
          <p:cNvSpPr/>
          <p:nvPr userDrawn="1">
            <p:custDataLst>
              <p:tags r:id="rId2"/>
            </p:custDataLst>
          </p:nvPr>
        </p:nvSpPr>
        <p:spPr>
          <a:xfrm>
            <a:off x="6106584" y="3671888"/>
            <a:ext cx="723900" cy="5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baseline="0" noProof="1">
              <a:latin typeface="Arial" panose="020B0604020202020204" pitchFamily="34" charset="0"/>
              <a:ea typeface="汉仪雅酷黑简" pitchFamily="18" charset="-122"/>
            </a:endParaRPr>
          </a:p>
        </p:txBody>
      </p:sp>
      <p:grpSp>
        <p:nvGrpSpPr>
          <p:cNvPr id="183309" name="组合 6"/>
          <p:cNvGrpSpPr/>
          <p:nvPr userDrawn="1"/>
        </p:nvGrpSpPr>
        <p:grpSpPr>
          <a:xfrm>
            <a:off x="6093884" y="5295900"/>
            <a:ext cx="2432049" cy="544513"/>
            <a:chOff x="6093460" y="5205095"/>
            <a:chExt cx="2432050" cy="725170"/>
          </a:xfrm>
        </p:grpSpPr>
        <p:pic>
          <p:nvPicPr>
            <p:cNvPr id="183310" name="image 107"/>
            <p:cNvPicPr>
              <a:picLocks noChangeAspect="1"/>
            </p:cNvPicPr>
            <p:nvPr userDrawn="1">
              <p:custDataLst>
                <p:tags r:id="rId14"/>
              </p:custDataLst>
            </p:nvPr>
          </p:nvPicPr>
          <p:blipFill>
            <a:blip r:embed="rId18"/>
            <a:stretch>
              <a:fillRect/>
            </a:stretch>
          </p:blipFill>
          <p:spPr>
            <a:xfrm>
              <a:off x="6107430" y="5307330"/>
              <a:ext cx="2418080" cy="622935"/>
            </a:xfrm>
            <a:prstGeom prst="rect">
              <a:avLst/>
            </a:prstGeom>
            <a:noFill/>
            <a:ln w="9525">
              <a:noFill/>
            </a:ln>
          </p:spPr>
        </p:pic>
        <p:pic>
          <p:nvPicPr>
            <p:cNvPr id="183311" name="image 1013"/>
            <p:cNvPicPr>
              <a:picLocks noChangeAspect="1"/>
            </p:cNvPicPr>
            <p:nvPr userDrawn="1">
              <p:custDataLst>
                <p:tags r:id="rId15"/>
              </p:custDataLst>
            </p:nvPr>
          </p:nvPicPr>
          <p:blipFill>
            <a:blip r:embed="rId19"/>
            <a:stretch>
              <a:fillRect/>
            </a:stretch>
          </p:blipFill>
          <p:spPr>
            <a:xfrm>
              <a:off x="6093460" y="5205095"/>
              <a:ext cx="296545" cy="296545"/>
            </a:xfrm>
            <a:prstGeom prst="rect">
              <a:avLst/>
            </a:prstGeom>
            <a:noFill/>
            <a:ln w="9525">
              <a:noFill/>
            </a:ln>
          </p:spPr>
        </p:pic>
      </p:grpSp>
      <p:pic>
        <p:nvPicPr>
          <p:cNvPr id="29" name="图片 28" descr="C:\Users\GB50W33\Desktop\5个分层动画PPT 2\C4D球体\2_画板 1.png2_画板 1"/>
          <p:cNvPicPr>
            <a:picLocks noChangeAspect="1"/>
          </p:cNvPicPr>
          <p:nvPr userDrawn="1">
            <p:custDataLst>
              <p:tags r:id="rId3"/>
            </p:custDataLst>
          </p:nvPr>
        </p:nvPicPr>
        <p:blipFill>
          <a:blip r:embed="rId20"/>
          <a:stretch>
            <a:fillRect/>
          </a:stretch>
        </p:blipFill>
        <p:spPr>
          <a:xfrm>
            <a:off x="63500" y="36513"/>
            <a:ext cx="12071351" cy="6789737"/>
          </a:xfrm>
          <a:prstGeom prst="rect">
            <a:avLst/>
          </a:prstGeom>
          <a:noFill/>
          <a:ln w="9525">
            <a:noFill/>
          </a:ln>
        </p:spPr>
      </p:pic>
      <p:pic>
        <p:nvPicPr>
          <p:cNvPr id="28" name="图片 27" descr="C:\Users\GB50W33\Desktop\5个分层动画PPT 2\C4D球体\4_画板 1.png4_画板 1"/>
          <p:cNvPicPr>
            <a:picLocks noChangeAspect="1"/>
          </p:cNvPicPr>
          <p:nvPr userDrawn="1">
            <p:custDataLst>
              <p:tags r:id="rId4"/>
            </p:custDataLst>
          </p:nvPr>
        </p:nvPicPr>
        <p:blipFill>
          <a:blip r:embed="rId21"/>
          <a:stretch>
            <a:fillRect/>
          </a:stretch>
        </p:blipFill>
        <p:spPr>
          <a:xfrm>
            <a:off x="63500" y="36513"/>
            <a:ext cx="12071351" cy="6789737"/>
          </a:xfrm>
          <a:prstGeom prst="rect">
            <a:avLst/>
          </a:prstGeom>
          <a:noFill/>
          <a:ln w="9525">
            <a:noFill/>
          </a:ln>
        </p:spPr>
      </p:pic>
      <p:pic>
        <p:nvPicPr>
          <p:cNvPr id="27" name="图片 26" descr="C:\Users\GB50W33\Desktop\5个分层动画PPT 2\C4D球体\大_画板 1.png大_画板 1"/>
          <p:cNvPicPr>
            <a:picLocks noChangeAspect="1"/>
          </p:cNvPicPr>
          <p:nvPr userDrawn="1">
            <p:custDataLst>
              <p:tags r:id="rId5"/>
            </p:custDataLst>
          </p:nvPr>
        </p:nvPicPr>
        <p:blipFill>
          <a:blip r:embed="rId22"/>
          <a:stretch>
            <a:fillRect/>
          </a:stretch>
        </p:blipFill>
        <p:spPr>
          <a:xfrm>
            <a:off x="63500" y="36513"/>
            <a:ext cx="12071351" cy="6789737"/>
          </a:xfrm>
          <a:prstGeom prst="rect">
            <a:avLst/>
          </a:prstGeom>
          <a:noFill/>
          <a:ln w="9525">
            <a:noFill/>
          </a:ln>
        </p:spPr>
      </p:pic>
      <p:pic>
        <p:nvPicPr>
          <p:cNvPr id="26" name="图片 25" descr="C:\Users\GB50W33\Desktop\5个分层动画PPT 2\C4D球体\小_画板 1.png小_画板 1"/>
          <p:cNvPicPr>
            <a:picLocks noChangeAspect="1"/>
          </p:cNvPicPr>
          <p:nvPr userDrawn="1">
            <p:custDataLst>
              <p:tags r:id="rId6"/>
            </p:custDataLst>
          </p:nvPr>
        </p:nvPicPr>
        <p:blipFill>
          <a:blip r:embed="rId23"/>
          <a:stretch>
            <a:fillRect/>
          </a:stretch>
        </p:blipFill>
        <p:spPr>
          <a:xfrm>
            <a:off x="63500" y="36513"/>
            <a:ext cx="12071351" cy="6789737"/>
          </a:xfrm>
          <a:prstGeom prst="rect">
            <a:avLst/>
          </a:prstGeom>
          <a:noFill/>
          <a:ln w="9525">
            <a:noFill/>
          </a:ln>
        </p:spPr>
      </p:pic>
      <p:pic>
        <p:nvPicPr>
          <p:cNvPr id="25" name="图片 24" descr="C:\Users\GB50W33\Desktop\5个分层动画PPT 2\C4D球体\8_画板 1.png8_画板 1"/>
          <p:cNvPicPr>
            <a:picLocks noChangeAspect="1"/>
          </p:cNvPicPr>
          <p:nvPr userDrawn="1">
            <p:custDataLst>
              <p:tags r:id="rId7"/>
            </p:custDataLst>
          </p:nvPr>
        </p:nvPicPr>
        <p:blipFill>
          <a:blip r:embed="rId24"/>
          <a:stretch>
            <a:fillRect/>
          </a:stretch>
        </p:blipFill>
        <p:spPr>
          <a:xfrm>
            <a:off x="63500" y="36513"/>
            <a:ext cx="12071351" cy="6789737"/>
          </a:xfrm>
          <a:prstGeom prst="rect">
            <a:avLst/>
          </a:prstGeom>
          <a:noFill/>
          <a:ln w="9525">
            <a:noFill/>
          </a:ln>
        </p:spPr>
      </p:pic>
      <p:pic>
        <p:nvPicPr>
          <p:cNvPr id="24" name="图片 23" descr="C:\Users\GB50W33\Desktop\5个分层动画PPT 2\C4D球体\1_画板 1.png1_画板 1"/>
          <p:cNvPicPr>
            <a:picLocks noChangeAspect="1"/>
          </p:cNvPicPr>
          <p:nvPr userDrawn="1">
            <p:custDataLst>
              <p:tags r:id="rId8"/>
            </p:custDataLst>
          </p:nvPr>
        </p:nvPicPr>
        <p:blipFill>
          <a:blip r:embed="rId25"/>
          <a:stretch>
            <a:fillRect/>
          </a:stretch>
        </p:blipFill>
        <p:spPr>
          <a:xfrm>
            <a:off x="63500" y="36513"/>
            <a:ext cx="12071351" cy="6789737"/>
          </a:xfrm>
          <a:prstGeom prst="rect">
            <a:avLst/>
          </a:prstGeom>
          <a:noFill/>
          <a:ln w="9525">
            <a:noFill/>
          </a:ln>
        </p:spPr>
      </p:pic>
      <p:pic>
        <p:nvPicPr>
          <p:cNvPr id="22" name="图片 21" descr="C:\Users\GB50W33\Desktop\5个分层动画PPT 2\C4D球体\7_画板 1.png7_画板 1"/>
          <p:cNvPicPr>
            <a:picLocks noChangeAspect="1"/>
          </p:cNvPicPr>
          <p:nvPr userDrawn="1">
            <p:custDataLst>
              <p:tags r:id="rId9"/>
            </p:custDataLst>
          </p:nvPr>
        </p:nvPicPr>
        <p:blipFill>
          <a:blip r:embed="rId26"/>
          <a:stretch>
            <a:fillRect/>
          </a:stretch>
        </p:blipFill>
        <p:spPr>
          <a:xfrm>
            <a:off x="63500" y="36513"/>
            <a:ext cx="12071351" cy="6789737"/>
          </a:xfrm>
          <a:prstGeom prst="rect">
            <a:avLst/>
          </a:prstGeom>
          <a:noFill/>
          <a:ln w="9525">
            <a:noFill/>
          </a:ln>
        </p:spPr>
      </p:pic>
      <p:pic>
        <p:nvPicPr>
          <p:cNvPr id="21" name="图片 20" descr="C:\Users\GB50W33\Desktop\5个分层动画PPT 2\C4D球体\5_画板 1.png5_画板 1"/>
          <p:cNvPicPr>
            <a:picLocks noChangeAspect="1"/>
          </p:cNvPicPr>
          <p:nvPr userDrawn="1">
            <p:custDataLst>
              <p:tags r:id="rId10"/>
            </p:custDataLst>
          </p:nvPr>
        </p:nvPicPr>
        <p:blipFill>
          <a:blip r:embed="rId27"/>
          <a:stretch>
            <a:fillRect/>
          </a:stretch>
        </p:blipFill>
        <p:spPr>
          <a:xfrm>
            <a:off x="63500" y="36513"/>
            <a:ext cx="12071351" cy="6789737"/>
          </a:xfrm>
          <a:prstGeom prst="rect">
            <a:avLst/>
          </a:prstGeom>
          <a:noFill/>
          <a:ln w="9525">
            <a:noFill/>
          </a:ln>
        </p:spPr>
      </p:pic>
      <p:sp>
        <p:nvSpPr>
          <p:cNvPr id="2" name="标题 1"/>
          <p:cNvSpPr>
            <a:spLocks noGrp="1"/>
          </p:cNvSpPr>
          <p:nvPr>
            <p:ph type="ctrTitle" hasCustomPrompt="1"/>
          </p:nvPr>
        </p:nvSpPr>
        <p:spPr>
          <a:xfrm>
            <a:off x="5960108" y="1381761"/>
            <a:ext cx="5843271" cy="1748790"/>
          </a:xfrm>
          <a:prstGeom prst="rect">
            <a:avLst/>
          </a:prstGeom>
        </p:spPr>
        <p:txBody>
          <a:bodyPr lIns="101600" tIns="38100" rIns="25400" bIns="38100" anchor="b" anchorCtr="0">
            <a:normAutofit/>
          </a:bodyPr>
          <a:lstStyle>
            <a:lvl1pPr algn="l">
              <a:defRPr sz="5400" b="0" spc="600" baseline="0">
                <a:latin typeface="Arial" panose="020B0604020202020204" pitchFamily="34" charset="0"/>
                <a:ea typeface="汉仪雅酷黑简" pitchFamily="18" charset="-122"/>
              </a:defRPr>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6019752" y="3988523"/>
            <a:ext cx="5187316" cy="315754"/>
          </a:xfrm>
          <a:prstGeom prst="rect">
            <a:avLst/>
          </a:prstGeom>
        </p:spPr>
        <p:txBody>
          <a:bodyPr lIns="101600" tIns="38100" rIns="76200" bIns="38100">
            <a:normAutofit/>
          </a:bodyPr>
          <a:lstStyle>
            <a:lvl1pPr marL="0" indent="0" algn="l" eaLnBrk="1" fontAlgn="auto" latinLnBrk="0" hangingPunct="1">
              <a:lnSpc>
                <a:spcPct val="100000"/>
              </a:lnSpc>
              <a:buNone/>
              <a:defRPr sz="1350" u="none" strike="noStrike" kern="1200" cap="none" spc="200" normalizeH="0" baseline="0">
                <a:solidFill>
                  <a:schemeClr val="tx1"/>
                </a:solidFill>
                <a:uFillTx/>
                <a:latin typeface="Arial" panose="020B0604020202020204" pitchFamily="34" charset="0"/>
                <a:ea typeface="汉仪雅酷黑简" pitchFamily="18"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a:t>单击此处编辑副标题</a:t>
            </a:r>
            <a:endParaRPr lang="zh-CN" altLang="en-US" strike="noStrike" noProof="1"/>
          </a:p>
        </p:txBody>
      </p:sp>
      <p:sp>
        <p:nvSpPr>
          <p:cNvPr id="23" name="内容占位符 22"/>
          <p:cNvSpPr>
            <a:spLocks noGrp="1"/>
          </p:cNvSpPr>
          <p:nvPr>
            <p:ph sz="quarter" idx="13" hasCustomPrompt="1"/>
          </p:nvPr>
        </p:nvSpPr>
        <p:spPr>
          <a:xfrm>
            <a:off x="6252643" y="5425553"/>
            <a:ext cx="2127655" cy="386489"/>
          </a:xfrm>
          <a:prstGeom prst="rect">
            <a:avLst/>
          </a:prstGeom>
        </p:spPr>
        <p:txBody>
          <a:bodyPr anchor="ctr">
            <a:normAutofit/>
          </a:bodyPr>
          <a:lstStyle>
            <a:lvl1pPr marL="0" indent="0" algn="l">
              <a:lnSpc>
                <a:spcPct val="100000"/>
              </a:lnSpc>
              <a:spcAft>
                <a:spcPct val="0"/>
              </a:spcAft>
              <a:buNone/>
              <a:defRPr sz="1800" baseline="0">
                <a:solidFill>
                  <a:schemeClr val="bg1"/>
                </a:solidFill>
                <a:latin typeface="Arial" panose="020B0604020202020204" pitchFamily="34" charset="0"/>
                <a:ea typeface="汉仪雅酷黑 65W" pitchFamily="34" charset="-122"/>
              </a:defRPr>
            </a:lvl1pPr>
            <a:lvl2pPr marL="342900" indent="0">
              <a:buNone/>
              <a:defRPr/>
            </a:lvl2pPr>
          </a:lstStyle>
          <a:p>
            <a:pPr lvl="0" fontAlgn="auto"/>
            <a:r>
              <a:rPr lang="zh-CN" altLang="en-US" strike="noStrike" noProof="1"/>
              <a:t>编辑文本</a:t>
            </a:r>
          </a:p>
        </p:txBody>
      </p:sp>
      <p:sp>
        <p:nvSpPr>
          <p:cNvPr id="4" name="日期占位符 3"/>
          <p:cNvSpPr>
            <a:spLocks noGrp="1"/>
          </p:cNvSpPr>
          <p:nvPr>
            <p:ph type="dt" sz="half" idx="10"/>
            <p:custDataLst>
              <p:tags r:id="rId1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5" name="页脚占位符 4"/>
          <p:cNvSpPr>
            <a:spLocks noGrp="1"/>
          </p:cNvSpPr>
          <p:nvPr>
            <p:ph type="ftr" sz="quarter" idx="11"/>
            <p:custDataLst>
              <p:tags r:id="rId1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232956 -0.0715915 C -0.0364535 -0.0715915 -0.0679314 -0.0404804 -0.0679314 -0.00214714 C -0.0679314 0.0361865 -0.0364535 0.0672972 0.00232956 0.0672972 C 0.0411127 0.0672972 0.0725898 0.0361865 0.0725898 -0.00214714 C 0.0725898 -0.0404804 0.0411127 -0.0715915 0.00232956 -0.0715915 Z" pathEditMode="relative" rAng="0" ptsTypes="">
                                      <p:cBhvr>
                                        <p:cTn id="6" dur="4000" fill="hold"/>
                                        <p:tgtEl>
                                          <p:spTgt spid="30"/>
                                        </p:tgtEl>
                                        <p:attrNameLst>
                                          <p:attrName>ppt_x</p:attrName>
                                          <p:attrName>ppt_y</p:attrName>
                                        </p:attrNameLst>
                                      </p:cBhvr>
                                      <p:rCtr x="0" y="0"/>
                                    </p:animMotion>
                                  </p:childTnLst>
                                </p:cTn>
                              </p:par>
                              <p:par>
                                <p:cTn id="7" presetID="1" presetClass="path" presetSubtype="0" repeatCount="indefinite" fill="hold" nodeType="withEffect">
                                  <p:stCondLst>
                                    <p:cond delay="0"/>
                                  </p:stCondLst>
                                  <p:childTnLst>
                                    <p:animMotion origin="layout" path="M 0.00223194 -0.0559214 C -0.0304858 -0.0559214 -0.0570396 -0.0318621 -0.0570396 -0.00221767 C -0.0570396 0.0274268 -0.0304858 0.051486 0.00223194 0.051486 C 0.0349492 0.051486 0.0615023 0.0274268 0.0615023 -0.00221767 C 0.0615023 -0.0318621 0.0349492 -0.0559214 0.00223194 -0.0559214 Z" pathEditMode="relative" rAng="0" ptsTypes="">
                                      <p:cBhvr>
                                        <p:cTn id="8" dur="4000" fill="hold"/>
                                        <p:tgtEl>
                                          <p:spTgt spid="29"/>
                                        </p:tgtEl>
                                        <p:attrNameLst>
                                          <p:attrName>ppt_x</p:attrName>
                                          <p:attrName>ppt_y</p:attrName>
                                        </p:attrNameLst>
                                      </p:cBhvr>
                                      <p:rCtr x="0" y="0"/>
                                    </p:animMotion>
                                  </p:childTnLst>
                                </p:cTn>
                              </p:par>
                              <p:par>
                                <p:cTn id="9" presetID="1" presetClass="path" presetSubtype="0" repeatCount="indefinite" fill="hold" nodeType="withEffect">
                                  <p:stCondLst>
                                    <p:cond delay="0"/>
                                  </p:stCondLst>
                                  <p:childTnLst>
                                    <p:animMotion origin="layout" path="M 0.00260239 -0.0440864 C -0.02172 -0.0440864 -0.0414608 -0.0253782 -0.0414608 -0.00232707 C -0.0414608 0.0207241 -0.02172 0.0394322 0.00260239 0.0394322 C 0.026925 0.0394322 0.046665 0.0207241 0.046665 -0.00232707 C 0.046665 -0.0253782 0.026925 -0.0440864 0.00260239 -0.0440864 Z" pathEditMode="relative" rAng="0" ptsTypes="">
                                      <p:cBhvr>
                                        <p:cTn id="10" dur="4000" fill="hold"/>
                                        <p:tgtEl>
                                          <p:spTgt spid="28"/>
                                        </p:tgtEl>
                                        <p:attrNameLst>
                                          <p:attrName>ppt_x</p:attrName>
                                          <p:attrName>ppt_y</p:attrName>
                                        </p:attrNameLst>
                                      </p:cBhvr>
                                      <p:rCtr x="0" y="0"/>
                                    </p:animMotion>
                                  </p:childTnLst>
                                </p:cTn>
                              </p:par>
                              <p:par>
                                <p:cTn id="11" presetID="1" presetClass="path" presetSubtype="0" repeatCount="indefinite" fill="hold" nodeType="withEffect">
                                  <p:stCondLst>
                                    <p:cond delay="0"/>
                                  </p:stCondLst>
                                  <p:childTnLst>
                                    <p:animMotion origin="layout" path="M 0.0025147 -0.0445448 C -0.0247976 -0.0445448 -0.0469647 -0.0256291 -0.0469647 -0.0023226 C -0.0469647 0.0209841 -0.0247976 0.0398995 0.0025147 0.0398995 C 0.0298274 0.0398995 0.0519936 0.0209841 0.0519936 -0.0023226 C 0.0519936 -0.0256291 0.0298274 -0.0445448 0.0025147 -0.0445448 Z" pathEditMode="relative" rAng="0" ptsTypes="">
                                      <p:cBhvr>
                                        <p:cTn id="12" dur="4000" fill="hold"/>
                                        <p:tgtEl>
                                          <p:spTgt spid="27"/>
                                        </p:tgtEl>
                                        <p:attrNameLst>
                                          <p:attrName>ppt_x</p:attrName>
                                          <p:attrName>ppt_y</p:attrName>
                                        </p:attrNameLst>
                                      </p:cBhvr>
                                      <p:rCtr x="0" y="0"/>
                                    </p:animMotion>
                                  </p:childTnLst>
                                </p:cTn>
                              </p:par>
                              <p:par>
                                <p:cTn id="13" presetID="1" presetClass="path" presetSubtype="0" repeatCount="indefinite" fill="hold" nodeType="withEffect">
                                  <p:stCondLst>
                                    <p:cond delay="0"/>
                                  </p:stCondLst>
                                  <p:childTnLst>
                                    <p:animMotion origin="layout" path="M 0.00254484 -0.0170768 C -0.0065112 -0.0170768 -0.0138614 -0.0105642 -0.0138614 -0.0025398 C -0.0138614 0.00548468 -0.0065112 0.0119971 0.00254484 0.0119971 C 0.0116016 0.0119971 0.0189504 0.00548468 0.0189504 -0.0025398 C 0.0189504 -0.0105642 0.0116016 -0.0170768 0.00254484 -0.0170768 Z" pathEditMode="relative" rAng="0" ptsTypes="">
                                      <p:cBhvr>
                                        <p:cTn id="14" dur="4000" fill="hold"/>
                                        <p:tgtEl>
                                          <p:spTgt spid="26"/>
                                        </p:tgtEl>
                                        <p:attrNameLst>
                                          <p:attrName>ppt_x</p:attrName>
                                          <p:attrName>ppt_y</p:attrName>
                                        </p:attrNameLst>
                                      </p:cBhvr>
                                      <p:rCtr x="0" y="0"/>
                                    </p:animMotion>
                                  </p:childTnLst>
                                </p:cTn>
                              </p:par>
                              <p:par>
                                <p:cTn id="15" presetID="1" presetClass="path" presetSubtype="0" repeatCount="indefinite" fill="hold" nodeType="withEffect">
                                  <p:stCondLst>
                                    <p:cond delay="0"/>
                                  </p:stCondLst>
                                  <p:childTnLst>
                                    <p:animMotion origin="layout" path="M 0.0025515 -0.0182111 C -0.00771246 -0.0182111 -0.0160424 -0.0111591 -0.0160424 -0.0024704 C -0.0160424 0.00621844 -0.00771246 0.0132703 0.0025515 0.0132703 C 0.0128152 0.0132703 0.0211447 0.00621844 0.0211447 -0.0024704 C 0.0211447 -0.0111591 0.0128152 -0.0182111 0.0025515 -0.0182111 Z" pathEditMode="relative" rAng="0" ptsTypes="">
                                      <p:cBhvr>
                                        <p:cTn id="16" dur="4000" fill="hold"/>
                                        <p:tgtEl>
                                          <p:spTgt spid="25"/>
                                        </p:tgtEl>
                                        <p:attrNameLst>
                                          <p:attrName>ppt_x</p:attrName>
                                          <p:attrName>ppt_y</p:attrName>
                                        </p:attrNameLst>
                                      </p:cBhvr>
                                      <p:rCtr x="0" y="0"/>
                                    </p:animMotion>
                                  </p:childTnLst>
                                </p:cTn>
                              </p:par>
                              <p:par>
                                <p:cTn id="17" presetID="1" presetClass="path" presetSubtype="0" repeatCount="indefinite" fill="hold" nodeType="withEffect">
                                  <p:stCondLst>
                                    <p:cond delay="0"/>
                                  </p:stCondLst>
                                  <p:childTnLst>
                                    <p:animMotion origin="layout" path="M 0.00248299 -0.0138962 C -0.00484844 -0.0138962 -0.0107982 -0.00871101 -0.0107982 -0.00232219 C -0.0107982 0.00406668 -0.00484844 0.00925174 0.00248299 0.00925174 C 0.00981401 0.00925174 0.0157638 0.00406668 0.0157638 -0.00232219 C 0.0157638 -0.00871101 0.00981401 -0.0138962 0.00248299 -0.0138962 Z" pathEditMode="relative" rAng="0" ptsTypes="">
                                      <p:cBhvr>
                                        <p:cTn id="18" dur="4000" fill="hold"/>
                                        <p:tgtEl>
                                          <p:spTgt spid="24"/>
                                        </p:tgtEl>
                                        <p:attrNameLst>
                                          <p:attrName>ppt_x</p:attrName>
                                          <p:attrName>ppt_y</p:attrName>
                                        </p:attrNameLst>
                                      </p:cBhvr>
                                      <p:rCtr x="0" y="0"/>
                                    </p:animMotion>
                                  </p:childTnLst>
                                </p:cTn>
                              </p:par>
                              <p:par>
                                <p:cTn id="19" presetID="1" presetClass="path" presetSubtype="0" repeatCount="indefinite" fill="hold" nodeType="withEffect">
                                  <p:stCondLst>
                                    <p:cond delay="0"/>
                                  </p:stCondLst>
                                  <p:childTnLst>
                                    <p:animMotion origin="layout" path="M 0.00229814 0.00924936 C 0.0100032 0.00924936 0.0162567 0.00385668 0.0162567 -0.00278773 C 0.0162567 -0.0094323 0.0100032 -0.0148249 0.00229814 -0.0148249 C -0.00540702 -0.0148249 -0.0116604 -0.0094323 -0.0116604 -0.00278773 C -0.0116604 0.00385668 -0.00540702 0.00924936 0.00229814 0.00924936 Z" pathEditMode="relative" rAng="0" ptsTypes="">
                                      <p:cBhvr>
                                        <p:cTn id="20" dur="4000" fill="hold"/>
                                        <p:tgtEl>
                                          <p:spTgt spid="22"/>
                                        </p:tgtEl>
                                        <p:attrNameLst>
                                          <p:attrName>ppt_x</p:attrName>
                                          <p:attrName>ppt_y</p:attrName>
                                        </p:attrNameLst>
                                      </p:cBhvr>
                                      <p:rCtr x="0" y="0"/>
                                    </p:animMotion>
                                  </p:childTnLst>
                                </p:cTn>
                              </p:par>
                              <p:par>
                                <p:cTn id="21" presetID="1" presetClass="path" presetSubtype="0" repeatCount="indefinite" fill="hold" nodeType="withEffect">
                                  <p:stCondLst>
                                    <p:cond delay="0"/>
                                  </p:stCondLst>
                                  <p:childTnLst>
                                    <p:animMotion origin="layout" path="M 0.00237934 0.0209168 C 0.0210673 0.0209168 0.0362336 0.0104219 0.0362336 -0.00250926 C 0.0362336 -0.0154404 0.0210673 -0.0259354 0.00237934 -0.0259354 C -0.0163083 -0.0259354 -0.031475 -0.0154404 -0.031475 -0.00250926 C -0.031475 0.0104219 -0.0163083 0.0209168 0.00237934 0.0209168 Z" pathEditMode="relative" rAng="0" ptsTypes="">
                                      <p:cBhvr>
                                        <p:cTn id="22" dur="4000" fill="hold"/>
                                        <p:tgtEl>
                                          <p:spTgt spid="21"/>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1" y="498479"/>
            <a:ext cx="10852237" cy="331473"/>
          </a:xfrm>
          <a:prstGeom prst="rect">
            <a:avLst/>
          </a:prstGeo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69881" y="1626121"/>
            <a:ext cx="10852237" cy="4041680"/>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8" name="页脚占位符 7"/>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04803" name="图片 8"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04804" name="图片 7"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69883" y="443234"/>
            <a:ext cx="10852237" cy="441964"/>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a:solidFill>
                  <a:schemeClr val="tx1"/>
                </a:solidFill>
                <a:uFillTx/>
                <a:latin typeface="Arial" panose="020B0604020202020204" pitchFamily="34" charset="0"/>
                <a:ea typeface="幼圆" panose="02010509060101010101" pitchFamily="49"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69931" y="952508"/>
            <a:ext cx="5283243" cy="5388907"/>
          </a:xfrm>
          <a:prstGeom prst="rect">
            <a:avLst/>
          </a:prstGeom>
        </p:spPr>
        <p:txBody>
          <a:bodyPr vert="horz" lIns="90170" tIns="46990" rIns="90170" bIns="4699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238877" y="952508"/>
            <a:ext cx="5283243" cy="5388907"/>
          </a:xfrm>
          <a:prstGeom prst="rect">
            <a:avLst/>
          </a:prstGeom>
        </p:spPr>
        <p:txBody>
          <a:bodyPr lIns="90170" tIns="46990" rIns="90170" bIns="46990">
            <a:normAutofit/>
          </a:bodyPr>
          <a:lstStyle>
            <a:lvl1pPr eaLnBrk="1" fontAlgn="auto" latinLnBrk="0" hangingPunct="1">
              <a:defRPr sz="1200">
                <a:solidFill>
                  <a:schemeClr val="tx1"/>
                </a:solidFill>
                <a:latin typeface="Arial" panose="020B0604020202020204" pitchFamily="34" charset="0"/>
                <a:ea typeface="幼圆" panose="02010509060101010101" pitchFamily="49" charset="-122"/>
              </a:defRPr>
            </a:lvl1pPr>
            <a:lvl2pPr eaLnBrk="1" fontAlgn="auto" latinLnBrk="0" hangingPunct="1">
              <a:defRPr sz="1200">
                <a:solidFill>
                  <a:schemeClr val="tx1"/>
                </a:solidFill>
                <a:latin typeface="Arial" panose="020B0604020202020204" pitchFamily="34" charset="0"/>
                <a:ea typeface="幼圆" panose="02010509060101010101" pitchFamily="49" charset="-122"/>
              </a:defRPr>
            </a:lvl2pPr>
            <a:lvl3pPr eaLnBrk="1" fontAlgn="auto" latinLnBrk="0" hangingPunct="1">
              <a:defRPr sz="1200">
                <a:solidFill>
                  <a:schemeClr val="tx1"/>
                </a:solidFill>
                <a:latin typeface="Arial" panose="020B0604020202020204" pitchFamily="34" charset="0"/>
                <a:ea typeface="幼圆" panose="02010509060101010101" pitchFamily="49" charset="-122"/>
              </a:defRPr>
            </a:lvl3pPr>
            <a:lvl4pPr eaLnBrk="1" fontAlgn="auto" latinLnBrk="0" hangingPunct="1">
              <a:defRPr sz="1200">
                <a:solidFill>
                  <a:schemeClr val="tx1"/>
                </a:solidFill>
                <a:latin typeface="Arial" panose="020B0604020202020204" pitchFamily="34" charset="0"/>
                <a:ea typeface="幼圆" panose="02010509060101010101" pitchFamily="49" charset="-122"/>
              </a:defRPr>
            </a:lvl4pPr>
            <a:lvl5pPr eaLnBrk="1" fontAlgn="auto" latinLnBrk="0" hangingPunct="1">
              <a:defRPr sz="1200">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6" name="页脚占位符 5"/>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7" name="灯片编号占位符 6"/>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FFFFFF">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sp>
        <p:nvSpPr>
          <p:cNvPr id="10" name="圆角矩形 12"/>
          <p:cNvSpPr/>
          <p:nvPr userDrawn="1">
            <p:custDataLst>
              <p:tags r:id="rId1"/>
            </p:custDataLst>
          </p:nvPr>
        </p:nvSpPr>
        <p:spPr>
          <a:xfrm>
            <a:off x="455084" y="3521075"/>
            <a:ext cx="11307233" cy="2595563"/>
          </a:xfrm>
          <a:prstGeom prst="roundRect">
            <a:avLst/>
          </a:prstGeom>
          <a:solidFill>
            <a:schemeClr val="bg1"/>
          </a:solidFill>
          <a:ln w="28575">
            <a:solidFill>
              <a:schemeClr val="accent1">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0" name="矩形 19"/>
          <p:cNvSpPr/>
          <p:nvPr userDrawn="1">
            <p:custDataLst>
              <p:tags r:id="rId2"/>
            </p:custDataLst>
          </p:nvPr>
        </p:nvSpPr>
        <p:spPr>
          <a:xfrm>
            <a:off x="6620933" y="5453063"/>
            <a:ext cx="681567" cy="1222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altLang="zh-CN" sz="1350" strike="noStrike" noProof="1">
              <a:ln>
                <a:noFill/>
              </a:ln>
              <a:solidFill>
                <a:srgbClr val="F85C1B"/>
              </a:solidFill>
            </a:endParaRPr>
          </a:p>
        </p:txBody>
      </p:sp>
      <p:pic>
        <p:nvPicPr>
          <p:cNvPr id="185349" name="图片 4" descr="图片14"/>
          <p:cNvPicPr>
            <a:picLocks noChangeAspect="1"/>
          </p:cNvPicPr>
          <p:nvPr userDrawn="1">
            <p:custDataLst>
              <p:tags r:id="rId3"/>
            </p:custDataLst>
          </p:nvPr>
        </p:nvPicPr>
        <p:blipFill>
          <a:blip r:embed="rId8"/>
          <a:stretch>
            <a:fillRect/>
          </a:stretch>
        </p:blipFill>
        <p:spPr>
          <a:xfrm>
            <a:off x="0" y="0"/>
            <a:ext cx="7706784" cy="5422900"/>
          </a:xfrm>
          <a:prstGeom prst="rect">
            <a:avLst/>
          </a:prstGeom>
          <a:noFill/>
          <a:ln w="9525">
            <a:noFill/>
          </a:ln>
        </p:spPr>
      </p:pic>
      <p:sp>
        <p:nvSpPr>
          <p:cNvPr id="2" name="标题 1"/>
          <p:cNvSpPr>
            <a:spLocks noGrp="1"/>
          </p:cNvSpPr>
          <p:nvPr>
            <p:ph type="title" hasCustomPrompt="1"/>
          </p:nvPr>
        </p:nvSpPr>
        <p:spPr>
          <a:xfrm>
            <a:off x="3361055" y="4011930"/>
            <a:ext cx="4114167" cy="868680"/>
          </a:xfrm>
          <a:prstGeom prst="rect">
            <a:avLst/>
          </a:prstGeom>
        </p:spPr>
        <p:txBody>
          <a:bodyPr lIns="101600" tIns="38100" rIns="63500" bIns="38100" anchor="b" anchorCtr="0">
            <a:normAutofit/>
          </a:bodyPr>
          <a:lstStyle>
            <a:lvl1pPr algn="r">
              <a:defRPr sz="4050" b="0" u="none" strike="noStrike" kern="1200" cap="none" spc="300" normalizeH="0" baseline="0">
                <a:solidFill>
                  <a:schemeClr val="tx1">
                    <a:lumMod val="75000"/>
                    <a:lumOff val="25000"/>
                  </a:schemeClr>
                </a:solidFill>
                <a:uFillTx/>
                <a:latin typeface="Arial" panose="020B0604020202020204" pitchFamily="34" charset="0"/>
                <a:ea typeface="汉仪雅酷黑简" pitchFamily="18" charset="-122"/>
              </a:defRPr>
            </a:lvl1pPr>
          </a:lstStyle>
          <a:p>
            <a:pPr fontAlgn="auto"/>
            <a:r>
              <a:rPr lang="zh-CN" altLang="en-US" sz="4050" strike="noStrike" noProof="1"/>
              <a:t>编辑标题</a:t>
            </a:r>
            <a:endParaRPr lang="zh-CN" altLang="en-US" strike="noStrike" noProof="1"/>
          </a:p>
        </p:txBody>
      </p:sp>
      <p:sp>
        <p:nvSpPr>
          <p:cNvPr id="3" name="文本占位符 2"/>
          <p:cNvSpPr>
            <a:spLocks noGrp="1"/>
          </p:cNvSpPr>
          <p:nvPr>
            <p:ph type="body" idx="1"/>
          </p:nvPr>
        </p:nvSpPr>
        <p:spPr>
          <a:xfrm>
            <a:off x="3361055" y="5081203"/>
            <a:ext cx="4127341" cy="334872"/>
          </a:xfrm>
          <a:prstGeom prst="rect">
            <a:avLst/>
          </a:prstGeom>
        </p:spPr>
        <p:txBody>
          <a:bodyPr lIns="101600" tIns="38100" rIns="76200" bIns="38100">
            <a:normAutofit/>
          </a:bodyPr>
          <a:lstStyle>
            <a:lvl1pPr marL="0" indent="0" algn="r" eaLnBrk="1" fontAlgn="auto" latinLnBrk="0" hangingPunct="1">
              <a:buNone/>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7" name="日期占位符 6"/>
          <p:cNvSpPr>
            <a:spLocks noGrp="1"/>
          </p:cNvSpPr>
          <p:nvPr>
            <p:ph type="dt" sz="half" idx="10"/>
            <p:custDataLst>
              <p:tags r:id="rId4"/>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8" name="页脚占位符 7"/>
          <p:cNvSpPr>
            <a:spLocks noGrp="1"/>
          </p:cNvSpPr>
          <p:nvPr>
            <p:ph type="ftr" sz="quarter" idx="11"/>
            <p:custDataLst>
              <p:tags r:id="rId5"/>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1" y="498479"/>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69929" y="1626121"/>
            <a:ext cx="5283243" cy="4041680"/>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238877" y="1626121"/>
            <a:ext cx="5283243" cy="4041680"/>
          </a:xfrm>
          <a:prstGeom prst="rect">
            <a:avLst/>
          </a:prstGeom>
        </p:spPr>
        <p:txBody>
          <a:bodyPr>
            <a:normAutofit/>
          </a:bodyPr>
          <a:lstStyle>
            <a:lvl1pPr>
              <a:defRPr sz="1200" baseline="0">
                <a:latin typeface="Arial" panose="020B0604020202020204" pitchFamily="34" charset="0"/>
                <a:ea typeface="汉仪雅酷黑 65W" pitchFamily="34" charset="-122"/>
              </a:defRPr>
            </a:lvl1pPr>
            <a:lvl2pPr>
              <a:defRPr sz="1200" baseline="0">
                <a:latin typeface="Arial" panose="020B0604020202020204" pitchFamily="34" charset="0"/>
                <a:ea typeface="汉仪雅酷黑 65W" pitchFamily="34" charset="-122"/>
              </a:defRPr>
            </a:lvl2pPr>
            <a:lvl3pPr>
              <a:defRPr sz="1200" baseline="0">
                <a:latin typeface="Arial" panose="020B0604020202020204" pitchFamily="34" charset="0"/>
                <a:ea typeface="汉仪雅酷黑 65W" pitchFamily="34" charset="-122"/>
              </a:defRPr>
            </a:lvl3pPr>
            <a:lvl4pPr>
              <a:defRPr sz="1200" baseline="0">
                <a:latin typeface="Arial" panose="020B0604020202020204" pitchFamily="34" charset="0"/>
                <a:ea typeface="汉仪雅酷黑 65W" pitchFamily="34" charset="-122"/>
              </a:defRPr>
            </a:lvl4pPr>
            <a:lvl5pPr>
              <a:defRPr sz="1200" baseline="0">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8" name="日期占位符 7"/>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9" name="页脚占位符 8"/>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0" name="灯片编号占位符 9"/>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1" y="498479"/>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all"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69929" y="1000133"/>
            <a:ext cx="5283243" cy="285752"/>
          </a:xfrm>
          <a:prstGeom prst="rect">
            <a:avLst/>
          </a:prstGeom>
        </p:spPr>
        <p:txBody>
          <a:bodyPr lIns="101600" tIns="38100" rIns="76200" bIns="38100" anchor="t" anchorCtr="0">
            <a:normAutofit/>
          </a:bodyPr>
          <a:lstStyle>
            <a:lvl1pPr marL="0" indent="0" eaLnBrk="1" fontAlgn="auto" latinLnBrk="0" hangingPunct="1">
              <a:lnSpc>
                <a:spcPct val="100000"/>
              </a:lnSpc>
              <a:spcAft>
                <a:spcPct val="0"/>
              </a:spcAft>
              <a:buNone/>
              <a:defRPr sz="1500" b="0" u="none" strike="noStrike" kern="1200" cap="none" spc="200" normalizeH="0" baseline="0">
                <a:solidFill>
                  <a:schemeClr val="tx1"/>
                </a:solidFill>
                <a:uFillTx/>
                <a:latin typeface="Arial" panose="020B0604020202020204" pitchFamily="34" charset="0"/>
                <a:ea typeface="汉仪雅酷黑简" pitchFamily="18"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69925" y="2023369"/>
            <a:ext cx="5283200" cy="3701064"/>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49" y="1000133"/>
            <a:ext cx="5283243" cy="285752"/>
          </a:xfrm>
          <a:prstGeom prst="rect">
            <a:avLst/>
          </a:prstGeo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1500" b="0" i="0" u="none" strike="noStrike" kern="1200" cap="none" spc="200" normalizeH="0" baseline="0" noProof="1">
                <a:solidFill>
                  <a:schemeClr val="tx1"/>
                </a:solidFill>
                <a:uFillTx/>
                <a:latin typeface="Arial" panose="020B0604020202020204" pitchFamily="34" charset="0"/>
                <a:ea typeface="汉仪雅酷黑简" pitchFamily="18"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49" y="2023369"/>
            <a:ext cx="5283243" cy="3701064"/>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0" name="日期占位符 9"/>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11" name="页脚占位符 10"/>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2" name="灯片编号占位符 11"/>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FFFFFF">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sp>
        <p:nvSpPr>
          <p:cNvPr id="9" name="圆角矩形 47"/>
          <p:cNvSpPr/>
          <p:nvPr userDrawn="1">
            <p:custDataLst>
              <p:tags r:id="rId1"/>
            </p:custDataLst>
          </p:nvPr>
        </p:nvSpPr>
        <p:spPr>
          <a:xfrm>
            <a:off x="736600" y="1366838"/>
            <a:ext cx="10756900" cy="4400550"/>
          </a:xfrm>
          <a:prstGeom prst="roundRect">
            <a:avLst>
              <a:gd name="adj" fmla="val 9503"/>
            </a:avLst>
          </a:prstGeom>
          <a:solidFill>
            <a:schemeClr val="bg1"/>
          </a:solidFill>
          <a:ln w="28575">
            <a:solidFill>
              <a:schemeClr val="accent1">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88420" name="图片 9"/>
          <p:cNvPicPr>
            <a:picLocks noChangeAspect="1"/>
          </p:cNvPicPr>
          <p:nvPr userDrawn="1">
            <p:custDataLst>
              <p:tags r:id="rId2"/>
            </p:custDataLst>
          </p:nvPr>
        </p:nvPicPr>
        <p:blipFill>
          <a:blip r:embed="rId7"/>
          <a:stretch>
            <a:fillRect/>
          </a:stretch>
        </p:blipFill>
        <p:spPr>
          <a:xfrm>
            <a:off x="7190317" y="0"/>
            <a:ext cx="5001683" cy="4646613"/>
          </a:xfrm>
          <a:prstGeom prst="rect">
            <a:avLst/>
          </a:prstGeom>
          <a:noFill/>
          <a:ln w="9525">
            <a:noFill/>
          </a:ln>
        </p:spPr>
      </p:pic>
      <p:sp>
        <p:nvSpPr>
          <p:cNvPr id="2" name="标题 1"/>
          <p:cNvSpPr>
            <a:spLocks noGrp="1"/>
          </p:cNvSpPr>
          <p:nvPr>
            <p:ph type="title"/>
          </p:nvPr>
        </p:nvSpPr>
        <p:spPr>
          <a:xfrm>
            <a:off x="669881" y="498476"/>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6" name="日期占位符 5"/>
          <p:cNvSpPr>
            <a:spLocks noGrp="1"/>
          </p:cNvSpPr>
          <p:nvPr>
            <p:ph type="dt" sz="half" idx="10"/>
            <p:custDataLst>
              <p:tags r:id="rId3"/>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7" name="页脚占位符 6"/>
          <p:cNvSpPr>
            <a:spLocks noGrp="1"/>
          </p:cNvSpPr>
          <p:nvPr>
            <p:ph type="ftr" sz="quarter" idx="11"/>
            <p:custDataLst>
              <p:tags r:id="rId4"/>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8" name="灯片编号占位符 7"/>
          <p:cNvSpPr>
            <a:spLocks noGrp="1"/>
          </p:cNvSpPr>
          <p:nvPr>
            <p:ph type="sldNum" sz="quarter" idx="12"/>
            <p:custDataLst>
              <p:tags r:id="rId5"/>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6" name="页脚占位符 5"/>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29" y="498479"/>
            <a:ext cx="10852237" cy="331473"/>
          </a:xfrm>
          <a:prstGeom prst="rect">
            <a:avLst/>
          </a:prstGeo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669929" y="1626121"/>
            <a:ext cx="5283243" cy="4041680"/>
          </a:xfrm>
          <a:prstGeom prst="rect">
            <a:avLst/>
          </a:prstGeo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1626121"/>
            <a:ext cx="5283243" cy="4041680"/>
          </a:xfrm>
          <a:prstGeom prst="rect">
            <a:avLst/>
          </a:prstGeo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汉仪雅酷黑 65W" pitchFamily="34" charset="-122"/>
                <a:cs typeface="+mn-cs"/>
                <a:sym typeface="+mn-ea"/>
              </a:defRPr>
            </a:lvl1pPr>
          </a:lstStyle>
          <a:p>
            <a:pPr lvl="0" fontAlgn="auto"/>
            <a:r>
              <a:rPr strike="noStrike" noProof="1">
                <a:sym typeface="+mn-ea"/>
              </a:rPr>
              <a:t>单击此处编辑母版文本样式</a:t>
            </a:r>
          </a:p>
        </p:txBody>
      </p:sp>
      <p:sp>
        <p:nvSpPr>
          <p:cNvPr id="8" name="日期占位符 7"/>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9" name="页脚占位符 8"/>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0" name="灯片编号占位符 9"/>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1626121"/>
            <a:ext cx="950984" cy="4041680"/>
          </a:xfrm>
          <a:prstGeom prst="rect">
            <a:avLst/>
          </a:prstGeo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ct val="0"/>
              </a:spcAft>
              <a:buNone/>
              <a:defRPr kumimoji="0" lang="zh-CN" altLang="en-US" sz="1800" b="1" i="0" u="none" strike="noStrike" kern="1200" cap="none" spc="200" normalizeH="0" baseline="0" noProof="1">
                <a:solidFill>
                  <a:schemeClr val="tx1"/>
                </a:solidFill>
                <a:uFillTx/>
                <a:latin typeface="Arial" panose="020B0604020202020204" pitchFamily="34" charset="0"/>
                <a:ea typeface="汉仪雅酷黑简" pitchFamily="18"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669925" y="1626113"/>
            <a:ext cx="9828101" cy="4041680"/>
          </a:xfrm>
          <a:prstGeom prst="rect">
            <a:avLst/>
          </a:prstGeom>
        </p:spPr>
        <p:txBody>
          <a:bodyPr vert="eaVert">
            <a:normAutofit/>
          </a:bodyPr>
          <a:lstStyle>
            <a:lvl1pPr indent="0" eaLnBrk="1" fontAlgn="auto" latinLnBrk="0" hangingPunct="1">
              <a:defRPr baseline="0">
                <a:latin typeface="Arial" panose="020B0604020202020204" pitchFamily="34" charset="0"/>
                <a:ea typeface="汉仪雅酷黑 65W" pitchFamily="34" charset="-122"/>
              </a:defRPr>
            </a:lvl1pPr>
            <a:lvl2pPr indent="0" eaLnBrk="1" fontAlgn="auto" latinLnBrk="0" hangingPunct="1">
              <a:defRPr baseline="0">
                <a:latin typeface="Arial" panose="020B0604020202020204" pitchFamily="34" charset="0"/>
                <a:ea typeface="汉仪雅酷黑 65W" pitchFamily="34" charset="-122"/>
              </a:defRPr>
            </a:lvl2pPr>
            <a:lvl3pPr indent="0" eaLnBrk="1" fontAlgn="auto" latinLnBrk="0" hangingPunct="1">
              <a:defRPr baseline="0">
                <a:latin typeface="Arial" panose="020B0604020202020204" pitchFamily="34" charset="0"/>
                <a:ea typeface="汉仪雅酷黑 65W" pitchFamily="34" charset="-122"/>
              </a:defRPr>
            </a:lvl3pPr>
            <a:lvl4pPr indent="0" eaLnBrk="1" fontAlgn="auto" latinLnBrk="0" hangingPunct="1">
              <a:defRPr baseline="0">
                <a:latin typeface="Arial" panose="020B0604020202020204" pitchFamily="34" charset="0"/>
                <a:ea typeface="汉仪雅酷黑 65W" pitchFamily="34" charset="-122"/>
              </a:defRPr>
            </a:lvl4pPr>
            <a:lvl5pPr indent="0" eaLnBrk="1" fontAlgn="auto" latinLnBrk="0" hangingPunct="1">
              <a:defRPr baseline="0">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1"/>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29" y="1626121"/>
            <a:ext cx="10852237" cy="4041680"/>
          </a:xfrm>
          <a:prstGeom prst="rect">
            <a:avLst/>
          </a:prstGeom>
        </p:spPr>
        <p:txBody>
          <a:bodyPr/>
          <a:lstStyle>
            <a:lvl1pPr>
              <a:defRPr baseline="0">
                <a:latin typeface="Arial" panose="020B0604020202020204" pitchFamily="34" charset="0"/>
                <a:ea typeface="汉仪雅酷黑 65W" pitchFamily="34" charset="-122"/>
              </a:defRPr>
            </a:lvl1pPr>
            <a:lvl2pPr>
              <a:defRPr baseline="0">
                <a:latin typeface="Arial" panose="020B0604020202020204" pitchFamily="34" charset="0"/>
                <a:ea typeface="汉仪雅酷黑 65W" pitchFamily="34" charset="-122"/>
              </a:defRPr>
            </a:lvl2pPr>
            <a:lvl3pPr>
              <a:defRPr baseline="0">
                <a:latin typeface="Arial" panose="020B0604020202020204" pitchFamily="34" charset="0"/>
                <a:ea typeface="汉仪雅酷黑 65W" pitchFamily="34" charset="-122"/>
              </a:defRPr>
            </a:lvl3pPr>
            <a:lvl4pPr>
              <a:defRPr baseline="0">
                <a:latin typeface="Arial" panose="020B0604020202020204" pitchFamily="34" charset="0"/>
                <a:ea typeface="汉仪雅酷黑 65W" pitchFamily="34" charset="-122"/>
              </a:defRPr>
            </a:lvl4pPr>
            <a:lvl5pPr>
              <a:defRPr baseline="0">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custDataLst>
              <p:tags r:id="rId1"/>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6" name="页脚占位符 5"/>
          <p:cNvSpPr>
            <a:spLocks noGrp="1"/>
          </p:cNvSpPr>
          <p:nvPr>
            <p:ph type="ftr" sz="quarter" idx="15"/>
            <p:custDataLst>
              <p:tags r:id="rId2"/>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8" name="灯片编号占位符 7"/>
          <p:cNvSpPr>
            <a:spLocks noGrp="1"/>
          </p:cNvSpPr>
          <p:nvPr>
            <p:ph type="sldNum" sz="quarter" idx="16"/>
            <p:custDataLst>
              <p:tags r:id="rId3"/>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rotWithShape="0">
          <a:gsLst>
            <a:gs pos="0">
              <a:srgbClr val="B7E8FC">
                <a:alpha val="100000"/>
              </a:srgbClr>
            </a:gs>
            <a:gs pos="0">
              <a:srgbClr val="CAEEFD">
                <a:alpha val="100000"/>
              </a:srgbClr>
            </a:gs>
            <a:gs pos="91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rgbClr val="E6F7FE">
                <a:alpha val="100000"/>
              </a:srgbClr>
            </a:gs>
            <a:gs pos="100000">
              <a:schemeClr val="bg2"/>
            </a:gs>
          </a:gsLst>
          <a:lin ang="5940000"/>
        </a:gradFill>
        <a:effectLst/>
      </p:bgPr>
    </p:bg>
    <p:spTree>
      <p:nvGrpSpPr>
        <p:cNvPr id="1" name=""/>
        <p:cNvGrpSpPr/>
        <p:nvPr/>
      </p:nvGrpSpPr>
      <p:grpSpPr>
        <a:xfrm>
          <a:off x="0" y="0"/>
          <a:ext cx="0" cy="0"/>
          <a:chOff x="0" y="0"/>
          <a:chExt cx="0" cy="0"/>
        </a:xfrm>
      </p:grpSpPr>
      <p:pic>
        <p:nvPicPr>
          <p:cNvPr id="30" name="图片 29" descr="C:\Users\GB50W33\Desktop\5个分层动画PPT 2\C4D球体\3_画板 1.png3_画板 1"/>
          <p:cNvPicPr>
            <a:picLocks noChangeAspect="1"/>
          </p:cNvPicPr>
          <p:nvPr userDrawn="1">
            <p:custDataLst>
              <p:tags r:id="rId1"/>
            </p:custDataLst>
          </p:nvPr>
        </p:nvPicPr>
        <p:blipFill>
          <a:blip r:embed="rId17"/>
          <a:stretch>
            <a:fillRect/>
          </a:stretch>
        </p:blipFill>
        <p:spPr>
          <a:xfrm>
            <a:off x="63500" y="28575"/>
            <a:ext cx="12071351" cy="6791325"/>
          </a:xfrm>
          <a:prstGeom prst="rect">
            <a:avLst/>
          </a:prstGeom>
          <a:noFill/>
          <a:ln w="9525">
            <a:noFill/>
          </a:ln>
        </p:spPr>
      </p:pic>
      <p:sp>
        <p:nvSpPr>
          <p:cNvPr id="17" name="矩形 16"/>
          <p:cNvSpPr/>
          <p:nvPr userDrawn="1">
            <p:custDataLst>
              <p:tags r:id="rId2"/>
            </p:custDataLst>
          </p:nvPr>
        </p:nvSpPr>
        <p:spPr>
          <a:xfrm>
            <a:off x="6106584" y="3671888"/>
            <a:ext cx="723900" cy="5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193549" name="组合 6"/>
          <p:cNvGrpSpPr/>
          <p:nvPr userDrawn="1"/>
        </p:nvGrpSpPr>
        <p:grpSpPr>
          <a:xfrm>
            <a:off x="6093884" y="5295900"/>
            <a:ext cx="2432049" cy="544513"/>
            <a:chOff x="6093460" y="5205095"/>
            <a:chExt cx="2432050" cy="725170"/>
          </a:xfrm>
        </p:grpSpPr>
        <p:pic>
          <p:nvPicPr>
            <p:cNvPr id="193550" name="image 107"/>
            <p:cNvPicPr>
              <a:picLocks noChangeAspect="1"/>
            </p:cNvPicPr>
            <p:nvPr userDrawn="1">
              <p:custDataLst>
                <p:tags r:id="rId14"/>
              </p:custDataLst>
            </p:nvPr>
          </p:nvPicPr>
          <p:blipFill>
            <a:blip r:embed="rId18"/>
            <a:stretch>
              <a:fillRect/>
            </a:stretch>
          </p:blipFill>
          <p:spPr>
            <a:xfrm>
              <a:off x="6107430" y="5307330"/>
              <a:ext cx="2418080" cy="622935"/>
            </a:xfrm>
            <a:prstGeom prst="rect">
              <a:avLst/>
            </a:prstGeom>
            <a:noFill/>
            <a:ln w="9525">
              <a:noFill/>
            </a:ln>
          </p:spPr>
        </p:pic>
        <p:pic>
          <p:nvPicPr>
            <p:cNvPr id="193551" name="image 1013"/>
            <p:cNvPicPr>
              <a:picLocks noChangeAspect="1"/>
            </p:cNvPicPr>
            <p:nvPr userDrawn="1">
              <p:custDataLst>
                <p:tags r:id="rId15"/>
              </p:custDataLst>
            </p:nvPr>
          </p:nvPicPr>
          <p:blipFill>
            <a:blip r:embed="rId19"/>
            <a:stretch>
              <a:fillRect/>
            </a:stretch>
          </p:blipFill>
          <p:spPr>
            <a:xfrm>
              <a:off x="6093460" y="5205095"/>
              <a:ext cx="296545" cy="296545"/>
            </a:xfrm>
            <a:prstGeom prst="rect">
              <a:avLst/>
            </a:prstGeom>
            <a:noFill/>
            <a:ln w="9525">
              <a:noFill/>
            </a:ln>
          </p:spPr>
        </p:pic>
      </p:grpSp>
      <p:pic>
        <p:nvPicPr>
          <p:cNvPr id="29" name="图片 28" descr="C:\Users\GB50W33\Desktop\5个分层动画PPT 2\C4D球体\2_画板 1.png2_画板 1"/>
          <p:cNvPicPr>
            <a:picLocks noChangeAspect="1"/>
          </p:cNvPicPr>
          <p:nvPr userDrawn="1">
            <p:custDataLst>
              <p:tags r:id="rId3"/>
            </p:custDataLst>
          </p:nvPr>
        </p:nvPicPr>
        <p:blipFill>
          <a:blip r:embed="rId20"/>
          <a:stretch>
            <a:fillRect/>
          </a:stretch>
        </p:blipFill>
        <p:spPr>
          <a:xfrm>
            <a:off x="63500" y="36513"/>
            <a:ext cx="12071351" cy="6789737"/>
          </a:xfrm>
          <a:prstGeom prst="rect">
            <a:avLst/>
          </a:prstGeom>
          <a:noFill/>
          <a:ln w="9525">
            <a:noFill/>
          </a:ln>
        </p:spPr>
      </p:pic>
      <p:pic>
        <p:nvPicPr>
          <p:cNvPr id="28" name="图片 27" descr="C:\Users\GB50W33\Desktop\5个分层动画PPT 2\C4D球体\4_画板 1.png4_画板 1"/>
          <p:cNvPicPr>
            <a:picLocks noChangeAspect="1"/>
          </p:cNvPicPr>
          <p:nvPr userDrawn="1">
            <p:custDataLst>
              <p:tags r:id="rId4"/>
            </p:custDataLst>
          </p:nvPr>
        </p:nvPicPr>
        <p:blipFill>
          <a:blip r:embed="rId21"/>
          <a:stretch>
            <a:fillRect/>
          </a:stretch>
        </p:blipFill>
        <p:spPr>
          <a:xfrm>
            <a:off x="63500" y="36513"/>
            <a:ext cx="12071351" cy="6789737"/>
          </a:xfrm>
          <a:prstGeom prst="rect">
            <a:avLst/>
          </a:prstGeom>
          <a:noFill/>
          <a:ln w="9525">
            <a:noFill/>
          </a:ln>
        </p:spPr>
      </p:pic>
      <p:pic>
        <p:nvPicPr>
          <p:cNvPr id="27" name="图片 26" descr="C:\Users\GB50W33\Desktop\5个分层动画PPT 2\C4D球体\大_画板 1.png大_画板 1"/>
          <p:cNvPicPr>
            <a:picLocks noChangeAspect="1"/>
          </p:cNvPicPr>
          <p:nvPr userDrawn="1">
            <p:custDataLst>
              <p:tags r:id="rId5"/>
            </p:custDataLst>
          </p:nvPr>
        </p:nvPicPr>
        <p:blipFill>
          <a:blip r:embed="rId22"/>
          <a:stretch>
            <a:fillRect/>
          </a:stretch>
        </p:blipFill>
        <p:spPr>
          <a:xfrm>
            <a:off x="63500" y="36513"/>
            <a:ext cx="12071351" cy="6789737"/>
          </a:xfrm>
          <a:prstGeom prst="rect">
            <a:avLst/>
          </a:prstGeom>
          <a:noFill/>
          <a:ln w="9525">
            <a:noFill/>
          </a:ln>
        </p:spPr>
      </p:pic>
      <p:pic>
        <p:nvPicPr>
          <p:cNvPr id="26" name="图片 25" descr="C:\Users\GB50W33\Desktop\5个分层动画PPT 2\C4D球体\小_画板 1.png小_画板 1"/>
          <p:cNvPicPr>
            <a:picLocks noChangeAspect="1"/>
          </p:cNvPicPr>
          <p:nvPr userDrawn="1">
            <p:custDataLst>
              <p:tags r:id="rId6"/>
            </p:custDataLst>
          </p:nvPr>
        </p:nvPicPr>
        <p:blipFill>
          <a:blip r:embed="rId23"/>
          <a:stretch>
            <a:fillRect/>
          </a:stretch>
        </p:blipFill>
        <p:spPr>
          <a:xfrm>
            <a:off x="63500" y="36513"/>
            <a:ext cx="12071351" cy="6789737"/>
          </a:xfrm>
          <a:prstGeom prst="rect">
            <a:avLst/>
          </a:prstGeom>
          <a:noFill/>
          <a:ln w="9525">
            <a:noFill/>
          </a:ln>
        </p:spPr>
      </p:pic>
      <p:pic>
        <p:nvPicPr>
          <p:cNvPr id="25" name="图片 24" descr="C:\Users\GB50W33\Desktop\5个分层动画PPT 2\C4D球体\8_画板 1.png8_画板 1"/>
          <p:cNvPicPr>
            <a:picLocks noChangeAspect="1"/>
          </p:cNvPicPr>
          <p:nvPr userDrawn="1">
            <p:custDataLst>
              <p:tags r:id="rId7"/>
            </p:custDataLst>
          </p:nvPr>
        </p:nvPicPr>
        <p:blipFill>
          <a:blip r:embed="rId24"/>
          <a:stretch>
            <a:fillRect/>
          </a:stretch>
        </p:blipFill>
        <p:spPr>
          <a:xfrm>
            <a:off x="63500" y="36513"/>
            <a:ext cx="12071351" cy="6789737"/>
          </a:xfrm>
          <a:prstGeom prst="rect">
            <a:avLst/>
          </a:prstGeom>
          <a:noFill/>
          <a:ln w="9525">
            <a:noFill/>
          </a:ln>
        </p:spPr>
      </p:pic>
      <p:pic>
        <p:nvPicPr>
          <p:cNvPr id="24" name="图片 23" descr="C:\Users\GB50W33\Desktop\5个分层动画PPT 2\C4D球体\1_画板 1.png1_画板 1"/>
          <p:cNvPicPr>
            <a:picLocks noChangeAspect="1"/>
          </p:cNvPicPr>
          <p:nvPr userDrawn="1">
            <p:custDataLst>
              <p:tags r:id="rId8"/>
            </p:custDataLst>
          </p:nvPr>
        </p:nvPicPr>
        <p:blipFill>
          <a:blip r:embed="rId25"/>
          <a:stretch>
            <a:fillRect/>
          </a:stretch>
        </p:blipFill>
        <p:spPr>
          <a:xfrm>
            <a:off x="63500" y="36513"/>
            <a:ext cx="12071351" cy="6789737"/>
          </a:xfrm>
          <a:prstGeom prst="rect">
            <a:avLst/>
          </a:prstGeom>
          <a:noFill/>
          <a:ln w="9525">
            <a:noFill/>
          </a:ln>
        </p:spPr>
      </p:pic>
      <p:pic>
        <p:nvPicPr>
          <p:cNvPr id="22" name="图片 21" descr="C:\Users\GB50W33\Desktop\5个分层动画PPT 2\C4D球体\7_画板 1.png7_画板 1"/>
          <p:cNvPicPr>
            <a:picLocks noChangeAspect="1"/>
          </p:cNvPicPr>
          <p:nvPr userDrawn="1">
            <p:custDataLst>
              <p:tags r:id="rId9"/>
            </p:custDataLst>
          </p:nvPr>
        </p:nvPicPr>
        <p:blipFill>
          <a:blip r:embed="rId26"/>
          <a:stretch>
            <a:fillRect/>
          </a:stretch>
        </p:blipFill>
        <p:spPr>
          <a:xfrm>
            <a:off x="63500" y="36513"/>
            <a:ext cx="12071351" cy="6789737"/>
          </a:xfrm>
          <a:prstGeom prst="rect">
            <a:avLst/>
          </a:prstGeom>
          <a:noFill/>
          <a:ln w="9525">
            <a:noFill/>
          </a:ln>
        </p:spPr>
      </p:pic>
      <p:pic>
        <p:nvPicPr>
          <p:cNvPr id="21" name="图片 20" descr="C:\Users\GB50W33\Desktop\5个分层动画PPT 2\C4D球体\5_画板 1.png5_画板 1"/>
          <p:cNvPicPr>
            <a:picLocks noChangeAspect="1"/>
          </p:cNvPicPr>
          <p:nvPr userDrawn="1">
            <p:custDataLst>
              <p:tags r:id="rId10"/>
            </p:custDataLst>
          </p:nvPr>
        </p:nvPicPr>
        <p:blipFill>
          <a:blip r:embed="rId27"/>
          <a:stretch>
            <a:fillRect/>
          </a:stretch>
        </p:blipFill>
        <p:spPr>
          <a:xfrm>
            <a:off x="63500" y="36513"/>
            <a:ext cx="12071351" cy="6789737"/>
          </a:xfrm>
          <a:prstGeom prst="rect">
            <a:avLst/>
          </a:prstGeom>
          <a:noFill/>
          <a:ln w="9525">
            <a:noFill/>
          </a:ln>
        </p:spPr>
      </p:pic>
      <p:sp>
        <p:nvSpPr>
          <p:cNvPr id="2" name="标题 1"/>
          <p:cNvSpPr>
            <a:spLocks noGrp="1"/>
          </p:cNvSpPr>
          <p:nvPr>
            <p:ph type="ctrTitle" hasCustomPrompt="1"/>
          </p:nvPr>
        </p:nvSpPr>
        <p:spPr>
          <a:xfrm>
            <a:off x="5960108" y="1381761"/>
            <a:ext cx="5843271" cy="1748790"/>
          </a:xfrm>
          <a:prstGeom prst="rect">
            <a:avLst/>
          </a:prstGeom>
        </p:spPr>
        <p:txBody>
          <a:bodyPr lIns="101600" tIns="38100" rIns="25400" bIns="38100" anchor="b" anchorCtr="0">
            <a:normAutofit/>
          </a:bodyPr>
          <a:lstStyle>
            <a:lvl1pPr algn="l">
              <a:defRPr sz="5400" b="0" spc="600" baseline="0">
                <a:ea typeface="汉仪雅酷黑简" pitchFamily="18" charset="-122"/>
              </a:defRPr>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6019752" y="3988523"/>
            <a:ext cx="5187316" cy="315754"/>
          </a:xfrm>
          <a:prstGeom prst="rect">
            <a:avLst/>
          </a:prstGeom>
        </p:spPr>
        <p:txBody>
          <a:bodyPr lIns="101600" tIns="38100" rIns="76200" bIns="38100">
            <a:normAutofit/>
          </a:bodyPr>
          <a:lstStyle>
            <a:lvl1pPr marL="0" indent="0" algn="l" eaLnBrk="1" fontAlgn="auto" latinLnBrk="0" hangingPunct="1">
              <a:lnSpc>
                <a:spcPct val="100000"/>
              </a:lnSpc>
              <a:buNone/>
              <a:defRPr sz="1350" u="none" strike="noStrike" kern="1200" cap="none" spc="200" normalizeH="0" baseline="0">
                <a:solidFill>
                  <a:schemeClr val="tx1"/>
                </a:solidFill>
                <a:uFillTx/>
                <a:ea typeface="汉仪雅酷黑简" pitchFamily="18"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a:t>单击此处编辑副标题</a:t>
            </a:r>
            <a:endParaRPr lang="zh-CN" altLang="en-US" strike="noStrike" noProof="1"/>
          </a:p>
        </p:txBody>
      </p:sp>
      <p:sp>
        <p:nvSpPr>
          <p:cNvPr id="23" name="内容占位符 22"/>
          <p:cNvSpPr>
            <a:spLocks noGrp="1"/>
          </p:cNvSpPr>
          <p:nvPr>
            <p:ph sz="quarter" idx="13" hasCustomPrompt="1"/>
          </p:nvPr>
        </p:nvSpPr>
        <p:spPr>
          <a:xfrm>
            <a:off x="6252643" y="5425553"/>
            <a:ext cx="2127655" cy="386489"/>
          </a:xfrm>
          <a:prstGeom prst="rect">
            <a:avLst/>
          </a:prstGeom>
        </p:spPr>
        <p:txBody>
          <a:bodyPr anchor="ctr">
            <a:normAutofit/>
          </a:bodyPr>
          <a:lstStyle>
            <a:lvl1pPr marL="0" indent="0" algn="l">
              <a:lnSpc>
                <a:spcPct val="100000"/>
              </a:lnSpc>
              <a:spcAft>
                <a:spcPct val="0"/>
              </a:spcAft>
              <a:buNone/>
              <a:defRPr sz="1800">
                <a:solidFill>
                  <a:schemeClr val="bg1"/>
                </a:solidFill>
                <a:latin typeface="汉仪雅酷黑 65W" pitchFamily="34" charset="-122"/>
                <a:ea typeface="汉仪雅酷黑 65W" pitchFamily="34" charset="-122"/>
              </a:defRPr>
            </a:lvl1pPr>
            <a:lvl2pPr marL="342900" indent="0">
              <a:buNone/>
              <a:defRPr/>
            </a:lvl2pPr>
          </a:lstStyle>
          <a:p>
            <a:pPr lvl="0" fontAlgn="auto"/>
            <a:r>
              <a:rPr lang="zh-CN" altLang="en-US" strike="noStrike" noProof="1"/>
              <a:t>编辑文本</a:t>
            </a:r>
          </a:p>
        </p:txBody>
      </p:sp>
      <p:sp>
        <p:nvSpPr>
          <p:cNvPr id="4" name="日期占位符 3"/>
          <p:cNvSpPr>
            <a:spLocks noGrp="1"/>
          </p:cNvSpPr>
          <p:nvPr>
            <p:ph type="dt" sz="half" idx="10"/>
            <p:custDataLst>
              <p:tags r:id="rId11"/>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5" name="页脚占位符 4"/>
          <p:cNvSpPr>
            <a:spLocks noGrp="1"/>
          </p:cNvSpPr>
          <p:nvPr>
            <p:ph type="ftr" sz="quarter" idx="11"/>
            <p:custDataLst>
              <p:tags r:id="rId12"/>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232956 -0.0715915 C -0.0364535 -0.0715915 -0.0679314 -0.0404804 -0.0679314 -0.00214714 C -0.0679314 0.0361865 -0.0364535 0.0672972 0.00232956 0.0672972 C 0.0411127 0.0672972 0.0725898 0.0361865 0.0725898 -0.00214714 C 0.0725898 -0.0404804 0.0411127 -0.0715915 0.00232956 -0.0715915 Z" pathEditMode="relative" rAng="0" ptsTypes="">
                                      <p:cBhvr>
                                        <p:cTn id="6" dur="4000" fill="hold"/>
                                        <p:tgtEl>
                                          <p:spTgt spid="30"/>
                                        </p:tgtEl>
                                        <p:attrNameLst>
                                          <p:attrName>ppt_x</p:attrName>
                                          <p:attrName>ppt_y</p:attrName>
                                        </p:attrNameLst>
                                      </p:cBhvr>
                                      <p:rCtr x="0" y="0"/>
                                    </p:animMotion>
                                  </p:childTnLst>
                                </p:cTn>
                              </p:par>
                              <p:par>
                                <p:cTn id="7" presetID="1" presetClass="path" presetSubtype="0" repeatCount="indefinite" fill="hold" nodeType="withEffect">
                                  <p:stCondLst>
                                    <p:cond delay="0"/>
                                  </p:stCondLst>
                                  <p:childTnLst>
                                    <p:animMotion origin="layout" path="M 0.00223194 -0.0559214 C -0.0304858 -0.0559214 -0.0570396 -0.0318621 -0.0570396 -0.00221767 C -0.0570396 0.0274268 -0.0304858 0.051486 0.00223194 0.051486 C 0.0349492 0.051486 0.0615023 0.0274268 0.0615023 -0.00221767 C 0.0615023 -0.0318621 0.0349492 -0.0559214 0.00223194 -0.0559214 Z" pathEditMode="relative" rAng="0" ptsTypes="">
                                      <p:cBhvr>
                                        <p:cTn id="8" dur="4000" fill="hold"/>
                                        <p:tgtEl>
                                          <p:spTgt spid="29"/>
                                        </p:tgtEl>
                                        <p:attrNameLst>
                                          <p:attrName>ppt_x</p:attrName>
                                          <p:attrName>ppt_y</p:attrName>
                                        </p:attrNameLst>
                                      </p:cBhvr>
                                      <p:rCtr x="0" y="0"/>
                                    </p:animMotion>
                                  </p:childTnLst>
                                </p:cTn>
                              </p:par>
                              <p:par>
                                <p:cTn id="9" presetID="1" presetClass="path" presetSubtype="0" repeatCount="indefinite" fill="hold" nodeType="withEffect">
                                  <p:stCondLst>
                                    <p:cond delay="0"/>
                                  </p:stCondLst>
                                  <p:childTnLst>
                                    <p:animMotion origin="layout" path="M 0.00260239 -0.0440864 C -0.02172 -0.0440864 -0.0414608 -0.0253782 -0.0414608 -0.00232707 C -0.0414608 0.0207241 -0.02172 0.0394322 0.00260239 0.0394322 C 0.026925 0.0394322 0.046665 0.0207241 0.046665 -0.00232707 C 0.046665 -0.0253782 0.026925 -0.0440864 0.00260239 -0.0440864 Z" pathEditMode="relative" rAng="0" ptsTypes="">
                                      <p:cBhvr>
                                        <p:cTn id="10" dur="4000" fill="hold"/>
                                        <p:tgtEl>
                                          <p:spTgt spid="28"/>
                                        </p:tgtEl>
                                        <p:attrNameLst>
                                          <p:attrName>ppt_x</p:attrName>
                                          <p:attrName>ppt_y</p:attrName>
                                        </p:attrNameLst>
                                      </p:cBhvr>
                                      <p:rCtr x="0" y="0"/>
                                    </p:animMotion>
                                  </p:childTnLst>
                                </p:cTn>
                              </p:par>
                              <p:par>
                                <p:cTn id="11" presetID="1" presetClass="path" presetSubtype="0" repeatCount="indefinite" fill="hold" nodeType="withEffect">
                                  <p:stCondLst>
                                    <p:cond delay="0"/>
                                  </p:stCondLst>
                                  <p:childTnLst>
                                    <p:animMotion origin="layout" path="M 0.0025147 -0.0445448 C -0.0247976 -0.0445448 -0.0469647 -0.0256291 -0.0469647 -0.0023226 C -0.0469647 0.0209841 -0.0247976 0.0398995 0.0025147 0.0398995 C 0.0298274 0.0398995 0.0519936 0.0209841 0.0519936 -0.0023226 C 0.0519936 -0.0256291 0.0298274 -0.0445448 0.0025147 -0.0445448 Z" pathEditMode="relative" rAng="0" ptsTypes="">
                                      <p:cBhvr>
                                        <p:cTn id="12" dur="4000" fill="hold"/>
                                        <p:tgtEl>
                                          <p:spTgt spid="27"/>
                                        </p:tgtEl>
                                        <p:attrNameLst>
                                          <p:attrName>ppt_x</p:attrName>
                                          <p:attrName>ppt_y</p:attrName>
                                        </p:attrNameLst>
                                      </p:cBhvr>
                                      <p:rCtr x="0" y="0"/>
                                    </p:animMotion>
                                  </p:childTnLst>
                                </p:cTn>
                              </p:par>
                              <p:par>
                                <p:cTn id="13" presetID="1" presetClass="path" presetSubtype="0" repeatCount="indefinite" fill="hold" nodeType="withEffect">
                                  <p:stCondLst>
                                    <p:cond delay="0"/>
                                  </p:stCondLst>
                                  <p:childTnLst>
                                    <p:animMotion origin="layout" path="M 0.00254484 -0.0170768 C -0.0065112 -0.0170768 -0.0138614 -0.0105642 -0.0138614 -0.0025398 C -0.0138614 0.00548468 -0.0065112 0.0119971 0.00254484 0.0119971 C 0.0116016 0.0119971 0.0189504 0.00548468 0.0189504 -0.0025398 C 0.0189504 -0.0105642 0.0116016 -0.0170768 0.00254484 -0.0170768 Z" pathEditMode="relative" rAng="0" ptsTypes="">
                                      <p:cBhvr>
                                        <p:cTn id="14" dur="4000" fill="hold"/>
                                        <p:tgtEl>
                                          <p:spTgt spid="26"/>
                                        </p:tgtEl>
                                        <p:attrNameLst>
                                          <p:attrName>ppt_x</p:attrName>
                                          <p:attrName>ppt_y</p:attrName>
                                        </p:attrNameLst>
                                      </p:cBhvr>
                                      <p:rCtr x="0" y="0"/>
                                    </p:animMotion>
                                  </p:childTnLst>
                                </p:cTn>
                              </p:par>
                              <p:par>
                                <p:cTn id="15" presetID="1" presetClass="path" presetSubtype="0" repeatCount="indefinite" fill="hold" nodeType="withEffect">
                                  <p:stCondLst>
                                    <p:cond delay="0"/>
                                  </p:stCondLst>
                                  <p:childTnLst>
                                    <p:animMotion origin="layout" path="M 0.0025515 -0.0182111 C -0.00771246 -0.0182111 -0.0160424 -0.0111591 -0.0160424 -0.0024704 C -0.0160424 0.00621844 -0.00771246 0.0132703 0.0025515 0.0132703 C 0.0128152 0.0132703 0.0211447 0.00621844 0.0211447 -0.0024704 C 0.0211447 -0.0111591 0.0128152 -0.0182111 0.0025515 -0.0182111 Z" pathEditMode="relative" rAng="0" ptsTypes="">
                                      <p:cBhvr>
                                        <p:cTn id="16" dur="4000" fill="hold"/>
                                        <p:tgtEl>
                                          <p:spTgt spid="25"/>
                                        </p:tgtEl>
                                        <p:attrNameLst>
                                          <p:attrName>ppt_x</p:attrName>
                                          <p:attrName>ppt_y</p:attrName>
                                        </p:attrNameLst>
                                      </p:cBhvr>
                                      <p:rCtr x="0" y="0"/>
                                    </p:animMotion>
                                  </p:childTnLst>
                                </p:cTn>
                              </p:par>
                              <p:par>
                                <p:cTn id="17" presetID="1" presetClass="path" presetSubtype="0" repeatCount="indefinite" fill="hold" nodeType="withEffect">
                                  <p:stCondLst>
                                    <p:cond delay="0"/>
                                  </p:stCondLst>
                                  <p:childTnLst>
                                    <p:animMotion origin="layout" path="M 0.00248299 -0.0138962 C -0.00484844 -0.0138962 -0.0107982 -0.00871101 -0.0107982 -0.00232219 C -0.0107982 0.00406668 -0.00484844 0.00925174 0.00248299 0.00925174 C 0.00981401 0.00925174 0.0157638 0.00406668 0.0157638 -0.00232219 C 0.0157638 -0.00871101 0.00981401 -0.0138962 0.00248299 -0.0138962 Z" pathEditMode="relative" rAng="0" ptsTypes="">
                                      <p:cBhvr>
                                        <p:cTn id="18" dur="4000" fill="hold"/>
                                        <p:tgtEl>
                                          <p:spTgt spid="24"/>
                                        </p:tgtEl>
                                        <p:attrNameLst>
                                          <p:attrName>ppt_x</p:attrName>
                                          <p:attrName>ppt_y</p:attrName>
                                        </p:attrNameLst>
                                      </p:cBhvr>
                                      <p:rCtr x="0" y="0"/>
                                    </p:animMotion>
                                  </p:childTnLst>
                                </p:cTn>
                              </p:par>
                              <p:par>
                                <p:cTn id="19" presetID="1" presetClass="path" presetSubtype="0" repeatCount="indefinite" fill="hold" nodeType="withEffect">
                                  <p:stCondLst>
                                    <p:cond delay="0"/>
                                  </p:stCondLst>
                                  <p:childTnLst>
                                    <p:animMotion origin="layout" path="M 0.00229814 0.00924936 C 0.0100032 0.00924936 0.0162567 0.00385668 0.0162567 -0.00278773 C 0.0162567 -0.0094323 0.0100032 -0.0148249 0.00229814 -0.0148249 C -0.00540702 -0.0148249 -0.0116604 -0.0094323 -0.0116604 -0.00278773 C -0.0116604 0.00385668 -0.00540702 0.00924936 0.00229814 0.00924936 Z" pathEditMode="relative" rAng="0" ptsTypes="">
                                      <p:cBhvr>
                                        <p:cTn id="20" dur="4000" fill="hold"/>
                                        <p:tgtEl>
                                          <p:spTgt spid="22"/>
                                        </p:tgtEl>
                                        <p:attrNameLst>
                                          <p:attrName>ppt_x</p:attrName>
                                          <p:attrName>ppt_y</p:attrName>
                                        </p:attrNameLst>
                                      </p:cBhvr>
                                      <p:rCtr x="0" y="0"/>
                                    </p:animMotion>
                                  </p:childTnLst>
                                </p:cTn>
                              </p:par>
                              <p:par>
                                <p:cTn id="21" presetID="1" presetClass="path" presetSubtype="0" repeatCount="indefinite" fill="hold" nodeType="withEffect">
                                  <p:stCondLst>
                                    <p:cond delay="0"/>
                                  </p:stCondLst>
                                  <p:childTnLst>
                                    <p:animMotion origin="layout" path="M 0.00237934 0.0209168 C 0.0210673 0.0209168 0.0362336 0.0104219 0.0362336 -0.00250926 C 0.0362336 -0.0154404 0.0210673 -0.0259354 0.00237934 -0.0259354 C -0.0163083 -0.0259354 -0.031475 -0.0154404 -0.031475 -0.00250926 C -0.031475 0.0104219 -0.0163083 0.0209168 0.00237934 0.0209168 Z" pathEditMode="relative" rAng="0" ptsTypes="">
                                      <p:cBhvr>
                                        <p:cTn id="22" dur="4000" fill="hold"/>
                                        <p:tgtEl>
                                          <p:spTgt spid="21"/>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通用">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pic>
        <p:nvPicPr>
          <p:cNvPr id="194563" name="图片 3"/>
          <p:cNvPicPr>
            <a:picLocks noChangeAspect="1"/>
          </p:cNvPicPr>
          <p:nvPr userDrawn="1">
            <p:custDataLst>
              <p:tags r:id="rId1"/>
            </p:custDataLst>
          </p:nvPr>
        </p:nvPicPr>
        <p:blipFill>
          <a:blip r:embed="rId7"/>
          <a:stretch>
            <a:fillRect/>
          </a:stretch>
        </p:blipFill>
        <p:spPr>
          <a:xfrm>
            <a:off x="8942917" y="3443288"/>
            <a:ext cx="3249083" cy="3414712"/>
          </a:xfrm>
          <a:prstGeom prst="rect">
            <a:avLst/>
          </a:prstGeom>
          <a:noFill/>
          <a:ln w="9525">
            <a:noFill/>
          </a:ln>
        </p:spPr>
      </p:pic>
      <p:pic>
        <p:nvPicPr>
          <p:cNvPr id="11" name="图片 10" descr="7_画板 1"/>
          <p:cNvPicPr>
            <a:picLocks noChangeAspect="1"/>
          </p:cNvPicPr>
          <p:nvPr userDrawn="1">
            <p:custDataLst>
              <p:tags r:id="rId2"/>
            </p:custDataLst>
          </p:nvPr>
        </p:nvPicPr>
        <p:blipFill>
          <a:blip r:embed="rId8"/>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669881" y="498476"/>
            <a:ext cx="10852237" cy="331473"/>
          </a:xfrm>
          <a:prstGeom prst="rect">
            <a:avLst/>
          </a:prstGeom>
        </p:spPr>
        <p:txBody>
          <a:bodyPr/>
          <a:lstStyle>
            <a:lvl1pPr>
              <a:defRPr baseline="0">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6" name="日期占位符 5"/>
          <p:cNvSpPr>
            <a:spLocks noGrp="1"/>
          </p:cNvSpPr>
          <p:nvPr>
            <p:ph type="dt" sz="half" idx="10"/>
            <p:custDataLst>
              <p:tags r:id="rId3"/>
            </p:custDataLst>
          </p:nvPr>
        </p:nvSpPr>
        <p:spPr>
          <a:xfrm>
            <a:off x="429684" y="6350000"/>
            <a:ext cx="3600451"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t>2024-06-03</a:t>
            </a:fld>
            <a:endParaRPr lang="zh-CN" altLang="en-US" strike="noStrike" noProof="1"/>
          </a:p>
        </p:txBody>
      </p:sp>
      <p:sp>
        <p:nvSpPr>
          <p:cNvPr id="7" name="页脚占位符 6"/>
          <p:cNvSpPr>
            <a:spLocks noGrp="1"/>
          </p:cNvSpPr>
          <p:nvPr>
            <p:ph type="ftr" sz="quarter" idx="11"/>
            <p:custDataLst>
              <p:tags r:id="rId4"/>
            </p:custDataLst>
          </p:nvPr>
        </p:nvSpPr>
        <p:spPr>
          <a:xfrm>
            <a:off x="3456517" y="6350000"/>
            <a:ext cx="5278967"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8" name="灯片编号占位符 7"/>
          <p:cNvSpPr>
            <a:spLocks noGrp="1"/>
          </p:cNvSpPr>
          <p:nvPr>
            <p:ph type="sldNum" sz="quarter" idx="12"/>
            <p:custDataLst>
              <p:tags r:id="rId5"/>
            </p:custDataLst>
          </p:nvPr>
        </p:nvSpPr>
        <p:spPr>
          <a:xfrm>
            <a:off x="8159751" y="6350000"/>
            <a:ext cx="3600451"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05827" name="图片 10"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05828" name="图片 9"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69883" y="443234"/>
            <a:ext cx="10852237" cy="441964"/>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a:solidFill>
                  <a:schemeClr val="tx1"/>
                </a:solidFill>
                <a:uFillTx/>
                <a:latin typeface="Arial" panose="020B0604020202020204" pitchFamily="34" charset="0"/>
                <a:ea typeface="幼圆" panose="02010509060101010101" pitchFamily="49"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69931" y="952508"/>
            <a:ext cx="5283243" cy="381003"/>
          </a:xfrm>
          <a:prstGeom prst="rect">
            <a:avLst/>
          </a:prstGeom>
        </p:spPr>
        <p:txBody>
          <a:bodyPr lIns="90170" tIns="46990" rIns="90170" bIns="46990" anchor="ctr" anchorCtr="0">
            <a:noAutofit/>
          </a:bodyPr>
          <a:lstStyle>
            <a:lvl1pPr marL="0" indent="0" eaLnBrk="1" fontAlgn="auto" latinLnBrk="0" hangingPunct="1">
              <a:lnSpc>
                <a:spcPct val="100000"/>
              </a:lnSpc>
              <a:spcAft>
                <a:spcPct val="0"/>
              </a:spcAft>
              <a:buNone/>
              <a:defRPr sz="15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69925" y="1406525"/>
            <a:ext cx="5283200" cy="4934752"/>
          </a:xfrm>
          <a:prstGeom prst="rect">
            <a:avLst/>
          </a:prstGeom>
        </p:spPr>
        <p:txBody>
          <a:bodyPr vert="horz" lIns="90170" tIns="46990" rIns="90170" bIns="4699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1" y="952508"/>
            <a:ext cx="5283243" cy="381003"/>
          </a:xfrm>
          <a:prstGeom prst="rect">
            <a:avLst/>
          </a:prstGeo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1500" b="0" i="0" u="none" strike="noStrike" kern="1200" cap="none" spc="200" normalizeH="0" baseline="0" noProof="1">
                <a:solidFill>
                  <a:schemeClr val="tx1"/>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1" y="1406525"/>
            <a:ext cx="5283243" cy="4934752"/>
          </a:xfrm>
          <a:prstGeom prst="rect">
            <a:avLst/>
          </a:prstGeom>
        </p:spPr>
        <p:txBody>
          <a:bodyPr vert="horz" lIns="90170" tIns="46990" rIns="90170" bIns="4699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8" name="页脚占位符 7"/>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9" name="灯片编号占位符 8"/>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95588" name="图片 10"/>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2" name="图片 11"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hasCustomPrompt="1"/>
          </p:nvPr>
        </p:nvSpPr>
        <p:spPr>
          <a:xfrm>
            <a:off x="1281600" y="1339650"/>
            <a:ext cx="9626400" cy="542700"/>
          </a:xfrm>
          <a:prstGeom prst="rect">
            <a:avLst/>
          </a:prstGeom>
        </p:spPr>
        <p:txBody>
          <a:bodyPr anchor="ctr"/>
          <a:lstStyle>
            <a:lvl1pPr>
              <a:defRPr sz="24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单击此处编辑标题</a:t>
            </a:r>
          </a:p>
        </p:txBody>
      </p:sp>
      <p:sp>
        <p:nvSpPr>
          <p:cNvPr id="7" name="内容占位符 6"/>
          <p:cNvSpPr>
            <a:spLocks noGrp="1"/>
          </p:cNvSpPr>
          <p:nvPr>
            <p:ph sz="quarter" idx="13"/>
          </p:nvPr>
        </p:nvSpPr>
        <p:spPr>
          <a:xfrm>
            <a:off x="1281113" y="2594250"/>
            <a:ext cx="9626600" cy="2583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6" name="日期占位符 5"/>
          <p:cNvSpPr>
            <a:spLocks noGrp="1"/>
          </p:cNvSpPr>
          <p:nvPr>
            <p:ph type="dt" sz="half" idx="14"/>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9" name="页脚占位符 8"/>
          <p:cNvSpPr>
            <a:spLocks noGrp="1"/>
          </p:cNvSpPr>
          <p:nvPr>
            <p:ph type="ftr" sz="quarter" idx="15"/>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0" name="灯片编号占位符 9"/>
          <p:cNvSpPr>
            <a:spLocks noGrp="1"/>
          </p:cNvSpPr>
          <p:nvPr>
            <p:ph type="sldNum" sz="quarter" idx="16"/>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左右">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884"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96612" name="图片 11"/>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3" name="图片 12"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hasCustomPrompt="1"/>
          </p:nvPr>
        </p:nvSpPr>
        <p:spPr>
          <a:xfrm>
            <a:off x="583200" y="880650"/>
            <a:ext cx="3960000" cy="661500"/>
          </a:xfrm>
          <a:prstGeom prst="rect">
            <a:avLst/>
          </a:prstGeom>
        </p:spPr>
        <p:txBody>
          <a:bodyPr anchor="ctr"/>
          <a:lstStyle>
            <a:lvl1pPr>
              <a:defRPr sz="27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单击编辑标题</a:t>
            </a:r>
          </a:p>
        </p:txBody>
      </p:sp>
      <p:sp>
        <p:nvSpPr>
          <p:cNvPr id="7" name="文本占位符 6"/>
          <p:cNvSpPr>
            <a:spLocks noGrp="1"/>
          </p:cNvSpPr>
          <p:nvPr>
            <p:ph type="body" sz="quarter" idx="13"/>
          </p:nvPr>
        </p:nvSpPr>
        <p:spPr>
          <a:xfrm>
            <a:off x="586800" y="2275650"/>
            <a:ext cx="3956400" cy="3069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5101200" y="1405930"/>
            <a:ext cx="6480000" cy="3815953"/>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6" name="日期占位符 5"/>
          <p:cNvSpPr>
            <a:spLocks noGrp="1"/>
          </p:cNvSpPr>
          <p:nvPr>
            <p:ph type="dt" sz="half" idx="15"/>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10" name="页脚占位符 9"/>
          <p:cNvSpPr>
            <a:spLocks noGrp="1"/>
          </p:cNvSpPr>
          <p:nvPr>
            <p:ph type="ftr" sz="quarter" idx="16"/>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1" name="灯片编号占位符 10"/>
          <p:cNvSpPr>
            <a:spLocks noGrp="1"/>
          </p:cNvSpPr>
          <p:nvPr>
            <p:ph type="sldNum" sz="quarter" idx="17"/>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上下">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97636" name="图片 11"/>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3" name="图片 12"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612000" y="859500"/>
            <a:ext cx="10976400" cy="469800"/>
          </a:xfrm>
          <a:prstGeom prst="rect">
            <a:avLst/>
          </a:prstGeom>
        </p:spPr>
        <p:txBody>
          <a:bodyPr anchor="ctr"/>
          <a:lstStyle>
            <a:lvl1pPr algn="ctr">
              <a:defRPr sz="27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7" name="文本占位符 6"/>
          <p:cNvSpPr>
            <a:spLocks noGrp="1"/>
          </p:cNvSpPr>
          <p:nvPr>
            <p:ph type="body" sz="quarter" idx="13"/>
          </p:nvPr>
        </p:nvSpPr>
        <p:spPr>
          <a:xfrm>
            <a:off x="612000" y="1763100"/>
            <a:ext cx="10975975" cy="621000"/>
          </a:xfrm>
          <a:prstGeom prst="rect">
            <a:avLst/>
          </a:prstGeom>
        </p:spPr>
        <p:txBody>
          <a:bodyPr/>
          <a:lstStyle>
            <a:lvl1pPr algn="ct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9" name="内容占位符 8"/>
          <p:cNvSpPr>
            <a:spLocks noGrp="1"/>
          </p:cNvSpPr>
          <p:nvPr>
            <p:ph sz="quarter" idx="14"/>
          </p:nvPr>
        </p:nvSpPr>
        <p:spPr>
          <a:xfrm>
            <a:off x="612775" y="3236850"/>
            <a:ext cx="10965600" cy="25731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6" name="日期占位符 5"/>
          <p:cNvSpPr>
            <a:spLocks noGrp="1"/>
          </p:cNvSpPr>
          <p:nvPr>
            <p:ph type="dt" sz="half" idx="15"/>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6"/>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1" name="灯片编号占位符 10"/>
          <p:cNvSpPr>
            <a:spLocks noGrp="1"/>
          </p:cNvSpPr>
          <p:nvPr>
            <p:ph type="sldNum" sz="quarter" idx="17"/>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下上">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0"/>
            <a:ext cx="12192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汉仪雅酷黑 65W" pitchFamily="34" charset="-122"/>
              <a:sym typeface="+mn-ea"/>
            </a:endParaRPr>
          </a:p>
        </p:txBody>
      </p:sp>
      <p:pic>
        <p:nvPicPr>
          <p:cNvPr id="198660" name="图片 11"/>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3" name="图片 12"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604800" y="740250"/>
            <a:ext cx="10976400" cy="423900"/>
          </a:xfrm>
          <a:prstGeom prst="rect">
            <a:avLst/>
          </a:prstGeom>
        </p:spPr>
        <p:txBody>
          <a:bodyPr anchor="ctr"/>
          <a:lstStyle>
            <a:lvl1pPr algn="ctr">
              <a:defRPr sz="24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604837" y="2082600"/>
            <a:ext cx="10990800" cy="24084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文本占位符 8"/>
          <p:cNvSpPr>
            <a:spLocks noGrp="1"/>
          </p:cNvSpPr>
          <p:nvPr>
            <p:ph type="body" sz="quarter" idx="14"/>
          </p:nvPr>
        </p:nvSpPr>
        <p:spPr>
          <a:xfrm>
            <a:off x="594000" y="5306850"/>
            <a:ext cx="11001600" cy="7587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6" name="日期占位符 5"/>
          <p:cNvSpPr>
            <a:spLocks noGrp="1"/>
          </p:cNvSpPr>
          <p:nvPr>
            <p:ph type="dt" sz="half" idx="15"/>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10" name="页脚占位符 9"/>
          <p:cNvSpPr>
            <a:spLocks noGrp="1"/>
          </p:cNvSpPr>
          <p:nvPr>
            <p:ph type="ftr" sz="quarter" idx="16"/>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1" name="灯片编号占位符 10"/>
          <p:cNvSpPr>
            <a:spLocks noGrp="1"/>
          </p:cNvSpPr>
          <p:nvPr>
            <p:ph type="sldNum" sz="quarter" idx="17"/>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导航">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a:latin typeface="Arial" panose="020B0604020202020204" pitchFamily="34" charset="0"/>
              <a:ea typeface="汉仪雅酷黑简" pitchFamily="18" charset="-122"/>
              <a:sym typeface="+mn-ea"/>
            </a:endParaRPr>
          </a:p>
        </p:txBody>
      </p:sp>
      <p:pic>
        <p:nvPicPr>
          <p:cNvPr id="199684" name="图片 13"/>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5" name="图片 14"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p:nvPr>
        </p:nvSpPr>
        <p:spPr>
          <a:xfrm>
            <a:off x="579600" y="292846"/>
            <a:ext cx="11037600" cy="331473"/>
          </a:xfrm>
          <a:prstGeom prst="rect">
            <a:avLst/>
          </a:prstGeom>
        </p:spPr>
        <p:txBody>
          <a:bodyPr/>
          <a:lstStyle>
            <a:lvl1pPr>
              <a:defRPr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单击此处编辑母版标题样式</a:t>
            </a:r>
          </a:p>
        </p:txBody>
      </p:sp>
      <p:sp>
        <p:nvSpPr>
          <p:cNvPr id="7" name="内容占位符 6"/>
          <p:cNvSpPr>
            <a:spLocks noGrp="1"/>
          </p:cNvSpPr>
          <p:nvPr>
            <p:ph sz="quarter" idx="13"/>
          </p:nvPr>
        </p:nvSpPr>
        <p:spPr>
          <a:xfrm>
            <a:off x="579600" y="2025000"/>
            <a:ext cx="5342400" cy="21708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9" name="内容占位符 8"/>
          <p:cNvSpPr>
            <a:spLocks noGrp="1"/>
          </p:cNvSpPr>
          <p:nvPr>
            <p:ph sz="quarter" idx="14"/>
          </p:nvPr>
        </p:nvSpPr>
        <p:spPr>
          <a:xfrm>
            <a:off x="6242400" y="2025000"/>
            <a:ext cx="5367600" cy="21708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vl2pPr>
              <a:defRPr baseline="0">
                <a:solidFill>
                  <a:schemeClr val="tx1"/>
                </a:solidFill>
                <a:latin typeface="Arial" panose="020B0604020202020204" pitchFamily="34" charset="0"/>
                <a:ea typeface="汉仪雅酷黑 65W" pitchFamily="34" charset="-122"/>
              </a:defRPr>
            </a:lvl2pPr>
            <a:lvl3pPr>
              <a:defRPr baseline="0">
                <a:solidFill>
                  <a:schemeClr val="tx1"/>
                </a:solidFill>
                <a:latin typeface="Arial" panose="020B0604020202020204" pitchFamily="34" charset="0"/>
                <a:ea typeface="汉仪雅酷黑 65W" pitchFamily="34" charset="-122"/>
              </a:defRPr>
            </a:lvl3pPr>
            <a:lvl4pPr>
              <a:defRPr baseline="0">
                <a:solidFill>
                  <a:schemeClr val="tx1"/>
                </a:solidFill>
                <a:latin typeface="Arial" panose="020B0604020202020204" pitchFamily="34" charset="0"/>
                <a:ea typeface="汉仪雅酷黑 65W" pitchFamily="34" charset="-122"/>
              </a:defRPr>
            </a:lvl4pPr>
            <a:lvl5pPr>
              <a:defRPr baseline="0">
                <a:solidFill>
                  <a:schemeClr val="tx1"/>
                </a:solidFill>
                <a:latin typeface="Arial" panose="020B0604020202020204" pitchFamily="34" charset="0"/>
                <a:ea typeface="汉仪雅酷黑 65W" pitchFamily="3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文本占位符 10"/>
          <p:cNvSpPr>
            <a:spLocks noGrp="1"/>
          </p:cNvSpPr>
          <p:nvPr>
            <p:ph type="body" sz="quarter" idx="15"/>
          </p:nvPr>
        </p:nvSpPr>
        <p:spPr>
          <a:xfrm>
            <a:off x="572400" y="4914450"/>
            <a:ext cx="5342400" cy="585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13" name="文本占位符 12"/>
          <p:cNvSpPr>
            <a:spLocks noGrp="1"/>
          </p:cNvSpPr>
          <p:nvPr>
            <p:ph type="body" sz="quarter" idx="16"/>
          </p:nvPr>
        </p:nvSpPr>
        <p:spPr>
          <a:xfrm>
            <a:off x="6253200" y="4910850"/>
            <a:ext cx="5367600" cy="585900"/>
          </a:xfrm>
          <a:prstGeom prst="rect">
            <a:avLst/>
          </a:prstGeom>
        </p:spPr>
        <p:txBody>
          <a:bodyPr/>
          <a:lstStyle>
            <a:lvl1pP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6" name="日期占位符 5"/>
          <p:cNvSpPr>
            <a:spLocks noGrp="1"/>
          </p:cNvSpPr>
          <p:nvPr>
            <p:ph type="dt" sz="half" idx="17"/>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8"/>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12" name="灯片编号占位符 11"/>
          <p:cNvSpPr>
            <a:spLocks noGrp="1"/>
          </p:cNvSpPr>
          <p:nvPr>
            <p:ph type="sldNum" sz="quarter" idx="19"/>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腰带">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576388"/>
            <a:ext cx="12192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200708" name="图片 10"/>
          <p:cNvPicPr>
            <a:picLocks noChangeAspect="1"/>
          </p:cNvPicPr>
          <p:nvPr userDrawn="1">
            <p:custDataLst>
              <p:tags r:id="rId2"/>
            </p:custDataLst>
          </p:nvPr>
        </p:nvPicPr>
        <p:blipFill>
          <a:blip r:embed="rId8"/>
          <a:stretch>
            <a:fillRect/>
          </a:stretch>
        </p:blipFill>
        <p:spPr>
          <a:xfrm>
            <a:off x="8942917" y="3443288"/>
            <a:ext cx="3249083" cy="3414712"/>
          </a:xfrm>
          <a:prstGeom prst="rect">
            <a:avLst/>
          </a:prstGeom>
          <a:noFill/>
          <a:ln w="9525">
            <a:noFill/>
          </a:ln>
        </p:spPr>
      </p:pic>
      <p:pic>
        <p:nvPicPr>
          <p:cNvPr id="12" name="图片 11" descr="7_画板 1"/>
          <p:cNvPicPr>
            <a:picLocks noChangeAspect="1"/>
          </p:cNvPicPr>
          <p:nvPr userDrawn="1">
            <p:custDataLst>
              <p:tags r:id="rId3"/>
            </p:custDataLst>
          </p:nvPr>
        </p:nvPicPr>
        <p:blipFill>
          <a:blip r:embed="rId9"/>
          <a:stretch>
            <a:fillRect/>
          </a:stretch>
        </p:blipFill>
        <p:spPr>
          <a:xfrm>
            <a:off x="30480" y="0"/>
            <a:ext cx="896620" cy="887095"/>
          </a:xfrm>
          <a:custGeom>
            <a:avLst/>
            <a:gdLst/>
            <a:ahLst/>
            <a:cxnLst>
              <a:cxn ang="3">
                <a:pos x="hc" y="t"/>
              </a:cxn>
              <a:cxn ang="cd2">
                <a:pos x="l" y="vc"/>
              </a:cxn>
              <a:cxn ang="cd4">
                <a:pos x="hc" y="b"/>
              </a:cxn>
              <a:cxn ang="0">
                <a:pos x="r" y="vc"/>
              </a:cxn>
            </a:cxnLst>
            <a:rect l="l" t="t" r="r" b="b"/>
            <a:pathLst>
              <a:path w="1412" h="1397">
                <a:moveTo>
                  <a:pt x="0" y="0"/>
                </a:moveTo>
                <a:lnTo>
                  <a:pt x="1412" y="0"/>
                </a:lnTo>
                <a:lnTo>
                  <a:pt x="1412" y="1397"/>
                </a:lnTo>
                <a:lnTo>
                  <a:pt x="0" y="1397"/>
                </a:lnTo>
                <a:lnTo>
                  <a:pt x="0" y="0"/>
                </a:lnTo>
                <a:close/>
              </a:path>
            </a:pathLst>
          </a:custGeom>
        </p:spPr>
      </p:pic>
      <p:sp>
        <p:nvSpPr>
          <p:cNvPr id="2" name="标题 1"/>
          <p:cNvSpPr>
            <a:spLocks noGrp="1"/>
          </p:cNvSpPr>
          <p:nvPr>
            <p:ph type="title" hasCustomPrompt="1"/>
          </p:nvPr>
        </p:nvSpPr>
        <p:spPr>
          <a:xfrm>
            <a:off x="1522800" y="1637550"/>
            <a:ext cx="9144000" cy="1790100"/>
          </a:xfrm>
          <a:prstGeom prst="rect">
            <a:avLst/>
          </a:prstGeom>
        </p:spPr>
        <p:txBody>
          <a:bodyPr anchor="b"/>
          <a:lstStyle>
            <a:lvl1pPr algn="ctr">
              <a:defRPr sz="4500" baseline="0">
                <a:solidFill>
                  <a:schemeClr val="tx1"/>
                </a:solidFill>
                <a:latin typeface="Arial" panose="020B0604020202020204" pitchFamily="34" charset="0"/>
                <a:ea typeface="汉仪雅酷黑简" pitchFamily="18" charset="-122"/>
              </a:defRPr>
            </a:lvl1pPr>
          </a:lstStyle>
          <a:p>
            <a:pPr fontAlgn="auto"/>
            <a:r>
              <a:rPr lang="zh-CN" altLang="en-US" strike="noStrike" noProof="1"/>
              <a:t>单击此处编辑标题</a:t>
            </a:r>
          </a:p>
        </p:txBody>
      </p:sp>
      <p:sp>
        <p:nvSpPr>
          <p:cNvPr id="7" name="文本占位符 6"/>
          <p:cNvSpPr>
            <a:spLocks noGrp="1"/>
          </p:cNvSpPr>
          <p:nvPr>
            <p:ph type="body" sz="quarter" idx="13"/>
          </p:nvPr>
        </p:nvSpPr>
        <p:spPr>
          <a:xfrm>
            <a:off x="1522413" y="4069800"/>
            <a:ext cx="9144000" cy="1242000"/>
          </a:xfrm>
          <a:prstGeom prst="rect">
            <a:avLst/>
          </a:prstGeom>
        </p:spPr>
        <p:txBody>
          <a:bodyPr/>
          <a:lstStyle>
            <a:lvl1pPr algn="ctr">
              <a:defRPr baseline="0">
                <a:solidFill>
                  <a:schemeClr val="tx1"/>
                </a:solidFill>
                <a:latin typeface="Arial" panose="020B0604020202020204" pitchFamily="34" charset="0"/>
                <a:ea typeface="汉仪雅酷黑 65W" pitchFamily="34" charset="-122"/>
              </a:defRPr>
            </a:lvl1pPr>
          </a:lstStyle>
          <a:p>
            <a:pPr lvl="0" fontAlgn="auto"/>
            <a:r>
              <a:rPr lang="zh-CN" altLang="en-US" strike="noStrike" noProof="1"/>
              <a:t>单击此处编辑母版文本样式</a:t>
            </a:r>
          </a:p>
        </p:txBody>
      </p:sp>
      <p:sp>
        <p:nvSpPr>
          <p:cNvPr id="6" name="日期占位符 5"/>
          <p:cNvSpPr>
            <a:spLocks noGrp="1"/>
          </p:cNvSpPr>
          <p:nvPr>
            <p:ph type="dt" sz="half" idx="14"/>
            <p:custDataLst>
              <p:tags r:id="rId4"/>
            </p:custDataLst>
          </p:nvPr>
        </p:nvSpPr>
        <p:spPr>
          <a:xfrm>
            <a:off x="429684"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760FBDFE-C587-4B4C-A407-44438C67B59E}" type="datetimeFigureOut">
              <a:rPr lang="zh-CN" altLang="en-US" strike="noStrike" noProof="1" smtClean="0">
                <a:latin typeface="Arial" panose="020B0604020202020204" pitchFamily="34" charset="0"/>
                <a:ea typeface="汉仪雅酷黑 65W" pitchFamily="34" charset="-122"/>
                <a:cs typeface="+mn-cs"/>
              </a:rPr>
              <a:t>2024-06-03</a:t>
            </a:fld>
            <a:endParaRPr lang="zh-CN" altLang="en-US" strike="noStrike" noProof="1"/>
          </a:p>
        </p:txBody>
      </p:sp>
      <p:sp>
        <p:nvSpPr>
          <p:cNvPr id="8" name="页脚占位符 7"/>
          <p:cNvSpPr>
            <a:spLocks noGrp="1"/>
          </p:cNvSpPr>
          <p:nvPr>
            <p:ph type="ftr" sz="quarter" idx="15"/>
            <p:custDataLst>
              <p:tags r:id="rId5"/>
            </p:custDataLst>
          </p:nvPr>
        </p:nvSpPr>
        <p:spPr>
          <a:xfrm>
            <a:off x="3456517" y="6350000"/>
            <a:ext cx="5278967"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endParaRPr lang="zh-CN" altLang="en-US" strike="noStrike" noProof="1"/>
          </a:p>
        </p:txBody>
      </p:sp>
      <p:sp>
        <p:nvSpPr>
          <p:cNvPr id="9" name="灯片编号占位符 8"/>
          <p:cNvSpPr>
            <a:spLocks noGrp="1"/>
          </p:cNvSpPr>
          <p:nvPr>
            <p:ph type="sldNum" sz="quarter" idx="16"/>
            <p:custDataLst>
              <p:tags r:id="rId6"/>
            </p:custDataLst>
          </p:nvPr>
        </p:nvSpPr>
        <p:spPr>
          <a:xfrm>
            <a:off x="8159751" y="6350000"/>
            <a:ext cx="3600451"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汉仪雅酷黑 65W" pitchFamily="34" charset="-122"/>
              </a:defRPr>
            </a:lvl1pPr>
          </a:lstStyle>
          <a:p>
            <a:pPr fontAlgn="base"/>
            <a:fld id="{49AE70B2-8BF9-45C0-BB95-33D1B9D3A854}" type="slidenum">
              <a:rPr lang="zh-CN" altLang="en-US" strike="noStrike" noProof="1" smtClean="0">
                <a:latin typeface="Arial" panose="020B0604020202020204" pitchFamily="34" charset="0"/>
                <a:ea typeface="汉仪雅酷黑 65W" pitchFamily="34" charset="-122"/>
                <a:cs typeface="+mn-cs"/>
              </a:rPr>
              <a:t>‹#›</a:t>
            </a:fld>
            <a:endParaRPr lang="zh-CN" altLang="en-US" strike="noStrike" noProof="1"/>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051" name="图片 1" descr="微信公众号二维码"/>
          <p:cNvPicPr>
            <a:picLocks noChangeAspect="1"/>
          </p:cNvPicPr>
          <p:nvPr/>
        </p:nvPicPr>
        <p:blipFill>
          <a:blip r:embed="rId2"/>
          <a:stretch>
            <a:fillRect/>
          </a:stretch>
        </p:blipFill>
        <p:spPr>
          <a:xfrm>
            <a:off x="10668000" y="5440363"/>
            <a:ext cx="1111250" cy="1111250"/>
          </a:xfrm>
          <a:prstGeom prst="rect">
            <a:avLst/>
          </a:prstGeom>
          <a:noFill/>
          <a:ln w="9525">
            <a:noFill/>
          </a:ln>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82F288E0-7875-42C4-84C8-98DBBD3BF4D2}" type="datetimeFigureOut">
              <a:rPr lang="zh-CN" altLang="en-US" strike="noStrike" noProof="1" smtClean="0">
                <a:latin typeface="+mn-lt"/>
                <a:ea typeface="+mn-ea"/>
                <a:cs typeface="+mn-cs"/>
              </a:rPr>
              <a:t>2024-06-03</a:t>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06851" name="图片 6" descr="C:/Users/1V994W2/Documents/Tencent%20Files/574576071/FileRecv/拼装素材/卡通-33/27/subject_holdright_155,149,186_0_lively_full_0.png"/>
          <p:cNvPicPr/>
          <p:nvPr>
            <p:custDataLst>
              <p:tags r:id="rId1"/>
            </p:custDataLst>
          </p:nvPr>
        </p:nvPicPr>
        <p:blipFill>
          <a:blip r:embed="rId7" r:link="rId8"/>
          <a:stretch>
            <a:fillRect/>
          </a:stretch>
        </p:blipFill>
        <p:spPr>
          <a:xfrm>
            <a:off x="7497233" y="1384300"/>
            <a:ext cx="4389967" cy="4089400"/>
          </a:xfrm>
          <a:prstGeom prst="rect">
            <a:avLst/>
          </a:prstGeom>
          <a:noFill/>
          <a:ln w="9525">
            <a:noFill/>
          </a:ln>
        </p:spPr>
      </p:pic>
      <p:sp>
        <p:nvSpPr>
          <p:cNvPr id="6" name="任意多边形 6"/>
          <p:cNvSpPr/>
          <p:nvPr>
            <p:custDataLst>
              <p:tags r:id="rId2"/>
            </p:custDataLst>
          </p:nvPr>
        </p:nvSpPr>
        <p:spPr>
          <a:xfrm flipH="1">
            <a:off x="0" y="0"/>
            <a:ext cx="7313084"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sp>
        <p:nvSpPr>
          <p:cNvPr id="2" name="标题 1"/>
          <p:cNvSpPr>
            <a:spLocks noGrp="1"/>
          </p:cNvSpPr>
          <p:nvPr>
            <p:ph type="title"/>
          </p:nvPr>
        </p:nvSpPr>
        <p:spPr>
          <a:xfrm>
            <a:off x="668867" y="442913"/>
            <a:ext cx="10854267" cy="442912"/>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a:solidFill>
                  <a:schemeClr val="tx1"/>
                </a:solidFill>
                <a:uFillTx/>
                <a:latin typeface="Arial" panose="020B0604020202020204" pitchFamily="34" charset="0"/>
                <a:ea typeface="汉仪乐喵体W" panose="00020600040101010101" pitchFamily="18" charset="-122"/>
                <a:cs typeface="+mj-cs"/>
                <a:sym typeface="+mn-ea"/>
              </a:defRPr>
            </a:lvl1pPr>
          </a:lstStyle>
          <a:p>
            <a:pPr lvl="0" fontAlgn="auto"/>
            <a:r>
              <a:rPr strike="noStrike" noProof="1">
                <a:sym typeface="+mn-ea"/>
              </a:rPr>
              <a:t>单击此处编辑母版标题样式</a:t>
            </a:r>
          </a:p>
        </p:txBody>
      </p:sp>
      <p:sp>
        <p:nvSpPr>
          <p:cNvPr id="3" name="日期占位符 2"/>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4" name="页脚占位符 3"/>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2024-06-03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2024-06-03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3" name="页脚占位符 2"/>
          <p:cNvSpPr>
            <a:spLocks noGrp="1"/>
          </p:cNvSpPr>
          <p:nvPr>
            <p:ph type="ftr" sz="quarter" idx="11"/>
            <p:custDataLst>
              <p:tags r:id="rId2"/>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4" name="灯片编号占位符 3"/>
          <p:cNvSpPr>
            <a:spLocks noGrp="1"/>
          </p:cNvSpPr>
          <p:nvPr>
            <p:ph type="sldNum" sz="quarter" idx="12"/>
            <p:custDataLst>
              <p:tags r:id="rId3"/>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08899" name="图片 8"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08900" name="图片 7"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2" name="标题 1"/>
          <p:cNvSpPr>
            <a:spLocks noGrp="1"/>
          </p:cNvSpPr>
          <p:nvPr>
            <p:ph type="title"/>
          </p:nvPr>
        </p:nvSpPr>
        <p:spPr>
          <a:xfrm>
            <a:off x="669931" y="443234"/>
            <a:ext cx="10852237" cy="441964"/>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800" b="0" i="0" u="none" strike="noStrike" kern="1200" cap="none" spc="200" normalizeH="0" baseline="0" noProof="1">
                <a:solidFill>
                  <a:schemeClr val="tx1"/>
                </a:solidFill>
                <a:uFillTx/>
                <a:latin typeface="Arial" panose="020B0604020202020204" pitchFamily="34" charset="0"/>
                <a:ea typeface="幼圆" panose="02010509060101010101" pitchFamily="49"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669931" y="952508"/>
            <a:ext cx="5283243" cy="5388907"/>
          </a:xfrm>
          <a:prstGeom prst="rect">
            <a:avLst/>
          </a:prstGeo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2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952508"/>
            <a:ext cx="5283243" cy="5388907"/>
          </a:xfrm>
          <a:prstGeom prst="rect">
            <a:avLst/>
          </a:prstGeom>
        </p:spPr>
        <p:txBody>
          <a:bodyPr vert="horz" lIns="90170" tIns="46990" rIns="90170" bIns="4699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Arial" panose="020B0604020202020204" pitchFamily="34" charset="0"/>
                <a:ea typeface="幼圆" panose="02010509060101010101" pitchFamily="49" charset="-122"/>
                <a:cs typeface="+mn-cs"/>
                <a:sym typeface="+mn-ea"/>
              </a:defRPr>
            </a:lvl1pPr>
          </a:lstStyle>
          <a:p>
            <a:pPr lvl="0" fontAlgn="auto"/>
            <a:r>
              <a:rPr strike="noStrike" noProof="1">
                <a:sym typeface="+mn-ea"/>
              </a:rPr>
              <a:t>单击此处编辑母版文本样式</a:t>
            </a:r>
          </a:p>
        </p:txBody>
      </p:sp>
      <p:sp>
        <p:nvSpPr>
          <p:cNvPr id="5" name="日期占位符 4"/>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9EFD9D74-47D9-4702-A33C-335B63B48DBF}"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6" name="页脚占位符 5"/>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7" name="灯片编号占位符 6"/>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FABC47A4-756D-490B-A52F-7D9E2C9FC05F}"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209923" name="图片 7" descr="C:/Users/1V994W2/PycharmProjects/PPT_Background_Generation/pic_temp/0_pic_quater_right_down.png"/>
          <p:cNvPicPr/>
          <p:nvPr>
            <p:custDataLst>
              <p:tags r:id="rId1"/>
            </p:custDataLst>
          </p:nvPr>
        </p:nvPicPr>
        <p:blipFill>
          <a:blip r:embed="rId7" r:link="rId8"/>
          <a:stretch>
            <a:fillRect/>
          </a:stretch>
        </p:blipFill>
        <p:spPr>
          <a:xfrm>
            <a:off x="0" y="0"/>
            <a:ext cx="719667" cy="600075"/>
          </a:xfrm>
          <a:prstGeom prst="rect">
            <a:avLst/>
          </a:prstGeom>
          <a:noFill/>
          <a:ln w="9525">
            <a:noFill/>
          </a:ln>
        </p:spPr>
      </p:pic>
      <p:pic>
        <p:nvPicPr>
          <p:cNvPr id="209924" name="图片 6" descr="C:/Users/1V994W2/PycharmProjects/PPT_Background_Generation/pic_temp/1_pic_quater_left_down.png"/>
          <p:cNvPicPr/>
          <p:nvPr>
            <p:custDataLst>
              <p:tags r:id="rId2"/>
            </p:custDataLst>
          </p:nvPr>
        </p:nvPicPr>
        <p:blipFill>
          <a:blip r:embed="rId9" r:link="rId10"/>
          <a:stretch>
            <a:fillRect/>
          </a:stretch>
        </p:blipFill>
        <p:spPr>
          <a:xfrm>
            <a:off x="11472333" y="0"/>
            <a:ext cx="719667" cy="458788"/>
          </a:xfrm>
          <a:prstGeom prst="rect">
            <a:avLst/>
          </a:prstGeom>
          <a:noFill/>
          <a:ln w="9525">
            <a:noFill/>
          </a:ln>
        </p:spPr>
      </p:pic>
      <p:sp>
        <p:nvSpPr>
          <p:cNvPr id="2" name="竖排标题 1"/>
          <p:cNvSpPr>
            <a:spLocks noGrp="1"/>
          </p:cNvSpPr>
          <p:nvPr>
            <p:ph type="title" orient="vert"/>
          </p:nvPr>
        </p:nvSpPr>
        <p:spPr>
          <a:xfrm>
            <a:off x="10571135" y="952508"/>
            <a:ext cx="950984" cy="5388907"/>
          </a:xfrm>
          <a:prstGeom prst="rect">
            <a:avLst/>
          </a:prstGeom>
        </p:spPr>
        <p:txBody>
          <a:bodyPr vert="eaVert" lIns="90170" tIns="46990" rIns="90170" bIns="46990" rtlCol="0" anchor="ctr" anchorCtr="0">
            <a:noAutofit/>
          </a:bodyPr>
          <a:lstStyle>
            <a:lvl1pPr marL="0" marR="0" lvl="0" algn="l" defTabSz="914400" rtl="0" eaLnBrk="1" fontAlgn="auto" latinLnBrk="0" hangingPunct="1">
              <a:lnSpc>
                <a:spcPct val="100000"/>
              </a:lnSpc>
              <a:spcAft>
                <a:spcPct val="0"/>
              </a:spcAft>
              <a:buNone/>
              <a:defRPr kumimoji="0" lang="zh-CN" altLang="en-US" sz="1800" b="0" i="0" u="none" strike="noStrike" kern="1200" cap="none" spc="200" normalizeH="0" baseline="0" noProof="1">
                <a:solidFill>
                  <a:schemeClr val="tx1"/>
                </a:solidFill>
                <a:uFillTx/>
                <a:latin typeface="Arial" panose="020B0604020202020204" pitchFamily="34" charset="0"/>
                <a:ea typeface="幼圆" panose="02010509060101010101" pitchFamily="49"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669925" y="952500"/>
            <a:ext cx="9828101" cy="5388907"/>
          </a:xfrm>
          <a:prstGeom prst="rect">
            <a:avLst/>
          </a:prstGeo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custDataLst>
              <p:tags r:id="rId3"/>
            </p:custDataLst>
          </p:nvPr>
        </p:nvSpPr>
        <p:spPr>
          <a:xfrm>
            <a:off x="880533" y="6350000"/>
            <a:ext cx="2698751"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幼圆" panose="02010509060101010101" pitchFamily="49" charset="-122"/>
                <a:cs typeface="+mn-cs"/>
              </a:rPr>
              <a:t>2024-06-03</a:t>
            </a:fld>
            <a:endParaRPr lang="zh-CN" altLang="en-US" strike="noStrike" noProof="1"/>
          </a:p>
        </p:txBody>
      </p:sp>
      <p:sp>
        <p:nvSpPr>
          <p:cNvPr id="5" name="页脚占位符 4"/>
          <p:cNvSpPr>
            <a:spLocks noGrp="1"/>
          </p:cNvSpPr>
          <p:nvPr>
            <p:ph type="ftr" sz="quarter" idx="11"/>
            <p:custDataLst>
              <p:tags r:id="rId4"/>
            </p:custDataLst>
          </p:nvPr>
        </p:nvSpPr>
        <p:spPr>
          <a:xfrm>
            <a:off x="4116917" y="6350000"/>
            <a:ext cx="39581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endParaRPr lang="zh-CN" altLang="en-US" strike="noStrike" noProof="1"/>
          </a:p>
        </p:txBody>
      </p:sp>
      <p:sp>
        <p:nvSpPr>
          <p:cNvPr id="6" name="灯片编号占位符 5"/>
          <p:cNvSpPr>
            <a:spLocks noGrp="1"/>
          </p:cNvSpPr>
          <p:nvPr>
            <p:ph type="sldNum" sz="quarter" idx="12"/>
            <p:custDataLst>
              <p:tags r:id="rId5"/>
            </p:custDataLst>
          </p:nvPr>
        </p:nvSpPr>
        <p:spPr>
          <a:xfrm>
            <a:off x="8610600" y="6350000"/>
            <a:ext cx="2700867" cy="315913"/>
          </a:xfrm>
          <a:prstGeom prst="rect">
            <a:avLst/>
          </a:prstGeom>
        </p:spPr>
        <p:txBody>
          <a:bodyPr vert="horz" lIns="91440" tIns="45720" rIns="91440" bIns="45720" rtlCol="0" anchor="ctr">
            <a:normAutofit/>
          </a:bodyPr>
          <a:lstStyle>
            <a:lvl1pPr>
              <a:defRPr>
                <a:latin typeface="Arial" panose="020B0604020202020204" pitchFamily="34" charset="0"/>
                <a:ea typeface="幼圆"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幼圆" panose="02010509060101010101" pitchFamily="49" charset="-122"/>
                <a:cs typeface="+mn-cs"/>
              </a:rPr>
              <a:t>‹#›</a:t>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97.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ags" Target="../tags/tag201.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4.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KSO_TEMPLATE" hidden="1"/>
          <p:cNvSpPr/>
          <p:nvPr userDrawn="1">
            <p:custDataLst>
              <p:tags r:id="rId2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685800" rtl="0" eaLnBrk="1" fontAlgn="auto" latinLnBrk="0" hangingPunct="1">
        <a:lnSpc>
          <a:spcPct val="100000"/>
        </a:lnSpc>
        <a:spcBef>
          <a:spcPct val="0"/>
        </a:spcBef>
        <a:buNone/>
        <a:defRPr sz="1800" b="0"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514350" indent="-171450" algn="l" defTabSz="685800" rtl="0" eaLnBrk="1" fontAlgn="auto" latinLnBrk="0" hangingPunct="1">
        <a:lnSpc>
          <a:spcPct val="130000"/>
        </a:lnSpc>
        <a:spcBef>
          <a:spcPct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8572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2001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5430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alpha val="100000"/>
              </a:srgbClr>
            </a:gs>
            <a:gs pos="0">
              <a:srgbClr val="E6F7FE">
                <a:alpha val="100000"/>
              </a:srgbClr>
            </a:gs>
            <a:gs pos="92000">
              <a:srgbClr val="B7E8FC">
                <a:alpha val="85113"/>
              </a:srgbClr>
            </a:gs>
          </a:gsLst>
          <a:lin ang="2640000"/>
        </a:gradFill>
        <a:effectLst/>
      </p:bgPr>
    </p:bg>
    <p:spTree>
      <p:nvGrpSpPr>
        <p:cNvPr id="1" name=""/>
        <p:cNvGrpSpPr/>
        <p:nvPr/>
      </p:nvGrpSpPr>
      <p:grpSpPr>
        <a:xfrm>
          <a:off x="0" y="0"/>
          <a:ext cx="0" cy="0"/>
          <a:chOff x="0" y="0"/>
          <a:chExt cx="0" cy="0"/>
        </a:xfrm>
      </p:grpSpPr>
      <p:sp>
        <p:nvSpPr>
          <p:cNvPr id="7" name="KSO_TEMPLATE" hidden="1"/>
          <p:cNvSpPr/>
          <p:nvPr userDrawn="1">
            <p:custDataLst>
              <p:tags r:id="rId20"/>
            </p:custDataLst>
          </p:nvPr>
        </p:nvSpPr>
        <p:spPr>
          <a:xfrm flipH="1">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ransition/>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1pPr>
      <a:lvl2pPr marL="514350" indent="-171450" algn="l" defTabSz="685800" rtl="0" eaLnBrk="1" fontAlgn="auto" latinLnBrk="0" hangingPunct="1">
        <a:lnSpc>
          <a:spcPct val="130000"/>
        </a:lnSpc>
        <a:spcBef>
          <a:spcPct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2pPr>
      <a:lvl3pPr marL="8572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3pPr>
      <a:lvl4pPr marL="12001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4pPr>
      <a:lvl5pPr marL="15430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alpha val="100000"/>
              </a:srgbClr>
            </a:gs>
            <a:gs pos="0">
              <a:srgbClr val="E6F7FE">
                <a:alpha val="100000"/>
              </a:srgbClr>
            </a:gs>
            <a:gs pos="92000">
              <a:srgbClr val="B7E8FC">
                <a:alpha val="85111"/>
              </a:srgbClr>
            </a:gs>
          </a:gsLst>
          <a:lin ang="2640000"/>
        </a:gradFill>
        <a:effectLst/>
      </p:bgPr>
    </p:bg>
    <p:spTree>
      <p:nvGrpSpPr>
        <p:cNvPr id="1" name=""/>
        <p:cNvGrpSpPr/>
        <p:nvPr/>
      </p:nvGrpSpPr>
      <p:grpSpPr>
        <a:xfrm>
          <a:off x="0" y="0"/>
          <a:ext cx="0" cy="0"/>
          <a:chOff x="0" y="0"/>
          <a:chExt cx="0" cy="0"/>
        </a:xfrm>
      </p:grpSpPr>
      <p:sp>
        <p:nvSpPr>
          <p:cNvPr id="7" name="KSO_TEMPLATE" hidden="1"/>
          <p:cNvSpPr/>
          <p:nvPr userDrawn="1">
            <p:custDataLst>
              <p:tags r:id="rId20"/>
            </p:custDataLst>
          </p:nvPr>
        </p:nvSpPr>
        <p:spPr>
          <a:xfrm flipH="1">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ransition/>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1pPr>
      <a:lvl2pPr marL="514350" indent="-171450" algn="l" defTabSz="685800" rtl="0" eaLnBrk="1" fontAlgn="auto" latinLnBrk="0" hangingPunct="1">
        <a:lnSpc>
          <a:spcPct val="130000"/>
        </a:lnSpc>
        <a:spcBef>
          <a:spcPct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2pPr>
      <a:lvl3pPr marL="8572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3pPr>
      <a:lvl4pPr marL="12001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4pPr>
      <a:lvl5pPr marL="15430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汉仪雅酷黑 65W"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2.xml"/><Relationship Id="rId1" Type="http://schemas.openxmlformats.org/officeDocument/2006/relationships/tags" Target="../tags/tag30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2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16.xml.rels><?xml version="1.0" encoding="UTF-8" standalone="yes"?>
<Relationships xmlns="http://schemas.openxmlformats.org/package/2006/relationships"><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slideLayout" Target="../slideLayouts/slideLayout62.xml"/><Relationship Id="rId5" Type="http://schemas.openxmlformats.org/officeDocument/2006/relationships/tags" Target="../tags/tag337.xml"/><Relationship Id="rId4" Type="http://schemas.openxmlformats.org/officeDocument/2006/relationships/tags" Target="../tags/tag3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2.xml"/><Relationship Id="rId1" Type="http://schemas.openxmlformats.org/officeDocument/2006/relationships/tags" Target="../tags/tag338.xml"/></Relationships>
</file>

<file path=ppt/slides/_rels/slide19.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notesSlide" Target="../notesSlides/notesSlide2.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slideLayout" Target="../slideLayouts/slideLayout58.xml"/><Relationship Id="rId5" Type="http://schemas.openxmlformats.org/officeDocument/2006/relationships/tags" Target="../tags/tag343.xml"/><Relationship Id="rId4" Type="http://schemas.openxmlformats.org/officeDocument/2006/relationships/tags" Target="../tags/tag34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4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4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346.xml"/></Relationships>
</file>

<file path=ppt/slides/_rels/slide26.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notesSlide" Target="../notesSlides/notesSlide3.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Layout" Target="../slideLayouts/slideLayout58.xml"/><Relationship Id="rId5" Type="http://schemas.openxmlformats.org/officeDocument/2006/relationships/tags" Target="../tags/tag351.xml"/><Relationship Id="rId4" Type="http://schemas.openxmlformats.org/officeDocument/2006/relationships/tags" Target="../tags/tag3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notesSlide" Target="../notesSlides/notesSlide1.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slideLayout" Target="../slideLayouts/slideLayout58.xml"/><Relationship Id="rId5" Type="http://schemas.openxmlformats.org/officeDocument/2006/relationships/tags" Target="../tags/tag317.xml"/><Relationship Id="rId4" Type="http://schemas.openxmlformats.org/officeDocument/2006/relationships/tags" Target="../tags/tag31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52.xml"/></Relationships>
</file>

<file path=ppt/slides/_rels/slide31.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image" Target="../media/image2.png"/><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354.xml"/><Relationship Id="rId16" Type="http://schemas.openxmlformats.org/officeDocument/2006/relationships/image" Target="../media/image3.png"/><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slideLayout" Target="../slideLayouts/slideLayout62.xml"/><Relationship Id="rId10" Type="http://schemas.openxmlformats.org/officeDocument/2006/relationships/tags" Target="../tags/tag362.xml"/><Relationship Id="rId19" Type="http://schemas.openxmlformats.org/officeDocument/2006/relationships/image" Target="file:///C:\Users\1V994W2\PycharmProjects\PPT_Background_Generation\pic_temp\1_pic_quater_left_down.png" TargetMode="Externa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3" Type="http://schemas.openxmlformats.org/officeDocument/2006/relationships/tags" Target="../tags/tag369.xml"/><Relationship Id="rId21" Type="http://schemas.openxmlformats.org/officeDocument/2006/relationships/slideLayout" Target="../slideLayouts/slideLayout62.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 Type="http://schemas.openxmlformats.org/officeDocument/2006/relationships/tags" Target="../tags/tag368.xml"/><Relationship Id="rId16" Type="http://schemas.openxmlformats.org/officeDocument/2006/relationships/tags" Target="../tags/tag382.xml"/><Relationship Id="rId20" Type="http://schemas.openxmlformats.org/officeDocument/2006/relationships/tags" Target="../tags/tag386.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tags" Target="../tags/tag381.xml"/><Relationship Id="rId10" Type="http://schemas.openxmlformats.org/officeDocument/2006/relationships/tags" Target="../tags/tag376.xml"/><Relationship Id="rId19" Type="http://schemas.openxmlformats.org/officeDocument/2006/relationships/tags" Target="../tags/tag385.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387.xml"/></Relationships>
</file>

<file path=ppt/slides/_rels/slide37.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slideLayout" Target="../slideLayouts/slideLayout62.xml"/><Relationship Id="rId3" Type="http://schemas.openxmlformats.org/officeDocument/2006/relationships/tags" Target="../tags/tag390.xml"/><Relationship Id="rId7" Type="http://schemas.openxmlformats.org/officeDocument/2006/relationships/tags" Target="../tags/tag394.xml"/><Relationship Id="rId12" Type="http://schemas.openxmlformats.org/officeDocument/2006/relationships/tags" Target="../tags/tag399.xml"/><Relationship Id="rId17"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389.xml"/><Relationship Id="rId16" Type="http://schemas.openxmlformats.org/officeDocument/2006/relationships/image" Target="../media/image2.png"/><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5" Type="http://schemas.openxmlformats.org/officeDocument/2006/relationships/tags" Target="../tags/tag392.xml"/><Relationship Id="rId15" Type="http://schemas.openxmlformats.org/officeDocument/2006/relationships/image" Target="file:///C:\Users\1V994W2\PycharmProjects\PPT_Background_Generation\pic_temp\0_pic_quater_right_down.png" TargetMode="External"/><Relationship Id="rId10" Type="http://schemas.openxmlformats.org/officeDocument/2006/relationships/tags" Target="../tags/tag397.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400.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tags" Target="../tags/tag403.xml"/><Relationship Id="rId7" Type="http://schemas.openxmlformats.org/officeDocument/2006/relationships/tags" Target="../tags/tag407.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s>
</file>

<file path=ppt/slides/_rels/slide4.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0.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7.xml"/><Relationship Id="rId1" Type="http://schemas.openxmlformats.org/officeDocument/2006/relationships/tags" Target="../tags/tag411.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4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41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41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7.xml"/><Relationship Id="rId1" Type="http://schemas.openxmlformats.org/officeDocument/2006/relationships/tags" Target="../tags/tag32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image" Target="../media/image25.emf"/><Relationship Id="rId4"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326.xml"/><Relationship Id="rId1" Type="http://schemas.openxmlformats.org/officeDocument/2006/relationships/tags" Target="../tags/tag3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dministrator\Desktop\中国风素材\56cac3e4c2dee_10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 y="4048125"/>
            <a:ext cx="12192001" cy="2809875"/>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custDataLst>
              <p:tags r:id="rId1"/>
            </p:custDataLst>
          </p:nvPr>
        </p:nvSpPr>
        <p:spPr>
          <a:xfrm>
            <a:off x="526415" y="1743710"/>
            <a:ext cx="10983595" cy="1322070"/>
          </a:xfrm>
          <a:prstGeom prst="rect">
            <a:avLst/>
          </a:prstGeom>
          <a:noFill/>
          <a:extLst>
            <a:ext uri="{909E8E84-426E-40DD-AFC4-6F175D3DCCD1}">
              <a14:hiddenFill xmlns:a14="http://schemas.microsoft.com/office/drawing/2010/main">
                <a:solidFill>
                  <a:schemeClr val="accent3">
                    <a:lumMod val="20000"/>
                    <a:lumOff val="80000"/>
                  </a:schemeClr>
                </a:solidFill>
              </a14:hiddenFill>
            </a:ext>
          </a:extLst>
        </p:spPr>
        <p:txBody>
          <a:bodyPr wrap="square" rtlCol="0">
            <a:spAutoFit/>
          </a:bodyPr>
          <a:lstStyle/>
          <a:p>
            <a:pPr algn="r"/>
            <a:r>
              <a:rPr lang="zh-CN" altLang="en-US" sz="8000">
                <a:latin typeface="黑体" panose="02010609060101010101" charset="-122"/>
                <a:ea typeface="黑体" panose="02010609060101010101" charset="-122"/>
                <a:cs typeface="汉仪颜楷简" panose="00020600040101010101" charset="-122"/>
                <a:sym typeface="+mn-ea"/>
              </a:rPr>
              <a:t>高三语文一轮备考策略</a:t>
            </a:r>
            <a:endParaRPr lang="zh-CN" sz="8000" b="1">
              <a:solidFill>
                <a:schemeClr val="tx1"/>
              </a:solidFill>
              <a:latin typeface="黑体" panose="02010609060101010101" charset="-122"/>
              <a:ea typeface="黑体" panose="02010609060101010101" charset="-122"/>
              <a:cs typeface="黑体" panose="02010609060101010101" charset="-122"/>
              <a:sym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3200">
                <a:solidFill>
                  <a:srgbClr val="FF0000"/>
                </a:solidFill>
                <a:latin typeface="黑体" panose="02010609060101010101" charset="-122"/>
                <a:ea typeface="黑体" panose="02010609060101010101" charset="-122"/>
              </a:rPr>
              <a:t>1</a:t>
            </a:r>
            <a:r>
              <a:rPr sz="3200">
                <a:solidFill>
                  <a:srgbClr val="FF0000"/>
                </a:solidFill>
                <a:latin typeface="黑体" panose="02010609060101010101" charset="-122"/>
                <a:ea typeface="黑体" panose="02010609060101010101" charset="-122"/>
              </a:rPr>
              <a:t>、</a:t>
            </a:r>
            <a:r>
              <a:rPr lang="zh-CN" altLang="en-US" sz="3200">
                <a:solidFill>
                  <a:srgbClr val="FF0000"/>
                </a:solidFill>
                <a:latin typeface="黑体" panose="02010609060101010101" charset="-122"/>
                <a:ea typeface="黑体" panose="02010609060101010101" charset="-122"/>
              </a:rPr>
              <a:t>它体现出鲜明的价值引领作用</a:t>
            </a:r>
          </a:p>
          <a:p>
            <a:r>
              <a:rPr lang="zh-CN" altLang="en-US" sz="3200">
                <a:latin typeface="黑体" panose="02010609060101010101" charset="-122"/>
                <a:ea typeface="黑体" panose="02010609060101010101" charset="-122"/>
              </a:rPr>
              <a:t>其目的就是扭转不科学的教育评价导向；克服唯分数论、唯升学、唯文凭、唯帽子的顽瘴痼疾，从根本上解决教育评价指挥棒问题。它首先明确了将</a:t>
            </a:r>
            <a:r>
              <a:rPr lang="zh-CN" altLang="en-US" sz="3200">
                <a:solidFill>
                  <a:srgbClr val="FF0000"/>
                </a:solidFill>
                <a:latin typeface="黑体" panose="02010609060101010101" charset="-122"/>
                <a:ea typeface="黑体" panose="02010609060101010101" charset="-122"/>
              </a:rPr>
              <a:t>立德树人</a:t>
            </a:r>
            <a:r>
              <a:rPr lang="zh-CN" altLang="en-US" sz="3200">
                <a:latin typeface="黑体" panose="02010609060101010101" charset="-122"/>
                <a:ea typeface="黑体" panose="02010609060101010101" charset="-122"/>
              </a:rPr>
              <a:t>作为高考的根本任务，无论是服务选材还是引导教学，都必须坚持</a:t>
            </a:r>
            <a:r>
              <a:rPr lang="zh-CN" altLang="en-US" sz="3200">
                <a:solidFill>
                  <a:srgbClr val="FF0000"/>
                </a:solidFill>
                <a:latin typeface="黑体" panose="02010609060101010101" charset="-122"/>
                <a:ea typeface="黑体" panose="02010609060101010101" charset="-122"/>
              </a:rPr>
              <a:t>以德为先</a:t>
            </a:r>
            <a:r>
              <a:rPr lang="zh-CN" altLang="en-US" sz="3200">
                <a:latin typeface="黑体" panose="02010609060101010101" charset="-122"/>
                <a:ea typeface="黑体" panose="02010609060101010101" charset="-122"/>
              </a:rPr>
              <a:t>。</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a:solidFill>
                  <a:srgbClr val="FF0000"/>
                </a:solidFill>
                <a:latin typeface="黑体" panose="02010609060101010101" charset="-122"/>
                <a:ea typeface="黑体" panose="02010609060101010101" charset="-122"/>
                <a:cs typeface="黑体" panose="02010609060101010101" charset="-122"/>
              </a:rPr>
              <a:t>2</a:t>
            </a:r>
            <a:r>
              <a:rPr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rgbClr val="FF0000"/>
                </a:solidFill>
                <a:latin typeface="黑体" panose="02010609060101010101" charset="-122"/>
                <a:ea typeface="黑体" panose="02010609060101010101" charset="-122"/>
                <a:cs typeface="黑体" panose="02010609060101010101" charset="-122"/>
              </a:rPr>
              <a:t>它有着统一而完整的系统性</a:t>
            </a:r>
          </a:p>
          <a:p>
            <a:r>
              <a:rPr lang="zh-CN" altLang="en-US" sz="2800">
                <a:latin typeface="黑体" panose="02010609060101010101" charset="-122"/>
                <a:ea typeface="黑体" panose="02010609060101010101" charset="-122"/>
                <a:cs typeface="黑体" panose="02010609060101010101" charset="-122"/>
              </a:rPr>
              <a:t>“一核”“四层”“四翼”三者彼此关联，协调一致，体现出整体性；三者又都是相对独立的系统，体现出不同的层次性；评价体系的各种因素具有持续性，短时期内不会产生大的变动，从根本上保证</a:t>
            </a:r>
            <a:r>
              <a:rPr lang="zh-CN" altLang="en-US" sz="2800">
                <a:solidFill>
                  <a:srgbClr val="FF0000"/>
                </a:solidFill>
                <a:latin typeface="黑体" panose="02010609060101010101" charset="-122"/>
                <a:ea typeface="黑体" panose="02010609060101010101" charset="-122"/>
                <a:cs typeface="黑体" panose="02010609060101010101" charset="-122"/>
              </a:rPr>
              <a:t>高考的相对稳定性</a:t>
            </a:r>
            <a:r>
              <a:rPr lang="zh-CN" altLang="en-US" sz="2800">
                <a:latin typeface="黑体" panose="02010609060101010101" charset="-122"/>
                <a:ea typeface="黑体" panose="02010609060101010101" charset="-122"/>
                <a:cs typeface="黑体" panose="02010609060101010101" charset="-122"/>
              </a:rPr>
              <a:t>；但它的具体内容又会以</a:t>
            </a:r>
            <a:r>
              <a:rPr lang="zh-CN" altLang="en-US" sz="2800">
                <a:solidFill>
                  <a:srgbClr val="FF0000"/>
                </a:solidFill>
                <a:latin typeface="黑体" panose="02010609060101010101" charset="-122"/>
                <a:ea typeface="黑体" panose="02010609060101010101" charset="-122"/>
                <a:cs typeface="黑体" panose="02010609060101010101" charset="-122"/>
              </a:rPr>
              <a:t>更加积极的姿态和更加灵活的策略应对现实中的新问题</a:t>
            </a:r>
            <a:r>
              <a:rPr lang="zh-CN" altLang="en-US" sz="2800">
                <a:latin typeface="黑体" panose="02010609060101010101" charset="-122"/>
                <a:ea typeface="黑体" panose="02010609060101010101" charset="-122"/>
                <a:cs typeface="黑体" panose="02010609060101010101" charset="-122"/>
              </a:rPr>
              <a:t>，体现为好的适应性。</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b="1">
                <a:solidFill>
                  <a:srgbClr val="FF0000"/>
                </a:solidFill>
                <a:latin typeface="黑体" panose="02010609060101010101" charset="-122"/>
                <a:ea typeface="黑体" panose="02010609060101010101" charset="-122"/>
              </a:rPr>
              <a:t>3</a:t>
            </a:r>
            <a:r>
              <a:rPr sz="2800" b="1">
                <a:solidFill>
                  <a:srgbClr val="FF0000"/>
                </a:solidFill>
                <a:latin typeface="黑体" panose="02010609060101010101" charset="-122"/>
                <a:ea typeface="黑体" panose="02010609060101010101" charset="-122"/>
              </a:rPr>
              <a:t>、</a:t>
            </a:r>
            <a:r>
              <a:rPr lang="zh-CN" altLang="en-US" sz="2800" b="1">
                <a:solidFill>
                  <a:srgbClr val="FF0000"/>
                </a:solidFill>
                <a:latin typeface="黑体" panose="02010609060101010101" charset="-122"/>
                <a:ea typeface="黑体" panose="02010609060101010101" charset="-122"/>
              </a:rPr>
              <a:t>它是科学的评价体系</a:t>
            </a:r>
          </a:p>
          <a:p>
            <a:r>
              <a:rPr lang="zh-CN" altLang="en-US" sz="2800" b="1">
                <a:latin typeface="黑体" panose="02010609060101010101" charset="-122"/>
                <a:ea typeface="黑体" panose="02010609060101010101" charset="-122"/>
              </a:rPr>
              <a:t>他的构建要遵循正确的方向、路径、方法和程序以确保高考这一教育关键环节评价科学、指挥得当，充分发挥其在实现学生成长、国家选才、社会公平三者有机统一中的作用。它既体现达标意识，衔接基础教育的育人目标，</a:t>
            </a:r>
            <a:r>
              <a:rPr lang="zh-CN" altLang="en-US" sz="2800" b="1">
                <a:solidFill>
                  <a:srgbClr val="FF0000"/>
                </a:solidFill>
                <a:latin typeface="黑体" panose="02010609060101010101" charset="-122"/>
                <a:ea typeface="黑体" panose="02010609060101010101" charset="-122"/>
              </a:rPr>
              <a:t>依据普通高中课程方案和语文学科的课程标准</a:t>
            </a:r>
            <a:r>
              <a:rPr lang="zh-CN" altLang="en-US" sz="2800" b="1">
                <a:latin typeface="黑体" panose="02010609060101010101" charset="-122"/>
                <a:ea typeface="黑体" panose="02010609060101010101" charset="-122"/>
              </a:rPr>
              <a:t>，对接其内容范围，符合学业质量和水平要求；又具有前瞻意识，衔接高等教育的培养目标，依据高校选才需求，充分考虑各类高校不同专业对人才培养的具体要求。</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b="1">
                <a:solidFill>
                  <a:srgbClr val="FF0000"/>
                </a:solidFill>
                <a:latin typeface="黑体" panose="02010609060101010101" charset="-122"/>
                <a:ea typeface="黑体" panose="02010609060101010101" charset="-122"/>
                <a:cs typeface="黑体" panose="02010609060101010101" charset="-122"/>
              </a:rPr>
              <a:t>4</a:t>
            </a:r>
            <a:r>
              <a:rPr sz="2800" b="1">
                <a:solidFill>
                  <a:srgbClr val="FF0000"/>
                </a:solidFill>
                <a:latin typeface="黑体" panose="02010609060101010101" charset="-122"/>
                <a:ea typeface="黑体" panose="02010609060101010101" charset="-122"/>
                <a:cs typeface="黑体" panose="02010609060101010101" charset="-122"/>
              </a:rPr>
              <a:t>、</a:t>
            </a:r>
            <a:r>
              <a:rPr lang="zh-CN" altLang="en-US" sz="2800" b="1">
                <a:solidFill>
                  <a:srgbClr val="FF0000"/>
                </a:solidFill>
                <a:latin typeface="黑体" panose="02010609060101010101" charset="-122"/>
                <a:ea typeface="黑体" panose="02010609060101010101" charset="-122"/>
                <a:cs typeface="黑体" panose="02010609060101010101" charset="-122"/>
              </a:rPr>
              <a:t>它是创新的评价体系</a:t>
            </a:r>
          </a:p>
          <a:p>
            <a:r>
              <a:rPr lang="zh-CN" altLang="en-US" sz="2800" b="1">
                <a:latin typeface="黑体" panose="02010609060101010101" charset="-122"/>
                <a:ea typeface="黑体" panose="02010609060101010101" charset="-122"/>
                <a:cs typeface="黑体" panose="02010609060101010101" charset="-122"/>
              </a:rPr>
              <a:t>第一，在教育功能上，实现了高考由单纯的考试评价向立德树人重要载体和素质教育关键环节的转变；第二，在评价理念上，实现了高考由传统的“知识立意”、“能力立意”评价向“价值引领、素养导向、能力为重、知识为基”综合评价的转变；第三，在评价模式上，实现了高考从主要基于“考查内容”的一维评价模式向“</a:t>
            </a:r>
            <a:r>
              <a:rPr lang="zh-CN" altLang="en-US" sz="2800" b="1">
                <a:solidFill>
                  <a:srgbClr val="FF0000"/>
                </a:solidFill>
                <a:latin typeface="黑体" panose="02010609060101010101" charset="-122"/>
                <a:ea typeface="黑体" panose="02010609060101010101" charset="-122"/>
                <a:cs typeface="黑体" panose="02010609060101010101" charset="-122"/>
              </a:rPr>
              <a:t>考查内容、考查要求、考查载体”三位一体评价模式</a:t>
            </a:r>
            <a:r>
              <a:rPr lang="zh-CN" altLang="en-US" sz="2800" b="1">
                <a:latin typeface="黑体" panose="02010609060101010101" charset="-122"/>
                <a:ea typeface="黑体" panose="02010609060101010101" charset="-122"/>
                <a:cs typeface="黑体" panose="02010609060101010101" charset="-122"/>
              </a:rPr>
              <a:t>的转变。</a:t>
            </a:r>
          </a:p>
        </p:txBody>
      </p:sp>
      <p:sp>
        <p:nvSpPr>
          <p:cNvPr id="5" name="上箭头标注 4"/>
          <p:cNvSpPr/>
          <p:nvPr/>
        </p:nvSpPr>
        <p:spPr>
          <a:xfrm>
            <a:off x="7999095" y="4538345"/>
            <a:ext cx="1619250" cy="147828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情境</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9650" y="1484630"/>
            <a:ext cx="5224780" cy="4399280"/>
          </a:xfrm>
        </p:spPr>
        <p:txBody>
          <a:bodyPr lIns="90170" tIns="46990" rIns="90170" bIns="46990" rtlCol="0">
            <a:normAutofit/>
          </a:bodyPr>
          <a:lstStyle/>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kumimoji="0" lang="zh-CN" altLang="en-US" sz="2000" b="0" i="0" u="none" strike="noStrike" kern="1200" cap="none" spc="150" normalizeH="0" baseline="0" noProof="1">
                <a:solidFill>
                  <a:srgbClr val="00B0F0"/>
                </a:solidFill>
                <a:uFillTx/>
                <a:latin typeface="微软雅黑" panose="020B0503020204020204" charset="-122"/>
                <a:ea typeface="微软雅黑" panose="020B0503020204020204" charset="-122"/>
                <a:cs typeface="+mn-cs"/>
              </a:rPr>
              <a:t>一、现代文阅读（</a:t>
            </a:r>
            <a:r>
              <a:rPr kumimoji="0" lang="en-US" altLang="zh-CN" sz="2000" b="0" i="0" u="none" strike="noStrike" kern="1200" cap="none" spc="150" normalizeH="0" baseline="0" noProof="1">
                <a:solidFill>
                  <a:srgbClr val="00B0F0"/>
                </a:solidFill>
                <a:uFillTx/>
                <a:latin typeface="微软雅黑" panose="020B0503020204020204" charset="-122"/>
                <a:ea typeface="微软雅黑" panose="020B0503020204020204" charset="-122"/>
                <a:cs typeface="+mn-cs"/>
              </a:rPr>
              <a:t>35</a:t>
            </a:r>
            <a:r>
              <a:rPr kumimoji="0" lang="zh-CN" altLang="en-US" sz="2000" b="0" i="0" u="none" strike="noStrike" kern="1200" cap="none" spc="150" normalizeH="0" baseline="0" noProof="1">
                <a:solidFill>
                  <a:srgbClr val="00B0F0"/>
                </a:solidFill>
                <a:uFillTx/>
                <a:latin typeface="微软雅黑" panose="020B0503020204020204" charset="-122"/>
                <a:ea typeface="微软雅黑" panose="020B0503020204020204" charset="-122"/>
                <a:cs typeface="+mn-cs"/>
              </a:rPr>
              <a:t>分）</a:t>
            </a:r>
          </a:p>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（一）现代文阅读Ⅰ（本题共</a:t>
            </a:r>
            <a:r>
              <a:rPr kumimoji="0" lang="en-US" altLang="zh-CN"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5</a:t>
            </a: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小题，</a:t>
            </a:r>
            <a:r>
              <a:rPr kumimoji="0" lang="en-US" altLang="zh-CN"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19</a:t>
            </a: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分）</a:t>
            </a:r>
          </a:p>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阅读下面的文字，完成下面小题。</a:t>
            </a:r>
          </a:p>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（二）现代文阅读</a:t>
            </a: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rPr>
              <a:t>Ⅱ</a:t>
            </a: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（本题共</a:t>
            </a:r>
            <a:r>
              <a:rPr kumimoji="0" lang="en-US" altLang="zh-CN"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4</a:t>
            </a: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小题，</a:t>
            </a:r>
            <a:r>
              <a:rPr kumimoji="0" lang="en-US" altLang="zh-CN"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16</a:t>
            </a: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分）</a:t>
            </a:r>
          </a:p>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阅读下面的文字，完成下面小题。</a:t>
            </a:r>
          </a:p>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endParaRPr>
          </a:p>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endParaRPr>
          </a:p>
        </p:txBody>
      </p:sp>
      <p:sp>
        <p:nvSpPr>
          <p:cNvPr id="320514" name="矩形 3"/>
          <p:cNvSpPr/>
          <p:nvPr/>
        </p:nvSpPr>
        <p:spPr>
          <a:xfrm>
            <a:off x="6242050" y="732790"/>
            <a:ext cx="4836795" cy="5404485"/>
          </a:xfrm>
          <a:prstGeom prst="rect">
            <a:avLst/>
          </a:prstGeom>
          <a:noFill/>
          <a:ln w="9525">
            <a:noFill/>
          </a:ln>
        </p:spPr>
        <p:txBody>
          <a:bodyPr wrap="square" anchor="t" anchorCtr="0">
            <a:noAutofit/>
          </a:bodyPr>
          <a:lstStyle/>
          <a:p>
            <a:pPr>
              <a:spcBef>
                <a:spcPct val="20000"/>
              </a:spcBef>
              <a:buClr>
                <a:srgbClr val="F8F8F8"/>
              </a:buClr>
              <a:buSzPct val="60000"/>
            </a:pPr>
            <a:r>
              <a:rPr lang="zh-CN" altLang="en-US" sz="2000">
                <a:solidFill>
                  <a:srgbClr val="00B0F0"/>
                </a:solidFill>
                <a:latin typeface="微软雅黑" panose="020B0503020204020204" charset="-122"/>
                <a:ea typeface="微软雅黑" panose="020B0503020204020204" charset="-122"/>
              </a:rPr>
              <a:t>二、古代诗文阅读（</a:t>
            </a:r>
            <a:r>
              <a:rPr lang="en-US" altLang="zh-CN" sz="2000">
                <a:solidFill>
                  <a:srgbClr val="00B0F0"/>
                </a:solidFill>
                <a:latin typeface="微软雅黑" panose="020B0503020204020204" charset="-122"/>
                <a:ea typeface="微软雅黑" panose="020B0503020204020204" charset="-122"/>
              </a:rPr>
              <a:t>35</a:t>
            </a:r>
            <a:r>
              <a:rPr lang="zh-CN" altLang="en-US" sz="2000">
                <a:solidFill>
                  <a:srgbClr val="00B0F0"/>
                </a:solidFill>
                <a:latin typeface="微软雅黑" panose="020B0503020204020204" charset="-122"/>
                <a:ea typeface="微软雅黑" panose="020B0503020204020204" charset="-122"/>
              </a:rPr>
              <a:t>分）</a:t>
            </a:r>
          </a:p>
          <a:p>
            <a:pPr>
              <a:spcBef>
                <a:spcPct val="20000"/>
              </a:spcBef>
              <a:buClr>
                <a:srgbClr val="F8F8F8"/>
              </a:buClr>
              <a:buSzPct val="60000"/>
            </a:pPr>
            <a:r>
              <a:rPr lang="zh-CN" altLang="en-US" sz="2000">
                <a:solidFill>
                  <a:srgbClr val="FFFFFF"/>
                </a:solidFill>
                <a:latin typeface="微软雅黑" panose="020B0503020204020204" charset="-122"/>
                <a:ea typeface="微软雅黑" panose="020B0503020204020204" charset="-122"/>
              </a:rPr>
              <a:t>（一</a:t>
            </a:r>
            <a:r>
              <a:rPr lang="zh-CN" altLang="en-US" sz="2000">
                <a:solidFill>
                  <a:srgbClr val="FF0000"/>
                </a:solidFill>
                <a:latin typeface="微软雅黑" panose="020B0503020204020204" charset="-122"/>
                <a:ea typeface="微软雅黑" panose="020B0503020204020204" charset="-122"/>
              </a:rPr>
              <a:t>文言文阅读</a:t>
            </a:r>
            <a:r>
              <a:rPr lang="zh-CN" altLang="en-US" sz="2000">
                <a:solidFill>
                  <a:srgbClr val="FFFFFF"/>
                </a:solidFill>
                <a:latin typeface="微软雅黑" panose="020B0503020204020204" charset="-122"/>
                <a:ea typeface="微软雅黑" panose="020B0503020204020204" charset="-122"/>
              </a:rPr>
              <a:t>（本题共</a:t>
            </a:r>
            <a:r>
              <a:rPr lang="en-US" altLang="zh-CN" sz="2000">
                <a:solidFill>
                  <a:srgbClr val="FFFFFF"/>
                </a:solidFill>
                <a:latin typeface="微软雅黑" panose="020B0503020204020204" charset="-122"/>
                <a:ea typeface="微软雅黑" panose="020B0503020204020204" charset="-122"/>
              </a:rPr>
              <a:t>4</a:t>
            </a:r>
            <a:r>
              <a:rPr lang="zh-CN" altLang="en-US" sz="2000">
                <a:solidFill>
                  <a:srgbClr val="FFFFFF"/>
                </a:solidFill>
                <a:latin typeface="微软雅黑" panose="020B0503020204020204" charset="-122"/>
                <a:ea typeface="微软雅黑" panose="020B0503020204020204" charset="-122"/>
              </a:rPr>
              <a:t>小题，</a:t>
            </a:r>
            <a:r>
              <a:rPr lang="en-US" altLang="zh-CN" sz="2000">
                <a:solidFill>
                  <a:srgbClr val="FFFFFF"/>
                </a:solidFill>
                <a:latin typeface="微软雅黑" panose="020B0503020204020204" charset="-122"/>
                <a:ea typeface="微软雅黑" panose="020B0503020204020204" charset="-122"/>
              </a:rPr>
              <a:t>19</a:t>
            </a:r>
            <a:r>
              <a:rPr lang="zh-CN" altLang="en-US" sz="2000">
                <a:solidFill>
                  <a:srgbClr val="FFFFFF"/>
                </a:solidFill>
                <a:latin typeface="微软雅黑" panose="020B0503020204020204" charset="-122"/>
                <a:ea typeface="微软雅黑" panose="020B0503020204020204" charset="-122"/>
              </a:rPr>
              <a:t>分）</a:t>
            </a:r>
          </a:p>
          <a:p>
            <a:pPr>
              <a:spcBef>
                <a:spcPct val="20000"/>
              </a:spcBef>
              <a:buClr>
                <a:srgbClr val="F8F8F8"/>
              </a:buClr>
              <a:buSzPct val="60000"/>
            </a:pPr>
            <a:r>
              <a:rPr lang="zh-CN" altLang="en-US" sz="2000">
                <a:solidFill>
                  <a:srgbClr val="FF0000"/>
                </a:solidFill>
                <a:latin typeface="微软雅黑" panose="020B0503020204020204" charset="-122"/>
                <a:ea typeface="微软雅黑" panose="020B0503020204020204" charset="-122"/>
              </a:rPr>
              <a:t>阅读下面的文言文</a:t>
            </a:r>
            <a:r>
              <a:rPr lang="zh-CN" altLang="en-US" sz="2000">
                <a:solidFill>
                  <a:srgbClr val="FFFFFF"/>
                </a:solidFill>
                <a:latin typeface="微软雅黑" panose="020B0503020204020204" charset="-122"/>
                <a:ea typeface="微软雅黑" panose="020B0503020204020204" charset="-122"/>
              </a:rPr>
              <a:t>，完成</a:t>
            </a:r>
            <a:r>
              <a:rPr lang="en-US" altLang="zh-CN" sz="2000">
                <a:solidFill>
                  <a:srgbClr val="FFFFFF"/>
                </a:solidFill>
                <a:latin typeface="微软雅黑" panose="020B0503020204020204" charset="-122"/>
                <a:ea typeface="微软雅黑" panose="020B0503020204020204" charset="-122"/>
              </a:rPr>
              <a:t>10</a:t>
            </a:r>
            <a:r>
              <a:rPr lang="zh-CN" altLang="en-US" sz="2000">
                <a:solidFill>
                  <a:srgbClr val="FFFFFF"/>
                </a:solidFill>
                <a:latin typeface="微软雅黑" panose="020B0503020204020204" charset="-122"/>
                <a:ea typeface="微软雅黑" panose="020B0503020204020204" charset="-122"/>
              </a:rPr>
              <a:t>～</a:t>
            </a:r>
            <a:r>
              <a:rPr lang="en-US" altLang="zh-CN" sz="2000">
                <a:solidFill>
                  <a:srgbClr val="FFFFFF"/>
                </a:solidFill>
                <a:latin typeface="微软雅黑" panose="020B0503020204020204" charset="-122"/>
                <a:ea typeface="微软雅黑" panose="020B0503020204020204" charset="-122"/>
              </a:rPr>
              <a:t>13</a:t>
            </a:r>
            <a:r>
              <a:rPr lang="zh-CN" altLang="en-US" sz="2000">
                <a:solidFill>
                  <a:srgbClr val="FFFFFF"/>
                </a:solidFill>
                <a:latin typeface="微软雅黑" panose="020B0503020204020204" charset="-122"/>
                <a:ea typeface="微软雅黑" panose="020B0503020204020204" charset="-122"/>
              </a:rPr>
              <a:t>题。</a:t>
            </a:r>
          </a:p>
          <a:p>
            <a:pPr>
              <a:spcBef>
                <a:spcPct val="20000"/>
              </a:spcBef>
              <a:buClr>
                <a:srgbClr val="F8F8F8"/>
              </a:buClr>
              <a:buSzPct val="60000"/>
            </a:pPr>
            <a:r>
              <a:rPr lang="zh-CN" altLang="en-US" sz="2000">
                <a:solidFill>
                  <a:srgbClr val="FFFFFF"/>
                </a:solidFill>
                <a:latin typeface="微软雅黑" panose="020B0503020204020204" charset="-122"/>
                <a:ea typeface="微软雅黑" panose="020B0503020204020204" charset="-122"/>
              </a:rPr>
              <a:t>商君者</a:t>
            </a:r>
            <a:r>
              <a:rPr lang="en-US" altLang="zh-CN" sz="2000">
                <a:solidFill>
                  <a:srgbClr val="FFFFFF"/>
                </a:solidFill>
                <a:latin typeface="微软雅黑" panose="020B0503020204020204" charset="-122"/>
                <a:ea typeface="微软雅黑" panose="020B0503020204020204" charset="-122"/>
              </a:rPr>
              <a:t>……</a:t>
            </a:r>
          </a:p>
          <a:p>
            <a:pPr>
              <a:spcBef>
                <a:spcPct val="20000"/>
              </a:spcBef>
              <a:buClr>
                <a:srgbClr val="F8F8F8"/>
              </a:buClr>
              <a:buSzPct val="60000"/>
            </a:pPr>
            <a:r>
              <a:rPr lang="zh-CN" altLang="en-US" sz="2000">
                <a:solidFill>
                  <a:srgbClr val="FFFFFF"/>
                </a:solidFill>
                <a:latin typeface="微软雅黑" panose="020B0503020204020204" charset="-122"/>
                <a:ea typeface="微软雅黑" panose="020B0503020204020204" charset="-122"/>
              </a:rPr>
              <a:t>（二）</a:t>
            </a:r>
            <a:r>
              <a:rPr lang="zh-CN" altLang="en-US" sz="2000">
                <a:solidFill>
                  <a:srgbClr val="FF0000"/>
                </a:solidFill>
                <a:latin typeface="微软雅黑" panose="020B0503020204020204" charset="-122"/>
                <a:ea typeface="微软雅黑" panose="020B0503020204020204" charset="-122"/>
              </a:rPr>
              <a:t>古代诗歌阅读</a:t>
            </a:r>
            <a:r>
              <a:rPr lang="zh-CN" altLang="en-US" sz="2000">
                <a:solidFill>
                  <a:srgbClr val="FFFFFF"/>
                </a:solidFill>
                <a:latin typeface="微软雅黑" panose="020B0503020204020204" charset="-122"/>
                <a:ea typeface="微软雅黑" panose="020B0503020204020204" charset="-122"/>
              </a:rPr>
              <a:t>（本题共</a:t>
            </a:r>
            <a:r>
              <a:rPr lang="en-US" altLang="zh-CN" sz="2000">
                <a:solidFill>
                  <a:srgbClr val="FFFFFF"/>
                </a:solidFill>
                <a:latin typeface="微软雅黑" panose="020B0503020204020204" charset="-122"/>
                <a:ea typeface="微软雅黑" panose="020B0503020204020204" charset="-122"/>
              </a:rPr>
              <a:t>2</a:t>
            </a:r>
            <a:r>
              <a:rPr lang="zh-CN" altLang="en-US" sz="2000">
                <a:solidFill>
                  <a:srgbClr val="FFFFFF"/>
                </a:solidFill>
                <a:latin typeface="微软雅黑" panose="020B0503020204020204" charset="-122"/>
                <a:ea typeface="微软雅黑" panose="020B0503020204020204" charset="-122"/>
              </a:rPr>
              <a:t>小题，</a:t>
            </a:r>
            <a:r>
              <a:rPr lang="en-US" altLang="zh-CN" sz="2000">
                <a:solidFill>
                  <a:srgbClr val="FFFFFF"/>
                </a:solidFill>
                <a:latin typeface="微软雅黑" panose="020B0503020204020204" charset="-122"/>
                <a:ea typeface="微软雅黑" panose="020B0503020204020204" charset="-122"/>
              </a:rPr>
              <a:t>9</a:t>
            </a:r>
            <a:r>
              <a:rPr lang="zh-CN" altLang="en-US" sz="2000">
                <a:solidFill>
                  <a:srgbClr val="FFFFFF"/>
                </a:solidFill>
                <a:latin typeface="微软雅黑" panose="020B0503020204020204" charset="-122"/>
                <a:ea typeface="微软雅黑" panose="020B0503020204020204" charset="-122"/>
              </a:rPr>
              <a:t>分）</a:t>
            </a:r>
            <a:r>
              <a:rPr lang="zh-CN" altLang="en-US" sz="2000">
                <a:solidFill>
                  <a:srgbClr val="FF0000"/>
                </a:solidFill>
                <a:latin typeface="微软雅黑" panose="020B0503020204020204" charset="-122"/>
                <a:ea typeface="微软雅黑" panose="020B0503020204020204" charset="-122"/>
              </a:rPr>
              <a:t>阅读下面这首宋诗，完成下面小题。</a:t>
            </a:r>
          </a:p>
          <a:p>
            <a:pPr>
              <a:spcBef>
                <a:spcPct val="20000"/>
              </a:spcBef>
              <a:buClr>
                <a:srgbClr val="F8F8F8"/>
              </a:buClr>
              <a:buSzPct val="60000"/>
            </a:pPr>
            <a:r>
              <a:rPr lang="zh-CN" altLang="en-US" sz="2000">
                <a:solidFill>
                  <a:srgbClr val="FFFFFF"/>
                </a:solidFill>
                <a:latin typeface="微软雅黑" panose="020B0503020204020204" charset="-122"/>
                <a:ea typeface="微软雅黑" panose="020B0503020204020204" charset="-122"/>
              </a:rPr>
              <a:t>（三）名篇名句默写（本题共</a:t>
            </a:r>
            <a:r>
              <a:rPr lang="en-US" altLang="zh-CN" sz="2000">
                <a:solidFill>
                  <a:srgbClr val="FFFFFF"/>
                </a:solidFill>
                <a:latin typeface="微软雅黑" panose="020B0503020204020204" charset="-122"/>
                <a:ea typeface="微软雅黑" panose="020B0503020204020204" charset="-122"/>
              </a:rPr>
              <a:t>1</a:t>
            </a:r>
            <a:r>
              <a:rPr lang="zh-CN" altLang="en-US" sz="2000">
                <a:solidFill>
                  <a:srgbClr val="FFFFFF"/>
                </a:solidFill>
                <a:latin typeface="微软雅黑" panose="020B0503020204020204" charset="-122"/>
                <a:ea typeface="微软雅黑" panose="020B0503020204020204" charset="-122"/>
              </a:rPr>
              <a:t>小题，</a:t>
            </a:r>
            <a:r>
              <a:rPr lang="en-US" altLang="zh-CN" sz="2000">
                <a:solidFill>
                  <a:srgbClr val="FFFFFF"/>
                </a:solidFill>
                <a:latin typeface="微软雅黑" panose="020B0503020204020204" charset="-122"/>
                <a:ea typeface="微软雅黑" panose="020B0503020204020204" charset="-122"/>
              </a:rPr>
              <a:t>6</a:t>
            </a:r>
            <a:r>
              <a:rPr lang="zh-CN" altLang="en-US" sz="2000">
                <a:solidFill>
                  <a:srgbClr val="FFFFFF"/>
                </a:solidFill>
                <a:latin typeface="微软雅黑" panose="020B0503020204020204" charset="-122"/>
                <a:ea typeface="微软雅黑" panose="020B0503020204020204" charset="-122"/>
              </a:rPr>
              <a:t>分</a:t>
            </a:r>
            <a:r>
              <a:rPr lang="zh-CN" altLang="en-US" sz="2000">
                <a:solidFill>
                  <a:srgbClr val="FF0000"/>
                </a:solidFill>
                <a:latin typeface="微软雅黑" panose="020B0503020204020204" charset="-122"/>
                <a:ea typeface="微软雅黑" panose="020B0503020204020204" charset="-122"/>
              </a:rPr>
              <a:t>）</a:t>
            </a:r>
            <a:r>
              <a:rPr lang="en-US" altLang="zh-CN" sz="2000">
                <a:solidFill>
                  <a:srgbClr val="FF0000"/>
                </a:solidFill>
                <a:latin typeface="微软雅黑" panose="020B0503020204020204" charset="-122"/>
                <a:ea typeface="微软雅黑" panose="020B0503020204020204" charset="-122"/>
              </a:rPr>
              <a:t>17</a:t>
            </a:r>
            <a:r>
              <a:rPr lang="zh-CN" altLang="en-US" sz="2000">
                <a:solidFill>
                  <a:srgbClr val="FF0000"/>
                </a:solidFill>
                <a:latin typeface="微软雅黑" panose="020B0503020204020204" charset="-122"/>
                <a:ea typeface="微软雅黑" panose="020B0503020204020204" charset="-122"/>
              </a:rPr>
              <a:t>．补写出下列句子中的空缺部分。（</a:t>
            </a:r>
            <a:r>
              <a:rPr lang="en-US" altLang="zh-CN" sz="2000">
                <a:solidFill>
                  <a:srgbClr val="FF0000"/>
                </a:solidFill>
                <a:latin typeface="微软雅黑" panose="020B0503020204020204" charset="-122"/>
                <a:ea typeface="微软雅黑" panose="020B0503020204020204" charset="-122"/>
              </a:rPr>
              <a:t>6</a:t>
            </a:r>
            <a:r>
              <a:rPr lang="zh-CN" altLang="en-US" sz="2000">
                <a:solidFill>
                  <a:srgbClr val="FF0000"/>
                </a:solidFill>
                <a:latin typeface="微软雅黑" panose="020B0503020204020204" charset="-122"/>
                <a:ea typeface="微软雅黑" panose="020B0503020204020204" charset="-122"/>
              </a:rPr>
              <a:t>分）</a:t>
            </a:r>
          </a:p>
          <a:p>
            <a:pPr>
              <a:spcBef>
                <a:spcPct val="20000"/>
              </a:spcBef>
              <a:buClr>
                <a:srgbClr val="F8F8F8"/>
              </a:buClr>
              <a:buSzPct val="60000"/>
            </a:pPr>
            <a:r>
              <a:rPr lang="zh-CN" altLang="en-US" sz="2000">
                <a:solidFill>
                  <a:srgbClr val="FF0000"/>
                </a:solidFill>
                <a:latin typeface="微软雅黑" panose="020B0503020204020204" charset="-122"/>
                <a:ea typeface="微软雅黑" panose="020B0503020204020204" charset="-122"/>
              </a:rPr>
              <a:t>三、语言文字运用（</a:t>
            </a:r>
            <a:r>
              <a:rPr lang="en-US" altLang="zh-CN" sz="2000">
                <a:solidFill>
                  <a:srgbClr val="FF0000"/>
                </a:solidFill>
                <a:latin typeface="微软雅黑" panose="020B0503020204020204" charset="-122"/>
                <a:ea typeface="微软雅黑" panose="020B0503020204020204" charset="-122"/>
              </a:rPr>
              <a:t>20</a:t>
            </a:r>
            <a:r>
              <a:rPr lang="zh-CN" altLang="en-US" sz="2000">
                <a:solidFill>
                  <a:srgbClr val="FF0000"/>
                </a:solidFill>
                <a:latin typeface="微软雅黑" panose="020B0503020204020204" charset="-122"/>
                <a:ea typeface="微软雅黑" panose="020B0503020204020204" charset="-122"/>
              </a:rPr>
              <a:t>分）</a:t>
            </a:r>
          </a:p>
          <a:p>
            <a:pPr>
              <a:spcBef>
                <a:spcPct val="20000"/>
              </a:spcBef>
              <a:buClr>
                <a:srgbClr val="F8F8F8"/>
              </a:buClr>
              <a:buSzPct val="60000"/>
            </a:pPr>
            <a:r>
              <a:rPr lang="zh-CN" altLang="en-US" sz="2000">
                <a:solidFill>
                  <a:srgbClr val="FF0000"/>
                </a:solidFill>
                <a:latin typeface="微软雅黑" panose="020B0503020204020204" charset="-122"/>
                <a:ea typeface="微软雅黑" panose="020B0503020204020204" charset="-122"/>
              </a:rPr>
              <a:t>阅读下面的文字，完成下面小题。</a:t>
            </a:r>
          </a:p>
          <a:p>
            <a:pPr>
              <a:spcBef>
                <a:spcPct val="20000"/>
              </a:spcBef>
              <a:buClr>
                <a:srgbClr val="F8F8F8"/>
              </a:buClr>
              <a:buSzPct val="60000"/>
            </a:pPr>
            <a:r>
              <a:rPr lang="en-US" altLang="zh-CN" sz="2000">
                <a:solidFill>
                  <a:srgbClr val="FFFFFF"/>
                </a:solidFill>
                <a:latin typeface="微软雅黑" panose="020B0503020204020204" charset="-122"/>
                <a:ea typeface="微软雅黑" panose="020B0503020204020204" charset="-122"/>
              </a:rPr>
              <a:t>17——21</a:t>
            </a:r>
            <a:r>
              <a:rPr lang="zh-CN" altLang="en-US" sz="2000">
                <a:solidFill>
                  <a:srgbClr val="FFFFFF"/>
                </a:solidFill>
                <a:latin typeface="微软雅黑" panose="020B0503020204020204" charset="-122"/>
                <a:ea typeface="微软雅黑" panose="020B0503020204020204" charset="-122"/>
              </a:rPr>
              <a:t>题 </a:t>
            </a:r>
          </a:p>
          <a:p>
            <a:pPr>
              <a:spcBef>
                <a:spcPct val="20000"/>
              </a:spcBef>
              <a:buClr>
                <a:srgbClr val="F8F8F8"/>
              </a:buClr>
              <a:buSzPct val="60000"/>
            </a:pPr>
            <a:r>
              <a:rPr lang="zh-CN" altLang="en-US" sz="2000">
                <a:solidFill>
                  <a:srgbClr val="00B0F0"/>
                </a:solidFill>
                <a:latin typeface="微软雅黑" panose="020B0503020204020204" charset="-122"/>
                <a:ea typeface="微软雅黑" panose="020B0503020204020204" charset="-122"/>
              </a:rPr>
              <a:t>四、写作（</a:t>
            </a:r>
            <a:r>
              <a:rPr lang="en-US" altLang="zh-CN" sz="2000">
                <a:solidFill>
                  <a:srgbClr val="00B0F0"/>
                </a:solidFill>
                <a:latin typeface="微软雅黑" panose="020B0503020204020204" charset="-122"/>
                <a:ea typeface="微软雅黑" panose="020B0503020204020204" charset="-122"/>
              </a:rPr>
              <a:t>60</a:t>
            </a:r>
            <a:r>
              <a:rPr lang="zh-CN" altLang="en-US" sz="2000">
                <a:solidFill>
                  <a:srgbClr val="00B0F0"/>
                </a:solidFill>
                <a:latin typeface="微软雅黑" panose="020B0503020204020204" charset="-122"/>
                <a:ea typeface="微软雅黑" panose="020B0503020204020204" charset="-122"/>
              </a:rPr>
              <a:t>分）</a:t>
            </a:r>
          </a:p>
          <a:p>
            <a:pPr>
              <a:spcBef>
                <a:spcPct val="20000"/>
              </a:spcBef>
              <a:buClr>
                <a:srgbClr val="F8F8F8"/>
              </a:buClr>
              <a:buSzPct val="60000"/>
            </a:pPr>
            <a:r>
              <a:rPr lang="en-US" altLang="zh-CN" sz="2000">
                <a:solidFill>
                  <a:srgbClr val="FFFFFF"/>
                </a:solidFill>
                <a:latin typeface="微软雅黑" panose="020B0503020204020204" charset="-122"/>
                <a:ea typeface="微软雅黑" panose="020B0503020204020204" charset="-122"/>
              </a:rPr>
              <a:t>22</a:t>
            </a:r>
            <a:r>
              <a:rPr lang="zh-CN" altLang="en-US" sz="2000">
                <a:solidFill>
                  <a:srgbClr val="FFFFFF"/>
                </a:solidFill>
                <a:latin typeface="微软雅黑" panose="020B0503020204020204" charset="-122"/>
                <a:ea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rPr>
              <a:t>阅读下面的材料</a:t>
            </a:r>
            <a:r>
              <a:rPr lang="zh-CN" altLang="en-US" sz="2000">
                <a:solidFill>
                  <a:srgbClr val="FFFFFF"/>
                </a:solidFill>
                <a:latin typeface="微软雅黑" panose="020B0503020204020204" charset="-122"/>
                <a:ea typeface="微软雅黑" panose="020B0503020204020204" charset="-122"/>
              </a:rPr>
              <a:t>，根</a:t>
            </a:r>
            <a:r>
              <a:rPr lang="zh-CN" altLang="en-US" sz="1600">
                <a:solidFill>
                  <a:srgbClr val="FFFFFF"/>
                </a:solidFill>
                <a:latin typeface="微软雅黑" panose="020B0503020204020204" charset="-122"/>
                <a:ea typeface="微软雅黑" panose="020B0503020204020204" charset="-122"/>
              </a:rPr>
              <a:t>据要求写作。（</a:t>
            </a:r>
            <a:r>
              <a:rPr lang="en-US" altLang="zh-CN" sz="1600">
                <a:solidFill>
                  <a:srgbClr val="FFFFFF"/>
                </a:solidFill>
                <a:latin typeface="微软雅黑" panose="020B0503020204020204" charset="-122"/>
                <a:ea typeface="微软雅黑" panose="020B0503020204020204" charset="-122"/>
              </a:rPr>
              <a:t>60</a:t>
            </a:r>
            <a:r>
              <a:rPr lang="zh-CN" altLang="en-US" sz="1600">
                <a:solidFill>
                  <a:srgbClr val="FFFFFF"/>
                </a:solidFill>
                <a:latin typeface="微软雅黑" panose="020B0503020204020204" charset="-122"/>
                <a:ea typeface="微软雅黑" panose="020B0503020204020204" charset="-122"/>
              </a:rPr>
              <a:t>分）</a:t>
            </a:r>
          </a:p>
        </p:txBody>
      </p:sp>
      <p:cxnSp>
        <p:nvCxnSpPr>
          <p:cNvPr id="6" name="直接连接符 5"/>
          <p:cNvCxnSpPr/>
          <p:nvPr/>
        </p:nvCxnSpPr>
        <p:spPr>
          <a:xfrm flipH="1">
            <a:off x="6253163" y="1628775"/>
            <a:ext cx="0" cy="3816350"/>
          </a:xfrm>
          <a:prstGeom prst="line">
            <a:avLst/>
          </a:prstGeom>
        </p:spPr>
        <p:style>
          <a:lnRef idx="1">
            <a:schemeClr val="accent1"/>
          </a:lnRef>
          <a:fillRef idx="0">
            <a:schemeClr val="accent1"/>
          </a:fillRef>
          <a:effectRef idx="0">
            <a:schemeClr val="accent1"/>
          </a:effectRef>
          <a:fontRef idx="minor">
            <a:schemeClr val="tx1"/>
          </a:fontRef>
        </p:style>
      </p:cxnSp>
      <p:sp>
        <p:nvSpPr>
          <p:cNvPr id="8" name="图文框 7"/>
          <p:cNvSpPr/>
          <p:nvPr/>
        </p:nvSpPr>
        <p:spPr>
          <a:xfrm>
            <a:off x="1870393" y="2162175"/>
            <a:ext cx="1727200" cy="390525"/>
          </a:xfrm>
          <a:prstGeom prst="frame">
            <a:avLst>
              <a:gd name="adj1" fmla="val 4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rgbClr val="FF0000"/>
              </a:solidFill>
            </a:endParaRPr>
          </a:p>
        </p:txBody>
      </p:sp>
      <p:sp>
        <p:nvSpPr>
          <p:cNvPr id="10" name="图文框 9"/>
          <p:cNvSpPr/>
          <p:nvPr/>
        </p:nvSpPr>
        <p:spPr>
          <a:xfrm>
            <a:off x="1078548" y="4528185"/>
            <a:ext cx="1728788" cy="390525"/>
          </a:xfrm>
          <a:prstGeom prst="frame">
            <a:avLst>
              <a:gd name="adj1" fmla="val 4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rgbClr val="FF0000"/>
              </a:solidFill>
            </a:endParaRPr>
          </a:p>
        </p:txBody>
      </p:sp>
      <p:sp>
        <p:nvSpPr>
          <p:cNvPr id="11" name="图文框 10"/>
          <p:cNvSpPr/>
          <p:nvPr/>
        </p:nvSpPr>
        <p:spPr>
          <a:xfrm>
            <a:off x="6272530" y="1491933"/>
            <a:ext cx="1728788" cy="390525"/>
          </a:xfrm>
          <a:prstGeom prst="frame">
            <a:avLst>
              <a:gd name="adj1" fmla="val 4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rgbClr val="FF0000"/>
              </a:solidFill>
            </a:endParaRPr>
          </a:p>
        </p:txBody>
      </p:sp>
      <p:sp>
        <p:nvSpPr>
          <p:cNvPr id="12" name="图文框 11"/>
          <p:cNvSpPr/>
          <p:nvPr/>
        </p:nvSpPr>
        <p:spPr>
          <a:xfrm>
            <a:off x="6272530" y="2531745"/>
            <a:ext cx="1728788" cy="392113"/>
          </a:xfrm>
          <a:prstGeom prst="frame">
            <a:avLst>
              <a:gd name="adj1" fmla="val 4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rgbClr val="FF0000"/>
              </a:solidFill>
            </a:endParaRPr>
          </a:p>
        </p:txBody>
      </p:sp>
      <p:sp>
        <p:nvSpPr>
          <p:cNvPr id="13" name="图文框 12"/>
          <p:cNvSpPr/>
          <p:nvPr/>
        </p:nvSpPr>
        <p:spPr>
          <a:xfrm>
            <a:off x="6253163" y="4221163"/>
            <a:ext cx="1728788" cy="390525"/>
          </a:xfrm>
          <a:prstGeom prst="frame">
            <a:avLst>
              <a:gd name="adj1" fmla="val 4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rgbClr val="FF0000"/>
              </a:solidFill>
            </a:endParaRPr>
          </a:p>
        </p:txBody>
      </p:sp>
      <p:sp>
        <p:nvSpPr>
          <p:cNvPr id="14" name="图文框 13"/>
          <p:cNvSpPr/>
          <p:nvPr/>
        </p:nvSpPr>
        <p:spPr>
          <a:xfrm>
            <a:off x="6743700" y="5333365"/>
            <a:ext cx="1727200" cy="390525"/>
          </a:xfrm>
          <a:prstGeom prst="frame">
            <a:avLst>
              <a:gd name="adj1" fmla="val 42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solidFill>
                <a:srgbClr val="FF0000"/>
              </a:solidFill>
            </a:endParaRPr>
          </a:p>
        </p:txBody>
      </p:sp>
      <p:sp>
        <p:nvSpPr>
          <p:cNvPr id="15" name="图文框 14"/>
          <p:cNvSpPr/>
          <p:nvPr/>
        </p:nvSpPr>
        <p:spPr>
          <a:xfrm>
            <a:off x="1604963" y="1572578"/>
            <a:ext cx="1722438" cy="369888"/>
          </a:xfrm>
          <a:prstGeom prst="frame">
            <a:avLst>
              <a:gd name="adj1" fmla="val 6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ln>
                <a:solidFill>
                  <a:srgbClr val="FFFF00"/>
                </a:solidFill>
              </a:ln>
              <a:solidFill>
                <a:srgbClr val="FFFF00"/>
              </a:solidFill>
            </a:endParaRPr>
          </a:p>
        </p:txBody>
      </p:sp>
      <p:sp>
        <p:nvSpPr>
          <p:cNvPr id="16" name="图文框 15"/>
          <p:cNvSpPr/>
          <p:nvPr/>
        </p:nvSpPr>
        <p:spPr>
          <a:xfrm>
            <a:off x="6959283" y="796608"/>
            <a:ext cx="1368425" cy="319088"/>
          </a:xfrm>
          <a:prstGeom prst="frame">
            <a:avLst>
              <a:gd name="adj1" fmla="val 4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ln>
                <a:solidFill>
                  <a:srgbClr val="FFFF00"/>
                </a:solidFill>
              </a:ln>
              <a:solidFill>
                <a:srgbClr val="FFFF00"/>
              </a:solidFill>
            </a:endParaRPr>
          </a:p>
        </p:txBody>
      </p:sp>
      <p:sp>
        <p:nvSpPr>
          <p:cNvPr id="18" name="图文框 17"/>
          <p:cNvSpPr/>
          <p:nvPr/>
        </p:nvSpPr>
        <p:spPr>
          <a:xfrm>
            <a:off x="1276985" y="3063875"/>
            <a:ext cx="1939925" cy="342900"/>
          </a:xfrm>
          <a:prstGeom prst="frame">
            <a:avLst>
              <a:gd name="adj1" fmla="val 2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ln>
                <a:solidFill>
                  <a:srgbClr val="FFFF00"/>
                </a:solidFill>
              </a:ln>
              <a:solidFill>
                <a:srgbClr val="FFFF00"/>
              </a:solidFill>
            </a:endParaRPr>
          </a:p>
        </p:txBody>
      </p:sp>
      <p:sp>
        <p:nvSpPr>
          <p:cNvPr id="19" name="图文框 18"/>
          <p:cNvSpPr/>
          <p:nvPr/>
        </p:nvSpPr>
        <p:spPr>
          <a:xfrm>
            <a:off x="1925320" y="3573463"/>
            <a:ext cx="1938338" cy="341313"/>
          </a:xfrm>
          <a:prstGeom prst="frame">
            <a:avLst>
              <a:gd name="adj1" fmla="val 2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ln>
                <a:solidFill>
                  <a:srgbClr val="FFFF00"/>
                </a:solidFill>
              </a:ln>
              <a:solidFill>
                <a:srgbClr val="FFFF00"/>
              </a:solidFill>
            </a:endParaRPr>
          </a:p>
        </p:txBody>
      </p:sp>
      <p:sp>
        <p:nvSpPr>
          <p:cNvPr id="20" name="图文框 19"/>
          <p:cNvSpPr/>
          <p:nvPr/>
        </p:nvSpPr>
        <p:spPr>
          <a:xfrm>
            <a:off x="6743700" y="1193800"/>
            <a:ext cx="1660525" cy="277813"/>
          </a:xfrm>
          <a:prstGeom prst="frame">
            <a:avLst>
              <a:gd name="adj1" fmla="val 6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ln>
                <a:solidFill>
                  <a:srgbClr val="FFFF00"/>
                </a:solidFill>
              </a:ln>
              <a:solidFill>
                <a:srgbClr val="FFFF00"/>
              </a:solidFill>
            </a:endParaRPr>
          </a:p>
        </p:txBody>
      </p:sp>
      <p:sp>
        <p:nvSpPr>
          <p:cNvPr id="21" name="图文框 20"/>
          <p:cNvSpPr/>
          <p:nvPr/>
        </p:nvSpPr>
        <p:spPr>
          <a:xfrm>
            <a:off x="7143750" y="2259013"/>
            <a:ext cx="1227138" cy="277813"/>
          </a:xfrm>
          <a:prstGeom prst="frame">
            <a:avLst>
              <a:gd name="adj1" fmla="val 6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ln>
                <a:solidFill>
                  <a:srgbClr val="FFFF00"/>
                </a:solidFill>
              </a:ln>
              <a:solidFill>
                <a:srgbClr val="FFFF00"/>
              </a:solidFill>
            </a:endParaRPr>
          </a:p>
        </p:txBody>
      </p:sp>
      <p:sp>
        <p:nvSpPr>
          <p:cNvPr id="2" name="线形标注 1 1"/>
          <p:cNvSpPr/>
          <p:nvPr/>
        </p:nvSpPr>
        <p:spPr>
          <a:xfrm>
            <a:off x="4945063" y="549275"/>
            <a:ext cx="1295400" cy="612775"/>
          </a:xfrm>
          <a:prstGeom prst="borderCallout1">
            <a:avLst>
              <a:gd name="adj1" fmla="val 22304"/>
              <a:gd name="adj2" fmla="val -774"/>
              <a:gd name="adj3" fmla="val 166735"/>
              <a:gd name="adj4" fmla="val -129779"/>
            </a:avLst>
          </a:prstGeom>
          <a:solidFill>
            <a:srgbClr val="FFFF00"/>
          </a:solidFill>
          <a:ln>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fontAlgn="base"/>
            <a:r>
              <a:rPr lang="en-US" altLang="zh-CN" sz="2000" b="1" strike="noStrike" noProof="1" smtClean="0">
                <a:latin typeface="微软雅黑" panose="020B0503020204020204" charset="-122"/>
                <a:ea typeface="微软雅黑" panose="020B0503020204020204" charset="-122"/>
              </a:rPr>
              <a:t>23</a:t>
            </a:r>
            <a:r>
              <a:rPr lang="zh-CN" altLang="en-US" sz="2000" b="1" strike="noStrike" noProof="1" smtClean="0">
                <a:latin typeface="微软雅黑" panose="020B0503020204020204" charset="-122"/>
                <a:ea typeface="微软雅黑" panose="020B0503020204020204" charset="-122"/>
              </a:rPr>
              <a:t>小题考查内容</a:t>
            </a:r>
            <a:endParaRPr lang="zh-CN" altLang="en-US" sz="2000" b="1" strike="noStrike" noProof="1">
              <a:latin typeface="微软雅黑" panose="020B0503020204020204" charset="-122"/>
              <a:ea typeface="微软雅黑" panose="020B0503020204020204" charset="-122"/>
            </a:endParaRPr>
          </a:p>
        </p:txBody>
      </p:sp>
      <p:cxnSp>
        <p:nvCxnSpPr>
          <p:cNvPr id="23" name="直接箭头连接符 22"/>
          <p:cNvCxnSpPr/>
          <p:nvPr/>
        </p:nvCxnSpPr>
        <p:spPr>
          <a:xfrm flipH="1">
            <a:off x="3215323" y="1739900"/>
            <a:ext cx="1872615" cy="1272540"/>
          </a:xfrm>
          <a:prstGeom prst="straightConnector1">
            <a:avLst/>
          </a:prstGeom>
          <a:ln>
            <a:solidFill>
              <a:srgbClr val="FF9933"/>
            </a:solidFill>
            <a:tailEnd type="arrow"/>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H="1">
            <a:off x="3896043" y="1741488"/>
            <a:ext cx="1407795" cy="1727835"/>
          </a:xfrm>
          <a:prstGeom prst="straightConnector1">
            <a:avLst/>
          </a:prstGeom>
          <a:ln>
            <a:solidFill>
              <a:srgbClr val="FF9933"/>
            </a:solidFill>
            <a:tailEnd type="arrow"/>
          </a:ln>
        </p:spPr>
        <p:style>
          <a:lnRef idx="2">
            <a:schemeClr val="dk1"/>
          </a:lnRef>
          <a:fillRef idx="0">
            <a:schemeClr val="dk1"/>
          </a:fillRef>
          <a:effectRef idx="1">
            <a:schemeClr val="dk1"/>
          </a:effectRef>
          <a:fontRef idx="minor">
            <a:schemeClr val="tx1"/>
          </a:fontRef>
        </p:style>
      </p:cxnSp>
      <p:cxnSp>
        <p:nvCxnSpPr>
          <p:cNvPr id="27" name="直接箭头连接符 26"/>
          <p:cNvCxnSpPr/>
          <p:nvPr/>
        </p:nvCxnSpPr>
        <p:spPr>
          <a:xfrm>
            <a:off x="6229350" y="1268413"/>
            <a:ext cx="468313" cy="215900"/>
          </a:xfrm>
          <a:prstGeom prst="straightConnector1">
            <a:avLst/>
          </a:prstGeom>
          <a:ln>
            <a:solidFill>
              <a:srgbClr val="FF9933"/>
            </a:solidFill>
            <a:tailEnd type="arrow"/>
          </a:ln>
        </p:spPr>
        <p:style>
          <a:lnRef idx="2">
            <a:schemeClr val="dk1"/>
          </a:lnRef>
          <a:fillRef idx="0">
            <a:schemeClr val="dk1"/>
          </a:fillRef>
          <a:effectRef idx="1">
            <a:schemeClr val="dk1"/>
          </a:effectRef>
          <a:fontRef idx="minor">
            <a:schemeClr val="tx1"/>
          </a:fontRef>
        </p:style>
      </p:cxnSp>
      <p:cxnSp>
        <p:nvCxnSpPr>
          <p:cNvPr id="29" name="直接箭头连接符 28"/>
          <p:cNvCxnSpPr>
            <a:stCxn id="2" idx="0"/>
            <a:endCxn id="20" idx="1"/>
          </p:cNvCxnSpPr>
          <p:nvPr/>
        </p:nvCxnSpPr>
        <p:spPr>
          <a:xfrm>
            <a:off x="6240463" y="855663"/>
            <a:ext cx="502920" cy="476885"/>
          </a:xfrm>
          <a:prstGeom prst="straightConnector1">
            <a:avLst/>
          </a:prstGeom>
          <a:ln>
            <a:solidFill>
              <a:srgbClr val="FF9933"/>
            </a:solidFill>
            <a:tailEnd type="arrow"/>
          </a:ln>
        </p:spPr>
        <p:style>
          <a:lnRef idx="2">
            <a:schemeClr val="dk1"/>
          </a:lnRef>
          <a:fillRef idx="0">
            <a:schemeClr val="dk1"/>
          </a:fillRef>
          <a:effectRef idx="1">
            <a:schemeClr val="dk1"/>
          </a:effectRef>
          <a:fontRef idx="minor">
            <a:schemeClr val="tx1"/>
          </a:fontRef>
        </p:style>
      </p:cxnSp>
      <p:cxnSp>
        <p:nvCxnSpPr>
          <p:cNvPr id="31" name="直接箭头连接符 30"/>
          <p:cNvCxnSpPr>
            <a:stCxn id="2" idx="0"/>
            <a:endCxn id="20" idx="1"/>
          </p:cNvCxnSpPr>
          <p:nvPr/>
        </p:nvCxnSpPr>
        <p:spPr>
          <a:xfrm>
            <a:off x="6240463" y="855980"/>
            <a:ext cx="502920" cy="476885"/>
          </a:xfrm>
          <a:prstGeom prst="straightConnector1">
            <a:avLst/>
          </a:prstGeom>
          <a:ln>
            <a:solidFill>
              <a:srgbClr val="FF9933"/>
            </a:solidFill>
            <a:tailEnd type="arrow"/>
          </a:ln>
        </p:spPr>
        <p:style>
          <a:lnRef idx="2">
            <a:schemeClr val="dk1"/>
          </a:lnRef>
          <a:fillRef idx="0">
            <a:schemeClr val="dk1"/>
          </a:fillRef>
          <a:effectRef idx="1">
            <a:schemeClr val="dk1"/>
          </a:effectRef>
          <a:fontRef idx="minor">
            <a:schemeClr val="tx1"/>
          </a:fontRef>
        </p:style>
      </p:cxnSp>
      <p:sp>
        <p:nvSpPr>
          <p:cNvPr id="32" name="线形标注 1 31"/>
          <p:cNvSpPr/>
          <p:nvPr/>
        </p:nvSpPr>
        <p:spPr>
          <a:xfrm>
            <a:off x="4767263" y="5222875"/>
            <a:ext cx="914400" cy="611188"/>
          </a:xfrm>
          <a:prstGeom prst="borderCallout1">
            <a:avLst>
              <a:gd name="adj1" fmla="val 6312"/>
              <a:gd name="adj2" fmla="val 1191"/>
              <a:gd name="adj3" fmla="val -48311"/>
              <a:gd name="adj4" fmla="val -209756"/>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smtClean="0">
                <a:solidFill>
                  <a:schemeClr val="bg2"/>
                </a:solidFill>
                <a:latin typeface="微软雅黑" panose="020B0503020204020204" charset="-122"/>
                <a:ea typeface="微软雅黑" panose="020B0503020204020204" charset="-122"/>
              </a:rPr>
              <a:t>指令</a:t>
            </a:r>
            <a:endParaRPr lang="zh-CN" altLang="en-US" sz="2400" b="1" strike="noStrike" noProof="1">
              <a:solidFill>
                <a:schemeClr val="bg2"/>
              </a:solidFill>
              <a:latin typeface="微软雅黑" panose="020B0503020204020204" charset="-122"/>
              <a:ea typeface="微软雅黑" panose="020B0503020204020204" charset="-122"/>
            </a:endParaRPr>
          </a:p>
        </p:txBody>
      </p:sp>
      <p:cxnSp>
        <p:nvCxnSpPr>
          <p:cNvPr id="34" name="直接箭头连接符 33"/>
          <p:cNvCxnSpPr/>
          <p:nvPr/>
        </p:nvCxnSpPr>
        <p:spPr>
          <a:xfrm>
            <a:off x="6131243" y="1050291"/>
            <a:ext cx="937260" cy="4188460"/>
          </a:xfrm>
          <a:prstGeom prst="straightConnector1">
            <a:avLst/>
          </a:prstGeom>
          <a:ln>
            <a:solidFill>
              <a:srgbClr val="00B0F0"/>
            </a:solidFill>
            <a:tailEnd type="arrow"/>
          </a:ln>
        </p:spPr>
        <p:style>
          <a:lnRef idx="2">
            <a:schemeClr val="dk1"/>
          </a:lnRef>
          <a:fillRef idx="0">
            <a:schemeClr val="dk1"/>
          </a:fillRef>
          <a:effectRef idx="1">
            <a:schemeClr val="dk1"/>
          </a:effectRef>
          <a:fontRef idx="minor">
            <a:schemeClr val="tx1"/>
          </a:fontRef>
        </p:style>
      </p:cxnSp>
      <p:cxnSp>
        <p:nvCxnSpPr>
          <p:cNvPr id="36" name="直接箭头连接符 35"/>
          <p:cNvCxnSpPr>
            <a:stCxn id="2" idx="0"/>
            <a:endCxn id="16" idx="1"/>
          </p:cNvCxnSpPr>
          <p:nvPr/>
        </p:nvCxnSpPr>
        <p:spPr>
          <a:xfrm>
            <a:off x="6240463" y="855980"/>
            <a:ext cx="718820" cy="100330"/>
          </a:xfrm>
          <a:prstGeom prst="straightConnector1">
            <a:avLst/>
          </a:prstGeom>
          <a:ln>
            <a:solidFill>
              <a:srgbClr val="00B0F0"/>
            </a:solidFill>
            <a:tailEnd type="arrow"/>
          </a:ln>
        </p:spPr>
        <p:style>
          <a:lnRef idx="2">
            <a:schemeClr val="dk1"/>
          </a:lnRef>
          <a:fillRef idx="0">
            <a:schemeClr val="dk1"/>
          </a:fillRef>
          <a:effectRef idx="1">
            <a:schemeClr val="dk1"/>
          </a:effectRef>
          <a:fontRef idx="minor">
            <a:schemeClr val="tx1"/>
          </a:fontRef>
        </p:style>
      </p:cxnSp>
      <p:cxnSp>
        <p:nvCxnSpPr>
          <p:cNvPr id="38" name="直接箭头连接符 37"/>
          <p:cNvCxnSpPr>
            <a:stCxn id="32" idx="3"/>
            <a:endCxn id="20" idx="1"/>
          </p:cNvCxnSpPr>
          <p:nvPr/>
        </p:nvCxnSpPr>
        <p:spPr>
          <a:xfrm flipV="1">
            <a:off x="5224463" y="1332866"/>
            <a:ext cx="1518920" cy="3890010"/>
          </a:xfrm>
          <a:prstGeom prst="straightConnector1">
            <a:avLst/>
          </a:prstGeom>
          <a:ln>
            <a:solidFill>
              <a:srgbClr val="00B0F0"/>
            </a:solidFill>
            <a:tailEnd type="arrow"/>
          </a:ln>
        </p:spPr>
        <p:style>
          <a:lnRef idx="2">
            <a:schemeClr val="dk1"/>
          </a:lnRef>
          <a:fillRef idx="0">
            <a:schemeClr val="dk1"/>
          </a:fillRef>
          <a:effectRef idx="1">
            <a:schemeClr val="dk1"/>
          </a:effectRef>
          <a:fontRef idx="minor">
            <a:schemeClr val="tx1"/>
          </a:fontRef>
        </p:style>
      </p:cxnSp>
      <p:cxnSp>
        <p:nvCxnSpPr>
          <p:cNvPr id="40" name="直接箭头连接符 39"/>
          <p:cNvCxnSpPr>
            <a:stCxn id="32" idx="3"/>
            <a:endCxn id="20" idx="1"/>
          </p:cNvCxnSpPr>
          <p:nvPr/>
        </p:nvCxnSpPr>
        <p:spPr>
          <a:xfrm flipV="1">
            <a:off x="5224780" y="1332866"/>
            <a:ext cx="1518920" cy="3890010"/>
          </a:xfrm>
          <a:prstGeom prst="straightConnector1">
            <a:avLst/>
          </a:prstGeom>
          <a:ln>
            <a:solidFill>
              <a:srgbClr val="00B0F0"/>
            </a:solidFill>
            <a:tailEnd type="arrow"/>
          </a:ln>
        </p:spPr>
        <p:style>
          <a:lnRef idx="2">
            <a:schemeClr val="dk1"/>
          </a:lnRef>
          <a:fillRef idx="0">
            <a:schemeClr val="dk1"/>
          </a:fillRef>
          <a:effectRef idx="1">
            <a:schemeClr val="dk1"/>
          </a:effectRef>
          <a:fontRef idx="minor">
            <a:schemeClr val="tx1"/>
          </a:fontRef>
        </p:style>
      </p:cxnSp>
      <p:cxnSp>
        <p:nvCxnSpPr>
          <p:cNvPr id="42" name="直接箭头连接符 41"/>
          <p:cNvCxnSpPr>
            <a:stCxn id="32" idx="3"/>
            <a:endCxn id="20" idx="1"/>
          </p:cNvCxnSpPr>
          <p:nvPr/>
        </p:nvCxnSpPr>
        <p:spPr>
          <a:xfrm flipV="1">
            <a:off x="5224780" y="1332866"/>
            <a:ext cx="1518920" cy="3890010"/>
          </a:xfrm>
          <a:prstGeom prst="straightConnector1">
            <a:avLst/>
          </a:prstGeom>
          <a:ln>
            <a:solidFill>
              <a:srgbClr val="00B0F0"/>
            </a:solidFill>
            <a:tailEnd type="arrow"/>
          </a:ln>
        </p:spPr>
        <p:style>
          <a:lnRef idx="2">
            <a:schemeClr val="dk1"/>
          </a:lnRef>
          <a:fillRef idx="0">
            <a:schemeClr val="dk1"/>
          </a:fillRef>
          <a:effectRef idx="1">
            <a:schemeClr val="dk1"/>
          </a:effectRef>
          <a:fontRef idx="minor">
            <a:schemeClr val="tx1"/>
          </a:fontRef>
        </p:style>
      </p:cxnSp>
      <p:cxnSp>
        <p:nvCxnSpPr>
          <p:cNvPr id="44" name="直接箭头连接符 43"/>
          <p:cNvCxnSpPr>
            <a:stCxn id="32" idx="3"/>
            <a:endCxn id="20" idx="1"/>
          </p:cNvCxnSpPr>
          <p:nvPr/>
        </p:nvCxnSpPr>
        <p:spPr>
          <a:xfrm flipV="1">
            <a:off x="5224463" y="1332866"/>
            <a:ext cx="1518920" cy="3890010"/>
          </a:xfrm>
          <a:prstGeom prst="straightConnector1">
            <a:avLst/>
          </a:prstGeom>
          <a:ln>
            <a:solidFill>
              <a:srgbClr val="00B0F0"/>
            </a:solidFill>
            <a:tailEnd type="arrow"/>
          </a:ln>
        </p:spPr>
        <p:style>
          <a:lnRef idx="2">
            <a:schemeClr val="dk1"/>
          </a:lnRef>
          <a:fillRef idx="0">
            <a:schemeClr val="dk1"/>
          </a:fillRef>
          <a:effectRef idx="1">
            <a:schemeClr val="dk1"/>
          </a:effectRef>
          <a:fontRef idx="minor">
            <a:schemeClr val="tx1"/>
          </a:fontRef>
        </p:style>
      </p:cxnSp>
      <p:sp>
        <p:nvSpPr>
          <p:cNvPr id="47" name="灯片编号占位符 46"/>
          <p:cNvSpPr>
            <a:spLocks noGrp="1"/>
          </p:cNvSpPr>
          <p:nvPr>
            <p:ph type="sldNum" sz="quarter" idx="12"/>
          </p:nvPr>
        </p:nvSpPr>
        <p:spPr/>
        <p:txBody>
          <a:bodyPr lIns="91440" tIns="45720" rIns="91440" bIns="45720" rtlCol="0" anchor="ctr">
            <a:normAutofit/>
          </a:bodyPr>
          <a:lstStyle/>
          <a:p>
            <a:pPr marL="0" marR="0" indent="0" algn="r" defTabSz="914400" rtl="0" eaLnBrk="1" fontAlgn="base" latinLnBrk="0" hangingPunct="1">
              <a:lnSpc>
                <a:spcPct val="100000"/>
              </a:lnSpc>
              <a:spcBef>
                <a:spcPct val="0"/>
              </a:spcBef>
              <a:spcAft>
                <a:spcPct val="0"/>
              </a:spcAft>
              <a:buClrTx/>
              <a:buSzTx/>
              <a:buFontTx/>
              <a:buNone/>
            </a:pPr>
            <a:fld id="{3DD02B85-5C96-41D8-963A-80FCF12056AF}" type="slidenum">
              <a:rPr kumimoji="0" lang="zh-CN" altLang="en-US" sz="1200" b="0" i="0" u="none" strike="noStrike" kern="1200" cap="none" spc="0" normalizeH="0" baseline="0" noProof="1" smtClean="0">
                <a:solidFill>
                  <a:schemeClr val="tx1">
                    <a:tint val="75000"/>
                  </a:schemeClr>
                </a:solidFill>
                <a:latin typeface="Arial" panose="020B0604020202020204" pitchFamily="34" charset="0"/>
                <a:ea typeface="幼圆" panose="02010509060101010101" pitchFamily="49" charset="-122"/>
                <a:cs typeface="+mn-cs"/>
              </a:rPr>
              <a:t>14</a:t>
            </a:fld>
            <a:endParaRPr kumimoji="0" lang="zh-CN" altLang="en-US" sz="1200" b="0" i="0" u="none" strike="noStrike" kern="1200" cap="none" spc="0" normalizeH="0" baseline="0" noProof="1">
              <a:solidFill>
                <a:schemeClr val="tx1">
                  <a:tint val="75000"/>
                </a:schemeClr>
              </a:solidFill>
              <a:latin typeface="Arial" panose="020B0604020202020204" pitchFamily="34" charset="0"/>
              <a:ea typeface="幼圆" panose="02010509060101010101" pitchFamily="49" charset="-122"/>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100000">
                                          <p:val>
                                            <p:strVal val="#ppt_x"/>
                                          </p:val>
                                        </p:tav>
                                      </p:tavLst>
                                    </p:anim>
                                    <p:anim calcmode="lin" valueType="num">
                                      <p:cBhvr>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100000">
                                          <p:val>
                                            <p:strVal val="#ppt_x"/>
                                          </p:val>
                                        </p:tav>
                                      </p:tavLst>
                                    </p:anim>
                                    <p:anim calcmode="lin" valueType="num">
                                      <p:cBhvr>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ppt_x</p:attrName>
                                        </p:attrNameLst>
                                      </p:cBhvr>
                                      <p:tavLst>
                                        <p:tav tm="0">
                                          <p:val>
                                            <p:strVal val="#ppt_x"/>
                                          </p:val>
                                        </p:tav>
                                        <p:tav tm="100000">
                                          <p:val>
                                            <p:strVal val="#ppt_x"/>
                                          </p:val>
                                        </p:tav>
                                      </p:tavLst>
                                    </p:anim>
                                    <p:anim calcmode="lin" valueType="num">
                                      <p:cBhvr>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ppt_x</p:attrName>
                                        </p:attrNameLst>
                                      </p:cBhvr>
                                      <p:tavLst>
                                        <p:tav tm="0">
                                          <p:val>
                                            <p:strVal val="#ppt_x"/>
                                          </p:val>
                                        </p:tav>
                                        <p:tav tm="100000">
                                          <p:val>
                                            <p:strVal val="#ppt_x"/>
                                          </p:val>
                                        </p:tav>
                                      </p:tavLst>
                                    </p:anim>
                                    <p:anim calcmode="lin" valueType="num">
                                      <p:cBhvr>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ppt_x</p:attrName>
                                        </p:attrNameLst>
                                      </p:cBhvr>
                                      <p:tavLst>
                                        <p:tav tm="0">
                                          <p:val>
                                            <p:strVal val="#ppt_x"/>
                                          </p:val>
                                        </p:tav>
                                        <p:tav tm="100000">
                                          <p:val>
                                            <p:strVal val="#ppt_x"/>
                                          </p:val>
                                        </p:tav>
                                      </p:tavLst>
                                    </p:anim>
                                    <p:anim calcmode="lin" valueType="num">
                                      <p:cBhvr>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ppt_x</p:attrName>
                                        </p:attrNameLst>
                                      </p:cBhvr>
                                      <p:tavLst>
                                        <p:tav tm="0">
                                          <p:val>
                                            <p:strVal val="#ppt_x"/>
                                          </p:val>
                                        </p:tav>
                                        <p:tav tm="100000">
                                          <p:val>
                                            <p:strVal val="#ppt_x"/>
                                          </p:val>
                                        </p:tav>
                                      </p:tavLst>
                                    </p:anim>
                                    <p:anim calcmode="lin" valueType="num">
                                      <p:cBhvr>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ppt_x</p:attrName>
                                        </p:attrNameLst>
                                      </p:cBhvr>
                                      <p:tavLst>
                                        <p:tav tm="0">
                                          <p:val>
                                            <p:strVal val="#ppt_x"/>
                                          </p:val>
                                        </p:tav>
                                        <p:tav tm="100000">
                                          <p:val>
                                            <p:strVal val="#ppt_x"/>
                                          </p:val>
                                        </p:tav>
                                      </p:tavLst>
                                    </p:anim>
                                    <p:anim calcmode="lin" valueType="num">
                                      <p:cBhvr>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ppt_x</p:attrName>
                                        </p:attrNameLst>
                                      </p:cBhvr>
                                      <p:tavLst>
                                        <p:tav tm="0">
                                          <p:val>
                                            <p:strVal val="#ppt_x"/>
                                          </p:val>
                                        </p:tav>
                                        <p:tav tm="100000">
                                          <p:val>
                                            <p:strVal val="#ppt_x"/>
                                          </p:val>
                                        </p:tav>
                                      </p:tavLst>
                                    </p:anim>
                                    <p:anim calcmode="lin" valueType="num">
                                      <p:cBhvr>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ppt_x</p:attrName>
                                        </p:attrNameLst>
                                      </p:cBhvr>
                                      <p:tavLst>
                                        <p:tav tm="0">
                                          <p:val>
                                            <p:strVal val="#ppt_x"/>
                                          </p:val>
                                        </p:tav>
                                        <p:tav tm="100000">
                                          <p:val>
                                            <p:strVal val="#ppt_x"/>
                                          </p:val>
                                        </p:tav>
                                      </p:tavLst>
                                    </p:anim>
                                    <p:anim calcmode="lin" valueType="num">
                                      <p:cBhvr>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ppt_x</p:attrName>
                                        </p:attrNameLst>
                                      </p:cBhvr>
                                      <p:tavLst>
                                        <p:tav tm="0">
                                          <p:val>
                                            <p:strVal val="#ppt_x"/>
                                          </p:val>
                                        </p:tav>
                                        <p:tav tm="100000">
                                          <p:val>
                                            <p:strVal val="#ppt_x"/>
                                          </p:val>
                                        </p:tav>
                                      </p:tavLst>
                                    </p:anim>
                                    <p:anim calcmode="lin" valueType="num">
                                      <p:cBhvr>
                                        <p:cTn id="94" dur="500" fill="hold"/>
                                        <p:tgtEl>
                                          <p:spTgt spid="4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ppt_x</p:attrName>
                                        </p:attrNameLst>
                                      </p:cBhvr>
                                      <p:tavLst>
                                        <p:tav tm="0">
                                          <p:val>
                                            <p:strVal val="#ppt_x"/>
                                          </p:val>
                                        </p:tav>
                                        <p:tav tm="100000">
                                          <p:val>
                                            <p:strVal val="#ppt_x"/>
                                          </p:val>
                                        </p:tav>
                                      </p:tavLst>
                                    </p:anim>
                                    <p:anim calcmode="lin" valueType="num">
                                      <p:cBhvr>
                                        <p:cTn id="98" dur="500" fill="hold"/>
                                        <p:tgtEl>
                                          <p:spTgt spid="3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ppt_x</p:attrName>
                                        </p:attrNameLst>
                                      </p:cBhvr>
                                      <p:tavLst>
                                        <p:tav tm="0">
                                          <p:val>
                                            <p:strVal val="#ppt_x"/>
                                          </p:val>
                                        </p:tav>
                                        <p:tav tm="100000">
                                          <p:val>
                                            <p:strVal val="#ppt_x"/>
                                          </p:val>
                                        </p:tav>
                                      </p:tavLst>
                                    </p:anim>
                                    <p:anim calcmode="lin" valueType="num">
                                      <p:cBhvr>
                                        <p:cTn id="102" dur="5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ppt_x</p:attrName>
                                        </p:attrNameLst>
                                      </p:cBhvr>
                                      <p:tavLst>
                                        <p:tav tm="0">
                                          <p:val>
                                            <p:strVal val="#ppt_x"/>
                                          </p:val>
                                        </p:tav>
                                        <p:tav tm="100000">
                                          <p:val>
                                            <p:strVal val="#ppt_x"/>
                                          </p:val>
                                        </p:tav>
                                      </p:tavLst>
                                    </p:anim>
                                    <p:anim calcmode="lin" valueType="num">
                                      <p:cBhvr>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ppt_x</p:attrName>
                                        </p:attrNameLst>
                                      </p:cBhvr>
                                      <p:tavLst>
                                        <p:tav tm="0">
                                          <p:val>
                                            <p:strVal val="#ppt_x"/>
                                          </p:val>
                                        </p:tav>
                                        <p:tav tm="100000">
                                          <p:val>
                                            <p:strVal val="#ppt_x"/>
                                          </p:val>
                                        </p:tav>
                                      </p:tavLst>
                                    </p:anim>
                                    <p:anim calcmode="lin" valueType="num">
                                      <p:cBhvr>
                                        <p:cTn id="11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25650" y="442913"/>
            <a:ext cx="8140700" cy="442913"/>
          </a:xfrm>
        </p:spPr>
        <p:txBody>
          <a:bodyPr lIns="90170" tIns="46990" rIns="90170" bIns="46990" rtlCol="0" anchor="ctr" anchorCtr="0"/>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200" b="0" i="0" u="none" strike="noStrike" kern="1200" cap="none" spc="200" normalizeH="0" baseline="0" noProof="1" smtClean="0">
                <a:solidFill>
                  <a:srgbClr val="00B0F0"/>
                </a:solidFill>
                <a:uFillTx/>
                <a:latin typeface="微软雅黑" panose="020B0503020204020204" charset="-122"/>
                <a:ea typeface="微软雅黑" panose="020B0503020204020204" charset="-122"/>
                <a:cs typeface="+mj-cs"/>
              </a:rPr>
              <a:t>小结：</a:t>
            </a:r>
          </a:p>
        </p:txBody>
      </p:sp>
      <p:sp>
        <p:nvSpPr>
          <p:cNvPr id="3" name="内容占位符 2"/>
          <p:cNvSpPr>
            <a:spLocks noGrp="1"/>
          </p:cNvSpPr>
          <p:nvPr>
            <p:ph idx="1"/>
          </p:nvPr>
        </p:nvSpPr>
        <p:spPr>
          <a:xfrm>
            <a:off x="1038860" y="952500"/>
            <a:ext cx="10194290" cy="5389880"/>
          </a:xfrm>
        </p:spPr>
        <p:txBody>
          <a:bodyPr lIns="90170" tIns="46990" rIns="90170" bIns="46990" rtlCol="0">
            <a:noAutofit/>
          </a:bodyPr>
          <a:lstStyle/>
          <a:p>
            <a:pPr marL="0" marR="0" indent="0" algn="l" defTabSz="914400" rtl="0" eaLnBrk="1" fontAlgn="auto" latinLnBrk="0" hangingPunct="1">
              <a:lnSpc>
                <a:spcPct val="150000"/>
              </a:lnSpc>
              <a:spcBef>
                <a:spcPct val="0"/>
              </a:spcBef>
              <a:spcAft>
                <a:spcPts val="1000"/>
              </a:spcAft>
              <a:buClrTx/>
              <a:buSzTx/>
              <a:buFont typeface="Arial" panose="020B0604020202020204" pitchFamily="34" charset="0"/>
              <a:buNone/>
            </a:pP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一份新课标高考语文试卷</a:t>
            </a: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a:t>
            </a:r>
            <a:endParaRPr kumimoji="0" lang="en-US" altLang="zh-CN"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endParaRPr>
          </a:p>
          <a:p>
            <a:pPr marL="0" marR="0" indent="0" algn="l" defTabSz="914400" rtl="0" eaLnBrk="1" fontAlgn="auto" latinLnBrk="0" hangingPunct="1">
              <a:lnSpc>
                <a:spcPct val="150000"/>
              </a:lnSpc>
              <a:spcBef>
                <a:spcPct val="0"/>
              </a:spcBef>
              <a:spcAft>
                <a:spcPts val="1000"/>
              </a:spcAft>
              <a:buClrTx/>
              <a:buSzTx/>
              <a:buFont typeface="Arial" panose="020B0604020202020204" pitchFamily="34" charset="0"/>
              <a:buNone/>
            </a:pP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        从</a:t>
            </a:r>
            <a:r>
              <a:rPr kumimoji="0" lang="zh-CN" altLang="en-US" sz="2800" b="1" i="0" u="none" strike="noStrike" kern="1200" cap="none" spc="150" normalizeH="0" baseline="0" noProof="1">
                <a:solidFill>
                  <a:srgbClr val="FF0000"/>
                </a:solidFill>
                <a:uFillTx/>
                <a:latin typeface="微软雅黑" panose="020B0503020204020204" charset="-122"/>
                <a:ea typeface="微软雅黑" panose="020B0503020204020204" charset="-122"/>
                <a:cs typeface="+mn-cs"/>
              </a:rPr>
              <a:t>考查的内容看</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，直接考查“阅读”的有：</a:t>
            </a:r>
            <a:r>
              <a:rPr kumimoji="0" lang="zh-CN" altLang="en-US" sz="2800" b="0" i="0" u="none" strike="noStrike" kern="1200" cap="none" spc="150" normalizeH="0" baseline="0" noProof="1">
                <a:solidFill>
                  <a:srgbClr val="FF0000"/>
                </a:solidFill>
                <a:uFillTx/>
                <a:latin typeface="微软雅黑" panose="020B0503020204020204" charset="-122"/>
                <a:ea typeface="微软雅黑" panose="020B0503020204020204" charset="-122"/>
                <a:cs typeface="+mn-cs"/>
              </a:rPr>
              <a:t>现代文阅读、古代诗文</a:t>
            </a:r>
            <a:r>
              <a:rPr kumimoji="0" lang="zh-CN" altLang="en-US" sz="2800" b="0" i="0" u="none" strike="noStrike" kern="1200" cap="none" spc="150" normalizeH="0" baseline="0" noProof="1" smtClean="0">
                <a:solidFill>
                  <a:srgbClr val="FF0000"/>
                </a:solidFill>
                <a:uFillTx/>
                <a:latin typeface="微软雅黑" panose="020B0503020204020204" charset="-122"/>
                <a:ea typeface="微软雅黑" panose="020B0503020204020204" charset="-122"/>
                <a:cs typeface="+mn-cs"/>
              </a:rPr>
              <a:t>阅读</a:t>
            </a: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a:t>
            </a:r>
            <a:endParaRPr kumimoji="0" lang="en-US" altLang="zh-CN"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endParaRPr>
          </a:p>
          <a:p>
            <a:pPr marL="0" marR="0" indent="0" algn="l" defTabSz="914400" rtl="0" eaLnBrk="1" fontAlgn="auto" latinLnBrk="0" hangingPunct="1">
              <a:lnSpc>
                <a:spcPct val="150000"/>
              </a:lnSpc>
              <a:spcBef>
                <a:spcPct val="0"/>
              </a:spcBef>
              <a:spcAft>
                <a:spcPts val="1000"/>
              </a:spcAft>
              <a:buClrTx/>
              <a:buSzTx/>
              <a:buFont typeface="Arial" panose="020B0604020202020204" pitchFamily="34" charset="0"/>
              <a:buNone/>
            </a:pP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        对</a:t>
            </a:r>
            <a:r>
              <a:rPr kumimoji="0" lang="zh-CN" altLang="en-US" sz="2800" b="0" i="0" u="none" strike="noStrike" kern="1200" cap="none" spc="150" normalizeH="0" baseline="0" noProof="1">
                <a:solidFill>
                  <a:srgbClr val="FF0000"/>
                </a:solidFill>
                <a:uFillTx/>
                <a:latin typeface="微软雅黑" panose="020B0503020204020204" charset="-122"/>
                <a:ea typeface="微软雅黑" panose="020B0503020204020204" charset="-122"/>
                <a:cs typeface="+mn-cs"/>
              </a:rPr>
              <a:t>考生指令最多</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的</a:t>
            </a:r>
            <a:r>
              <a:rPr kumimoji="0" lang="en-US" altLang="zh-CN"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a:t>
            </a: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直接指令通过 </a:t>
            </a:r>
            <a:r>
              <a:rPr kumimoji="0" lang="zh-CN" altLang="en-US" sz="2800" b="0" i="0" u="none" strike="noStrike" kern="1200" cap="none" spc="150" normalizeH="0" baseline="0" noProof="1" smtClean="0">
                <a:solidFill>
                  <a:srgbClr val="FF0000"/>
                </a:solidFill>
                <a:uFillTx/>
                <a:latin typeface="微软雅黑" panose="020B0503020204020204" charset="-122"/>
                <a:ea typeface="微软雅黑" panose="020B0503020204020204" charset="-122"/>
                <a:cs typeface="+mn-cs"/>
              </a:rPr>
              <a:t>“阅读”</a:t>
            </a: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完成。</a:t>
            </a:r>
            <a:endParaRPr kumimoji="0" lang="en-US" altLang="zh-CN"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endParaRPr>
          </a:p>
          <a:p>
            <a:pPr marL="0" marR="0" indent="0" algn="l" defTabSz="914400" rtl="0" eaLnBrk="1" fontAlgn="auto" latinLnBrk="0" hangingPunct="1">
              <a:lnSpc>
                <a:spcPct val="150000"/>
              </a:lnSpc>
              <a:spcBef>
                <a:spcPct val="0"/>
              </a:spcBef>
              <a:spcAft>
                <a:spcPts val="1000"/>
              </a:spcAft>
              <a:buClrTx/>
              <a:buSzTx/>
              <a:buFont typeface="Arial" panose="020B0604020202020204" pitchFamily="34" charset="0"/>
              <a:buNone/>
            </a:pP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      </a:t>
            </a:r>
            <a:r>
              <a:rPr kumimoji="0" lang="zh-CN" altLang="en-US" sz="2800" b="0" i="0" u="none" strike="noStrike" kern="1200" cap="none" spc="150" normalizeH="0" baseline="0" noProof="1" smtClean="0">
                <a:solidFill>
                  <a:srgbClr val="FF0000"/>
                </a:solidFill>
                <a:uFillTx/>
                <a:latin typeface="微软雅黑" panose="020B0503020204020204" charset="-122"/>
                <a:ea typeface="微软雅黑" panose="020B0503020204020204" charset="-122"/>
                <a:cs typeface="+mn-cs"/>
              </a:rPr>
              <a:t>  阅读</a:t>
            </a:r>
            <a:r>
              <a:rPr kumimoji="0" lang="zh-CN" altLang="en-US" sz="2800" b="0" i="0" u="none" strike="noStrike" kern="1200" cap="none" spc="150" normalizeH="0" baseline="0" noProof="1" smtClean="0">
                <a:solidFill>
                  <a:schemeClr val="tx1"/>
                </a:solidFill>
                <a:uFillTx/>
                <a:latin typeface="微软雅黑" panose="020B0503020204020204" charset="-122"/>
                <a:ea typeface="微软雅黑" panose="020B0503020204020204" charset="-122"/>
                <a:cs typeface="+mn-cs"/>
              </a:rPr>
              <a:t>在</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高考语文试卷中，有两个维度：</a:t>
            </a:r>
            <a:r>
              <a:rPr kumimoji="0" lang="zh-CN" altLang="en-US" sz="2800" b="0" i="0" u="none" strike="noStrike" kern="1200" cap="none" spc="150" normalizeH="0" baseline="0" noProof="1">
                <a:solidFill>
                  <a:srgbClr val="00B0F0"/>
                </a:solidFill>
                <a:uFillTx/>
                <a:latin typeface="微软雅黑" panose="020B0503020204020204" charset="-122"/>
                <a:ea typeface="微软雅黑" panose="020B0503020204020204" charset="-122"/>
                <a:cs typeface="+mn-cs"/>
              </a:rPr>
              <a:t>其一</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是</a:t>
            </a:r>
            <a:r>
              <a:rPr kumimoji="0" lang="zh-CN" altLang="en-US" sz="2800" b="0" i="0" u="none" strike="noStrike" kern="1200" cap="none" spc="150" normalizeH="0" baseline="0" noProof="1">
                <a:solidFill>
                  <a:srgbClr val="FF0000"/>
                </a:solidFill>
                <a:uFillTx/>
                <a:latin typeface="微软雅黑" panose="020B0503020204020204" charset="-122"/>
                <a:ea typeface="微软雅黑" panose="020B0503020204020204" charset="-122"/>
                <a:cs typeface="+mn-cs"/>
              </a:rPr>
              <a:t>考查内容</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，分数为</a:t>
            </a:r>
            <a:r>
              <a:rPr kumimoji="0" lang="en-US" altLang="zh-CN" sz="2800" b="0" i="0" u="none" strike="noStrike" kern="1200" cap="none" spc="150" normalizeH="0" baseline="0" noProof="1" smtClean="0">
                <a:solidFill>
                  <a:srgbClr val="FF0000"/>
                </a:solidFill>
                <a:uFillTx/>
                <a:latin typeface="微软雅黑" panose="020B0503020204020204" charset="-122"/>
                <a:ea typeface="微软雅黑" panose="020B0503020204020204" charset="-122"/>
                <a:cs typeface="+mn-cs"/>
              </a:rPr>
              <a:t>35+35=70</a:t>
            </a:r>
            <a:r>
              <a:rPr kumimoji="0" lang="zh-CN" altLang="en-US" sz="2800" b="0" i="0" u="none" strike="noStrike" kern="1200" cap="none" spc="150" normalizeH="0" baseline="0" noProof="1">
                <a:solidFill>
                  <a:srgbClr val="FF0000"/>
                </a:solidFill>
                <a:uFillTx/>
                <a:latin typeface="微软雅黑" panose="020B0503020204020204" charset="-122"/>
                <a:ea typeface="微软雅黑" panose="020B0503020204020204" charset="-122"/>
                <a:cs typeface="+mn-cs"/>
              </a:rPr>
              <a:t>分</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a:t>
            </a:r>
            <a:r>
              <a:rPr kumimoji="0" lang="zh-CN" altLang="en-US" sz="2800" b="0" i="0" u="none" strike="noStrike" kern="1200" cap="none" spc="150" normalizeH="0" baseline="0" noProof="1">
                <a:solidFill>
                  <a:srgbClr val="00B0F0"/>
                </a:solidFill>
                <a:uFillTx/>
                <a:latin typeface="微软雅黑" panose="020B0503020204020204" charset="-122"/>
                <a:ea typeface="微软雅黑" panose="020B0503020204020204" charset="-122"/>
                <a:cs typeface="+mn-cs"/>
              </a:rPr>
              <a:t>其二</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是</a:t>
            </a:r>
            <a:r>
              <a:rPr kumimoji="0" lang="zh-CN" altLang="en-US" sz="2800" b="0" i="0" u="none" strike="noStrike" kern="1200" cap="none" spc="150" normalizeH="0" baseline="0" noProof="1">
                <a:solidFill>
                  <a:srgbClr val="FF0000"/>
                </a:solidFill>
                <a:uFillTx/>
                <a:latin typeface="微软雅黑" panose="020B0503020204020204" charset="-122"/>
                <a:ea typeface="微软雅黑" panose="020B0503020204020204" charset="-122"/>
                <a:cs typeface="+mn-cs"/>
              </a:rPr>
              <a:t>通过阅读实现表达</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的为所有内容</a:t>
            </a:r>
            <a:r>
              <a:rPr kumimoji="0" lang="en-US" altLang="zh-CN"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150</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分。特别是语言文字应用</a:t>
            </a:r>
            <a:r>
              <a:rPr kumimoji="0" lang="en-US" altLang="zh-CN"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20</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分和作文（审题）</a:t>
            </a:r>
            <a:r>
              <a:rPr kumimoji="0" lang="en-US" altLang="zh-CN"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60</a:t>
            </a:r>
            <a:r>
              <a:rPr kumimoji="0" lang="zh-CN" altLang="en-US" sz="28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rPr>
              <a:t>分，也都要通过阅读、读懂后，完成表达！</a:t>
            </a:r>
          </a:p>
        </p:txBody>
      </p:sp>
      <p:sp>
        <p:nvSpPr>
          <p:cNvPr id="4" name="圆角矩形标注 3"/>
          <p:cNvSpPr/>
          <p:nvPr/>
        </p:nvSpPr>
        <p:spPr>
          <a:xfrm>
            <a:off x="5519738" y="692150"/>
            <a:ext cx="4465638" cy="6127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smtClean="0">
                <a:solidFill>
                  <a:srgbClr val="FF0000"/>
                </a:solidFill>
              </a:rPr>
              <a:t>向高考政策导向要分！</a:t>
            </a:r>
            <a:endParaRPr lang="zh-CN" altLang="en-US" sz="2800" b="1" strike="noStrike" noProof="1">
              <a:solidFill>
                <a:srgbClr val="FF0000"/>
              </a:solidFill>
            </a:endParaRPr>
          </a:p>
        </p:txBody>
      </p:sp>
      <p:sp>
        <p:nvSpPr>
          <p:cNvPr id="7" name="灯片编号占位符 6"/>
          <p:cNvSpPr>
            <a:spLocks noGrp="1"/>
          </p:cNvSpPr>
          <p:nvPr>
            <p:ph type="sldNum" sz="quarter" idx="12"/>
          </p:nvPr>
        </p:nvSpPr>
        <p:spPr/>
        <p:txBody>
          <a:bodyPr lIns="91440" tIns="45720" rIns="91440" bIns="45720" rtlCol="0" anchor="ctr">
            <a:normAutofit/>
          </a:bodyPr>
          <a:lstStyle/>
          <a:p>
            <a:pPr marL="0" marR="0" indent="0" algn="r" defTabSz="914400" rtl="0" eaLnBrk="1" fontAlgn="base" latinLnBrk="0" hangingPunct="1">
              <a:lnSpc>
                <a:spcPct val="100000"/>
              </a:lnSpc>
              <a:spcBef>
                <a:spcPct val="0"/>
              </a:spcBef>
              <a:spcAft>
                <a:spcPct val="0"/>
              </a:spcAft>
              <a:buClrTx/>
              <a:buSzTx/>
              <a:buFontTx/>
              <a:buNone/>
            </a:pPr>
            <a:fld id="{3DD02B85-5C96-41D8-963A-80FCF12056AF}" type="slidenum">
              <a:rPr kumimoji="0" lang="zh-CN" altLang="en-US" sz="1200" b="0" i="0" u="none" strike="noStrike" kern="1200" cap="none" spc="0" normalizeH="0" baseline="0" noProof="1" smtClean="0">
                <a:solidFill>
                  <a:schemeClr val="tx1">
                    <a:tint val="75000"/>
                  </a:schemeClr>
                </a:solidFill>
                <a:latin typeface="Arial" panose="020B0604020202020204" pitchFamily="34" charset="0"/>
                <a:ea typeface="幼圆" panose="02010509060101010101" pitchFamily="49" charset="-122"/>
                <a:cs typeface="+mn-cs"/>
              </a:rPr>
              <a:t>15</a:t>
            </a:fld>
            <a:endParaRPr kumimoji="0" lang="zh-CN" altLang="en-US" sz="1200" b="0" i="0" u="none" strike="noStrike" kern="1200" cap="none" spc="0" normalizeH="0" baseline="0" noProof="1">
              <a:solidFill>
                <a:schemeClr val="tx1">
                  <a:tint val="75000"/>
                </a:schemeClr>
              </a:solidFill>
              <a:latin typeface="Arial" panose="020B0604020202020204" pitchFamily="34" charset="0"/>
              <a:ea typeface="幼圆" panose="02010509060101010101" pitchFamily="49" charset="-122"/>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spect="1"/>
          </p:cNvSpPr>
          <p:nvPr>
            <p:custDataLst>
              <p:tags r:id="rId2"/>
            </p:custDataLst>
          </p:nvPr>
        </p:nvSpPr>
        <p:spPr>
          <a:xfrm>
            <a:off x="-635" y="1302353"/>
            <a:ext cx="12192000" cy="42532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custDataLst>
              <p:tags r:id="rId3"/>
            </p:custDataLst>
          </p:nvPr>
        </p:nvCxnSpPr>
        <p:spPr>
          <a:xfrm flipH="1">
            <a:off x="6102482" y="2531428"/>
            <a:ext cx="0" cy="1795145"/>
          </a:xfrm>
          <a:prstGeom prst="line">
            <a:avLst/>
          </a:prstGeom>
          <a:ln>
            <a:solidFill>
              <a:schemeClr val="bg1">
                <a:lumMod val="8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4"/>
            </p:custDataLst>
          </p:nvPr>
        </p:nvSpPr>
        <p:spPr>
          <a:xfrm>
            <a:off x="2515870" y="2616200"/>
            <a:ext cx="3262630" cy="1014730"/>
          </a:xfrm>
          <a:prstGeom prst="rect">
            <a:avLst/>
          </a:prstGeom>
          <a:noFill/>
        </p:spPr>
        <p:txBody>
          <a:bodyPr wrap="square" rtlCol="0">
            <a:noAutofit/>
          </a:bodyPr>
          <a:lstStyle/>
          <a:p>
            <a:pPr algn="ctr"/>
            <a:r>
              <a:rPr lang="zh-CN" altLang="en-US" sz="8000" b="1" spc="-200">
                <a:solidFill>
                  <a:srgbClr val="FF0000"/>
                </a:solidFill>
                <a:latin typeface="Arial" panose="020B0604020202020204" pitchFamily="34" charset="0"/>
                <a:ea typeface="幼圆" panose="02010509060101010101" pitchFamily="49" charset="-122"/>
              </a:rPr>
              <a:t>阅读</a:t>
            </a:r>
          </a:p>
        </p:txBody>
      </p:sp>
      <p:sp>
        <p:nvSpPr>
          <p:cNvPr id="20" name="文本框 19"/>
          <p:cNvSpPr txBox="1"/>
          <p:nvPr>
            <p:custDataLst>
              <p:tags r:id="rId5"/>
            </p:custDataLst>
          </p:nvPr>
        </p:nvSpPr>
        <p:spPr>
          <a:xfrm>
            <a:off x="6327775" y="2616200"/>
            <a:ext cx="3262630" cy="1014730"/>
          </a:xfrm>
          <a:prstGeom prst="rect">
            <a:avLst/>
          </a:prstGeom>
          <a:noFill/>
        </p:spPr>
        <p:txBody>
          <a:bodyPr wrap="square" rtlCol="0">
            <a:noAutofit/>
          </a:bodyPr>
          <a:lstStyle/>
          <a:p>
            <a:pPr algn="ctr"/>
            <a:r>
              <a:rPr lang="zh-CN" altLang="en-US" sz="8000" b="1" spc="-200">
                <a:solidFill>
                  <a:srgbClr val="FF0000"/>
                </a:solidFill>
                <a:latin typeface="Arial" panose="020B0604020202020204" pitchFamily="34" charset="0"/>
                <a:ea typeface="幼圆" panose="02010509060101010101" pitchFamily="49" charset="-122"/>
              </a:rPr>
              <a:t>写作</a:t>
            </a:r>
          </a:p>
        </p:txBody>
      </p:sp>
      <p:grpSp>
        <p:nvGrpSpPr>
          <p:cNvPr id="67" name="组合 66"/>
          <p:cNvGrpSpPr/>
          <p:nvPr/>
        </p:nvGrpSpPr>
        <p:grpSpPr>
          <a:xfrm>
            <a:off x="8512810" y="266065"/>
            <a:ext cx="3455670" cy="2433320"/>
            <a:chOff x="1342390" y="1063161"/>
            <a:chExt cx="7085932" cy="4536126"/>
          </a:xfrm>
        </p:grpSpPr>
        <p:sp>
          <p:nvSpPr>
            <p:cNvPr id="44" name="任意多边形: 形状 43"/>
            <p:cNvSpPr/>
            <p:nvPr/>
          </p:nvSpPr>
          <p:spPr>
            <a:xfrm>
              <a:off x="1630675" y="1063161"/>
              <a:ext cx="6797647" cy="4319946"/>
            </a:xfrm>
            <a:custGeom>
              <a:avLst/>
              <a:gdLst>
                <a:gd name="connsiteX0" fmla="*/ 4694223 w 6797647"/>
                <a:gd name="connsiteY0" fmla="*/ 0 h 4319946"/>
                <a:gd name="connsiteX1" fmla="*/ 6797647 w 6797647"/>
                <a:gd name="connsiteY1" fmla="*/ 2103424 h 4319946"/>
                <a:gd name="connsiteX2" fmla="*/ 4694223 w 6797647"/>
                <a:gd name="connsiteY2" fmla="*/ 4206848 h 4319946"/>
                <a:gd name="connsiteX3" fmla="*/ 3206878 w 6797647"/>
                <a:gd name="connsiteY3" fmla="*/ 3590770 h 4319946"/>
                <a:gd name="connsiteX4" fmla="*/ 3093529 w 6797647"/>
                <a:gd name="connsiteY4" fmla="*/ 3466054 h 4319946"/>
                <a:gd name="connsiteX5" fmla="*/ 3016470 w 6797647"/>
                <a:gd name="connsiteY5" fmla="*/ 3592895 h 4319946"/>
                <a:gd name="connsiteX6" fmla="*/ 1649051 w 6797647"/>
                <a:gd name="connsiteY6" fmla="*/ 4319946 h 4319946"/>
                <a:gd name="connsiteX7" fmla="*/ 0 w 6797647"/>
                <a:gd name="connsiteY7" fmla="*/ 2670895 h 4319946"/>
                <a:gd name="connsiteX8" fmla="*/ 1649051 w 6797647"/>
                <a:gd name="connsiteY8" fmla="*/ 1021844 h 4319946"/>
                <a:gd name="connsiteX9" fmla="*/ 2698001 w 6797647"/>
                <a:gd name="connsiteY9" fmla="*/ 1398407 h 4319946"/>
                <a:gd name="connsiteX10" fmla="*/ 2710360 w 6797647"/>
                <a:gd name="connsiteY10" fmla="*/ 1409640 h 4319946"/>
                <a:gd name="connsiteX11" fmla="*/ 2756097 w 6797647"/>
                <a:gd name="connsiteY11" fmla="*/ 1284677 h 4319946"/>
                <a:gd name="connsiteX12" fmla="*/ 4694223 w 6797647"/>
                <a:gd name="connsiteY12" fmla="*/ 0 h 431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7647" h="4319946">
                  <a:moveTo>
                    <a:pt x="4694223" y="0"/>
                  </a:moveTo>
                  <a:cubicBezTo>
                    <a:pt x="5855912" y="0"/>
                    <a:pt x="6797647" y="941735"/>
                    <a:pt x="6797647" y="2103424"/>
                  </a:cubicBezTo>
                  <a:cubicBezTo>
                    <a:pt x="6797647" y="3265113"/>
                    <a:pt x="5855912" y="4206848"/>
                    <a:pt x="4694223" y="4206848"/>
                  </a:cubicBezTo>
                  <a:cubicBezTo>
                    <a:pt x="4113379" y="4206848"/>
                    <a:pt x="3587523" y="3971414"/>
                    <a:pt x="3206878" y="3590770"/>
                  </a:cubicBezTo>
                  <a:lnTo>
                    <a:pt x="3093529" y="3466054"/>
                  </a:lnTo>
                  <a:lnTo>
                    <a:pt x="3016470" y="3592895"/>
                  </a:lnTo>
                  <a:cubicBezTo>
                    <a:pt x="2720124" y="4031546"/>
                    <a:pt x="2218267" y="4319946"/>
                    <a:pt x="1649051" y="4319946"/>
                  </a:cubicBezTo>
                  <a:cubicBezTo>
                    <a:pt x="738305" y="4319946"/>
                    <a:pt x="0" y="3581641"/>
                    <a:pt x="0" y="2670895"/>
                  </a:cubicBezTo>
                  <a:cubicBezTo>
                    <a:pt x="0" y="1760149"/>
                    <a:pt x="738305" y="1021844"/>
                    <a:pt x="1649051" y="1021844"/>
                  </a:cubicBezTo>
                  <a:cubicBezTo>
                    <a:pt x="2047503" y="1021844"/>
                    <a:pt x="2412948" y="1163160"/>
                    <a:pt x="2698001" y="1398407"/>
                  </a:cubicBezTo>
                  <a:lnTo>
                    <a:pt x="2710360" y="1409640"/>
                  </a:lnTo>
                  <a:lnTo>
                    <a:pt x="2756097" y="1284677"/>
                  </a:lnTo>
                  <a:cubicBezTo>
                    <a:pt x="3075414" y="529726"/>
                    <a:pt x="3822957" y="0"/>
                    <a:pt x="469422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45" name="任意多边形: 形状 44"/>
            <p:cNvSpPr/>
            <p:nvPr/>
          </p:nvSpPr>
          <p:spPr>
            <a:xfrm>
              <a:off x="2023643" y="1344151"/>
              <a:ext cx="6003650" cy="3815356"/>
            </a:xfrm>
            <a:custGeom>
              <a:avLst/>
              <a:gdLst>
                <a:gd name="connsiteX0" fmla="*/ 4694223 w 6797647"/>
                <a:gd name="connsiteY0" fmla="*/ 0 h 4319946"/>
                <a:gd name="connsiteX1" fmla="*/ 6797647 w 6797647"/>
                <a:gd name="connsiteY1" fmla="*/ 2103424 h 4319946"/>
                <a:gd name="connsiteX2" fmla="*/ 4694223 w 6797647"/>
                <a:gd name="connsiteY2" fmla="*/ 4206848 h 4319946"/>
                <a:gd name="connsiteX3" fmla="*/ 3206878 w 6797647"/>
                <a:gd name="connsiteY3" fmla="*/ 3590770 h 4319946"/>
                <a:gd name="connsiteX4" fmla="*/ 3093529 w 6797647"/>
                <a:gd name="connsiteY4" fmla="*/ 3466054 h 4319946"/>
                <a:gd name="connsiteX5" fmla="*/ 3016470 w 6797647"/>
                <a:gd name="connsiteY5" fmla="*/ 3592895 h 4319946"/>
                <a:gd name="connsiteX6" fmla="*/ 1649051 w 6797647"/>
                <a:gd name="connsiteY6" fmla="*/ 4319946 h 4319946"/>
                <a:gd name="connsiteX7" fmla="*/ 0 w 6797647"/>
                <a:gd name="connsiteY7" fmla="*/ 2670895 h 4319946"/>
                <a:gd name="connsiteX8" fmla="*/ 1649051 w 6797647"/>
                <a:gd name="connsiteY8" fmla="*/ 1021844 h 4319946"/>
                <a:gd name="connsiteX9" fmla="*/ 2698001 w 6797647"/>
                <a:gd name="connsiteY9" fmla="*/ 1398407 h 4319946"/>
                <a:gd name="connsiteX10" fmla="*/ 2710360 w 6797647"/>
                <a:gd name="connsiteY10" fmla="*/ 1409640 h 4319946"/>
                <a:gd name="connsiteX11" fmla="*/ 2756097 w 6797647"/>
                <a:gd name="connsiteY11" fmla="*/ 1284677 h 4319946"/>
                <a:gd name="connsiteX12" fmla="*/ 4694223 w 6797647"/>
                <a:gd name="connsiteY12" fmla="*/ 0 h 431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7647" h="4319946">
                  <a:moveTo>
                    <a:pt x="4694223" y="0"/>
                  </a:moveTo>
                  <a:cubicBezTo>
                    <a:pt x="5855912" y="0"/>
                    <a:pt x="6797647" y="941735"/>
                    <a:pt x="6797647" y="2103424"/>
                  </a:cubicBezTo>
                  <a:cubicBezTo>
                    <a:pt x="6797647" y="3265113"/>
                    <a:pt x="5855912" y="4206848"/>
                    <a:pt x="4694223" y="4206848"/>
                  </a:cubicBezTo>
                  <a:cubicBezTo>
                    <a:pt x="4113379" y="4206848"/>
                    <a:pt x="3587523" y="3971414"/>
                    <a:pt x="3206878" y="3590770"/>
                  </a:cubicBezTo>
                  <a:lnTo>
                    <a:pt x="3093529" y="3466054"/>
                  </a:lnTo>
                  <a:lnTo>
                    <a:pt x="3016470" y="3592895"/>
                  </a:lnTo>
                  <a:cubicBezTo>
                    <a:pt x="2720124" y="4031546"/>
                    <a:pt x="2218267" y="4319946"/>
                    <a:pt x="1649051" y="4319946"/>
                  </a:cubicBezTo>
                  <a:cubicBezTo>
                    <a:pt x="738305" y="4319946"/>
                    <a:pt x="0" y="3581641"/>
                    <a:pt x="0" y="2670895"/>
                  </a:cubicBezTo>
                  <a:cubicBezTo>
                    <a:pt x="0" y="1760149"/>
                    <a:pt x="738305" y="1021844"/>
                    <a:pt x="1649051" y="1021844"/>
                  </a:cubicBezTo>
                  <a:cubicBezTo>
                    <a:pt x="2047503" y="1021844"/>
                    <a:pt x="2412948" y="1163160"/>
                    <a:pt x="2698001" y="1398407"/>
                  </a:cubicBezTo>
                  <a:lnTo>
                    <a:pt x="2710360" y="1409640"/>
                  </a:lnTo>
                  <a:lnTo>
                    <a:pt x="2756097" y="1284677"/>
                  </a:lnTo>
                  <a:cubicBezTo>
                    <a:pt x="3075414" y="529726"/>
                    <a:pt x="3822957" y="0"/>
                    <a:pt x="4694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29" name="组合 28"/>
            <p:cNvGrpSpPr/>
            <p:nvPr/>
          </p:nvGrpSpPr>
          <p:grpSpPr>
            <a:xfrm rot="20852980">
              <a:off x="1342390" y="4104640"/>
              <a:ext cx="1480820" cy="1480820"/>
              <a:chOff x="2236470" y="2608580"/>
              <a:chExt cx="2722880" cy="2722880"/>
            </a:xfrm>
          </p:grpSpPr>
          <p:sp>
            <p:nvSpPr>
              <p:cNvPr id="9" name="椭圆 8"/>
              <p:cNvSpPr/>
              <p:nvPr/>
            </p:nvSpPr>
            <p:spPr>
              <a:xfrm>
                <a:off x="2236470" y="2608580"/>
                <a:ext cx="2722880" cy="2722880"/>
              </a:xfrm>
              <a:prstGeom prst="ellipse">
                <a:avLst/>
              </a:prstGeom>
              <a:solidFill>
                <a:srgbClr val="DDB26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椭圆 9"/>
              <p:cNvSpPr/>
              <p:nvPr/>
            </p:nvSpPr>
            <p:spPr>
              <a:xfrm>
                <a:off x="2327275" y="2699385"/>
                <a:ext cx="2541270" cy="2541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1" name="椭圆 10"/>
              <p:cNvSpPr/>
              <p:nvPr/>
            </p:nvSpPr>
            <p:spPr>
              <a:xfrm>
                <a:off x="2446972" y="2819082"/>
                <a:ext cx="2301875" cy="23018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25" name="组合 24"/>
              <p:cNvGrpSpPr/>
              <p:nvPr/>
            </p:nvGrpSpPr>
            <p:grpSpPr>
              <a:xfrm>
                <a:off x="2446972" y="2819082"/>
                <a:ext cx="2301875" cy="2301875"/>
                <a:chOff x="2446972" y="2819082"/>
                <a:chExt cx="2301875" cy="2301875"/>
              </a:xfrm>
            </p:grpSpPr>
            <p:cxnSp>
              <p:nvCxnSpPr>
                <p:cNvPr id="13" name="直接连接符 12"/>
                <p:cNvCxnSpPr>
                  <a:stCxn id="11" idx="0"/>
                  <a:endCxn id="11" idx="4"/>
                </p:cNvCxnSpPr>
                <p:nvPr/>
              </p:nvCxnSpPr>
              <p:spPr>
                <a:xfrm flipH="1">
                  <a:off x="3597910" y="2819082"/>
                  <a:ext cx="0" cy="23018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a:stCxn id="11" idx="2"/>
                  <a:endCxn id="11" idx="6"/>
                </p:cNvCxnSpPr>
                <p:nvPr/>
              </p:nvCxnSpPr>
              <p:spPr>
                <a:xfrm>
                  <a:off x="2446972" y="3970020"/>
                  <a:ext cx="23018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11" idx="3"/>
                </p:cNvCxnSpPr>
                <p:nvPr/>
              </p:nvCxnSpPr>
              <p:spPr>
                <a:xfrm flipH="1">
                  <a:off x="2784074" y="3149600"/>
                  <a:ext cx="1625366" cy="16342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stCxn id="11" idx="1"/>
                  <a:endCxn id="10" idx="5"/>
                </p:cNvCxnSpPr>
                <p:nvPr/>
              </p:nvCxnSpPr>
              <p:spPr>
                <a:xfrm>
                  <a:off x="2784074" y="3156184"/>
                  <a:ext cx="1712311" cy="171231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0" name="组合 29"/>
            <p:cNvGrpSpPr/>
            <p:nvPr/>
          </p:nvGrpSpPr>
          <p:grpSpPr>
            <a:xfrm rot="20852980">
              <a:off x="2457937" y="4779649"/>
              <a:ext cx="819638" cy="819638"/>
              <a:chOff x="2236470" y="2608580"/>
              <a:chExt cx="2722880" cy="2722880"/>
            </a:xfrm>
          </p:grpSpPr>
          <p:sp>
            <p:nvSpPr>
              <p:cNvPr id="31" name="椭圆 30"/>
              <p:cNvSpPr/>
              <p:nvPr/>
            </p:nvSpPr>
            <p:spPr>
              <a:xfrm>
                <a:off x="2236470" y="2608580"/>
                <a:ext cx="2722880" cy="2722880"/>
              </a:xfrm>
              <a:prstGeom prst="ellipse">
                <a:avLst/>
              </a:prstGeom>
              <a:solidFill>
                <a:srgbClr val="DDB26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6" name="椭圆 5"/>
              <p:cNvSpPr/>
              <p:nvPr/>
            </p:nvSpPr>
            <p:spPr>
              <a:xfrm>
                <a:off x="2327275" y="2699385"/>
                <a:ext cx="2541270" cy="2541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2" name="椭圆 11"/>
              <p:cNvSpPr/>
              <p:nvPr/>
            </p:nvSpPr>
            <p:spPr>
              <a:xfrm>
                <a:off x="2446972" y="2819082"/>
                <a:ext cx="2301875" cy="23018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14" name="组合 13"/>
              <p:cNvGrpSpPr/>
              <p:nvPr/>
            </p:nvGrpSpPr>
            <p:grpSpPr>
              <a:xfrm>
                <a:off x="2446972" y="2819082"/>
                <a:ext cx="2301875" cy="2301875"/>
                <a:chOff x="2446972" y="2819082"/>
                <a:chExt cx="2301875" cy="2301875"/>
              </a:xfrm>
            </p:grpSpPr>
            <p:cxnSp>
              <p:nvCxnSpPr>
                <p:cNvPr id="15" name="直接连接符 14"/>
                <p:cNvCxnSpPr>
                  <a:stCxn id="12" idx="0"/>
                  <a:endCxn id="12" idx="4"/>
                </p:cNvCxnSpPr>
                <p:nvPr/>
              </p:nvCxnSpPr>
              <p:spPr>
                <a:xfrm flipH="1">
                  <a:off x="3597910" y="2819082"/>
                  <a:ext cx="0" cy="23018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2" idx="2"/>
                  <a:endCxn id="12" idx="6"/>
                </p:cNvCxnSpPr>
                <p:nvPr/>
              </p:nvCxnSpPr>
              <p:spPr>
                <a:xfrm>
                  <a:off x="2446972" y="3970020"/>
                  <a:ext cx="23018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12" idx="3"/>
                </p:cNvCxnSpPr>
                <p:nvPr/>
              </p:nvCxnSpPr>
              <p:spPr>
                <a:xfrm flipH="1">
                  <a:off x="2784074" y="3149600"/>
                  <a:ext cx="1625366" cy="16342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2" idx="1"/>
                  <a:endCxn id="6" idx="5"/>
                </p:cNvCxnSpPr>
                <p:nvPr/>
              </p:nvCxnSpPr>
              <p:spPr>
                <a:xfrm>
                  <a:off x="2784074" y="3156184"/>
                  <a:ext cx="1712311" cy="171231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6" name="椭圆 45"/>
            <p:cNvSpPr/>
            <p:nvPr/>
          </p:nvSpPr>
          <p:spPr>
            <a:xfrm rot="21247172">
              <a:off x="5884121" y="1166982"/>
              <a:ext cx="518160" cy="8128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47" name="椭圆 46"/>
            <p:cNvSpPr/>
            <p:nvPr/>
          </p:nvSpPr>
          <p:spPr>
            <a:xfrm rot="20836320">
              <a:off x="2798301" y="2188857"/>
              <a:ext cx="359020" cy="5631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53" name="组合 52"/>
            <p:cNvGrpSpPr/>
            <p:nvPr/>
          </p:nvGrpSpPr>
          <p:grpSpPr>
            <a:xfrm>
              <a:off x="7078287" y="1320129"/>
              <a:ext cx="294640" cy="294640"/>
              <a:chOff x="7078287" y="1320129"/>
              <a:chExt cx="294640" cy="294640"/>
            </a:xfrm>
          </p:grpSpPr>
          <p:sp>
            <p:nvSpPr>
              <p:cNvPr id="49" name="椭圆 48"/>
              <p:cNvSpPr/>
              <p:nvPr/>
            </p:nvSpPr>
            <p:spPr>
              <a:xfrm>
                <a:off x="7078287" y="1320129"/>
                <a:ext cx="294640" cy="294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52" name="椭圆 51"/>
              <p:cNvSpPr/>
              <p:nvPr/>
            </p:nvSpPr>
            <p:spPr>
              <a:xfrm>
                <a:off x="7249390" y="1355725"/>
                <a:ext cx="54263" cy="5426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grpSp>
          <p:nvGrpSpPr>
            <p:cNvPr id="54" name="组合 53"/>
            <p:cNvGrpSpPr/>
            <p:nvPr/>
          </p:nvGrpSpPr>
          <p:grpSpPr>
            <a:xfrm>
              <a:off x="1774798" y="4414385"/>
              <a:ext cx="130325" cy="130325"/>
              <a:chOff x="7078287" y="1320129"/>
              <a:chExt cx="294640" cy="294640"/>
            </a:xfrm>
          </p:grpSpPr>
          <p:sp>
            <p:nvSpPr>
              <p:cNvPr id="55" name="椭圆 54"/>
              <p:cNvSpPr/>
              <p:nvPr/>
            </p:nvSpPr>
            <p:spPr>
              <a:xfrm>
                <a:off x="7078287" y="1320129"/>
                <a:ext cx="294640" cy="294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56" name="椭圆 55"/>
              <p:cNvSpPr/>
              <p:nvPr/>
            </p:nvSpPr>
            <p:spPr>
              <a:xfrm>
                <a:off x="7249390" y="1355725"/>
                <a:ext cx="54263" cy="5426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grpSp>
          <p:nvGrpSpPr>
            <p:cNvPr id="66" name="组合 65"/>
            <p:cNvGrpSpPr/>
            <p:nvPr/>
          </p:nvGrpSpPr>
          <p:grpSpPr>
            <a:xfrm>
              <a:off x="3252030" y="2729753"/>
              <a:ext cx="977072" cy="977072"/>
              <a:chOff x="6589086" y="2694116"/>
              <a:chExt cx="513359" cy="513359"/>
            </a:xfrm>
          </p:grpSpPr>
          <p:sp>
            <p:nvSpPr>
              <p:cNvPr id="65" name="椭圆 64"/>
              <p:cNvSpPr/>
              <p:nvPr/>
            </p:nvSpPr>
            <p:spPr>
              <a:xfrm>
                <a:off x="6589086" y="2694116"/>
                <a:ext cx="513359" cy="513359"/>
              </a:xfrm>
              <a:prstGeom prst="ellipse">
                <a:avLst/>
              </a:prstGeom>
              <a:solidFill>
                <a:srgbClr val="FFEEA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64" name="椭圆 63"/>
              <p:cNvSpPr/>
              <p:nvPr/>
            </p:nvSpPr>
            <p:spPr>
              <a:xfrm>
                <a:off x="6660543" y="2761820"/>
                <a:ext cx="377952" cy="377952"/>
              </a:xfrm>
              <a:prstGeom prst="ellipse">
                <a:avLst/>
              </a:prstGeom>
              <a:solidFill>
                <a:srgbClr val="FFEEA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sp>
          <p:nvSpPr>
            <p:cNvPr id="57" name="文本框 56"/>
            <p:cNvSpPr txBox="1"/>
            <p:nvPr/>
          </p:nvSpPr>
          <p:spPr>
            <a:xfrm>
              <a:off x="3651700" y="2635341"/>
              <a:ext cx="3186632" cy="1122392"/>
            </a:xfrm>
            <a:prstGeom prst="rect">
              <a:avLst/>
            </a:prstGeom>
            <a:noFill/>
          </p:spPr>
          <p:txBody>
            <a:bodyPr wrap="square" rtlCol="0">
              <a:noAutofit/>
            </a:bodyPr>
            <a:lstStyle/>
            <a:p>
              <a:pPr marL="0" algn="l" eaLnBrk="1"/>
              <a:endParaRPr lang="en-US" altLang="zh-CN" sz="11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58" name="文本框 57"/>
            <p:cNvSpPr txBox="1"/>
            <p:nvPr/>
          </p:nvSpPr>
          <p:spPr>
            <a:xfrm>
              <a:off x="2528587" y="3201012"/>
              <a:ext cx="5696610" cy="1122194"/>
            </a:xfrm>
            <a:prstGeom prst="rect">
              <a:avLst/>
            </a:prstGeom>
            <a:noFill/>
          </p:spPr>
          <p:txBody>
            <a:bodyPr wrap="square" rtlCol="0">
              <a:noAutofit/>
            </a:bodyPr>
            <a:lstStyle/>
            <a:p>
              <a:pPr marL="0" algn="l" eaLnBrk="1"/>
              <a:r>
                <a:rPr lang="zh-CN" altLang="en-US" sz="4000" b="1" kern="100">
                  <a:latin typeface="Calibri" panose="020F0502020204030204"/>
                  <a:ea typeface="宋体" panose="02010600030101010101" pitchFamily="2" charset="-122"/>
                  <a:cs typeface="Times New Roman" panose="02020603050405020304"/>
                  <a:sym typeface="Times New Roman" panose="02020603050405020304"/>
                </a:rPr>
                <a:t>备考关键词</a:t>
              </a:r>
            </a:p>
          </p:txBody>
        </p:sp>
      </p:gr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3945" y="2330450"/>
            <a:ext cx="10515600" cy="1325563"/>
          </a:xfrm>
        </p:spPr>
        <p:txBody>
          <a:bodyPr/>
          <a:lstStyle/>
          <a:p>
            <a:pPr algn="ctr"/>
            <a:r>
              <a:rPr lang="zh-CN" altLang="en-US" sz="6000">
                <a:solidFill>
                  <a:srgbClr val="FF0000"/>
                </a:solidFill>
                <a:sym typeface="+mn-ea"/>
              </a:rPr>
              <a:t>高考改革改什么？</a:t>
            </a:r>
            <a:endParaRPr lang="zh-CN" altLang="en-US" sz="6000">
              <a:solidFill>
                <a:srgbClr val="FF0000"/>
              </a:solidFill>
              <a:latin typeface="汉仪颜楷简" panose="00020600040101010101" charset="-122"/>
              <a:ea typeface="汉仪颜楷简" panose="00020600040101010101" charset="-122"/>
              <a:cs typeface="汉仪颜楷简" panose="00020600040101010101" charset="-122"/>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760220" y="949325"/>
            <a:ext cx="9276715" cy="3784600"/>
          </a:xfrm>
          <a:prstGeom prst="rect">
            <a:avLst/>
          </a:prstGeom>
          <a:noFill/>
          <a:ln w="9525">
            <a:noFill/>
          </a:ln>
        </p:spPr>
        <p:txBody>
          <a:bodyPr wrap="square">
            <a:spAutoFit/>
          </a:bodyPr>
          <a:lstStyle/>
          <a:p>
            <a:pPr indent="266700"/>
            <a:r>
              <a:rPr lang="zh-CN" sz="4800" b="1">
                <a:latin typeface="楷体" panose="02010609060101010101" charset="-122"/>
                <a:ea typeface="楷体" panose="02010609060101010101" charset="-122"/>
              </a:rPr>
              <a:t>第一，高考内容的改革，也就是科目进行改革；</a:t>
            </a:r>
          </a:p>
          <a:p>
            <a:pPr indent="266700"/>
            <a:endParaRPr lang="zh-CN" sz="4800" b="1">
              <a:latin typeface="楷体" panose="02010609060101010101" charset="-122"/>
              <a:ea typeface="楷体" panose="02010609060101010101" charset="-122"/>
            </a:endParaRPr>
          </a:p>
          <a:p>
            <a:pPr indent="266700"/>
            <a:r>
              <a:rPr lang="zh-CN" sz="4800" b="1">
                <a:latin typeface="楷体" panose="02010609060101010101" charset="-122"/>
                <a:ea typeface="楷体" panose="02010609060101010101" charset="-122"/>
              </a:rPr>
              <a:t>第二，录取制度进行改革，也就是录取方式改革；</a:t>
            </a:r>
            <a:endParaRPr lang="zh-CN" altLang="en-US" sz="4800" b="1">
              <a:latin typeface="楷体" panose="02010609060101010101" charset="-122"/>
              <a:ea typeface="楷体" panose="02010609060101010101" charset="-122"/>
            </a:endParaRPr>
          </a:p>
        </p:txBody>
      </p:sp>
      <p:pic>
        <p:nvPicPr>
          <p:cNvPr id="2" name="Picture 2"/>
          <p:cNvPicPr>
            <a:picLocks noChangeAspect="1"/>
          </p:cNvPicPr>
          <p:nvPr/>
        </p:nvPicPr>
        <p:blipFill>
          <a:blip r:embed="rId3"/>
          <a:stretch>
            <a:fillRect/>
          </a:stretch>
        </p:blipFill>
        <p:spPr>
          <a:xfrm flipH="1">
            <a:off x="12230100" y="12014200"/>
            <a:ext cx="0" cy="0"/>
          </a:xfrm>
          <a:prstGeom prst="rect">
            <a:avLst/>
          </a:prstGeom>
          <a:ln>
            <a:noFill/>
          </a:ln>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2346671" y="2427287"/>
            <a:ext cx="1659890" cy="1106805"/>
          </a:xfrm>
          <a:prstGeom prst="rect">
            <a:avLst/>
          </a:prstGeom>
          <a:noFill/>
        </p:spPr>
        <p:txBody>
          <a:bodyPr wrap="square" rtlCol="0" anchor="ctr" anchorCtr="0">
            <a:normAutofit/>
          </a:bodyPr>
          <a:lstStyle/>
          <a:p>
            <a:pPr algn="ctr"/>
            <a:r>
              <a:rPr lang="en-US" altLang="zh-CN" sz="6600" b="1" spc="200">
                <a:solidFill>
                  <a:schemeClr val="accent1"/>
                </a:solidFill>
                <a:latin typeface="Arial" panose="020B0604020202020204" pitchFamily="34" charset="0"/>
                <a:ea typeface="幼圆" panose="02010509060101010101" pitchFamily="49" charset="-122"/>
                <a:cs typeface="Arial" panose="020B0604020202020204" pitchFamily="34" charset="0"/>
              </a:rPr>
              <a:t>02</a:t>
            </a:r>
          </a:p>
        </p:txBody>
      </p:sp>
      <p:sp>
        <p:nvSpPr>
          <p:cNvPr id="7" name="文本框 6"/>
          <p:cNvSpPr txBox="1"/>
          <p:nvPr>
            <p:custDataLst>
              <p:tags r:id="rId3"/>
            </p:custDataLst>
          </p:nvPr>
        </p:nvSpPr>
        <p:spPr>
          <a:xfrm>
            <a:off x="2346671" y="2156142"/>
            <a:ext cx="1659890" cy="338455"/>
          </a:xfrm>
          <a:prstGeom prst="rect">
            <a:avLst/>
          </a:prstGeom>
          <a:noFill/>
        </p:spPr>
        <p:txBody>
          <a:bodyPr wrap="square" lIns="91440" tIns="45720" rIns="91440" bIns="45720" rtlCol="0" anchor="b" anchorCtr="0">
            <a:normAutofit lnSpcReduction="10000"/>
          </a:bodyPr>
          <a:lstStyle/>
          <a:p>
            <a:pPr algn="ctr"/>
            <a:r>
              <a:rPr lang="en-US" altLang="zh-CN" b="1" spc="200">
                <a:solidFill>
                  <a:schemeClr val="accent1"/>
                </a:solidFill>
                <a:latin typeface="Arial" panose="020B0604020202020204" pitchFamily="34" charset="0"/>
                <a:ea typeface="幼圆" panose="02010509060101010101" pitchFamily="49" charset="-122"/>
                <a:sym typeface="+mn-ea"/>
              </a:rPr>
              <a:t>PART ONE</a:t>
            </a:r>
          </a:p>
        </p:txBody>
      </p:sp>
      <p:cxnSp>
        <p:nvCxnSpPr>
          <p:cNvPr id="12" name="直接连接符 11"/>
          <p:cNvCxnSpPr/>
          <p:nvPr>
            <p:custDataLst>
              <p:tags r:id="rId4"/>
            </p:custDataLst>
          </p:nvPr>
        </p:nvCxnSpPr>
        <p:spPr>
          <a:xfrm>
            <a:off x="2492721" y="3532822"/>
            <a:ext cx="1367790" cy="0"/>
          </a:xfrm>
          <a:prstGeom prst="line">
            <a:avLst/>
          </a:prstGeom>
          <a:noFill/>
          <a:ln w="19050" cap="flat" cmpd="sng" algn="ctr">
            <a:solidFill>
              <a:schemeClr val="accent1">
                <a:lumMod val="50000"/>
              </a:schemeClr>
            </a:solidFill>
            <a:prstDash val="solid"/>
            <a:miter lim="800000"/>
          </a:ln>
          <a:effectLst/>
        </p:spPr>
      </p:cxnSp>
      <p:sp>
        <p:nvSpPr>
          <p:cNvPr id="17" name="标题 16"/>
          <p:cNvSpPr>
            <a:spLocks noGrp="1"/>
          </p:cNvSpPr>
          <p:nvPr>
            <p:ph type="title"/>
            <p:custDataLst>
              <p:tags r:id="rId5"/>
            </p:custDataLst>
          </p:nvPr>
        </p:nvSpPr>
        <p:spPr/>
        <p:txBody>
          <a:bodyPr/>
          <a:lstStyle/>
          <a:p>
            <a:pPr algn="ctr"/>
            <a:r>
              <a:rPr lang="zh-CN" altLang="en-US" sz="7200">
                <a:latin typeface="楷体" panose="02010609060101010101" charset="-122"/>
                <a:ea typeface="楷体" panose="02010609060101010101" charset="-122"/>
              </a:rPr>
              <a:t>了解题型</a:t>
            </a: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a:spLocks noChangeAspect="1"/>
          </p:cNvSpPr>
          <p:nvPr>
            <p:custDataLst>
              <p:tags r:id="rId2"/>
            </p:custDataLst>
          </p:nvPr>
        </p:nvSpPr>
        <p:spPr>
          <a:xfrm>
            <a:off x="0" y="1302353"/>
            <a:ext cx="12192000" cy="42532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3"/>
            </p:custDataLst>
          </p:nvPr>
        </p:nvSpPr>
        <p:spPr>
          <a:xfrm>
            <a:off x="943425" y="2780983"/>
            <a:ext cx="3262630" cy="829945"/>
          </a:xfrm>
          <a:prstGeom prst="rect">
            <a:avLst/>
          </a:prstGeom>
          <a:noFill/>
        </p:spPr>
        <p:txBody>
          <a:bodyPr wrap="square" rtlCol="0">
            <a:normAutofit/>
          </a:bodyPr>
          <a:lstStyle/>
          <a:p>
            <a:pPr algn="ctr"/>
            <a:r>
              <a:rPr lang="zh-CN" altLang="en-US" sz="4800" b="1" spc="-200">
                <a:solidFill>
                  <a:schemeClr val="tx1">
                    <a:lumMod val="85000"/>
                    <a:lumOff val="15000"/>
                  </a:schemeClr>
                </a:solidFill>
                <a:latin typeface="Arial" panose="020B0604020202020204" pitchFamily="34" charset="0"/>
                <a:ea typeface="幼圆" panose="02010509060101010101" pitchFamily="49" charset="-122"/>
              </a:rPr>
              <a:t>了解高考</a:t>
            </a:r>
          </a:p>
        </p:txBody>
      </p:sp>
      <p:sp>
        <p:nvSpPr>
          <p:cNvPr id="20" name="文本框 19"/>
          <p:cNvSpPr txBox="1"/>
          <p:nvPr>
            <p:custDataLst>
              <p:tags r:id="rId4"/>
            </p:custDataLst>
          </p:nvPr>
        </p:nvSpPr>
        <p:spPr>
          <a:xfrm>
            <a:off x="7998275" y="2780348"/>
            <a:ext cx="3262630" cy="829945"/>
          </a:xfrm>
          <a:prstGeom prst="rect">
            <a:avLst/>
          </a:prstGeom>
          <a:noFill/>
        </p:spPr>
        <p:txBody>
          <a:bodyPr wrap="square" rtlCol="0">
            <a:normAutofit/>
          </a:bodyPr>
          <a:lstStyle/>
          <a:p>
            <a:pPr algn="ctr"/>
            <a:r>
              <a:rPr lang="zh-CN" altLang="en-US" sz="4800" b="1" spc="-200">
                <a:solidFill>
                  <a:schemeClr val="tx1">
                    <a:lumMod val="85000"/>
                    <a:lumOff val="15000"/>
                  </a:schemeClr>
                </a:solidFill>
                <a:latin typeface="Arial" panose="020B0604020202020204" pitchFamily="34" charset="0"/>
                <a:ea typeface="幼圆" panose="02010509060101010101" pitchFamily="49" charset="-122"/>
              </a:rPr>
              <a:t>了解教学情</a:t>
            </a:r>
          </a:p>
        </p:txBody>
      </p:sp>
      <p:sp>
        <p:nvSpPr>
          <p:cNvPr id="3" name="文本框 2"/>
          <p:cNvSpPr txBox="1"/>
          <p:nvPr>
            <p:custDataLst>
              <p:tags r:id="rId5"/>
            </p:custDataLst>
          </p:nvPr>
        </p:nvSpPr>
        <p:spPr>
          <a:xfrm>
            <a:off x="4470850" y="2780348"/>
            <a:ext cx="3262630" cy="829945"/>
          </a:xfrm>
          <a:prstGeom prst="rect">
            <a:avLst/>
          </a:prstGeom>
          <a:noFill/>
        </p:spPr>
        <p:txBody>
          <a:bodyPr wrap="square" rtlCol="0">
            <a:normAutofit/>
          </a:bodyPr>
          <a:lstStyle/>
          <a:p>
            <a:pPr algn="ctr"/>
            <a:r>
              <a:rPr lang="zh-CN" altLang="en-US" sz="4800" b="1" spc="-200">
                <a:solidFill>
                  <a:schemeClr val="tx1">
                    <a:lumMod val="85000"/>
                    <a:lumOff val="15000"/>
                  </a:schemeClr>
                </a:solidFill>
                <a:latin typeface="Arial" panose="020B0604020202020204" pitchFamily="34" charset="0"/>
                <a:ea typeface="幼圆" panose="02010509060101010101" pitchFamily="49" charset="-122"/>
              </a:rPr>
              <a:t>了解题型</a:t>
            </a:r>
          </a:p>
        </p:txBody>
      </p:sp>
      <p:cxnSp>
        <p:nvCxnSpPr>
          <p:cNvPr id="5" name="直接连接符 4"/>
          <p:cNvCxnSpPr/>
          <p:nvPr>
            <p:custDataLst>
              <p:tags r:id="rId6"/>
            </p:custDataLst>
          </p:nvPr>
        </p:nvCxnSpPr>
        <p:spPr>
          <a:xfrm flipH="1">
            <a:off x="4337050" y="2531745"/>
            <a:ext cx="0" cy="1795145"/>
          </a:xfrm>
          <a:prstGeom prst="line">
            <a:avLst/>
          </a:prstGeom>
          <a:ln>
            <a:solidFill>
              <a:schemeClr val="bg1">
                <a:lumMod val="85000"/>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7"/>
            </p:custDataLst>
          </p:nvPr>
        </p:nvCxnSpPr>
        <p:spPr>
          <a:xfrm flipH="1">
            <a:off x="7854950" y="2531745"/>
            <a:ext cx="0" cy="1795145"/>
          </a:xfrm>
          <a:prstGeom prst="line">
            <a:avLst/>
          </a:prstGeom>
          <a:ln>
            <a:solidFill>
              <a:schemeClr val="bg1">
                <a:lumMod val="8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845685" y="4010660"/>
            <a:ext cx="2750185" cy="829945"/>
          </a:xfrm>
          <a:prstGeom prst="rect">
            <a:avLst/>
          </a:prstGeom>
          <a:noFill/>
        </p:spPr>
        <p:txBody>
          <a:bodyPr wrap="square" rtlCol="0">
            <a:spAutoFit/>
          </a:bodyPr>
          <a:lstStyle/>
          <a:p>
            <a:r>
              <a:rPr lang="zh-CN" altLang="en-US" sz="4800">
                <a:solidFill>
                  <a:srgbClr val="FF0000"/>
                </a:solidFill>
              </a:rPr>
              <a:t>回归课本</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1964690"/>
            <a:ext cx="10703560" cy="4076700"/>
          </a:xfrm>
        </p:spPr>
        <p:txBody>
          <a:bodyPr>
            <a:normAutofit/>
          </a:bodyPr>
          <a:lstStyle/>
          <a:p>
            <a:pPr marL="0" indent="0">
              <a:lnSpc>
                <a:spcPct val="110000"/>
              </a:lnSpc>
              <a:spcAft>
                <a:spcPct val="0"/>
              </a:spcAft>
              <a:buFont typeface="Wingdings" panose="05000000000000000000" charset="0"/>
              <a:buNone/>
            </a:pPr>
            <a:r>
              <a:rPr lang="en-US" altLang="zh-CN" sz="2330" b="1">
                <a:latin typeface="黑体" panose="02010609060101010101" charset="-122"/>
                <a:ea typeface="黑体" panose="02010609060101010101" charset="-122"/>
                <a:cs typeface="黑体" panose="02010609060101010101" charset="-122"/>
              </a:rPr>
              <a:t>           </a:t>
            </a:r>
            <a:r>
              <a:rPr lang="zh-CN" altLang="en-US" sz="3060" b="1">
                <a:solidFill>
                  <a:srgbClr val="1D9A78"/>
                </a:solidFill>
                <a:latin typeface="黑体" panose="02010609060101010101" charset="-122"/>
                <a:ea typeface="黑体" panose="02010609060101010101" charset="-122"/>
                <a:cs typeface="+mj-cs"/>
              </a:rPr>
              <a:t> </a:t>
            </a:r>
            <a:r>
              <a:rPr lang="zh-CN" altLang="en-US" sz="3290" b="1">
                <a:solidFill>
                  <a:srgbClr val="FF0000"/>
                </a:solidFill>
                <a:latin typeface="黑体" panose="02010609060101010101" charset="-122"/>
                <a:ea typeface="黑体" panose="02010609060101010101" charset="-122"/>
                <a:cs typeface="+mj-cs"/>
              </a:rPr>
              <a:t>202</a:t>
            </a:r>
            <a:r>
              <a:rPr lang="en-US" altLang="zh-CN" sz="3290" b="1">
                <a:solidFill>
                  <a:srgbClr val="FF0000"/>
                </a:solidFill>
                <a:latin typeface="黑体" panose="02010609060101010101" charset="-122"/>
                <a:ea typeface="黑体" panose="02010609060101010101" charset="-122"/>
                <a:cs typeface="+mj-cs"/>
              </a:rPr>
              <a:t>3</a:t>
            </a:r>
            <a:r>
              <a:rPr lang="zh-CN" altLang="en-US" sz="3290" b="1">
                <a:solidFill>
                  <a:srgbClr val="FF0000"/>
                </a:solidFill>
                <a:latin typeface="黑体" panose="02010609060101010101" charset="-122"/>
                <a:ea typeface="黑体" panose="02010609060101010101" charset="-122"/>
                <a:cs typeface="+mj-cs"/>
              </a:rPr>
              <a:t>年高考试卷类型（</a:t>
            </a:r>
            <a:r>
              <a:rPr lang="en-US" altLang="zh-CN" sz="3290" b="1">
                <a:solidFill>
                  <a:srgbClr val="FF0000"/>
                </a:solidFill>
                <a:latin typeface="黑体" panose="02010609060101010101" charset="-122"/>
                <a:ea typeface="黑体" panose="02010609060101010101" charset="-122"/>
                <a:cs typeface="+mj-cs"/>
              </a:rPr>
              <a:t>3</a:t>
            </a:r>
            <a:r>
              <a:rPr lang="zh-CN" altLang="en-US" sz="3290" b="1">
                <a:solidFill>
                  <a:srgbClr val="FF0000"/>
                </a:solidFill>
                <a:latin typeface="黑体" panose="02010609060101010101" charset="-122"/>
                <a:ea typeface="黑体" panose="02010609060101010101" charset="-122"/>
                <a:cs typeface="+mj-cs"/>
              </a:rPr>
              <a:t>种类型、</a:t>
            </a:r>
            <a:r>
              <a:rPr lang="en-US" altLang="zh-CN" sz="3290" b="1">
                <a:solidFill>
                  <a:srgbClr val="FF0000"/>
                </a:solidFill>
                <a:latin typeface="黑体" panose="02010609060101010101" charset="-122"/>
                <a:ea typeface="黑体" panose="02010609060101010101" charset="-122"/>
                <a:cs typeface="+mj-cs"/>
              </a:rPr>
              <a:t>7</a:t>
            </a:r>
            <a:r>
              <a:rPr lang="zh-CN" altLang="en-US" sz="3290" b="1">
                <a:solidFill>
                  <a:srgbClr val="FF0000"/>
                </a:solidFill>
                <a:latin typeface="黑体" panose="02010609060101010101" charset="-122"/>
                <a:ea typeface="黑体" panose="02010609060101010101" charset="-122"/>
                <a:cs typeface="+mj-cs"/>
              </a:rPr>
              <a:t>套试卷）</a:t>
            </a:r>
            <a:endParaRPr lang="zh-CN" altLang="en-US" sz="3060" b="1">
              <a:solidFill>
                <a:srgbClr val="1D9A78"/>
              </a:solidFill>
              <a:latin typeface="黑体" panose="02010609060101010101" charset="-122"/>
              <a:ea typeface="黑体" panose="02010609060101010101" charset="-122"/>
              <a:cs typeface="+mj-cs"/>
            </a:endParaRPr>
          </a:p>
          <a:p>
            <a:pPr>
              <a:lnSpc>
                <a:spcPct val="110000"/>
              </a:lnSpc>
              <a:spcAft>
                <a:spcPct val="0"/>
              </a:spcAft>
              <a:buFont typeface="Wingdings" panose="05000000000000000000" charset="0"/>
              <a:buChar char="u"/>
            </a:pPr>
            <a:r>
              <a:rPr lang="zh-CN" altLang="en-US" sz="2855">
                <a:latin typeface="黑体" panose="02010609060101010101" charset="-122"/>
                <a:ea typeface="黑体" panose="02010609060101010101" charset="-122"/>
              </a:rPr>
              <a:t>2023年高考试卷一共有7套 。分别是：全国甲卷、全国乙卷、新高考全国Ⅰ卷、新高考全国Ⅱ卷、以及北京卷、天津卷、上海卷。</a:t>
            </a:r>
          </a:p>
        </p:txBody>
      </p:sp>
      <p:grpSp>
        <p:nvGrpSpPr>
          <p:cNvPr id="21" name="组合 20"/>
          <p:cNvGrpSpPr/>
          <p:nvPr/>
        </p:nvGrpSpPr>
        <p:grpSpPr>
          <a:xfrm>
            <a:off x="733252" y="871615"/>
            <a:ext cx="5604676" cy="1177385"/>
            <a:chOff x="6264832" y="1562464"/>
            <a:chExt cx="4594662" cy="965260"/>
          </a:xfrm>
          <a:solidFill>
            <a:srgbClr val="FFFF00"/>
          </a:solidFill>
        </p:grpSpPr>
        <p:grpSp>
          <p:nvGrpSpPr>
            <p:cNvPr id="12" name="组合 11"/>
            <p:cNvGrpSpPr/>
            <p:nvPr/>
          </p:nvGrpSpPr>
          <p:grpSpPr>
            <a:xfrm>
              <a:off x="6264832" y="1562464"/>
              <a:ext cx="1062478" cy="965260"/>
              <a:chOff x="1385458" y="991717"/>
              <a:chExt cx="4832102" cy="4389967"/>
            </a:xfrm>
            <a:grpFill/>
          </p:grpSpPr>
          <p:grpSp>
            <p:nvGrpSpPr>
              <p:cNvPr id="13" name="组合 12"/>
              <p:cNvGrpSpPr/>
              <p:nvPr/>
            </p:nvGrpSpPr>
            <p:grpSpPr>
              <a:xfrm>
                <a:off x="1385458" y="991717"/>
                <a:ext cx="4603751" cy="4389967"/>
                <a:chOff x="1039093" y="743787"/>
                <a:chExt cx="3452813" cy="3292475"/>
              </a:xfrm>
              <a:grpFill/>
            </p:grpSpPr>
            <p:sp>
              <p:nvSpPr>
                <p:cNvPr id="15" name="Freeform 52"/>
                <p:cNvSpPr/>
                <p:nvPr/>
              </p:nvSpPr>
              <p:spPr bwMode="auto">
                <a:xfrm>
                  <a:off x="1039093" y="1567699"/>
                  <a:ext cx="1646238" cy="1646238"/>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9028" tIns="64514" rIns="129028" bIns="64514" numCol="1" anchor="t" anchorCtr="0" compatLnSpc="1"/>
                <a:lstStyle/>
                <a:p>
                  <a:pPr defTabSz="1219200"/>
                  <a:endParaRPr lang="zh-CN" altLang="en-US" sz="3175" b="1" kern="0">
                    <a:solidFill>
                      <a:sysClr val="windowText" lastClr="000000"/>
                    </a:solidFill>
                    <a:latin typeface="黑体" panose="02010609060101010101" charset="-122"/>
                    <a:ea typeface="黑体" panose="02010609060101010101" charset="-122"/>
                  </a:endParaRPr>
                </a:p>
              </p:txBody>
            </p:sp>
            <p:sp>
              <p:nvSpPr>
                <p:cNvPr id="16" name="Freeform 54"/>
                <p:cNvSpPr/>
                <p:nvPr/>
              </p:nvSpPr>
              <p:spPr bwMode="auto">
                <a:xfrm>
                  <a:off x="1861418" y="743787"/>
                  <a:ext cx="1646238" cy="1646238"/>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9028" tIns="64514" rIns="129028" bIns="64514" numCol="1" anchor="t" anchorCtr="0" compatLnSpc="1"/>
                <a:lstStyle/>
                <a:p>
                  <a:pPr defTabSz="1219200"/>
                  <a:endParaRPr lang="zh-CN" altLang="en-US" sz="3175" b="1" kern="0">
                    <a:solidFill>
                      <a:sysClr val="windowText" lastClr="000000"/>
                    </a:solidFill>
                    <a:latin typeface="黑体" panose="02010609060101010101" charset="-122"/>
                    <a:ea typeface="黑体" panose="02010609060101010101" charset="-122"/>
                  </a:endParaRPr>
                </a:p>
              </p:txBody>
            </p:sp>
            <p:sp>
              <p:nvSpPr>
                <p:cNvPr id="17" name="Freeform 58"/>
                <p:cNvSpPr/>
                <p:nvPr/>
              </p:nvSpPr>
              <p:spPr bwMode="auto">
                <a:xfrm>
                  <a:off x="1861418" y="2391612"/>
                  <a:ext cx="1646238" cy="1644650"/>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9028" tIns="64514" rIns="129028" bIns="64514" numCol="1" anchor="t" anchorCtr="0" compatLnSpc="1"/>
                <a:lstStyle/>
                <a:p>
                  <a:pPr defTabSz="1219200"/>
                  <a:endParaRPr lang="zh-CN" altLang="en-US" sz="3175" b="1" kern="0">
                    <a:solidFill>
                      <a:sysClr val="windowText" lastClr="000000"/>
                    </a:solidFill>
                    <a:latin typeface="黑体" panose="02010609060101010101" charset="-122"/>
                    <a:ea typeface="黑体" panose="02010609060101010101" charset="-122"/>
                  </a:endParaRPr>
                </a:p>
              </p:txBody>
            </p:sp>
            <p:sp>
              <p:nvSpPr>
                <p:cNvPr id="18" name="Freeform 73"/>
                <p:cNvSpPr/>
                <p:nvPr/>
              </p:nvSpPr>
              <p:spPr bwMode="auto">
                <a:xfrm>
                  <a:off x="1475656" y="1183524"/>
                  <a:ext cx="2413000" cy="2414588"/>
                </a:xfrm>
                <a:custGeom>
                  <a:avLst/>
                  <a:gdLst>
                    <a:gd name="T0" fmla="*/ 1520 w 1520"/>
                    <a:gd name="T1" fmla="*/ 761 h 1521"/>
                    <a:gd name="T2" fmla="*/ 760 w 1520"/>
                    <a:gd name="T3" fmla="*/ 1521 h 1521"/>
                    <a:gd name="T4" fmla="*/ 0 w 1520"/>
                    <a:gd name="T5" fmla="*/ 761 h 1521"/>
                    <a:gd name="T6" fmla="*/ 760 w 1520"/>
                    <a:gd name="T7" fmla="*/ 0 h 1521"/>
                    <a:gd name="T8" fmla="*/ 1520 w 1520"/>
                    <a:gd name="T9" fmla="*/ 761 h 1521"/>
                  </a:gdLst>
                  <a:ahLst/>
                  <a:cxnLst>
                    <a:cxn ang="0">
                      <a:pos x="T0" y="T1"/>
                    </a:cxn>
                    <a:cxn ang="0">
                      <a:pos x="T2" y="T3"/>
                    </a:cxn>
                    <a:cxn ang="0">
                      <a:pos x="T4" y="T5"/>
                    </a:cxn>
                    <a:cxn ang="0">
                      <a:pos x="T6" y="T7"/>
                    </a:cxn>
                    <a:cxn ang="0">
                      <a:pos x="T8" y="T9"/>
                    </a:cxn>
                  </a:cxnLst>
                  <a:rect l="0" t="0" r="r" b="b"/>
                  <a:pathLst>
                    <a:path w="1520" h="1521">
                      <a:moveTo>
                        <a:pt x="1520" y="761"/>
                      </a:moveTo>
                      <a:lnTo>
                        <a:pt x="760" y="1521"/>
                      </a:lnTo>
                      <a:lnTo>
                        <a:pt x="0" y="761"/>
                      </a:lnTo>
                      <a:lnTo>
                        <a:pt x="760" y="0"/>
                      </a:lnTo>
                      <a:lnTo>
                        <a:pt x="1520" y="761"/>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9028" tIns="64514" rIns="129028" bIns="64514" numCol="1" anchor="t" anchorCtr="0" compatLnSpc="1"/>
                <a:lstStyle/>
                <a:p>
                  <a:pPr defTabSz="1219200"/>
                  <a:endParaRPr lang="zh-CN" altLang="en-US" sz="3175" b="1" kern="0">
                    <a:solidFill>
                      <a:sysClr val="windowText" lastClr="000000"/>
                    </a:solidFill>
                    <a:latin typeface="黑体" panose="02010609060101010101" charset="-122"/>
                    <a:ea typeface="黑体" panose="02010609060101010101" charset="-122"/>
                  </a:endParaRPr>
                </a:p>
              </p:txBody>
            </p:sp>
            <p:sp>
              <p:nvSpPr>
                <p:cNvPr id="19" name="Freeform 74"/>
                <p:cNvSpPr/>
                <p:nvPr/>
              </p:nvSpPr>
              <p:spPr bwMode="auto">
                <a:xfrm>
                  <a:off x="3461618" y="2472574"/>
                  <a:ext cx="1030288" cy="1028700"/>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9028" tIns="64514" rIns="129028" bIns="64514" numCol="1" anchor="t" anchorCtr="0" compatLnSpc="1"/>
                <a:lstStyle/>
                <a:p>
                  <a:pPr defTabSz="1219200"/>
                  <a:endParaRPr lang="zh-CN" altLang="en-US" sz="3175" b="1" kern="0">
                    <a:solidFill>
                      <a:sysClr val="windowText" lastClr="000000"/>
                    </a:solidFill>
                    <a:latin typeface="黑体" panose="02010609060101010101" charset="-122"/>
                    <a:ea typeface="黑体" panose="02010609060101010101" charset="-122"/>
                  </a:endParaRPr>
                </a:p>
              </p:txBody>
            </p:sp>
          </p:grpSp>
          <p:sp>
            <p:nvSpPr>
              <p:cNvPr id="14" name="Rectangle 9"/>
              <p:cNvSpPr/>
              <p:nvPr/>
            </p:nvSpPr>
            <p:spPr>
              <a:xfrm>
                <a:off x="2121756" y="2220524"/>
                <a:ext cx="4095804" cy="1569748"/>
              </a:xfrm>
              <a:prstGeom prst="rect">
                <a:avLst/>
              </a:prstGeom>
              <a:grpFill/>
            </p:spPr>
            <p:txBody>
              <a:bodyPr wrap="square">
                <a:noAutofit/>
              </a:bodyPr>
              <a:lstStyle/>
              <a:p>
                <a:pPr algn="ctr" defTabSz="1219200"/>
                <a:r>
                  <a:rPr lang="zh-CN" altLang="en-US" sz="3175" b="1" kern="0">
                    <a:solidFill>
                      <a:schemeClr val="tx1">
                        <a:lumMod val="65000"/>
                        <a:lumOff val="35000"/>
                      </a:schemeClr>
                    </a:solidFill>
                    <a:latin typeface="黑体" panose="02010609060101010101" charset="-122"/>
                    <a:ea typeface="黑体" panose="02010609060101010101" charset="-122"/>
                  </a:rPr>
                  <a:t>（一）</a:t>
                </a:r>
              </a:p>
            </p:txBody>
          </p:sp>
        </p:grpSp>
        <p:sp>
          <p:nvSpPr>
            <p:cNvPr id="20" name="矩形 19"/>
            <p:cNvSpPr/>
            <p:nvPr/>
          </p:nvSpPr>
          <p:spPr>
            <a:xfrm>
              <a:off x="7327554" y="1786700"/>
              <a:ext cx="3531940" cy="475823"/>
            </a:xfrm>
            <a:prstGeom prst="rect">
              <a:avLst/>
            </a:prstGeom>
            <a:grpFill/>
          </p:spPr>
          <p:txBody>
            <a:bodyPr wrap="square">
              <a:spAutoFit/>
            </a:bodyPr>
            <a:lstStyle/>
            <a:p>
              <a:pPr fontAlgn="auto">
                <a:spcBef>
                  <a:spcPct val="0"/>
                </a:spcBef>
                <a:spcAft>
                  <a:spcPct val="0"/>
                </a:spcAft>
                <a:defRPr/>
              </a:pPr>
              <a:r>
                <a:rPr lang="zh-CN" altLang="zh-CN" sz="3175" b="1">
                  <a:latin typeface="黑体" panose="02010609060101010101" charset="-122"/>
                  <a:ea typeface="黑体" panose="02010609060101010101" charset="-122"/>
                  <a:sym typeface="+mn-ea"/>
                </a:rPr>
                <a:t>从新高考看题型的变化</a:t>
              </a:r>
              <a:endParaRPr lang="zh-CN" altLang="zh-CN" sz="3175" b="1" spc="300">
                <a:solidFill>
                  <a:srgbClr val="333333"/>
                </a:solidFill>
                <a:latin typeface="黑体" panose="02010609060101010101" charset="-122"/>
                <a:ea typeface="黑体" panose="02010609060101010101" charset="-122"/>
                <a:cs typeface="+mn-ea"/>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5215" y="823595"/>
            <a:ext cx="10515600" cy="699770"/>
          </a:xfrm>
          <a:noFill/>
        </p:spPr>
        <p:txBody>
          <a:bodyPr/>
          <a:lstStyle/>
          <a:p>
            <a:r>
              <a:rPr lang="zh-CN" altLang="en-US" sz="3060" b="1">
                <a:solidFill>
                  <a:srgbClr val="FF0000"/>
                </a:solidFill>
                <a:latin typeface="黑体" panose="02010609060101010101" charset="-122"/>
                <a:ea typeface="黑体" panose="02010609060101010101" charset="-122"/>
              </a:rPr>
              <a:t>202</a:t>
            </a:r>
            <a:r>
              <a:rPr lang="en-US" altLang="zh-CN" sz="3060" b="1">
                <a:solidFill>
                  <a:srgbClr val="FF0000"/>
                </a:solidFill>
                <a:latin typeface="黑体" panose="02010609060101010101" charset="-122"/>
                <a:ea typeface="黑体" panose="02010609060101010101" charset="-122"/>
              </a:rPr>
              <a:t>3</a:t>
            </a:r>
            <a:r>
              <a:rPr lang="zh-CN" altLang="en-US" sz="3060" b="1">
                <a:solidFill>
                  <a:srgbClr val="FF0000"/>
                </a:solidFill>
                <a:latin typeface="黑体" panose="02010609060101010101" charset="-122"/>
                <a:ea typeface="黑体" panose="02010609060101010101" charset="-122"/>
              </a:rPr>
              <a:t>年高考试卷使用情况</a:t>
            </a:r>
          </a:p>
        </p:txBody>
      </p:sp>
      <p:sp>
        <p:nvSpPr>
          <p:cNvPr id="3" name="内容占位符 2"/>
          <p:cNvSpPr>
            <a:spLocks noGrp="1"/>
          </p:cNvSpPr>
          <p:nvPr>
            <p:ph idx="4294967295"/>
          </p:nvPr>
        </p:nvSpPr>
        <p:spPr>
          <a:xfrm>
            <a:off x="501650" y="1599565"/>
            <a:ext cx="11363960" cy="4650740"/>
          </a:xfrm>
        </p:spPr>
        <p:txBody>
          <a:bodyPr>
            <a:noAutofit/>
          </a:bodyPr>
          <a:lstStyle/>
          <a:p>
            <a:pPr>
              <a:lnSpc>
                <a:spcPct val="100000"/>
              </a:lnSpc>
              <a:buFont typeface="Wingdings" panose="05000000000000000000" charset="0"/>
              <a:buChar char="l"/>
            </a:pPr>
            <a:r>
              <a:rPr sz="2000" b="1">
                <a:latin typeface="黑体" panose="02010609060101010101" charset="-122"/>
                <a:ea typeface="黑体" panose="02010609060101010101" charset="-122"/>
              </a:rPr>
              <a:t>1、新高考全国Ⅰ卷</a:t>
            </a:r>
          </a:p>
          <a:p>
            <a:pPr>
              <a:lnSpc>
                <a:spcPct val="100000"/>
              </a:lnSpc>
              <a:buFont typeface="Wingdings" panose="05000000000000000000" charset="0"/>
              <a:buChar char="l"/>
            </a:pPr>
            <a:r>
              <a:rPr sz="2000" b="1">
                <a:latin typeface="黑体" panose="02010609060101010101" charset="-122"/>
                <a:ea typeface="黑体" panose="02010609060101010101" charset="-122"/>
              </a:rPr>
              <a:t>使用地区：广东、福建、山东、</a:t>
            </a:r>
            <a:r>
              <a:rPr sz="2000" b="1">
                <a:solidFill>
                  <a:srgbClr val="FF0000"/>
                </a:solidFill>
                <a:latin typeface="黑体" panose="02010609060101010101" charset="-122"/>
                <a:ea typeface="黑体" panose="02010609060101010101" charset="-122"/>
              </a:rPr>
              <a:t>河北、湖南</a:t>
            </a:r>
            <a:r>
              <a:rPr sz="2000" b="1">
                <a:latin typeface="黑体" panose="02010609060101010101" charset="-122"/>
                <a:ea typeface="黑体" panose="02010609060101010101" charset="-122"/>
              </a:rPr>
              <a:t>、江苏、湖北、浙江</a:t>
            </a:r>
          </a:p>
          <a:p>
            <a:pPr>
              <a:lnSpc>
                <a:spcPct val="100000"/>
              </a:lnSpc>
              <a:buFont typeface="Wingdings" panose="05000000000000000000" charset="0"/>
              <a:buChar char="l"/>
            </a:pPr>
            <a:r>
              <a:rPr sz="2000" b="1">
                <a:latin typeface="黑体" panose="02010609060101010101" charset="-122"/>
                <a:ea typeface="黑体" panose="02010609060101010101" charset="-122"/>
              </a:rPr>
              <a:t>2、新高考全国Ⅱ卷</a:t>
            </a:r>
          </a:p>
          <a:p>
            <a:pPr>
              <a:lnSpc>
                <a:spcPct val="100000"/>
              </a:lnSpc>
              <a:buFont typeface="Wingdings" panose="05000000000000000000" charset="0"/>
              <a:buChar char="l"/>
            </a:pPr>
            <a:r>
              <a:rPr sz="2000" b="1">
                <a:latin typeface="黑体" panose="02010609060101010101" charset="-122"/>
                <a:ea typeface="黑体" panose="02010609060101010101" charset="-122"/>
              </a:rPr>
              <a:t>使用地区：重庆、辽宁、海南</a:t>
            </a:r>
          </a:p>
          <a:p>
            <a:pPr>
              <a:lnSpc>
                <a:spcPct val="100000"/>
              </a:lnSpc>
              <a:buFont typeface="Wingdings" panose="05000000000000000000" charset="0"/>
              <a:buChar char="l"/>
            </a:pPr>
            <a:r>
              <a:rPr sz="2000" b="1">
                <a:latin typeface="黑体" panose="02010609060101010101" charset="-122"/>
                <a:ea typeface="黑体" panose="02010609060101010101" charset="-122"/>
              </a:rPr>
              <a:t>3、全国甲卷</a:t>
            </a:r>
          </a:p>
          <a:p>
            <a:pPr>
              <a:lnSpc>
                <a:spcPct val="100000"/>
              </a:lnSpc>
              <a:buFont typeface="Wingdings" panose="05000000000000000000" charset="0"/>
              <a:buChar char="l"/>
            </a:pPr>
            <a:r>
              <a:rPr sz="2000" b="1">
                <a:latin typeface="黑体" panose="02010609060101010101" charset="-122"/>
                <a:ea typeface="黑体" panose="02010609060101010101" charset="-122"/>
              </a:rPr>
              <a:t>使用地区：四川、云南、贵州、广西、西藏</a:t>
            </a:r>
          </a:p>
          <a:p>
            <a:pPr>
              <a:lnSpc>
                <a:spcPct val="100000"/>
              </a:lnSpc>
              <a:buFont typeface="Wingdings" panose="05000000000000000000" charset="0"/>
              <a:buChar char="l"/>
            </a:pPr>
            <a:r>
              <a:rPr sz="2000" b="1">
                <a:latin typeface="黑体" panose="02010609060101010101" charset="-122"/>
                <a:ea typeface="黑体" panose="02010609060101010101" charset="-122"/>
              </a:rPr>
              <a:t>4、全国乙卷</a:t>
            </a:r>
          </a:p>
          <a:p>
            <a:pPr>
              <a:lnSpc>
                <a:spcPct val="100000"/>
              </a:lnSpc>
              <a:buFont typeface="Wingdings" panose="05000000000000000000" charset="0"/>
              <a:buChar char="l"/>
            </a:pPr>
            <a:r>
              <a:rPr sz="2000" b="1">
                <a:latin typeface="黑体" panose="02010609060101010101" charset="-122"/>
                <a:ea typeface="黑体" panose="02010609060101010101" charset="-122"/>
              </a:rPr>
              <a:t>使用地区：河南、安徽、江西、山西、黑龙江、吉林、陕西、甘肃、青海、宁夏、内蒙古、新疆</a:t>
            </a:r>
          </a:p>
          <a:p>
            <a:pPr>
              <a:lnSpc>
                <a:spcPct val="100000"/>
              </a:lnSpc>
              <a:buFont typeface="Wingdings" panose="05000000000000000000" charset="0"/>
              <a:buChar char="l"/>
            </a:pPr>
            <a:r>
              <a:rPr lang="en-US" sz="2000" b="1">
                <a:latin typeface="黑体" panose="02010609060101010101" charset="-122"/>
                <a:ea typeface="黑体" panose="02010609060101010101" charset="-122"/>
              </a:rPr>
              <a:t>5</a:t>
            </a:r>
            <a:r>
              <a:rPr lang="zh-CN" altLang="en-US" sz="2000" b="1">
                <a:latin typeface="黑体" panose="02010609060101010101" charset="-122"/>
                <a:ea typeface="黑体" panose="02010609060101010101" charset="-122"/>
              </a:rPr>
              <a:t>、北京卷</a:t>
            </a:r>
            <a:endParaRPr sz="2000" b="1">
              <a:latin typeface="黑体" panose="02010609060101010101" charset="-122"/>
              <a:ea typeface="黑体" panose="02010609060101010101" charset="-122"/>
            </a:endParaRPr>
          </a:p>
          <a:p>
            <a:pPr>
              <a:lnSpc>
                <a:spcPct val="100000"/>
              </a:lnSpc>
              <a:buFont typeface="Wingdings" panose="05000000000000000000" charset="0"/>
              <a:buChar char="l"/>
            </a:pPr>
            <a:r>
              <a:rPr sz="2000" b="1">
                <a:latin typeface="黑体" panose="02010609060101010101" charset="-122"/>
                <a:ea typeface="黑体" panose="02010609060101010101" charset="-122"/>
              </a:rPr>
              <a:t>6、上海卷</a:t>
            </a:r>
          </a:p>
          <a:p>
            <a:pPr>
              <a:lnSpc>
                <a:spcPct val="100000"/>
              </a:lnSpc>
              <a:buFont typeface="Wingdings" panose="05000000000000000000" charset="0"/>
              <a:buChar char="l"/>
            </a:pPr>
            <a:r>
              <a:rPr sz="2000" b="1">
                <a:latin typeface="黑体" panose="02010609060101010101" charset="-122"/>
                <a:ea typeface="黑体" panose="02010609060101010101" charset="-122"/>
              </a:rPr>
              <a:t>7、天津卷</a:t>
            </a:r>
          </a:p>
        </p:txBody>
      </p:sp>
    </p:spTree>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935" y="656590"/>
            <a:ext cx="10515600" cy="1325563"/>
          </a:xfrm>
        </p:spPr>
        <p:txBody>
          <a:bodyPr/>
          <a:lstStyle/>
          <a:p>
            <a:r>
              <a:rPr sz="3200" b="1">
                <a:solidFill>
                  <a:srgbClr val="FF0000"/>
                </a:solidFill>
                <a:latin typeface="黑体" panose="02010609060101010101" charset="-122"/>
                <a:ea typeface="黑体" panose="02010609060101010101" charset="-122"/>
                <a:cs typeface="黑体" panose="02010609060101010101" charset="-122"/>
                <a:sym typeface="+mn-ea"/>
              </a:rPr>
              <a:t>（二）</a:t>
            </a:r>
            <a:r>
              <a:rPr lang="en-US" altLang="zh-CN" sz="3200" b="1">
                <a:solidFill>
                  <a:srgbClr val="FF0000"/>
                </a:solidFill>
                <a:latin typeface="黑体" panose="02010609060101010101" charset="-122"/>
                <a:ea typeface="黑体" panose="02010609060101010101" charset="-122"/>
                <a:cs typeface="黑体" panose="02010609060101010101" charset="-122"/>
                <a:sym typeface="+mn-ea"/>
              </a:rPr>
              <a:t>2023</a:t>
            </a:r>
            <a:r>
              <a:rPr sz="3200" b="1">
                <a:solidFill>
                  <a:srgbClr val="FF0000"/>
                </a:solidFill>
                <a:latin typeface="黑体" panose="02010609060101010101" charset="-122"/>
                <a:ea typeface="黑体" panose="02010609060101010101" charset="-122"/>
                <a:cs typeface="黑体" panose="02010609060101010101" charset="-122"/>
                <a:sym typeface="+mn-ea"/>
              </a:rPr>
              <a:t>年高考试卷命题的变化分析</a:t>
            </a:r>
            <a:endParaRPr lang="zh-CN" altLang="en-US" sz="32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内容占位符 2"/>
          <p:cNvSpPr>
            <a:spLocks noGrp="1"/>
          </p:cNvSpPr>
          <p:nvPr>
            <p:ph idx="1"/>
          </p:nvPr>
        </p:nvSpPr>
        <p:spPr/>
        <p:txBody>
          <a:bodyPr>
            <a:normAutofit/>
          </a:bodyPr>
          <a:lstStyle/>
          <a:p>
            <a:pPr algn="l"/>
            <a:r>
              <a:rPr lang="en-US" altLang="zh-CN" sz="2400" b="1">
                <a:solidFill>
                  <a:srgbClr val="FF0000"/>
                </a:solidFill>
                <a:latin typeface="黑体" panose="02010609060101010101" charset="-122"/>
                <a:ea typeface="黑体" panose="02010609060101010101" charset="-122"/>
                <a:cs typeface="黑体" panose="02010609060101010101" charset="-122"/>
              </a:rPr>
              <a:t>1.</a:t>
            </a:r>
            <a:r>
              <a:rPr sz="2400" b="1">
                <a:solidFill>
                  <a:srgbClr val="FF0000"/>
                </a:solidFill>
                <a:latin typeface="黑体" panose="02010609060101010101" charset="-122"/>
                <a:ea typeface="黑体" panose="02010609060101010101" charset="-122"/>
                <a:cs typeface="黑体" panose="02010609060101010101" charset="-122"/>
              </a:rPr>
              <a:t>立德树人，价值引领，弘扬中华传统文化与革命传统。</a:t>
            </a:r>
          </a:p>
          <a:p>
            <a:pPr algn="l"/>
            <a:r>
              <a:rPr sz="2400" b="1">
                <a:solidFill>
                  <a:srgbClr val="FF0000"/>
                </a:solidFill>
                <a:latin typeface="黑体" panose="02010609060101010101" charset="-122"/>
                <a:ea typeface="黑体" panose="02010609060101010101" charset="-122"/>
                <a:cs typeface="黑体" panose="02010609060101010101" charset="-122"/>
              </a:rPr>
              <a:t>2.非连续性文本阅读已成为趋势，文本选材也呈现出多样化趋势</a:t>
            </a:r>
            <a:r>
              <a:rPr lang="en-US" altLang="zh-CN" sz="2400" b="1">
                <a:solidFill>
                  <a:srgbClr val="FF0000"/>
                </a:solidFill>
                <a:latin typeface="黑体" panose="02010609060101010101" charset="-122"/>
                <a:ea typeface="黑体" panose="02010609060101010101" charset="-122"/>
                <a:cs typeface="黑体" panose="02010609060101010101" charset="-122"/>
              </a:rPr>
              <a:t>.</a:t>
            </a:r>
            <a:endParaRPr sz="2400" b="1">
              <a:solidFill>
                <a:srgbClr val="FF0000"/>
              </a:solidFill>
              <a:latin typeface="黑体" panose="02010609060101010101" charset="-122"/>
              <a:ea typeface="黑体" panose="02010609060101010101" charset="-122"/>
              <a:cs typeface="黑体" panose="02010609060101010101" charset="-122"/>
            </a:endParaRPr>
          </a:p>
          <a:p>
            <a:pPr algn="l"/>
            <a:r>
              <a:rPr sz="2400" b="1">
                <a:solidFill>
                  <a:srgbClr val="FF0000"/>
                </a:solidFill>
                <a:latin typeface="黑体" panose="02010609060101010101" charset="-122"/>
                <a:ea typeface="黑体" panose="02010609060101010101" charset="-122"/>
                <a:cs typeface="黑体" panose="02010609060101010101" charset="-122"/>
              </a:rPr>
              <a:t>3.阅读突出思辨色彩，更加注重探究能力、推断能力。</a:t>
            </a:r>
          </a:p>
          <a:p>
            <a:pPr algn="l"/>
            <a:r>
              <a:rPr lang="en-US" altLang="zh-CN" sz="2400" b="1">
                <a:solidFill>
                  <a:srgbClr val="FF0000"/>
                </a:solidFill>
                <a:latin typeface="黑体" panose="02010609060101010101" charset="-122"/>
                <a:ea typeface="黑体" panose="02010609060101010101" charset="-122"/>
                <a:sym typeface="+mn-ea"/>
              </a:rPr>
              <a:t>4</a:t>
            </a:r>
            <a:r>
              <a:rPr sz="2400" b="1">
                <a:solidFill>
                  <a:srgbClr val="FF0000"/>
                </a:solidFill>
                <a:latin typeface="黑体" panose="02010609060101010101" charset="-122"/>
                <a:ea typeface="黑体" panose="02010609060101010101" charset="-122"/>
                <a:sym typeface="+mn-ea"/>
              </a:rPr>
              <a:t>、更注重语言实际运用，突出情境。</a:t>
            </a:r>
            <a:endParaRPr sz="2400" b="1">
              <a:solidFill>
                <a:srgbClr val="FF0000"/>
              </a:solidFill>
              <a:latin typeface="黑体" panose="02010609060101010101" charset="-122"/>
              <a:ea typeface="黑体" panose="02010609060101010101" charset="-122"/>
              <a:cs typeface="黑体" panose="02010609060101010101" charset="-122"/>
              <a:sym typeface="+mn-ea"/>
            </a:endParaRPr>
          </a:p>
          <a:p>
            <a:pPr algn="l"/>
            <a:r>
              <a:rPr lang="en-US" altLang="zh-CN" sz="2400" b="1">
                <a:solidFill>
                  <a:srgbClr val="FF0000"/>
                </a:solidFill>
                <a:latin typeface="黑体" panose="02010609060101010101" charset="-122"/>
                <a:ea typeface="黑体" panose="02010609060101010101" charset="-122"/>
                <a:cs typeface="黑体" panose="02010609060101010101" charset="-122"/>
                <a:sym typeface="+mn-ea"/>
              </a:rPr>
              <a:t>5.</a:t>
            </a:r>
            <a:r>
              <a:rPr sz="2400" b="1">
                <a:solidFill>
                  <a:srgbClr val="FF0000"/>
                </a:solidFill>
                <a:latin typeface="黑体" panose="02010609060101010101" charset="-122"/>
                <a:ea typeface="黑体" panose="02010609060101010101" charset="-122"/>
                <a:cs typeface="黑体" panose="02010609060101010101" charset="-122"/>
                <a:sym typeface="+mn-ea"/>
              </a:rPr>
              <a:t>教考结合突出，试题材料在课外，答案在课内。</a:t>
            </a:r>
            <a:endParaRPr sz="2400" b="1">
              <a:solidFill>
                <a:srgbClr val="FF0000"/>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8147685" y="4961890"/>
            <a:ext cx="4064000" cy="368300"/>
          </a:xfrm>
          <a:prstGeom prst="rect">
            <a:avLst/>
          </a:prstGeom>
          <a:noFill/>
        </p:spPr>
        <p:txBody>
          <a:bodyPr wrap="square" rtlCol="0">
            <a:spAutoFit/>
          </a:bodyPr>
          <a:lstStyle/>
          <a:p>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标题 2"/>
          <p:cNvSpPr>
            <a:spLocks noGrp="1"/>
          </p:cNvSpPr>
          <p:nvPr>
            <p:ph type="title"/>
          </p:nvPr>
        </p:nvSpPr>
        <p:spPr>
          <a:xfrm>
            <a:off x="2025650" y="498475"/>
            <a:ext cx="8140700" cy="646113"/>
          </a:xfrm>
        </p:spPr>
        <p:txBody>
          <a:bodyPr lIns="101600" tIns="38100" rIns="76200" bIns="38100" anchor="t" anchorCtr="0"/>
          <a:lstStyle/>
          <a:p>
            <a:pPr indent="0" defTabSz="914400">
              <a:buNone/>
            </a:pPr>
            <a:r>
              <a:rPr lang="zh-CN" altLang="en-US" sz="3200" kern="1200" normalizeH="0" baseline="0">
                <a:solidFill>
                  <a:srgbClr val="FF0000"/>
                </a:solidFill>
                <a:latin typeface="宋体" panose="02010600030101010101" pitchFamily="2" charset="-122"/>
                <a:ea typeface="宋体" panose="02010600030101010101" pitchFamily="2" charset="-122"/>
                <a:cs typeface="+mj-cs"/>
                <a:sym typeface="微软雅黑" panose="020B0503020204020204" charset="-122"/>
              </a:rPr>
              <a:t>情境</a:t>
            </a:r>
          </a:p>
        </p:txBody>
      </p:sp>
      <p:sp>
        <p:nvSpPr>
          <p:cNvPr id="4" name="内容占位符 3"/>
          <p:cNvSpPr>
            <a:spLocks noGrp="1"/>
          </p:cNvSpPr>
          <p:nvPr>
            <p:ph idx="1"/>
          </p:nvPr>
        </p:nvSpPr>
        <p:spPr>
          <a:xfrm>
            <a:off x="897890" y="1221105"/>
            <a:ext cx="10219690" cy="4446905"/>
          </a:xfrm>
        </p:spPr>
        <p:txBody>
          <a:bodyPr lIns="101600" tIns="0" rIns="82550" bIns="0" rtlCol="0">
            <a:normAutofit/>
          </a:bodyPr>
          <a:lstStyle/>
          <a:p>
            <a:pPr marL="171450" marR="0" indent="-17145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kumimoji="0" lang="zh-CN" altLang="en-US" sz="28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情境”一词在课程标准中出现34次，在高考评价体系中出现43次。课程标准在评价建议中明确提出“以具体情境为载体”，高考评价体系则“规定了高考的考查载体——情境，以此承载考查内容，实现考查要求”。</a:t>
            </a:r>
            <a:r>
              <a:rPr kumimoji="0" lang="zh-CN" altLang="en-US" sz="28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rPr>
              <a:t>“情境载体”</a:t>
            </a:r>
            <a:r>
              <a:rPr kumimoji="0" lang="zh-CN" altLang="en-US" sz="28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让考生必须面对具体的情境、真实的问题，而不是仅仅聚焦于放之四海皆准的知识与技能。</a:t>
            </a: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标题 2"/>
          <p:cNvSpPr>
            <a:spLocks noGrp="1"/>
          </p:cNvSpPr>
          <p:nvPr>
            <p:ph type="title"/>
          </p:nvPr>
        </p:nvSpPr>
        <p:spPr>
          <a:xfrm>
            <a:off x="2025650" y="498475"/>
            <a:ext cx="8140700" cy="646113"/>
          </a:xfrm>
        </p:spPr>
        <p:txBody>
          <a:bodyPr lIns="101600" tIns="38100" rIns="76200" bIns="38100" anchor="t" anchorCtr="0"/>
          <a:lstStyle/>
          <a:p>
            <a:pPr indent="0" defTabSz="914400">
              <a:buNone/>
            </a:pPr>
            <a:r>
              <a:rPr lang="zh-CN" altLang="en-US" sz="3200" kern="1200" normalizeH="0" baseline="0">
                <a:solidFill>
                  <a:srgbClr val="FF0000"/>
                </a:solidFill>
                <a:latin typeface="宋体" panose="02010600030101010101" pitchFamily="2" charset="-122"/>
                <a:ea typeface="宋体" panose="02010600030101010101" pitchFamily="2" charset="-122"/>
                <a:cs typeface="+mj-cs"/>
                <a:sym typeface="微软雅黑" panose="020B0503020204020204" charset="-122"/>
              </a:rPr>
              <a:t>情境</a:t>
            </a:r>
          </a:p>
        </p:txBody>
      </p:sp>
      <p:sp>
        <p:nvSpPr>
          <p:cNvPr id="4" name="内容占位符 3"/>
          <p:cNvSpPr>
            <a:spLocks noGrp="1"/>
          </p:cNvSpPr>
          <p:nvPr>
            <p:ph idx="1"/>
          </p:nvPr>
        </p:nvSpPr>
        <p:spPr>
          <a:xfrm>
            <a:off x="827405" y="1221105"/>
            <a:ext cx="10519410" cy="4446905"/>
          </a:xfrm>
        </p:spPr>
        <p:txBody>
          <a:bodyPr lIns="101600" tIns="0" rIns="82550" bIns="0" rtlCol="0">
            <a:normAutofit/>
          </a:bodyPr>
          <a:lstStyle/>
          <a:p>
            <a:pPr marL="171450" marR="0" indent="-17145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情境，在高中课程标准</a:t>
            </a:r>
            <a:r>
              <a:rPr kumimoji="0" lang="zh-CN" altLang="en-US" sz="32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rPr>
              <a:t>主要指的是语文实践活动情境，包括个人体验情境、社会生活情境和学科认知情境。</a:t>
            </a: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个人体验情境的个性化、内显性，社会生活情境的复杂化、多变性，学科认知情境的逻辑化、深刻性，在给命题者提出更高要求的同时，也使得应试的可复制性大大降低。</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标题 1"/>
          <p:cNvSpPr>
            <a:spLocks noGrp="1"/>
          </p:cNvSpPr>
          <p:nvPr>
            <p:ph type="title"/>
          </p:nvPr>
        </p:nvSpPr>
        <p:spPr>
          <a:xfrm>
            <a:off x="1263650" y="568960"/>
            <a:ext cx="10387330" cy="332105"/>
          </a:xfrm>
        </p:spPr>
        <p:txBody>
          <a:bodyPr lIns="101600" tIns="38100" rIns="76200" bIns="38100" anchor="t" anchorCtr="0">
            <a:normAutofit fontScale="90000"/>
          </a:bodyPr>
          <a:lstStyle/>
          <a:p>
            <a:pPr indent="0" defTabSz="914400">
              <a:buNone/>
            </a:pPr>
            <a:r>
              <a:rPr lang="zh-CN" altLang="en-US" sz="4000" kern="1200" normalizeH="0" baseline="0">
                <a:solidFill>
                  <a:srgbClr val="FF0000"/>
                </a:solidFill>
                <a:latin typeface="宋体" panose="02010600030101010101" pitchFamily="2" charset="-122"/>
                <a:ea typeface="宋体" panose="02010600030101010101" pitchFamily="2" charset="-122"/>
                <a:cs typeface="+mj-cs"/>
                <a:sym typeface="微软雅黑" panose="020B0503020204020204" charset="-122"/>
              </a:rPr>
              <a:t>2023年度高考蓝皮书《中国高考报告（ 2023）</a:t>
            </a:r>
            <a:r>
              <a:rPr lang="zh-CN" altLang="en-US" sz="3600" kern="1200" normalizeH="0" baseline="0">
                <a:solidFill>
                  <a:srgbClr val="FF0000"/>
                </a:solidFill>
                <a:latin typeface="宋体" panose="02010600030101010101" pitchFamily="2" charset="-122"/>
                <a:ea typeface="宋体" panose="02010600030101010101" pitchFamily="2" charset="-122"/>
                <a:cs typeface="+mj-cs"/>
                <a:sym typeface="微软雅黑" panose="020B0503020204020204" charset="-122"/>
              </a:rPr>
              <a:t>》</a:t>
            </a:r>
            <a:r>
              <a:rPr lang="zh-CN" altLang="en-US" sz="2400" kern="1200" normalizeH="0" baseline="0">
                <a:latin typeface="宋体" panose="02010600030101010101" pitchFamily="2" charset="-122"/>
                <a:ea typeface="宋体" panose="02010600030101010101" pitchFamily="2" charset="-122"/>
                <a:cs typeface="+mj-cs"/>
                <a:sym typeface="微软雅黑" panose="020B0503020204020204" charset="-122"/>
              </a:rPr>
              <a:t> </a:t>
            </a:r>
          </a:p>
        </p:txBody>
      </p:sp>
      <p:sp>
        <p:nvSpPr>
          <p:cNvPr id="3" name="内容占位符 2"/>
          <p:cNvSpPr>
            <a:spLocks noGrp="1"/>
          </p:cNvSpPr>
          <p:nvPr>
            <p:ph idx="1"/>
          </p:nvPr>
        </p:nvSpPr>
        <p:spPr>
          <a:xfrm>
            <a:off x="721995" y="1263650"/>
            <a:ext cx="10748645" cy="4041775"/>
          </a:xfrm>
        </p:spPr>
        <p:txBody>
          <a:bodyPr lIns="101600" tIns="0" rIns="82550" bIns="0" rtlCol="0">
            <a:noAutofit/>
          </a:bodyPr>
          <a:lstStyle/>
          <a:p>
            <a:pPr marL="171450" marR="0" indent="-17145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教育部颁布的</a:t>
            </a:r>
            <a:r>
              <a:rPr kumimoji="0" lang="zh-CN" altLang="en-US" sz="32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rPr>
              <a:t>《中国高考评价体系》</a:t>
            </a: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是我国高考内容和命题改革的核心指导文件，不论是全国统一命题还是分省命题，高考评价体系是高考命题的根本指南；以“</a:t>
            </a:r>
            <a:r>
              <a:rPr kumimoji="0" lang="zh-CN" altLang="en-US" sz="32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rPr>
              <a:t>三线（核心价值金线、能力素养银线、情境载体串联线）</a:t>
            </a: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”为框架，命题呈现出“</a:t>
            </a:r>
            <a:r>
              <a:rPr kumimoji="0" lang="zh-CN" altLang="en-US" sz="32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rPr>
              <a:t>无价值，不入题；无思维，不命题；无情境，不成题”</a:t>
            </a: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的典型特征；坚持稳中求进，加大试题区分度，增强高考选拔功能；有效引导教学，打破“以纲定考”，实现“</a:t>
            </a:r>
            <a:r>
              <a:rPr kumimoji="0" lang="zh-CN" altLang="en-US" sz="32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rPr>
              <a:t>教考衔接</a:t>
            </a:r>
            <a:r>
              <a:rPr kumimoji="0" lang="zh-CN" altLang="en-US" sz="32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rPr>
              <a:t>”。</a:t>
            </a: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2346671" y="2427287"/>
            <a:ext cx="1659890" cy="1106805"/>
          </a:xfrm>
          <a:prstGeom prst="rect">
            <a:avLst/>
          </a:prstGeom>
          <a:noFill/>
        </p:spPr>
        <p:txBody>
          <a:bodyPr wrap="square" rtlCol="0" anchor="ctr" anchorCtr="0">
            <a:normAutofit/>
          </a:bodyPr>
          <a:lstStyle/>
          <a:p>
            <a:pPr algn="ctr"/>
            <a:r>
              <a:rPr lang="en-US" altLang="zh-CN" sz="6600" b="1" spc="200">
                <a:solidFill>
                  <a:schemeClr val="accent1"/>
                </a:solidFill>
                <a:latin typeface="Arial" panose="020B0604020202020204" pitchFamily="34" charset="0"/>
                <a:ea typeface="幼圆" panose="02010509060101010101" pitchFamily="49" charset="-122"/>
                <a:cs typeface="Arial" panose="020B0604020202020204" pitchFamily="34" charset="0"/>
              </a:rPr>
              <a:t>03</a:t>
            </a:r>
          </a:p>
        </p:txBody>
      </p:sp>
      <p:sp>
        <p:nvSpPr>
          <p:cNvPr id="7" name="文本框 6"/>
          <p:cNvSpPr txBox="1"/>
          <p:nvPr>
            <p:custDataLst>
              <p:tags r:id="rId3"/>
            </p:custDataLst>
          </p:nvPr>
        </p:nvSpPr>
        <p:spPr>
          <a:xfrm>
            <a:off x="2346671" y="2156142"/>
            <a:ext cx="1659890" cy="338455"/>
          </a:xfrm>
          <a:prstGeom prst="rect">
            <a:avLst/>
          </a:prstGeom>
          <a:noFill/>
        </p:spPr>
        <p:txBody>
          <a:bodyPr wrap="square" lIns="91440" tIns="45720" rIns="91440" bIns="45720" rtlCol="0" anchor="b" anchorCtr="0">
            <a:normAutofit lnSpcReduction="10000"/>
          </a:bodyPr>
          <a:lstStyle/>
          <a:p>
            <a:pPr algn="ctr"/>
            <a:r>
              <a:rPr lang="en-US" altLang="zh-CN" b="1" spc="200">
                <a:solidFill>
                  <a:schemeClr val="accent1"/>
                </a:solidFill>
                <a:latin typeface="Arial" panose="020B0604020202020204" pitchFamily="34" charset="0"/>
                <a:ea typeface="幼圆" panose="02010509060101010101" pitchFamily="49" charset="-122"/>
                <a:sym typeface="+mn-ea"/>
              </a:rPr>
              <a:t>PART ONE</a:t>
            </a:r>
          </a:p>
        </p:txBody>
      </p:sp>
      <p:cxnSp>
        <p:nvCxnSpPr>
          <p:cNvPr id="12" name="直接连接符 11"/>
          <p:cNvCxnSpPr/>
          <p:nvPr>
            <p:custDataLst>
              <p:tags r:id="rId4"/>
            </p:custDataLst>
          </p:nvPr>
        </p:nvCxnSpPr>
        <p:spPr>
          <a:xfrm>
            <a:off x="2492721" y="3532822"/>
            <a:ext cx="1367790" cy="0"/>
          </a:xfrm>
          <a:prstGeom prst="line">
            <a:avLst/>
          </a:prstGeom>
          <a:noFill/>
          <a:ln w="19050" cap="flat" cmpd="sng" algn="ctr">
            <a:solidFill>
              <a:schemeClr val="accent1">
                <a:lumMod val="50000"/>
              </a:schemeClr>
            </a:solidFill>
            <a:prstDash val="solid"/>
            <a:miter lim="800000"/>
          </a:ln>
          <a:effectLst/>
        </p:spPr>
      </p:cxnSp>
      <p:sp>
        <p:nvSpPr>
          <p:cNvPr id="17" name="标题 16"/>
          <p:cNvSpPr>
            <a:spLocks noGrp="1"/>
          </p:cNvSpPr>
          <p:nvPr>
            <p:ph type="title"/>
            <p:custDataLst>
              <p:tags r:id="rId5"/>
            </p:custDataLst>
          </p:nvPr>
        </p:nvSpPr>
        <p:spPr/>
        <p:txBody>
          <a:bodyPr/>
          <a:lstStyle/>
          <a:p>
            <a:pPr algn="ctr"/>
            <a:r>
              <a:rPr lang="zh-CN" altLang="en-US" sz="7200">
                <a:latin typeface="楷体" panose="02010609060101010101" charset="-122"/>
                <a:ea typeface="楷体" panose="02010609060101010101" charset="-122"/>
              </a:rPr>
              <a:t>了解教学情</a:t>
            </a: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21030"/>
            <a:ext cx="10515600" cy="1325563"/>
          </a:xfrm>
        </p:spPr>
        <p:txBody>
          <a:bodyPr vert="horz" lIns="96771" tIns="48385" rIns="96771" bIns="48385" rtlCol="0" anchor="ctr">
            <a:normAutofit/>
          </a:bodyPr>
          <a:lstStyle/>
          <a:p>
            <a:pPr lvl="0" algn="l">
              <a:buClrTx/>
              <a:buSzTx/>
              <a:buFontTx/>
            </a:pPr>
            <a:r>
              <a:rPr lang="zh-CN" altLang="en-US" sz="3385" b="1">
                <a:solidFill>
                  <a:srgbClr val="FF0000"/>
                </a:solidFill>
                <a:latin typeface="黑体" panose="02010609060101010101" charset="-122"/>
                <a:ea typeface="黑体" panose="02010609060101010101" charset="-122"/>
                <a:sym typeface="+mn-ea"/>
              </a:rPr>
              <a:t>一轮复习（</a:t>
            </a:r>
            <a:r>
              <a:rPr lang="en-US" altLang="zh-CN" sz="3385" b="1">
                <a:solidFill>
                  <a:srgbClr val="FF0000"/>
                </a:solidFill>
                <a:latin typeface="黑体" panose="02010609060101010101" charset="-122"/>
                <a:ea typeface="黑体" panose="02010609060101010101" charset="-122"/>
                <a:sym typeface="+mn-ea"/>
              </a:rPr>
              <a:t>6</a:t>
            </a:r>
            <a:r>
              <a:rPr lang="zh-CN" altLang="en-US" sz="3385" b="1">
                <a:solidFill>
                  <a:srgbClr val="FF0000"/>
                </a:solidFill>
                <a:latin typeface="黑体" panose="02010609060101010101" charset="-122"/>
                <a:ea typeface="黑体" panose="02010609060101010101" charset="-122"/>
                <a:sym typeface="+mn-ea"/>
              </a:rPr>
              <a:t>月-第二年1月底）</a:t>
            </a:r>
            <a:r>
              <a:rPr lang="en-US" altLang="zh-CN" sz="3385" b="1">
                <a:solidFill>
                  <a:srgbClr val="FF0000"/>
                </a:solidFill>
                <a:latin typeface="黑体" panose="02010609060101010101" charset="-122"/>
                <a:ea typeface="黑体" panose="02010609060101010101" charset="-122"/>
                <a:sym typeface="+mn-ea"/>
              </a:rPr>
              <a:t>——</a:t>
            </a:r>
            <a:r>
              <a:rPr lang="zh-CN" altLang="en-US" sz="3385" b="1">
                <a:solidFill>
                  <a:srgbClr val="FF0000"/>
                </a:solidFill>
                <a:latin typeface="黑体" panose="02010609060101010101" charset="-122"/>
                <a:ea typeface="黑体" panose="02010609060101010101" charset="-122"/>
                <a:sym typeface="+mn-ea"/>
              </a:rPr>
              <a:t>扩展面</a:t>
            </a:r>
          </a:p>
        </p:txBody>
      </p:sp>
      <p:sp>
        <p:nvSpPr>
          <p:cNvPr id="3" name="内容占位符 2"/>
          <p:cNvSpPr>
            <a:spLocks noGrp="1"/>
          </p:cNvSpPr>
          <p:nvPr>
            <p:ph idx="4294967295"/>
          </p:nvPr>
        </p:nvSpPr>
        <p:spPr>
          <a:xfrm>
            <a:off x="1064260" y="1690370"/>
            <a:ext cx="11127740" cy="4605655"/>
          </a:xfrm>
        </p:spPr>
        <p:txBody>
          <a:bodyPr>
            <a:normAutofit fontScale="90000" lnSpcReduction="20000"/>
          </a:bodyPr>
          <a:lstStyle/>
          <a:p>
            <a:pPr>
              <a:lnSpc>
                <a:spcPct val="130000"/>
              </a:lnSpc>
              <a:spcBef>
                <a:spcPts val="600"/>
              </a:spcBef>
              <a:spcAft>
                <a:spcPct val="0"/>
              </a:spcAft>
            </a:pPr>
            <a:r>
              <a:rPr lang="zh-CN" altLang="en-US" sz="2535" smtClean="0">
                <a:latin typeface="微软雅黑" panose="020B0503020204020204" charset="-122"/>
                <a:ea typeface="微软雅黑" panose="020B0503020204020204" charset="-122"/>
                <a:sym typeface="+mn-ea"/>
              </a:rPr>
              <a:t>总结三年课本学习的经验与不足，重在“面面俱到”；逐一复习到每个知识点，把知识面复习全。</a:t>
            </a:r>
            <a:endParaRPr lang="en-US" altLang="zh-CN" sz="2540" b="1">
              <a:solidFill>
                <a:srgbClr val="0070C0"/>
              </a:solidFill>
              <a:latin typeface="黑体" panose="02010609060101010101" charset="-122"/>
              <a:ea typeface="黑体" panose="02010609060101010101" charset="-122"/>
            </a:endParaRPr>
          </a:p>
          <a:p>
            <a:pPr>
              <a:lnSpc>
                <a:spcPct val="130000"/>
              </a:lnSpc>
              <a:spcBef>
                <a:spcPts val="600"/>
              </a:spcBef>
              <a:spcAft>
                <a:spcPct val="0"/>
              </a:spcAft>
            </a:pPr>
            <a:r>
              <a:rPr lang="en-US" altLang="zh-CN" sz="2540" b="1">
                <a:solidFill>
                  <a:srgbClr val="0070C0"/>
                </a:solidFill>
                <a:latin typeface="黑体" panose="02010609060101010101" charset="-122"/>
                <a:ea typeface="黑体" panose="02010609060101010101" charset="-122"/>
              </a:rPr>
              <a:t>1</a:t>
            </a:r>
            <a:r>
              <a:rPr lang="zh-CN" altLang="en-US" sz="2540" b="1">
                <a:solidFill>
                  <a:srgbClr val="0070C0"/>
                </a:solidFill>
                <a:latin typeface="黑体" panose="02010609060101010101" charset="-122"/>
                <a:ea typeface="黑体" panose="02010609060101010101" charset="-122"/>
              </a:rPr>
              <a:t>、明确文体意识，消除阅读心理障碍，主要解决“读懂”的问题</a:t>
            </a:r>
            <a:endParaRPr lang="en-US" altLang="zh-CN" sz="2535" b="1">
              <a:solidFill>
                <a:srgbClr val="0070C0"/>
              </a:solidFill>
              <a:latin typeface="黑体" panose="02010609060101010101" charset="-122"/>
              <a:ea typeface="黑体" panose="02010609060101010101" charset="-122"/>
            </a:endParaRPr>
          </a:p>
          <a:p>
            <a:pPr marL="0" indent="0">
              <a:lnSpc>
                <a:spcPct val="130000"/>
              </a:lnSpc>
              <a:spcBef>
                <a:spcPts val="600"/>
              </a:spcBef>
              <a:spcAft>
                <a:spcPct val="0"/>
              </a:spcAft>
              <a:buNone/>
            </a:pPr>
            <a:r>
              <a:rPr lang="zh-CN" altLang="en-US" sz="2535">
                <a:latin typeface="黑体" panose="02010609060101010101" charset="-122"/>
                <a:ea typeface="黑体" panose="02010609060101010101" charset="-122"/>
                <a:sym typeface="+mn-ea"/>
              </a:rPr>
              <a:t>     字词理解、文脉梳理、意图探究</a:t>
            </a:r>
            <a:endParaRPr lang="en-US" altLang="zh-CN" sz="2535">
              <a:latin typeface="黑体" panose="02010609060101010101" charset="-122"/>
              <a:ea typeface="黑体" panose="02010609060101010101" charset="-122"/>
            </a:endParaRPr>
          </a:p>
          <a:p>
            <a:pPr>
              <a:lnSpc>
                <a:spcPct val="130000"/>
              </a:lnSpc>
              <a:spcBef>
                <a:spcPts val="600"/>
              </a:spcBef>
              <a:spcAft>
                <a:spcPct val="0"/>
              </a:spcAft>
            </a:pPr>
            <a:r>
              <a:rPr lang="en-US" altLang="zh-CN" sz="2540" b="1">
                <a:solidFill>
                  <a:srgbClr val="0070C0"/>
                </a:solidFill>
                <a:latin typeface="黑体" panose="02010609060101010101" charset="-122"/>
                <a:ea typeface="黑体" panose="02010609060101010101" charset="-122"/>
              </a:rPr>
              <a:t>2</a:t>
            </a:r>
            <a:r>
              <a:rPr lang="zh-CN" altLang="en-US" sz="2540" b="1">
                <a:solidFill>
                  <a:srgbClr val="0070C0"/>
                </a:solidFill>
                <a:latin typeface="黑体" panose="02010609060101010101" charset="-122"/>
                <a:ea typeface="黑体" panose="02010609060101010101" charset="-122"/>
              </a:rPr>
              <a:t>、了解各种文体阅读方法，熟悉各种文体阅读规律，尽可能掌握每种文体的阅读策略</a:t>
            </a:r>
            <a:endParaRPr lang="en-US" altLang="zh-CN" sz="2540" b="1">
              <a:solidFill>
                <a:srgbClr val="0070C0"/>
              </a:solidFill>
              <a:latin typeface="黑体" panose="02010609060101010101" charset="-122"/>
              <a:ea typeface="黑体" panose="02010609060101010101" charset="-122"/>
            </a:endParaRPr>
          </a:p>
          <a:p>
            <a:pPr marL="0" indent="0">
              <a:lnSpc>
                <a:spcPct val="130000"/>
              </a:lnSpc>
              <a:spcBef>
                <a:spcPts val="600"/>
              </a:spcBef>
              <a:spcAft>
                <a:spcPct val="0"/>
              </a:spcAft>
              <a:buNone/>
            </a:pPr>
            <a:r>
              <a:rPr lang="zh-CN" altLang="en-US" sz="2540">
                <a:latin typeface="黑体" panose="02010609060101010101" charset="-122"/>
                <a:ea typeface="黑体" panose="02010609060101010101" charset="-122"/>
              </a:rPr>
              <a:t>     多文本、文学类文本、文言文、诗歌、语言运用材料</a:t>
            </a:r>
          </a:p>
          <a:p>
            <a:pPr marL="0" indent="0">
              <a:lnSpc>
                <a:spcPct val="130000"/>
              </a:lnSpc>
              <a:spcBef>
                <a:spcPts val="600"/>
              </a:spcBef>
              <a:spcAft>
                <a:spcPct val="0"/>
              </a:spcAft>
              <a:buNone/>
            </a:pPr>
            <a:r>
              <a:rPr lang="zh-CN" altLang="en-US" sz="2540">
                <a:latin typeface="黑体" panose="02010609060101010101" charset="-122"/>
                <a:ea typeface="黑体" panose="02010609060101010101" charset="-122"/>
              </a:rPr>
              <a:t>     多见不同类型的文本、深入读透文章</a:t>
            </a:r>
            <a:endParaRPr lang="en-US" altLang="zh-CN" sz="2540">
              <a:latin typeface="黑体" panose="02010609060101010101" charset="-122"/>
              <a:ea typeface="黑体" panose="02010609060101010101" charset="-122"/>
            </a:endParaRPr>
          </a:p>
          <a:p>
            <a:pPr marL="0" indent="0">
              <a:lnSpc>
                <a:spcPct val="130000"/>
              </a:lnSpc>
              <a:spcBef>
                <a:spcPts val="600"/>
              </a:spcBef>
              <a:spcAft>
                <a:spcPct val="0"/>
              </a:spcAft>
              <a:buNone/>
            </a:pPr>
            <a:r>
              <a:rPr lang="zh-CN" altLang="en-US" sz="2540">
                <a:latin typeface="黑体" panose="02010609060101010101" charset="-122"/>
                <a:ea typeface="黑体" panose="02010609060101010101" charset="-122"/>
              </a:rPr>
              <a:t>     不追求做题的技巧和正确率、保证都能读懂</a:t>
            </a:r>
            <a:endParaRPr lang="en-US" altLang="zh-CN" sz="2540">
              <a:latin typeface="黑体" panose="02010609060101010101" charset="-122"/>
              <a:ea typeface="黑体" panose="02010609060101010101" charset="-122"/>
            </a:endParaRPr>
          </a:p>
          <a:p>
            <a:pPr marL="0" indent="0">
              <a:lnSpc>
                <a:spcPct val="130000"/>
              </a:lnSpc>
              <a:spcBef>
                <a:spcPts val="600"/>
              </a:spcBef>
              <a:spcAft>
                <a:spcPct val="0"/>
              </a:spcAft>
              <a:buNone/>
            </a:pPr>
            <a:r>
              <a:rPr lang="zh-CN" altLang="en-US" sz="2540">
                <a:latin typeface="黑体" panose="02010609060101010101" charset="-122"/>
                <a:ea typeface="黑体" panose="02010609060101010101" charset="-122"/>
              </a:rPr>
              <a:t>     默写背诵形成常态，注意理解</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495" y="506095"/>
            <a:ext cx="10515600" cy="1325563"/>
          </a:xfrm>
        </p:spPr>
        <p:txBody>
          <a:bodyPr vert="horz" lIns="96771" tIns="48385" rIns="96771" bIns="48385" rtlCol="0" anchor="ctr">
            <a:normAutofit/>
          </a:bodyPr>
          <a:lstStyle/>
          <a:p>
            <a:pPr lvl="0" algn="l">
              <a:buClrTx/>
              <a:buSzTx/>
              <a:buFontTx/>
            </a:pPr>
            <a:r>
              <a:rPr lang="zh-CN" altLang="en-US" sz="3385" b="1">
                <a:solidFill>
                  <a:srgbClr val="FF0000"/>
                </a:solidFill>
                <a:latin typeface="黑体" panose="02010609060101010101" charset="-122"/>
                <a:ea typeface="黑体" panose="02010609060101010101" charset="-122"/>
                <a:sym typeface="+mn-ea"/>
              </a:rPr>
              <a:t>二轮复习（2月-4月）</a:t>
            </a:r>
            <a:r>
              <a:rPr lang="en-US" altLang="zh-CN" sz="3385" b="1">
                <a:solidFill>
                  <a:srgbClr val="FF0000"/>
                </a:solidFill>
                <a:latin typeface="黑体" panose="02010609060101010101" charset="-122"/>
                <a:ea typeface="黑体" panose="02010609060101010101" charset="-122"/>
                <a:sym typeface="+mn-ea"/>
              </a:rPr>
              <a:t>——</a:t>
            </a:r>
            <a:r>
              <a:rPr lang="zh-CN" altLang="en-US" sz="3385" b="1">
                <a:solidFill>
                  <a:srgbClr val="FF0000"/>
                </a:solidFill>
                <a:latin typeface="黑体" panose="02010609060101010101" charset="-122"/>
                <a:ea typeface="黑体" panose="02010609060101010101" charset="-122"/>
                <a:sym typeface="+mn-ea"/>
              </a:rPr>
              <a:t>形成链</a:t>
            </a:r>
          </a:p>
        </p:txBody>
      </p:sp>
      <p:sp>
        <p:nvSpPr>
          <p:cNvPr id="3" name="内容占位符 2"/>
          <p:cNvSpPr>
            <a:spLocks noGrp="1"/>
          </p:cNvSpPr>
          <p:nvPr>
            <p:ph idx="4294967295"/>
          </p:nvPr>
        </p:nvSpPr>
        <p:spPr>
          <a:xfrm>
            <a:off x="1064260" y="1480185"/>
            <a:ext cx="11127740" cy="4843780"/>
          </a:xfrm>
        </p:spPr>
        <p:txBody>
          <a:bodyPr>
            <a:normAutofit fontScale="62500" lnSpcReduction="10000"/>
          </a:bodyPr>
          <a:lstStyle/>
          <a:p>
            <a:pPr>
              <a:lnSpc>
                <a:spcPct val="100000"/>
              </a:lnSpc>
              <a:spcBef>
                <a:spcPts val="1200"/>
              </a:spcBef>
            </a:pPr>
            <a:r>
              <a:rPr lang="zh-CN" altLang="zh-CN" sz="6700" smtClean="0">
                <a:effectLst/>
                <a:latin typeface="微软雅黑" panose="020B0503020204020204" charset="-122"/>
                <a:ea typeface="微软雅黑" panose="020B0503020204020204" charset="-122"/>
                <a:cs typeface="Times New Roman" panose="02020603050405020304"/>
                <a:sym typeface="+mn-ea"/>
              </a:rPr>
              <a:t>对照考纲要求，重在梳理成线条；把零散于考点中面的知识串联起来，形成知识和能力的链</a:t>
            </a:r>
            <a:endParaRPr lang="en-US" altLang="zh-CN" sz="6700" b="1">
              <a:solidFill>
                <a:srgbClr val="0070C0"/>
              </a:solidFill>
              <a:latin typeface="楷体" panose="02010609060101010101" charset="-122"/>
              <a:ea typeface="楷体" panose="02010609060101010101" charset="-122"/>
              <a:cs typeface="楷体" panose="02010609060101010101" charset="-122"/>
            </a:endParaRPr>
          </a:p>
          <a:p>
            <a:pPr>
              <a:lnSpc>
                <a:spcPct val="100000"/>
              </a:lnSpc>
              <a:spcBef>
                <a:spcPts val="1200"/>
              </a:spcBef>
            </a:pPr>
            <a:r>
              <a:rPr lang="en-US" altLang="zh-CN" sz="6700" b="1">
                <a:solidFill>
                  <a:srgbClr val="0070C0"/>
                </a:solidFill>
                <a:latin typeface="楷体" panose="02010609060101010101" charset="-122"/>
                <a:ea typeface="楷体" panose="02010609060101010101" charset="-122"/>
                <a:cs typeface="楷体" panose="02010609060101010101" charset="-122"/>
              </a:rPr>
              <a:t>1</a:t>
            </a:r>
            <a:r>
              <a:rPr lang="zh-CN" altLang="en-US" sz="6700" b="1">
                <a:solidFill>
                  <a:srgbClr val="0070C0"/>
                </a:solidFill>
                <a:latin typeface="楷体" panose="02010609060101010101" charset="-122"/>
                <a:ea typeface="楷体" panose="02010609060101010101" charset="-122"/>
                <a:cs typeface="楷体" panose="02010609060101010101" charset="-122"/>
              </a:rPr>
              <a:t>、训练审题技巧，巩固典型题目，形成思维习惯</a:t>
            </a:r>
            <a:endParaRPr lang="en-US" altLang="zh-CN" sz="6700" b="1">
              <a:latin typeface="楷体" panose="02010609060101010101" charset="-122"/>
              <a:ea typeface="楷体" panose="02010609060101010101" charset="-122"/>
              <a:cs typeface="楷体" panose="02010609060101010101" charset="-122"/>
            </a:endParaRPr>
          </a:p>
          <a:p>
            <a:pPr marL="0" indent="0">
              <a:lnSpc>
                <a:spcPct val="100000"/>
              </a:lnSpc>
              <a:spcBef>
                <a:spcPts val="600"/>
              </a:spcBef>
              <a:buNone/>
            </a:pPr>
            <a:r>
              <a:rPr lang="zh-CN" altLang="en-US" sz="6700">
                <a:latin typeface="楷体" panose="02010609060101010101" charset="-122"/>
                <a:ea typeface="楷体" panose="02010609060101010101" charset="-122"/>
                <a:cs typeface="楷体" panose="02010609060101010101" charset="-122"/>
              </a:rPr>
              <a:t> 提高做题的效率，提升整体做题节奏</a:t>
            </a:r>
            <a:r>
              <a:rPr lang="zh-CN" altLang="en-US" sz="6700">
                <a:latin typeface="楷体" panose="02010609060101010101" charset="-122"/>
                <a:ea typeface="楷体" panose="02010609060101010101" charset="-122"/>
                <a:cs typeface="楷体" panose="02010609060101010101" charset="-122"/>
                <a:sym typeface="+mn-ea"/>
              </a:rPr>
              <a:t>养成做题良好习惯，规范思考和作答</a:t>
            </a:r>
            <a:endParaRPr lang="en-US" altLang="zh-CN" sz="6700">
              <a:latin typeface="楷体" panose="02010609060101010101" charset="-122"/>
              <a:ea typeface="楷体" panose="02010609060101010101" charset="-122"/>
              <a:cs typeface="楷体" panose="02010609060101010101" charset="-122"/>
            </a:endParaRPr>
          </a:p>
          <a:p>
            <a:pPr>
              <a:lnSpc>
                <a:spcPct val="100000"/>
              </a:lnSpc>
              <a:spcBef>
                <a:spcPts val="1200"/>
              </a:spcBef>
            </a:pPr>
            <a:r>
              <a:rPr lang="en-US" altLang="zh-CN" sz="6700" b="1">
                <a:solidFill>
                  <a:srgbClr val="0070C0"/>
                </a:solidFill>
                <a:latin typeface="楷体" panose="02010609060101010101" charset="-122"/>
                <a:ea typeface="楷体" panose="02010609060101010101" charset="-122"/>
                <a:cs typeface="楷体" panose="02010609060101010101" charset="-122"/>
              </a:rPr>
              <a:t>2</a:t>
            </a:r>
            <a:r>
              <a:rPr lang="zh-CN" altLang="en-US" sz="6700" b="1">
                <a:solidFill>
                  <a:srgbClr val="0070C0"/>
                </a:solidFill>
                <a:latin typeface="楷体" panose="02010609060101010101" charset="-122"/>
                <a:ea typeface="楷体" panose="02010609060101010101" charset="-122"/>
                <a:cs typeface="楷体" panose="02010609060101010101" charset="-122"/>
              </a:rPr>
              <a:t>、重视知识积累的迁移和运用</a:t>
            </a:r>
            <a:endParaRPr lang="en-US" altLang="zh-CN" sz="6700" b="1">
              <a:solidFill>
                <a:srgbClr val="0070C0"/>
              </a:solidFill>
              <a:latin typeface="楷体" panose="02010609060101010101" charset="-122"/>
              <a:ea typeface="楷体" panose="02010609060101010101" charset="-122"/>
              <a:cs typeface="楷体" panose="02010609060101010101" charset="-122"/>
            </a:endParaRPr>
          </a:p>
          <a:p>
            <a:pPr marL="0" indent="0">
              <a:lnSpc>
                <a:spcPct val="100000"/>
              </a:lnSpc>
              <a:spcBef>
                <a:spcPts val="600"/>
              </a:spcBef>
              <a:buNone/>
            </a:pPr>
            <a:r>
              <a:rPr lang="zh-CN" altLang="en-US" sz="6700">
                <a:latin typeface="楷体" panose="02010609060101010101" charset="-122"/>
                <a:ea typeface="楷体" panose="02010609060101010101" charset="-122"/>
                <a:cs typeface="楷体" panose="02010609060101010101" charset="-122"/>
              </a:rPr>
              <a:t> 加强专项训练，突破重难点，克服做题</a:t>
            </a:r>
            <a:r>
              <a:rPr lang="en-US" altLang="zh-CN" sz="6700">
                <a:latin typeface="楷体" panose="02010609060101010101" charset="-122"/>
                <a:ea typeface="楷体" panose="02010609060101010101" charset="-122"/>
                <a:cs typeface="楷体" panose="02010609060101010101" charset="-122"/>
              </a:rPr>
              <a:t>“</a:t>
            </a:r>
            <a:r>
              <a:rPr lang="zh-CN" altLang="en-US" sz="6700">
                <a:latin typeface="楷体" panose="02010609060101010101" charset="-122"/>
                <a:ea typeface="楷体" panose="02010609060101010101" charset="-122"/>
                <a:cs typeface="楷体" panose="02010609060101010101" charset="-122"/>
              </a:rPr>
              <a:t>瓶颈</a:t>
            </a:r>
            <a:r>
              <a:rPr lang="en-US" altLang="zh-CN" sz="6700">
                <a:latin typeface="楷体" panose="02010609060101010101" charset="-122"/>
                <a:ea typeface="楷体" panose="02010609060101010101" charset="-122"/>
                <a:cs typeface="楷体" panose="02010609060101010101" charset="-122"/>
              </a:rPr>
              <a:t>”</a:t>
            </a:r>
          </a:p>
          <a:p>
            <a:pPr>
              <a:lnSpc>
                <a:spcPct val="100000"/>
              </a:lnSpc>
              <a:spcBef>
                <a:spcPts val="600"/>
              </a:spcBef>
            </a:pPr>
            <a:endParaRPr lang="en-US" altLang="zh-CN">
              <a:latin typeface="黑体" panose="02010609060101010101" charset="-122"/>
              <a:ea typeface="黑体" panose="02010609060101010101" charset="-122"/>
            </a:endParaRPr>
          </a:p>
          <a:p>
            <a:pPr marL="0" indent="0">
              <a:lnSpc>
                <a:spcPct val="100000"/>
              </a:lnSpc>
              <a:spcBef>
                <a:spcPts val="600"/>
              </a:spcBef>
              <a:buNone/>
            </a:pPr>
            <a:endParaRPr lang="en-US" altLang="zh-CN">
              <a:latin typeface="黑体" panose="02010609060101010101" charset="-122"/>
              <a:ea typeface="黑体" panose="02010609060101010101" charset="-122"/>
            </a:endParaRPr>
          </a:p>
          <a:p>
            <a:pPr marL="0" indent="0">
              <a:lnSpc>
                <a:spcPct val="100000"/>
              </a:lnSpc>
              <a:spcBef>
                <a:spcPts val="600"/>
              </a:spcBef>
              <a:buNone/>
            </a:pPr>
            <a:endParaRPr lang="zh-CN" altLang="en-US">
              <a:latin typeface="黑体" panose="02010609060101010101" charset="-122"/>
              <a:ea typeface="黑体" panose="02010609060101010101"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85470"/>
            <a:ext cx="10515600" cy="1325563"/>
          </a:xfrm>
        </p:spPr>
        <p:txBody>
          <a:bodyPr vert="horz" lIns="96771" tIns="48385" rIns="96771" bIns="48385" rtlCol="0" anchor="ctr">
            <a:normAutofit/>
          </a:bodyPr>
          <a:lstStyle/>
          <a:p>
            <a:pPr lvl="0" algn="l">
              <a:buClrTx/>
              <a:buSzTx/>
              <a:buFontTx/>
            </a:pPr>
            <a:r>
              <a:rPr lang="zh-CN" altLang="en-US" sz="3385" b="1">
                <a:solidFill>
                  <a:srgbClr val="FF0000"/>
                </a:solidFill>
                <a:latin typeface="黑体" panose="02010609060101010101" charset="-122"/>
                <a:ea typeface="黑体" panose="02010609060101010101" charset="-122"/>
                <a:sym typeface="+mn-ea"/>
              </a:rPr>
              <a:t>三轮复习（5月-6月）</a:t>
            </a:r>
            <a:r>
              <a:rPr lang="en-US" altLang="zh-CN" sz="3385" b="1">
                <a:solidFill>
                  <a:srgbClr val="FF0000"/>
                </a:solidFill>
                <a:latin typeface="黑体" panose="02010609060101010101" charset="-122"/>
                <a:ea typeface="黑体" panose="02010609060101010101" charset="-122"/>
                <a:sym typeface="+mn-ea"/>
              </a:rPr>
              <a:t>——</a:t>
            </a:r>
            <a:r>
              <a:rPr lang="zh-CN" altLang="en-US" sz="3385" b="1">
                <a:solidFill>
                  <a:srgbClr val="FF0000"/>
                </a:solidFill>
                <a:latin typeface="黑体" panose="02010609060101010101" charset="-122"/>
                <a:ea typeface="黑体" panose="02010609060101010101" charset="-122"/>
                <a:sym typeface="+mn-ea"/>
              </a:rPr>
              <a:t>突出体</a:t>
            </a:r>
          </a:p>
        </p:txBody>
      </p:sp>
      <p:sp>
        <p:nvSpPr>
          <p:cNvPr id="3" name="内容占位符 2"/>
          <p:cNvSpPr>
            <a:spLocks noGrp="1"/>
          </p:cNvSpPr>
          <p:nvPr>
            <p:ph idx="4294967295"/>
          </p:nvPr>
        </p:nvSpPr>
        <p:spPr>
          <a:xfrm>
            <a:off x="1064260" y="1718310"/>
            <a:ext cx="11127740" cy="4605655"/>
          </a:xfrm>
        </p:spPr>
        <p:txBody>
          <a:bodyPr>
            <a:normAutofit fontScale="92500" lnSpcReduction="20000"/>
          </a:bodyPr>
          <a:lstStyle/>
          <a:p>
            <a:pPr>
              <a:lnSpc>
                <a:spcPct val="100000"/>
              </a:lnSpc>
              <a:spcBef>
                <a:spcPts val="1200"/>
              </a:spcBef>
            </a:pPr>
            <a:r>
              <a:rPr lang="zh-CN" altLang="zh-CN" sz="3200" smtClean="0">
                <a:effectLst/>
                <a:latin typeface="微软雅黑" panose="020B0503020204020204" charset="-122"/>
                <a:ea typeface="微软雅黑" panose="020B0503020204020204" charset="-122"/>
                <a:cs typeface="Times New Roman" panose="02020603050405020304"/>
                <a:sym typeface="+mn-ea"/>
              </a:rPr>
              <a:t>提升备考能力，重在整合知识形成关联的有机系统；使备考知识“结构化”，整合为互相畅通、关联的知识能力“体系框架”，</a:t>
            </a:r>
            <a:r>
              <a:rPr lang="zh-CN" altLang="en-US" sz="3200" smtClean="0">
                <a:effectLst/>
                <a:latin typeface="微软雅黑" panose="020B0503020204020204" charset="-122"/>
                <a:ea typeface="微软雅黑" panose="020B0503020204020204" charset="-122"/>
                <a:cs typeface="Times New Roman" panose="02020603050405020304"/>
                <a:sym typeface="+mn-ea"/>
              </a:rPr>
              <a:t>即</a:t>
            </a:r>
            <a:r>
              <a:rPr lang="zh-CN" altLang="zh-CN" sz="3200" smtClean="0">
                <a:effectLst/>
                <a:latin typeface="微软雅黑" panose="020B0503020204020204" charset="-122"/>
                <a:ea typeface="微软雅黑" panose="020B0503020204020204" charset="-122"/>
                <a:cs typeface="Times New Roman" panose="02020603050405020304"/>
                <a:sym typeface="+mn-ea"/>
              </a:rPr>
              <a:t>“能力束”，</a:t>
            </a:r>
            <a:r>
              <a:rPr lang="zh-CN" altLang="zh-CN" sz="3200" smtClean="0">
                <a:solidFill>
                  <a:srgbClr val="FF0000"/>
                </a:solidFill>
                <a:effectLst/>
                <a:latin typeface="微软雅黑" panose="020B0503020204020204" charset="-122"/>
                <a:ea typeface="微软雅黑" panose="020B0503020204020204" charset="-122"/>
                <a:cs typeface="Times New Roman" panose="02020603050405020304"/>
                <a:sym typeface="+mn-ea"/>
              </a:rPr>
              <a:t>《中国高考评价体系》叫做“能力群”</a:t>
            </a:r>
            <a:r>
              <a:rPr lang="zh-CN" altLang="zh-CN" sz="3200" smtClean="0">
                <a:effectLst/>
                <a:latin typeface="微软雅黑" panose="020B0503020204020204" charset="-122"/>
                <a:ea typeface="微软雅黑" panose="020B0503020204020204" charset="-122"/>
                <a:cs typeface="Times New Roman" panose="02020603050405020304"/>
                <a:sym typeface="+mn-ea"/>
              </a:rPr>
              <a:t>——</a:t>
            </a:r>
            <a:r>
              <a:rPr lang="zh-CN" altLang="zh-CN" sz="3200" smtClean="0">
                <a:solidFill>
                  <a:srgbClr val="00B0F0"/>
                </a:solidFill>
                <a:effectLst/>
                <a:latin typeface="微软雅黑" panose="020B0503020204020204" charset="-122"/>
                <a:ea typeface="微软雅黑" panose="020B0503020204020204" charset="-122"/>
                <a:cs typeface="Times New Roman" panose="02020603050405020304"/>
                <a:sym typeface="+mn-ea"/>
              </a:rPr>
              <a:t>“体”</a:t>
            </a:r>
            <a:r>
              <a:rPr lang="zh-CN" altLang="zh-CN" sz="3200" smtClean="0">
                <a:effectLst/>
                <a:latin typeface="微软雅黑" panose="020B0503020204020204" charset="-122"/>
                <a:ea typeface="微软雅黑" panose="020B0503020204020204" charset="-122"/>
                <a:cs typeface="Times New Roman" panose="02020603050405020304"/>
                <a:sym typeface="+mn-ea"/>
              </a:rPr>
              <a:t>（立体的、多元的能力）</a:t>
            </a:r>
            <a:endParaRPr lang="en-US" altLang="zh-CN" sz="3200" b="1">
              <a:solidFill>
                <a:srgbClr val="0070C0"/>
              </a:solidFill>
              <a:latin typeface="楷体" panose="02010609060101010101" charset="-122"/>
              <a:ea typeface="楷体" panose="02010609060101010101" charset="-122"/>
              <a:cs typeface="楷体" panose="02010609060101010101" charset="-122"/>
            </a:endParaRPr>
          </a:p>
          <a:p>
            <a:pPr>
              <a:lnSpc>
                <a:spcPct val="100000"/>
              </a:lnSpc>
              <a:spcBef>
                <a:spcPts val="1200"/>
              </a:spcBef>
            </a:pPr>
            <a:r>
              <a:rPr lang="en-US" altLang="zh-CN" sz="3200" b="1">
                <a:solidFill>
                  <a:srgbClr val="0070C0"/>
                </a:solidFill>
                <a:latin typeface="楷体" panose="02010609060101010101" charset="-122"/>
                <a:ea typeface="楷体" panose="02010609060101010101" charset="-122"/>
                <a:cs typeface="楷体" panose="02010609060101010101" charset="-122"/>
              </a:rPr>
              <a:t>1</a:t>
            </a:r>
            <a:r>
              <a:rPr lang="zh-CN" altLang="en-US" sz="3200" b="1">
                <a:solidFill>
                  <a:srgbClr val="0070C0"/>
                </a:solidFill>
                <a:latin typeface="楷体" panose="02010609060101010101" charset="-122"/>
                <a:ea typeface="楷体" panose="02010609060101010101" charset="-122"/>
                <a:cs typeface="楷体" panose="02010609060101010101" charset="-122"/>
              </a:rPr>
              <a:t>、精选精练，加快节奏，突出技巧训练</a:t>
            </a:r>
            <a:endParaRPr lang="en-US" altLang="zh-CN" sz="3200" b="1">
              <a:solidFill>
                <a:srgbClr val="0070C0"/>
              </a:solidFill>
              <a:latin typeface="楷体" panose="02010609060101010101" charset="-122"/>
              <a:ea typeface="楷体" panose="02010609060101010101" charset="-122"/>
              <a:cs typeface="楷体" panose="02010609060101010101" charset="-122"/>
            </a:endParaRPr>
          </a:p>
          <a:p>
            <a:pPr marL="0" indent="0">
              <a:lnSpc>
                <a:spcPct val="100000"/>
              </a:lnSpc>
              <a:spcBef>
                <a:spcPts val="1200"/>
              </a:spcBef>
              <a:buNone/>
            </a:pPr>
            <a:r>
              <a:rPr lang="zh-CN" altLang="en-US" sz="3200">
                <a:latin typeface="楷体" panose="02010609060101010101" charset="-122"/>
                <a:ea typeface="楷体" panose="02010609060101010101" charset="-122"/>
                <a:cs typeface="楷体" panose="02010609060101010101" charset="-122"/>
              </a:rPr>
              <a:t> 高考真题和模拟练习，合理分配时间，反复磨合，突出单位时间效率</a:t>
            </a:r>
            <a:endParaRPr lang="en-US" altLang="zh-CN" sz="3200">
              <a:latin typeface="楷体" panose="02010609060101010101" charset="-122"/>
              <a:ea typeface="楷体" panose="02010609060101010101" charset="-122"/>
              <a:cs typeface="楷体" panose="02010609060101010101" charset="-122"/>
            </a:endParaRPr>
          </a:p>
          <a:p>
            <a:pPr>
              <a:lnSpc>
                <a:spcPct val="100000"/>
              </a:lnSpc>
              <a:spcBef>
                <a:spcPts val="1200"/>
              </a:spcBef>
            </a:pPr>
            <a:r>
              <a:rPr lang="en-US" altLang="zh-CN" sz="3200" b="1">
                <a:solidFill>
                  <a:srgbClr val="0070C0"/>
                </a:solidFill>
                <a:latin typeface="楷体" panose="02010609060101010101" charset="-122"/>
                <a:ea typeface="楷体" panose="02010609060101010101" charset="-122"/>
                <a:cs typeface="楷体" panose="02010609060101010101" charset="-122"/>
              </a:rPr>
              <a:t>2</a:t>
            </a:r>
            <a:r>
              <a:rPr lang="zh-CN" altLang="en-US" sz="3200" b="1">
                <a:solidFill>
                  <a:srgbClr val="0070C0"/>
                </a:solidFill>
                <a:latin typeface="楷体" panose="02010609060101010101" charset="-122"/>
                <a:ea typeface="楷体" panose="02010609060101010101" charset="-122"/>
                <a:cs typeface="楷体" panose="02010609060101010101" charset="-122"/>
              </a:rPr>
              <a:t>、错题回顾，回归基础，把握要点，加深印象</a:t>
            </a:r>
            <a:endParaRPr lang="en-US" altLang="zh-CN" sz="3200" b="1">
              <a:solidFill>
                <a:srgbClr val="0070C0"/>
              </a:solidFill>
              <a:latin typeface="楷体" panose="02010609060101010101" charset="-122"/>
              <a:ea typeface="楷体" panose="02010609060101010101" charset="-122"/>
              <a:cs typeface="楷体" panose="02010609060101010101" charset="-122"/>
            </a:endParaRPr>
          </a:p>
          <a:p>
            <a:pPr marL="0" indent="0">
              <a:lnSpc>
                <a:spcPct val="100000"/>
              </a:lnSpc>
              <a:spcBef>
                <a:spcPts val="1200"/>
              </a:spcBef>
              <a:buNone/>
            </a:pPr>
            <a:r>
              <a:rPr lang="zh-CN" altLang="en-US" sz="3200">
                <a:latin typeface="楷体" panose="02010609060101010101" charset="-122"/>
                <a:ea typeface="楷体" panose="02010609060101010101" charset="-122"/>
                <a:cs typeface="楷体" panose="02010609060101010101" charset="-122"/>
              </a:rPr>
              <a:t> 回归基础题，兼顾难题，重视</a:t>
            </a:r>
            <a:r>
              <a:rPr lang="zh-CN" altLang="en-US" sz="3200">
                <a:latin typeface="楷体" panose="02010609060101010101" charset="-122"/>
                <a:ea typeface="楷体" panose="02010609060101010101" charset="-122"/>
                <a:cs typeface="楷体" panose="02010609060101010101" charset="-122"/>
                <a:sym typeface="+mn-ea"/>
              </a:rPr>
              <a:t>默写背诵、语言文化基础等</a:t>
            </a:r>
            <a:endParaRPr lang="zh-CN" altLang="en-US" sz="3200">
              <a:latin typeface="楷体" panose="02010609060101010101" charset="-122"/>
              <a:ea typeface="楷体" panose="02010609060101010101" charset="-122"/>
              <a:cs typeface="楷体" panose="02010609060101010101" charset="-122"/>
            </a:endParaRPr>
          </a:p>
          <a:p>
            <a:pPr marL="0" indent="0">
              <a:lnSpc>
                <a:spcPct val="100000"/>
              </a:lnSpc>
              <a:spcBef>
                <a:spcPts val="1200"/>
              </a:spcBef>
              <a:buNone/>
            </a:pPr>
            <a:r>
              <a:rPr lang="zh-CN" altLang="en-US">
                <a:latin typeface="黑体" panose="02010609060101010101" charset="-122"/>
                <a:ea typeface="黑体" panose="02010609060101010101" charset="-122"/>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2346671" y="2427287"/>
            <a:ext cx="1659890" cy="1106805"/>
          </a:xfrm>
          <a:prstGeom prst="rect">
            <a:avLst/>
          </a:prstGeom>
          <a:noFill/>
        </p:spPr>
        <p:txBody>
          <a:bodyPr wrap="square" rtlCol="0" anchor="ctr" anchorCtr="0">
            <a:normAutofit/>
          </a:bodyPr>
          <a:lstStyle/>
          <a:p>
            <a:pPr algn="ctr"/>
            <a:r>
              <a:rPr lang="en-US" altLang="zh-CN" sz="6600" b="1" spc="200">
                <a:solidFill>
                  <a:schemeClr val="accent1"/>
                </a:solidFill>
                <a:latin typeface="Arial" panose="020B0604020202020204" pitchFamily="34" charset="0"/>
                <a:ea typeface="幼圆" panose="02010509060101010101" pitchFamily="49" charset="-122"/>
                <a:cs typeface="Arial" panose="020B0604020202020204" pitchFamily="34" charset="0"/>
              </a:rPr>
              <a:t>01</a:t>
            </a:r>
          </a:p>
        </p:txBody>
      </p:sp>
      <p:sp>
        <p:nvSpPr>
          <p:cNvPr id="7" name="文本框 6"/>
          <p:cNvSpPr txBox="1"/>
          <p:nvPr>
            <p:custDataLst>
              <p:tags r:id="rId3"/>
            </p:custDataLst>
          </p:nvPr>
        </p:nvSpPr>
        <p:spPr>
          <a:xfrm>
            <a:off x="2346671" y="2156142"/>
            <a:ext cx="1659890" cy="338455"/>
          </a:xfrm>
          <a:prstGeom prst="rect">
            <a:avLst/>
          </a:prstGeom>
          <a:noFill/>
        </p:spPr>
        <p:txBody>
          <a:bodyPr wrap="square" lIns="91440" tIns="45720" rIns="91440" bIns="45720" rtlCol="0" anchor="b" anchorCtr="0">
            <a:normAutofit lnSpcReduction="10000"/>
          </a:bodyPr>
          <a:lstStyle/>
          <a:p>
            <a:pPr algn="ctr"/>
            <a:r>
              <a:rPr lang="en-US" altLang="zh-CN" b="1" spc="200">
                <a:solidFill>
                  <a:schemeClr val="accent1"/>
                </a:solidFill>
                <a:latin typeface="Arial" panose="020B0604020202020204" pitchFamily="34" charset="0"/>
                <a:ea typeface="幼圆" panose="02010509060101010101" pitchFamily="49" charset="-122"/>
                <a:sym typeface="+mn-ea"/>
              </a:rPr>
              <a:t>PART ONE</a:t>
            </a:r>
          </a:p>
        </p:txBody>
      </p:sp>
      <p:cxnSp>
        <p:nvCxnSpPr>
          <p:cNvPr id="12" name="直接连接符 11"/>
          <p:cNvCxnSpPr/>
          <p:nvPr>
            <p:custDataLst>
              <p:tags r:id="rId4"/>
            </p:custDataLst>
          </p:nvPr>
        </p:nvCxnSpPr>
        <p:spPr>
          <a:xfrm>
            <a:off x="2492721" y="3532822"/>
            <a:ext cx="1367790" cy="0"/>
          </a:xfrm>
          <a:prstGeom prst="line">
            <a:avLst/>
          </a:prstGeom>
          <a:noFill/>
          <a:ln w="19050" cap="flat" cmpd="sng" algn="ctr">
            <a:solidFill>
              <a:schemeClr val="accent1">
                <a:lumMod val="50000"/>
              </a:schemeClr>
            </a:solidFill>
            <a:prstDash val="solid"/>
            <a:miter lim="800000"/>
          </a:ln>
          <a:effectLst/>
        </p:spPr>
      </p:cxnSp>
      <p:sp>
        <p:nvSpPr>
          <p:cNvPr id="17" name="标题 16"/>
          <p:cNvSpPr>
            <a:spLocks noGrp="1"/>
          </p:cNvSpPr>
          <p:nvPr>
            <p:ph type="title"/>
            <p:custDataLst>
              <p:tags r:id="rId5"/>
            </p:custDataLst>
          </p:nvPr>
        </p:nvSpPr>
        <p:spPr/>
        <p:txBody>
          <a:bodyPr/>
          <a:lstStyle/>
          <a:p>
            <a:pPr algn="ctr"/>
            <a:r>
              <a:rPr lang="zh-CN" altLang="en-US" sz="7200">
                <a:latin typeface="楷体" panose="02010609060101010101" charset="-122"/>
                <a:ea typeface="楷体" panose="02010609060101010101" charset="-122"/>
              </a:rPr>
              <a:t>了解高考</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638175"/>
            <a:ext cx="10515600" cy="1325563"/>
          </a:xfrm>
        </p:spPr>
        <p:txBody>
          <a:bodyPr/>
          <a:lstStyle/>
          <a:p>
            <a:r>
              <a:rPr sz="4400" b="1">
                <a:latin typeface="楷体" panose="02010609060101010101" charset="-122"/>
                <a:ea typeface="楷体" panose="02010609060101010101" charset="-122"/>
                <a:sym typeface="+mn-ea"/>
              </a:rPr>
              <a:t>一轮复习问题</a:t>
            </a:r>
            <a:endParaRPr lang="zh-CN" altLang="en-US" sz="4400" b="1">
              <a:solidFill>
                <a:srgbClr val="FF0000"/>
              </a:solidFill>
              <a:latin typeface="楷体" panose="02010609060101010101" charset="-122"/>
              <a:ea typeface="楷体" panose="02010609060101010101" charset="-122"/>
              <a:sym typeface="+mn-ea"/>
            </a:endParaRPr>
          </a:p>
        </p:txBody>
      </p:sp>
      <p:sp>
        <p:nvSpPr>
          <p:cNvPr id="2" name="内容占位符 1"/>
          <p:cNvSpPr>
            <a:spLocks noGrp="1"/>
          </p:cNvSpPr>
          <p:nvPr>
            <p:ph idx="1"/>
          </p:nvPr>
        </p:nvSpPr>
        <p:spPr/>
        <p:txBody>
          <a:bodyPr>
            <a:normAutofit fontScale="95000"/>
          </a:bodyPr>
          <a:lstStyle/>
          <a:p>
            <a:r>
              <a:rPr lang="zh-CN" altLang="en-US" sz="2800" b="1">
                <a:latin typeface="楷体" panose="02010609060101010101" charset="-122"/>
                <a:ea typeface="楷体" panose="02010609060101010101" charset="-122"/>
              </a:rPr>
              <a:t>           </a:t>
            </a:r>
            <a:r>
              <a:rPr lang="en-US" altLang="zh-CN" sz="2800" b="1">
                <a:latin typeface="楷体" panose="02010609060101010101" charset="-122"/>
                <a:ea typeface="楷体" panose="02010609060101010101" charset="-122"/>
              </a:rPr>
              <a:t>   </a:t>
            </a:r>
            <a:r>
              <a:rPr lang="zh-CN" altLang="en-US" sz="5300" b="1">
                <a:latin typeface="楷体" panose="02010609060101010101" charset="-122"/>
                <a:ea typeface="楷体" panose="02010609060101010101" charset="-122"/>
              </a:rPr>
              <a:t>注重拓展，深度不够；</a:t>
            </a:r>
          </a:p>
          <a:p>
            <a:r>
              <a:rPr lang="zh-CN" altLang="en-US" sz="5300" b="1">
                <a:latin typeface="楷体" panose="02010609060101010101" charset="-122"/>
                <a:ea typeface="楷体" panose="02010609060101010101" charset="-122"/>
              </a:rPr>
              <a:t>        面面俱到，细节不够</a:t>
            </a:r>
          </a:p>
          <a:p>
            <a:r>
              <a:rPr lang="en-US" altLang="zh-CN" sz="5300" b="1">
                <a:latin typeface="楷体" panose="02010609060101010101" charset="-122"/>
                <a:ea typeface="楷体" panose="02010609060101010101" charset="-122"/>
              </a:rPr>
              <a:t>        </a:t>
            </a:r>
            <a:r>
              <a:rPr sz="5300" b="1">
                <a:latin typeface="楷体" panose="02010609060101010101" charset="-122"/>
                <a:ea typeface="楷体" panose="02010609060101010101" charset="-122"/>
              </a:rPr>
              <a:t>注重试题，教材不够</a:t>
            </a:r>
          </a:p>
          <a:p>
            <a:r>
              <a:rPr lang="en-US" altLang="zh-CN" sz="5300" b="1">
                <a:latin typeface="楷体" panose="02010609060101010101" charset="-122"/>
                <a:ea typeface="楷体" panose="02010609060101010101" charset="-122"/>
              </a:rPr>
              <a:t>        </a:t>
            </a:r>
            <a:r>
              <a:rPr sz="5300" b="1">
                <a:latin typeface="楷体" panose="02010609060101010101" charset="-122"/>
                <a:ea typeface="楷体" panose="02010609060101010101" charset="-122"/>
              </a:rPr>
              <a:t>注重讲授，学生不够</a:t>
            </a:r>
            <a:endParaRPr lang="en-US" altLang="zh-CN" sz="5300" b="1">
              <a:latin typeface="楷体" panose="02010609060101010101" charset="-122"/>
              <a:ea typeface="楷体" panose="02010609060101010101" charset="-122"/>
            </a:endParaRPr>
          </a:p>
        </p:txBody>
      </p:sp>
      <p:sp>
        <p:nvSpPr>
          <p:cNvPr id="3" name="文本框 2"/>
          <p:cNvSpPr txBox="1"/>
          <p:nvPr/>
        </p:nvSpPr>
        <p:spPr>
          <a:xfrm>
            <a:off x="3442335" y="5842635"/>
            <a:ext cx="5165090" cy="768350"/>
          </a:xfrm>
          <a:prstGeom prst="rect">
            <a:avLst/>
          </a:prstGeom>
          <a:noFill/>
        </p:spPr>
        <p:txBody>
          <a:bodyPr wrap="square" rtlCol="0">
            <a:spAutoFit/>
          </a:bodyPr>
          <a:lstStyle/>
          <a:p>
            <a:r>
              <a:rPr lang="zh-CN" altLang="en-US" sz="4400">
                <a:solidFill>
                  <a:srgbClr val="FF0000"/>
                </a:solidFill>
                <a:latin typeface="黑体" panose="02010609060101010101" charset="-122"/>
                <a:ea typeface="黑体" panose="02010609060101010101" charset="-122"/>
              </a:rPr>
              <a:t>千锤万凿出深山</a:t>
            </a:r>
          </a:p>
        </p:txBody>
      </p:sp>
      <p:sp>
        <p:nvSpPr>
          <p:cNvPr id="4" name="上下箭头 3"/>
          <p:cNvSpPr/>
          <p:nvPr/>
        </p:nvSpPr>
        <p:spPr>
          <a:xfrm>
            <a:off x="5679440" y="4728210"/>
            <a:ext cx="485775" cy="12166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p:custDataLst>
              <p:tags r:id="rId2"/>
            </p:custDataLst>
          </p:nvPr>
        </p:nvPicPr>
        <p:blipFill>
          <a:blip r:embed="rId16" r:link="rId17"/>
          <a:stretch>
            <a:fillRect/>
          </a:stretch>
        </p:blipFill>
        <p:spPr>
          <a:xfrm>
            <a:off x="11471910" y="6257925"/>
            <a:ext cx="720090" cy="600075"/>
          </a:xfrm>
          <a:prstGeom prst="rect">
            <a:avLst/>
          </a:prstGeom>
        </p:spPr>
      </p:pic>
      <p:pic>
        <p:nvPicPr>
          <p:cNvPr id="20" name="图片 19"/>
          <p:cNvPicPr/>
          <p:nvPr>
            <p:custDataLst>
              <p:tags r:id="rId3"/>
            </p:custDataLst>
          </p:nvPr>
        </p:nvPicPr>
        <p:blipFill>
          <a:blip r:embed="rId18" r:link="rId19"/>
          <a:stretch>
            <a:fillRect/>
          </a:stretch>
        </p:blipFill>
        <p:spPr>
          <a:xfrm>
            <a:off x="0" y="6398576"/>
            <a:ext cx="720090" cy="459424"/>
          </a:xfrm>
          <a:prstGeom prst="rect">
            <a:avLst/>
          </a:prstGeom>
        </p:spPr>
      </p:pic>
      <p:sp>
        <p:nvSpPr>
          <p:cNvPr id="11" name="Title 6"/>
          <p:cNvSpPr txBox="1"/>
          <p:nvPr>
            <p:custDataLst>
              <p:tags r:id="rId4"/>
            </p:custDataLst>
          </p:nvPr>
        </p:nvSpPr>
        <p:spPr>
          <a:xfrm>
            <a:off x="2784475" y="990600"/>
            <a:ext cx="8515985" cy="608330"/>
          </a:xfrm>
          <a:prstGeom prst="rect">
            <a:avLst/>
          </a:prstGeom>
          <a:solidFill>
            <a:schemeClr val="bg1"/>
          </a:solidFill>
          <a:ln w="3175">
            <a:noFill/>
            <a:prstDash val="dash"/>
          </a:ln>
        </p:spPr>
        <p:txBody>
          <a:bodyPr wrap="square" lIns="91440" tIns="45720" rIns="91440" bIns="45720" anchor="b"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algn="ctr">
              <a:lnSpc>
                <a:spcPct val="100000"/>
              </a:lnSpc>
            </a:pPr>
            <a:r>
              <a:rPr lang="zh-CN" altLang="en-US" sz="4000" b="1" spc="150">
                <a:ln w="3175">
                  <a:noFill/>
                  <a:prstDash val="dash"/>
                </a:ln>
                <a:solidFill>
                  <a:schemeClr val="dk1">
                    <a:lumMod val="85000"/>
                    <a:lumOff val="15000"/>
                  </a:schemeClr>
                </a:solidFill>
                <a:latin typeface="楷体" panose="02010609060101010101" charset="-122"/>
                <a:ea typeface="楷体" panose="02010609060101010101" charset="-122"/>
                <a:cs typeface="微软雅黑" panose="020B0503020204020204" charset="-122"/>
              </a:rPr>
              <a:t>一轮复习关键词</a:t>
            </a:r>
          </a:p>
        </p:txBody>
      </p:sp>
      <p:sp>
        <p:nvSpPr>
          <p:cNvPr id="5" name="任意多边形 10"/>
          <p:cNvSpPr/>
          <p:nvPr>
            <p:custDataLst>
              <p:tags r:id="rId5"/>
            </p:custDataLst>
          </p:nvPr>
        </p:nvSpPr>
        <p:spPr>
          <a:xfrm>
            <a:off x="3935892" y="2043655"/>
            <a:ext cx="1219204" cy="1314272"/>
          </a:xfrm>
          <a:custGeom>
            <a:avLst/>
            <a:gdLst>
              <a:gd name="connsiteX0" fmla="*/ 577850 w 1072105"/>
              <a:gd name="connsiteY0" fmla="*/ 0 h 1155700"/>
              <a:gd name="connsiteX1" fmla="*/ 1057012 w 1072105"/>
              <a:gd name="connsiteY1" fmla="*/ 254769 h 1155700"/>
              <a:gd name="connsiteX2" fmla="*/ 1072105 w 1072105"/>
              <a:gd name="connsiteY2" fmla="*/ 282575 h 1155700"/>
              <a:gd name="connsiteX3" fmla="*/ 855186 w 1072105"/>
              <a:gd name="connsiteY3" fmla="*/ 282575 h 1155700"/>
              <a:gd name="connsiteX4" fmla="*/ 804912 w 1072105"/>
              <a:gd name="connsiteY4" fmla="*/ 241095 h 1155700"/>
              <a:gd name="connsiteX5" fmla="*/ 577850 w 1072105"/>
              <a:gd name="connsiteY5" fmla="*/ 171737 h 1155700"/>
              <a:gd name="connsiteX6" fmla="*/ 171737 w 1072105"/>
              <a:gd name="connsiteY6" fmla="*/ 577850 h 1155700"/>
              <a:gd name="connsiteX7" fmla="*/ 577850 w 1072105"/>
              <a:gd name="connsiteY7" fmla="*/ 983963 h 1155700"/>
              <a:gd name="connsiteX8" fmla="*/ 804912 w 1072105"/>
              <a:gd name="connsiteY8" fmla="*/ 914605 h 1155700"/>
              <a:gd name="connsiteX9" fmla="*/ 855186 w 1072105"/>
              <a:gd name="connsiteY9" fmla="*/ 873125 h 1155700"/>
              <a:gd name="connsiteX10" fmla="*/ 1072105 w 1072105"/>
              <a:gd name="connsiteY10" fmla="*/ 873125 h 1155700"/>
              <a:gd name="connsiteX11" fmla="*/ 1057012 w 1072105"/>
              <a:gd name="connsiteY11" fmla="*/ 900932 h 1155700"/>
              <a:gd name="connsiteX12" fmla="*/ 577850 w 1072105"/>
              <a:gd name="connsiteY12" fmla="*/ 1155700 h 1155700"/>
              <a:gd name="connsiteX13" fmla="*/ 0 w 1072105"/>
              <a:gd name="connsiteY13" fmla="*/ 577850 h 1155700"/>
              <a:gd name="connsiteX14" fmla="*/ 577850 w 1072105"/>
              <a:gd name="connsiteY14"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2105" h="1155700">
                <a:moveTo>
                  <a:pt x="577850" y="0"/>
                </a:moveTo>
                <a:cubicBezTo>
                  <a:pt x="777311" y="0"/>
                  <a:pt x="953169" y="101060"/>
                  <a:pt x="1057012" y="254769"/>
                </a:cubicBezTo>
                <a:lnTo>
                  <a:pt x="1072105" y="282575"/>
                </a:lnTo>
                <a:lnTo>
                  <a:pt x="855186" y="282575"/>
                </a:lnTo>
                <a:lnTo>
                  <a:pt x="804912" y="241095"/>
                </a:lnTo>
                <a:cubicBezTo>
                  <a:pt x="740096" y="197306"/>
                  <a:pt x="661959" y="171737"/>
                  <a:pt x="577850" y="171737"/>
                </a:cubicBezTo>
                <a:cubicBezTo>
                  <a:pt x="353560" y="171737"/>
                  <a:pt x="171737" y="353560"/>
                  <a:pt x="171737" y="577850"/>
                </a:cubicBezTo>
                <a:cubicBezTo>
                  <a:pt x="171737" y="802140"/>
                  <a:pt x="353560" y="983963"/>
                  <a:pt x="577850" y="983963"/>
                </a:cubicBezTo>
                <a:cubicBezTo>
                  <a:pt x="661959" y="983963"/>
                  <a:pt x="740096" y="958394"/>
                  <a:pt x="804912" y="914605"/>
                </a:cubicBezTo>
                <a:lnTo>
                  <a:pt x="855186" y="873125"/>
                </a:lnTo>
                <a:lnTo>
                  <a:pt x="1072105" y="873125"/>
                </a:lnTo>
                <a:lnTo>
                  <a:pt x="1057012" y="900932"/>
                </a:lnTo>
                <a:cubicBezTo>
                  <a:pt x="953169" y="1054641"/>
                  <a:pt x="777311" y="1155700"/>
                  <a:pt x="577850" y="1155700"/>
                </a:cubicBezTo>
                <a:cubicBezTo>
                  <a:pt x="258712" y="1155700"/>
                  <a:pt x="0" y="896988"/>
                  <a:pt x="0" y="577850"/>
                </a:cubicBezTo>
                <a:cubicBezTo>
                  <a:pt x="0" y="258712"/>
                  <a:pt x="258712" y="0"/>
                  <a:pt x="5778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62000" rIns="72000" rtlCol="0" anchor="ctr">
            <a:noAutofit/>
          </a:bodyPr>
          <a:lstStyle/>
          <a:p>
            <a:pPr algn="ctr">
              <a:lnSpc>
                <a:spcPct val="120000"/>
              </a:lnSpc>
            </a:pPr>
            <a:endParaRPr lang="zh-CN" altLang="en-US">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 name="任意多边形 14"/>
          <p:cNvSpPr/>
          <p:nvPr>
            <p:custDataLst>
              <p:tags r:id="rId6"/>
            </p:custDataLst>
          </p:nvPr>
        </p:nvSpPr>
        <p:spPr>
          <a:xfrm>
            <a:off x="4909226" y="2364998"/>
            <a:ext cx="3342276" cy="671579"/>
          </a:xfrm>
          <a:custGeom>
            <a:avLst/>
            <a:gdLst>
              <a:gd name="connsiteX0" fmla="*/ 0 w 2939022"/>
              <a:gd name="connsiteY0" fmla="*/ 0 h 590550"/>
              <a:gd name="connsiteX1" fmla="*/ 2846949 w 2939022"/>
              <a:gd name="connsiteY1" fmla="*/ 0 h 590550"/>
              <a:gd name="connsiteX2" fmla="*/ 2939022 w 2939022"/>
              <a:gd name="connsiteY2" fmla="*/ 92073 h 590550"/>
              <a:gd name="connsiteX3" fmla="*/ 2939022 w 2939022"/>
              <a:gd name="connsiteY3" fmla="*/ 498477 h 590550"/>
              <a:gd name="connsiteX4" fmla="*/ 2846949 w 2939022"/>
              <a:gd name="connsiteY4" fmla="*/ 590550 h 590550"/>
              <a:gd name="connsiteX5" fmla="*/ 3 w 2939022"/>
              <a:gd name="connsiteY5" fmla="*/ 590550 h 590550"/>
              <a:gd name="connsiteX6" fmla="*/ 8136 w 2939022"/>
              <a:gd name="connsiteY6" fmla="*/ 583839 h 590550"/>
              <a:gd name="connsiteX7" fmla="*/ 127663 w 2939022"/>
              <a:gd name="connsiteY7" fmla="*/ 295276 h 590550"/>
              <a:gd name="connsiteX8" fmla="*/ 8136 w 2939022"/>
              <a:gd name="connsiteY8" fmla="*/ 671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022" h="590550">
                <a:moveTo>
                  <a:pt x="0" y="0"/>
                </a:moveTo>
                <a:lnTo>
                  <a:pt x="2846949" y="0"/>
                </a:lnTo>
                <a:cubicBezTo>
                  <a:pt x="2897800" y="0"/>
                  <a:pt x="2939022" y="41222"/>
                  <a:pt x="2939022" y="92073"/>
                </a:cubicBezTo>
                <a:lnTo>
                  <a:pt x="2939022" y="498477"/>
                </a:lnTo>
                <a:cubicBezTo>
                  <a:pt x="2939022" y="549328"/>
                  <a:pt x="2897800" y="590550"/>
                  <a:pt x="2846949" y="590550"/>
                </a:cubicBezTo>
                <a:lnTo>
                  <a:pt x="3" y="590550"/>
                </a:lnTo>
                <a:lnTo>
                  <a:pt x="8136" y="583839"/>
                </a:lnTo>
                <a:cubicBezTo>
                  <a:pt x="81986" y="509989"/>
                  <a:pt x="127663" y="407967"/>
                  <a:pt x="127663" y="295276"/>
                </a:cubicBezTo>
                <a:cubicBezTo>
                  <a:pt x="127663" y="182585"/>
                  <a:pt x="81986" y="80562"/>
                  <a:pt x="8136" y="67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algn="ctr">
              <a:lnSpc>
                <a:spcPct val="120000"/>
              </a:lnSpc>
            </a:pPr>
            <a:endParaRPr lang="en-US" altLang="zh-CN">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custDataLst>
              <p:tags r:id="rId7"/>
            </p:custDataLst>
          </p:nvPr>
        </p:nvSpPr>
        <p:spPr>
          <a:xfrm>
            <a:off x="4131174" y="2238170"/>
            <a:ext cx="925231" cy="9252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lnSpc>
                <a:spcPct val="120000"/>
              </a:lnSpc>
            </a:pPr>
            <a:endParaRPr lang="da-DK" altLang="zh-CN" sz="2400" b="1">
              <a:solidFill>
                <a:schemeClr val="tx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8" name="文本框 7"/>
          <p:cNvSpPr txBox="1"/>
          <p:nvPr>
            <p:custDataLst>
              <p:tags r:id="rId8"/>
            </p:custDataLst>
          </p:nvPr>
        </p:nvSpPr>
        <p:spPr>
          <a:xfrm>
            <a:off x="4238122" y="2389631"/>
            <a:ext cx="711336" cy="622312"/>
          </a:xfrm>
          <a:prstGeom prst="rect">
            <a:avLst/>
          </a:prstGeom>
          <a:noFill/>
        </p:spPr>
        <p:txBody>
          <a:bodyPr wrap="square" rtlCol="0" anchor="ctr" anchorCtr="0">
            <a:normAutofit fontScale="92500" lnSpcReduction="10000"/>
          </a:bodyPr>
          <a:lstStyle/>
          <a:p>
            <a:pPr algn="ctr">
              <a:lnSpc>
                <a:spcPct val="120000"/>
              </a:lnSpc>
            </a:pPr>
            <a:r>
              <a:rPr lang="en-US" altLang="zh-CN" sz="3200" b="1">
                <a:solidFill>
                  <a:schemeClr val="tx1">
                    <a:lumMod val="85000"/>
                    <a:lumOff val="15000"/>
                  </a:schemeClr>
                </a:solidFill>
                <a:latin typeface="Arial" panose="020B0604020202020204" pitchFamily="34" charset="0"/>
                <a:ea typeface="幼圆" panose="02010509060101010101" pitchFamily="49" charset="-122"/>
                <a:sym typeface="Arial" panose="020B0604020202020204" pitchFamily="34" charset="0"/>
              </a:rPr>
              <a:t>01</a:t>
            </a:r>
          </a:p>
        </p:txBody>
      </p:sp>
      <p:sp>
        <p:nvSpPr>
          <p:cNvPr id="9" name="文本框 8"/>
          <p:cNvSpPr txBox="1"/>
          <p:nvPr>
            <p:custDataLst>
              <p:tags r:id="rId9"/>
            </p:custDataLst>
          </p:nvPr>
        </p:nvSpPr>
        <p:spPr>
          <a:xfrm>
            <a:off x="5235526" y="2451862"/>
            <a:ext cx="2738166" cy="497849"/>
          </a:xfrm>
          <a:prstGeom prst="rect">
            <a:avLst/>
          </a:prstGeom>
          <a:noFill/>
        </p:spPr>
        <p:txBody>
          <a:bodyPr wrap="square" lIns="91440" tIns="45720" rIns="91440" bIns="45720" rtlCol="0" anchor="ctr" anchorCtr="0">
            <a:noAutofit/>
          </a:bodyPr>
          <a:lstStyle/>
          <a:p>
            <a:pPr algn="ctr">
              <a:lnSpc>
                <a:spcPct val="120000"/>
              </a:lnSpc>
            </a:pPr>
            <a:r>
              <a:rPr lang="zh-CN" altLang="en-US" sz="5400" b="1" spc="150">
                <a:solidFill>
                  <a:schemeClr val="tx1">
                    <a:lumMod val="85000"/>
                    <a:lumOff val="15000"/>
                  </a:schemeClr>
                </a:solidFill>
                <a:latin typeface="楷体" panose="02010609060101010101" charset="-122"/>
                <a:ea typeface="楷体" panose="02010609060101010101" charset="-122"/>
                <a:sym typeface="Arial" panose="020B0604020202020204" pitchFamily="34" charset="0"/>
              </a:rPr>
              <a:t>效率</a:t>
            </a:r>
          </a:p>
        </p:txBody>
      </p:sp>
      <p:sp>
        <p:nvSpPr>
          <p:cNvPr id="10" name="任意多边形 10"/>
          <p:cNvSpPr/>
          <p:nvPr>
            <p:custDataLst>
              <p:tags r:id="rId10"/>
            </p:custDataLst>
          </p:nvPr>
        </p:nvSpPr>
        <p:spPr>
          <a:xfrm>
            <a:off x="3935892" y="4263273"/>
            <a:ext cx="1219204" cy="1314272"/>
          </a:xfrm>
          <a:custGeom>
            <a:avLst/>
            <a:gdLst>
              <a:gd name="connsiteX0" fmla="*/ 577850 w 1072105"/>
              <a:gd name="connsiteY0" fmla="*/ 0 h 1155700"/>
              <a:gd name="connsiteX1" fmla="*/ 1057012 w 1072105"/>
              <a:gd name="connsiteY1" fmla="*/ 254769 h 1155700"/>
              <a:gd name="connsiteX2" fmla="*/ 1072105 w 1072105"/>
              <a:gd name="connsiteY2" fmla="*/ 282575 h 1155700"/>
              <a:gd name="connsiteX3" fmla="*/ 855186 w 1072105"/>
              <a:gd name="connsiteY3" fmla="*/ 282575 h 1155700"/>
              <a:gd name="connsiteX4" fmla="*/ 804912 w 1072105"/>
              <a:gd name="connsiteY4" fmla="*/ 241095 h 1155700"/>
              <a:gd name="connsiteX5" fmla="*/ 577850 w 1072105"/>
              <a:gd name="connsiteY5" fmla="*/ 171737 h 1155700"/>
              <a:gd name="connsiteX6" fmla="*/ 171737 w 1072105"/>
              <a:gd name="connsiteY6" fmla="*/ 577850 h 1155700"/>
              <a:gd name="connsiteX7" fmla="*/ 577850 w 1072105"/>
              <a:gd name="connsiteY7" fmla="*/ 983963 h 1155700"/>
              <a:gd name="connsiteX8" fmla="*/ 804912 w 1072105"/>
              <a:gd name="connsiteY8" fmla="*/ 914605 h 1155700"/>
              <a:gd name="connsiteX9" fmla="*/ 855186 w 1072105"/>
              <a:gd name="connsiteY9" fmla="*/ 873125 h 1155700"/>
              <a:gd name="connsiteX10" fmla="*/ 1072105 w 1072105"/>
              <a:gd name="connsiteY10" fmla="*/ 873125 h 1155700"/>
              <a:gd name="connsiteX11" fmla="*/ 1057012 w 1072105"/>
              <a:gd name="connsiteY11" fmla="*/ 900932 h 1155700"/>
              <a:gd name="connsiteX12" fmla="*/ 577850 w 1072105"/>
              <a:gd name="connsiteY12" fmla="*/ 1155700 h 1155700"/>
              <a:gd name="connsiteX13" fmla="*/ 0 w 1072105"/>
              <a:gd name="connsiteY13" fmla="*/ 577850 h 1155700"/>
              <a:gd name="connsiteX14" fmla="*/ 577850 w 1072105"/>
              <a:gd name="connsiteY14"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2105" h="1155700">
                <a:moveTo>
                  <a:pt x="577850" y="0"/>
                </a:moveTo>
                <a:cubicBezTo>
                  <a:pt x="777311" y="0"/>
                  <a:pt x="953169" y="101060"/>
                  <a:pt x="1057012" y="254769"/>
                </a:cubicBezTo>
                <a:lnTo>
                  <a:pt x="1072105" y="282575"/>
                </a:lnTo>
                <a:lnTo>
                  <a:pt x="855186" y="282575"/>
                </a:lnTo>
                <a:lnTo>
                  <a:pt x="804912" y="241095"/>
                </a:lnTo>
                <a:cubicBezTo>
                  <a:pt x="740096" y="197306"/>
                  <a:pt x="661959" y="171737"/>
                  <a:pt x="577850" y="171737"/>
                </a:cubicBezTo>
                <a:cubicBezTo>
                  <a:pt x="353560" y="171737"/>
                  <a:pt x="171737" y="353560"/>
                  <a:pt x="171737" y="577850"/>
                </a:cubicBezTo>
                <a:cubicBezTo>
                  <a:pt x="171737" y="802140"/>
                  <a:pt x="353560" y="983963"/>
                  <a:pt x="577850" y="983963"/>
                </a:cubicBezTo>
                <a:cubicBezTo>
                  <a:pt x="661959" y="983963"/>
                  <a:pt x="740096" y="958394"/>
                  <a:pt x="804912" y="914605"/>
                </a:cubicBezTo>
                <a:lnTo>
                  <a:pt x="855186" y="873125"/>
                </a:lnTo>
                <a:lnTo>
                  <a:pt x="1072105" y="873125"/>
                </a:lnTo>
                <a:lnTo>
                  <a:pt x="1057012" y="900932"/>
                </a:lnTo>
                <a:cubicBezTo>
                  <a:pt x="953169" y="1054641"/>
                  <a:pt x="777311" y="1155700"/>
                  <a:pt x="577850" y="1155700"/>
                </a:cubicBezTo>
                <a:cubicBezTo>
                  <a:pt x="258712" y="1155700"/>
                  <a:pt x="0" y="896988"/>
                  <a:pt x="0" y="577850"/>
                </a:cubicBezTo>
                <a:cubicBezTo>
                  <a:pt x="0" y="258712"/>
                  <a:pt x="258712" y="0"/>
                  <a:pt x="5778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rIns="72000" rtlCol="0" anchor="ctr">
            <a:noAutofit/>
          </a:bodyPr>
          <a:lstStyle/>
          <a:p>
            <a:pPr algn="ctr">
              <a:lnSpc>
                <a:spcPct val="120000"/>
              </a:lnSpc>
            </a:pPr>
            <a:endParaRPr lang="zh-CN" altLang="en-US">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任意多边形 14"/>
          <p:cNvSpPr/>
          <p:nvPr>
            <p:custDataLst>
              <p:tags r:id="rId11"/>
            </p:custDataLst>
          </p:nvPr>
        </p:nvSpPr>
        <p:spPr>
          <a:xfrm>
            <a:off x="4909226" y="4584616"/>
            <a:ext cx="3342276" cy="671579"/>
          </a:xfrm>
          <a:custGeom>
            <a:avLst/>
            <a:gdLst>
              <a:gd name="connsiteX0" fmla="*/ 0 w 2939022"/>
              <a:gd name="connsiteY0" fmla="*/ 0 h 590550"/>
              <a:gd name="connsiteX1" fmla="*/ 2846949 w 2939022"/>
              <a:gd name="connsiteY1" fmla="*/ 0 h 590550"/>
              <a:gd name="connsiteX2" fmla="*/ 2939022 w 2939022"/>
              <a:gd name="connsiteY2" fmla="*/ 92073 h 590550"/>
              <a:gd name="connsiteX3" fmla="*/ 2939022 w 2939022"/>
              <a:gd name="connsiteY3" fmla="*/ 498477 h 590550"/>
              <a:gd name="connsiteX4" fmla="*/ 2846949 w 2939022"/>
              <a:gd name="connsiteY4" fmla="*/ 590550 h 590550"/>
              <a:gd name="connsiteX5" fmla="*/ 3 w 2939022"/>
              <a:gd name="connsiteY5" fmla="*/ 590550 h 590550"/>
              <a:gd name="connsiteX6" fmla="*/ 8136 w 2939022"/>
              <a:gd name="connsiteY6" fmla="*/ 583839 h 590550"/>
              <a:gd name="connsiteX7" fmla="*/ 127663 w 2939022"/>
              <a:gd name="connsiteY7" fmla="*/ 295276 h 590550"/>
              <a:gd name="connsiteX8" fmla="*/ 8136 w 2939022"/>
              <a:gd name="connsiteY8" fmla="*/ 671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022" h="590550">
                <a:moveTo>
                  <a:pt x="0" y="0"/>
                </a:moveTo>
                <a:lnTo>
                  <a:pt x="2846949" y="0"/>
                </a:lnTo>
                <a:cubicBezTo>
                  <a:pt x="2897800" y="0"/>
                  <a:pt x="2939022" y="41222"/>
                  <a:pt x="2939022" y="92073"/>
                </a:cubicBezTo>
                <a:lnTo>
                  <a:pt x="2939022" y="498477"/>
                </a:lnTo>
                <a:cubicBezTo>
                  <a:pt x="2939022" y="549328"/>
                  <a:pt x="2897800" y="590550"/>
                  <a:pt x="2846949" y="590550"/>
                </a:cubicBezTo>
                <a:lnTo>
                  <a:pt x="3" y="590550"/>
                </a:lnTo>
                <a:lnTo>
                  <a:pt x="8136" y="583839"/>
                </a:lnTo>
                <a:cubicBezTo>
                  <a:pt x="81986" y="509989"/>
                  <a:pt x="127663" y="407967"/>
                  <a:pt x="127663" y="295276"/>
                </a:cubicBezTo>
                <a:cubicBezTo>
                  <a:pt x="127663" y="182585"/>
                  <a:pt x="81986" y="80562"/>
                  <a:pt x="8136" y="67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algn="ctr">
              <a:lnSpc>
                <a:spcPct val="120000"/>
              </a:lnSpc>
            </a:pPr>
            <a:endParaRPr lang="en-US" altLang="zh-CN">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3" name="椭圆 12"/>
          <p:cNvSpPr/>
          <p:nvPr>
            <p:custDataLst>
              <p:tags r:id="rId12"/>
            </p:custDataLst>
          </p:nvPr>
        </p:nvSpPr>
        <p:spPr>
          <a:xfrm>
            <a:off x="4131174" y="4457788"/>
            <a:ext cx="925231" cy="9252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lnSpc>
                <a:spcPct val="120000"/>
              </a:lnSpc>
            </a:pPr>
            <a:endParaRPr lang="da-DK" altLang="zh-CN" sz="2400" b="1">
              <a:solidFill>
                <a:schemeClr val="tx1"/>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5" name="文本框 14"/>
          <p:cNvSpPr txBox="1"/>
          <p:nvPr>
            <p:custDataLst>
              <p:tags r:id="rId13"/>
            </p:custDataLst>
          </p:nvPr>
        </p:nvSpPr>
        <p:spPr>
          <a:xfrm>
            <a:off x="4238122" y="4609249"/>
            <a:ext cx="711336" cy="622312"/>
          </a:xfrm>
          <a:prstGeom prst="rect">
            <a:avLst/>
          </a:prstGeom>
          <a:noFill/>
        </p:spPr>
        <p:txBody>
          <a:bodyPr wrap="square" rtlCol="0" anchor="ctr" anchorCtr="0">
            <a:normAutofit fontScale="92500" lnSpcReduction="10000"/>
          </a:bodyPr>
          <a:lstStyle/>
          <a:p>
            <a:pPr algn="ctr">
              <a:lnSpc>
                <a:spcPct val="120000"/>
              </a:lnSpc>
            </a:pPr>
            <a:r>
              <a:rPr lang="en-US" altLang="zh-CN" sz="3200" b="1">
                <a:solidFill>
                  <a:schemeClr val="tx1">
                    <a:lumMod val="85000"/>
                    <a:lumOff val="15000"/>
                  </a:schemeClr>
                </a:solidFill>
                <a:latin typeface="Arial" panose="020B0604020202020204" pitchFamily="34" charset="0"/>
                <a:ea typeface="幼圆" panose="02010509060101010101" pitchFamily="49" charset="-122"/>
                <a:sym typeface="Arial" panose="020B0604020202020204" pitchFamily="34" charset="0"/>
              </a:rPr>
              <a:t>02</a:t>
            </a:r>
          </a:p>
        </p:txBody>
      </p:sp>
      <p:sp>
        <p:nvSpPr>
          <p:cNvPr id="17" name="文本框 16"/>
          <p:cNvSpPr txBox="1"/>
          <p:nvPr>
            <p:custDataLst>
              <p:tags r:id="rId14"/>
            </p:custDataLst>
          </p:nvPr>
        </p:nvSpPr>
        <p:spPr>
          <a:xfrm>
            <a:off x="5235526" y="4671480"/>
            <a:ext cx="2738166" cy="497849"/>
          </a:xfrm>
          <a:prstGeom prst="rect">
            <a:avLst/>
          </a:prstGeom>
          <a:noFill/>
        </p:spPr>
        <p:txBody>
          <a:bodyPr wrap="square" lIns="91440" tIns="45720" rIns="91440" bIns="45720" rtlCol="0" anchor="ctr" anchorCtr="0"/>
          <a:lstStyle/>
          <a:p>
            <a:pPr algn="ctr">
              <a:lnSpc>
                <a:spcPct val="120000"/>
              </a:lnSpc>
              <a:buClrTx/>
              <a:buSzTx/>
              <a:buFontTx/>
            </a:pPr>
            <a:r>
              <a:rPr lang="zh-CN" altLang="en-US" sz="5400" b="1" spc="150">
                <a:solidFill>
                  <a:schemeClr val="tx1">
                    <a:lumMod val="85000"/>
                    <a:lumOff val="15000"/>
                  </a:schemeClr>
                </a:solidFill>
                <a:latin typeface="楷体" panose="02010609060101010101" charset="-122"/>
                <a:ea typeface="楷体" panose="02010609060101010101" charset="-122"/>
                <a:sym typeface="Arial" panose="020B0604020202020204" pitchFamily="34" charset="0"/>
              </a:rPr>
              <a:t>规律</a:t>
            </a: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785495" y="585470"/>
            <a:ext cx="10515600" cy="1325563"/>
          </a:xfrm>
        </p:spPr>
        <p:txBody>
          <a:bodyPr vert="horz" wrap="square" lIns="91440" tIns="45720" rIns="91440" bIns="45720" anchor="ctr"/>
          <a:lstStyle/>
          <a:p>
            <a:r>
              <a:rPr lang="zh-CN" altLang="en-US" sz="4000" b="1">
                <a:solidFill>
                  <a:srgbClr val="FF0000"/>
                </a:solidFill>
              </a:rPr>
              <a:t>一轮复习的两个关键词</a:t>
            </a:r>
          </a:p>
        </p:txBody>
      </p:sp>
      <p:sp>
        <p:nvSpPr>
          <p:cNvPr id="131075" name="Rectangle 3"/>
          <p:cNvSpPr>
            <a:spLocks noGrp="1"/>
          </p:cNvSpPr>
          <p:nvPr>
            <p:ph idx="1"/>
          </p:nvPr>
        </p:nvSpPr>
        <p:spPr/>
        <p:txBody>
          <a:bodyPr vert="horz" wrap="square" lIns="91440" tIns="45720" rIns="91440" bIns="45720" anchor="t">
            <a:normAutofit fontScale="92500"/>
          </a:bodyPr>
          <a:lstStyle/>
          <a:p>
            <a:pPr>
              <a:lnSpc>
                <a:spcPct val="90000"/>
              </a:lnSpc>
            </a:pPr>
            <a:r>
              <a:rPr lang="en-US" altLang="zh-CN" sz="2800" b="1">
                <a:solidFill>
                  <a:srgbClr val="0000FF"/>
                </a:solidFill>
              </a:rPr>
              <a:t>1.</a:t>
            </a:r>
            <a:r>
              <a:rPr lang="zh-CN" altLang="en-US" sz="2800" b="1">
                <a:solidFill>
                  <a:srgbClr val="0000FF"/>
                </a:solidFill>
              </a:rPr>
              <a:t>认真筛选题目。</a:t>
            </a:r>
            <a:endParaRPr lang="zh-CN" altLang="en-US" sz="2800" b="1"/>
          </a:p>
          <a:p>
            <a:pPr>
              <a:lnSpc>
                <a:spcPct val="90000"/>
              </a:lnSpc>
            </a:pPr>
            <a:r>
              <a:rPr lang="zh-CN" altLang="en-US" sz="2800" b="1"/>
              <a:t>一是切合</a:t>
            </a:r>
            <a:r>
              <a:rPr lang="en-US" altLang="zh-CN" sz="2800" b="1"/>
              <a:t>《</a:t>
            </a:r>
            <a:r>
              <a:rPr lang="zh-CN" altLang="en-US" sz="2800" b="1"/>
              <a:t>语文课程标准</a:t>
            </a:r>
            <a:r>
              <a:rPr lang="en-US" altLang="zh-CN" sz="2800" b="1"/>
              <a:t>》</a:t>
            </a:r>
            <a:r>
              <a:rPr sz="2800" b="1"/>
              <a:t>和评价体系</a:t>
            </a:r>
            <a:r>
              <a:rPr lang="zh-CN" altLang="en-US" sz="2800" b="1"/>
              <a:t>，二是切合历年高考真题。</a:t>
            </a:r>
          </a:p>
          <a:p>
            <a:pPr>
              <a:lnSpc>
                <a:spcPct val="90000"/>
              </a:lnSpc>
            </a:pPr>
            <a:r>
              <a:rPr lang="en-US" altLang="zh-CN" sz="2800" b="1">
                <a:solidFill>
                  <a:srgbClr val="0000FF"/>
                </a:solidFill>
              </a:rPr>
              <a:t>2.</a:t>
            </a:r>
            <a:r>
              <a:rPr lang="zh-CN" altLang="en-US" sz="2800" b="1">
                <a:solidFill>
                  <a:srgbClr val="0000FF"/>
                </a:solidFill>
              </a:rPr>
              <a:t>讲题要有针对性。</a:t>
            </a:r>
          </a:p>
          <a:p>
            <a:pPr>
              <a:lnSpc>
                <a:spcPct val="90000"/>
              </a:lnSpc>
            </a:pPr>
            <a:r>
              <a:rPr lang="zh-CN" altLang="en-US" sz="2800" b="1"/>
              <a:t>拒绝大水漫灌式的讲题形式，根据学生做题存在的问题有针对性讲解，讲思路，导方法。</a:t>
            </a:r>
          </a:p>
          <a:p>
            <a:pPr>
              <a:lnSpc>
                <a:spcPct val="90000"/>
              </a:lnSpc>
            </a:pPr>
            <a:r>
              <a:rPr lang="en-US" altLang="zh-CN" sz="2800" b="1">
                <a:solidFill>
                  <a:srgbClr val="0000FF"/>
                </a:solidFill>
              </a:rPr>
              <a:t>3.</a:t>
            </a:r>
            <a:r>
              <a:rPr lang="zh-CN" altLang="en-US" sz="2800" b="1">
                <a:solidFill>
                  <a:srgbClr val="0000FF"/>
                </a:solidFill>
              </a:rPr>
              <a:t>高考题是最好的训练题。</a:t>
            </a:r>
          </a:p>
          <a:p>
            <a:pPr>
              <a:lnSpc>
                <a:spcPct val="90000"/>
              </a:lnSpc>
            </a:pPr>
            <a:r>
              <a:rPr lang="zh-CN" altLang="en-US" sz="2800" b="1"/>
              <a:t>近几年的高考题别怕重复，多练几遍，让学生自己发现、总结规律。</a:t>
            </a:r>
          </a:p>
          <a:p>
            <a:pPr>
              <a:lnSpc>
                <a:spcPct val="90000"/>
              </a:lnSpc>
            </a:pPr>
            <a:r>
              <a:rPr lang="en-US" altLang="zh-CN" sz="2800" b="1">
                <a:solidFill>
                  <a:srgbClr val="0000FF"/>
                </a:solidFill>
              </a:rPr>
              <a:t>4.</a:t>
            </a:r>
            <a:r>
              <a:rPr lang="zh-CN" altLang="en-US" sz="2800" b="1">
                <a:solidFill>
                  <a:srgbClr val="0000FF"/>
                </a:solidFill>
              </a:rPr>
              <a:t>教师要具备自主命题的意识。</a:t>
            </a:r>
          </a:p>
          <a:p>
            <a:pPr>
              <a:lnSpc>
                <a:spcPct val="90000"/>
              </a:lnSpc>
            </a:pPr>
            <a:r>
              <a:rPr lang="zh-CN" altLang="en-US" sz="2800" b="1">
                <a:solidFill>
                  <a:schemeClr val="tx1"/>
                </a:solidFill>
              </a:rPr>
              <a:t>一方面是原创命题，一方面是改造试题</a:t>
            </a:r>
          </a:p>
        </p:txBody>
      </p:sp>
      <p:sp>
        <p:nvSpPr>
          <p:cNvPr id="131076" name="Rectangle 4"/>
          <p:cNvSpPr/>
          <p:nvPr/>
        </p:nvSpPr>
        <p:spPr>
          <a:xfrm>
            <a:off x="3430270" y="1308100"/>
            <a:ext cx="8229600" cy="457200"/>
          </a:xfrm>
          <a:prstGeom prst="rect">
            <a:avLst/>
          </a:prstGeom>
          <a:noFill/>
          <a:ln w="9525">
            <a:noFill/>
          </a:ln>
        </p:spPr>
        <p:txBody>
          <a:bodyPr anchor="ctr"/>
          <a:lstStyle/>
          <a:p>
            <a:pPr algn="ctr" eaLnBrk="0" hangingPunct="0"/>
            <a:r>
              <a:rPr lang="zh-CN" altLang="en-US" sz="4000" b="1">
                <a:solidFill>
                  <a:srgbClr val="0000FF"/>
                </a:solidFill>
                <a:latin typeface="Arial" panose="020B0604020202020204" pitchFamily="34" charset="0"/>
              </a:rPr>
              <a:t>第一个：</a:t>
            </a:r>
            <a:r>
              <a:rPr lang="zh-CN" altLang="en-US" sz="4000" b="1">
                <a:solidFill>
                  <a:srgbClr val="FF0000"/>
                </a:solidFill>
                <a:latin typeface="Arial" panose="020B0604020202020204" pitchFamily="34" charset="0"/>
              </a:rPr>
              <a:t>效率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1075">
                                            <p:txEl>
                                              <p:pRg st="0" end="0"/>
                                            </p:txEl>
                                          </p:spTgt>
                                        </p:tgtEl>
                                        <p:attrNameLst>
                                          <p:attrName>style.visibility</p:attrName>
                                        </p:attrNameLst>
                                      </p:cBhvr>
                                      <p:to>
                                        <p:strVal val="visible"/>
                                      </p:to>
                                    </p:set>
                                    <p:animEffect transition="in" filter="blinds(horizontal)">
                                      <p:cBhvr>
                                        <p:cTn id="17" dur="500"/>
                                        <p:tgtEl>
                                          <p:spTgt spid="131075">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5">
                                            <p:txEl>
                                              <p:pRg st="1" end="1"/>
                                            </p:txEl>
                                          </p:spTgt>
                                        </p:tgtEl>
                                        <p:attrNameLst>
                                          <p:attrName>style.visibility</p:attrName>
                                        </p:attrNameLst>
                                      </p:cBhvr>
                                      <p:to>
                                        <p:strVal val="visible"/>
                                      </p:to>
                                    </p:set>
                                    <p:animEffect transition="in" filter="blinds(horizontal)">
                                      <p:cBhvr>
                                        <p:cTn id="20" dur="500"/>
                                        <p:tgtEl>
                                          <p:spTgt spid="131075">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1075">
                                            <p:txEl>
                                              <p:pRg st="2" end="2"/>
                                            </p:txEl>
                                          </p:spTgt>
                                        </p:tgtEl>
                                        <p:attrNameLst>
                                          <p:attrName>style.visibility</p:attrName>
                                        </p:attrNameLst>
                                      </p:cBhvr>
                                      <p:to>
                                        <p:strVal val="visible"/>
                                      </p:to>
                                    </p:set>
                                    <p:animEffect transition="in" filter="blinds(horizontal)">
                                      <p:cBhvr>
                                        <p:cTn id="23" dur="500"/>
                                        <p:tgtEl>
                                          <p:spTgt spid="131075">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1075">
                                            <p:txEl>
                                              <p:pRg st="3" end="3"/>
                                            </p:txEl>
                                          </p:spTgt>
                                        </p:tgtEl>
                                        <p:attrNameLst>
                                          <p:attrName>style.visibility</p:attrName>
                                        </p:attrNameLst>
                                      </p:cBhvr>
                                      <p:to>
                                        <p:strVal val="visible"/>
                                      </p:to>
                                    </p:set>
                                    <p:animEffect transition="in" filter="blinds(horizontal)">
                                      <p:cBhvr>
                                        <p:cTn id="26" dur="500"/>
                                        <p:tgtEl>
                                          <p:spTgt spid="131075">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31075">
                                            <p:txEl>
                                              <p:pRg st="4" end="4"/>
                                            </p:txEl>
                                          </p:spTgt>
                                        </p:tgtEl>
                                        <p:attrNameLst>
                                          <p:attrName>style.visibility</p:attrName>
                                        </p:attrNameLst>
                                      </p:cBhvr>
                                      <p:to>
                                        <p:strVal val="visible"/>
                                      </p:to>
                                    </p:set>
                                    <p:animEffect transition="in" filter="blinds(horizontal)">
                                      <p:cBhvr>
                                        <p:cTn id="29" dur="500"/>
                                        <p:tgtEl>
                                          <p:spTgt spid="131075">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31075">
                                            <p:txEl>
                                              <p:pRg st="5" end="5"/>
                                            </p:txEl>
                                          </p:spTgt>
                                        </p:tgtEl>
                                        <p:attrNameLst>
                                          <p:attrName>style.visibility</p:attrName>
                                        </p:attrNameLst>
                                      </p:cBhvr>
                                      <p:to>
                                        <p:strVal val="visible"/>
                                      </p:to>
                                    </p:set>
                                    <p:animEffect transition="in" filter="blinds(horizontal)">
                                      <p:cBhvr>
                                        <p:cTn id="32" dur="500"/>
                                        <p:tgtEl>
                                          <p:spTgt spid="131075">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31075">
                                            <p:txEl>
                                              <p:pRg st="6" end="6"/>
                                            </p:txEl>
                                          </p:spTgt>
                                        </p:tgtEl>
                                        <p:attrNameLst>
                                          <p:attrName>style.visibility</p:attrName>
                                        </p:attrNameLst>
                                      </p:cBhvr>
                                      <p:to>
                                        <p:strVal val="visible"/>
                                      </p:to>
                                    </p:set>
                                    <p:animEffect transition="in" filter="blinds(horizontal)">
                                      <p:cBhvr>
                                        <p:cTn id="35" dur="500"/>
                                        <p:tgtEl>
                                          <p:spTgt spid="131075">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1075">
                                            <p:txEl>
                                              <p:pRg st="7" end="7"/>
                                            </p:txEl>
                                          </p:spTgt>
                                        </p:tgtEl>
                                        <p:attrNameLst>
                                          <p:attrName>style.visibility</p:attrName>
                                        </p:attrNameLst>
                                      </p:cBhvr>
                                      <p:to>
                                        <p:strVal val="visible"/>
                                      </p:to>
                                    </p:set>
                                    <p:animEffect transition="in" filter="blinds(horizontal)">
                                      <p:cBhvr>
                                        <p:cTn id="38" dur="500"/>
                                        <p:tgtEl>
                                          <p:spTgt spid="131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767715" y="594360"/>
            <a:ext cx="10515600" cy="1325563"/>
          </a:xfrm>
        </p:spPr>
        <p:txBody>
          <a:bodyPr vert="horz" wrap="square" lIns="91440" tIns="45720" rIns="91440" bIns="45720" anchor="ctr"/>
          <a:lstStyle/>
          <a:p>
            <a:r>
              <a:rPr lang="zh-CN" altLang="en-US" sz="4000" b="1">
                <a:solidFill>
                  <a:srgbClr val="FF0000"/>
                </a:solidFill>
              </a:rPr>
              <a:t>一轮复习的两个关键词</a:t>
            </a:r>
          </a:p>
        </p:txBody>
      </p:sp>
      <p:sp>
        <p:nvSpPr>
          <p:cNvPr id="131075" name="Rectangle 3"/>
          <p:cNvSpPr>
            <a:spLocks noGrp="1"/>
          </p:cNvSpPr>
          <p:nvPr>
            <p:ph idx="1"/>
          </p:nvPr>
        </p:nvSpPr>
        <p:spPr/>
        <p:txBody>
          <a:bodyPr vert="horz" wrap="square" lIns="91440" tIns="45720" rIns="91440" bIns="45720" anchor="t">
            <a:normAutofit/>
          </a:bodyPr>
          <a:lstStyle/>
          <a:p>
            <a:pPr>
              <a:lnSpc>
                <a:spcPct val="90000"/>
              </a:lnSpc>
            </a:pPr>
            <a:r>
              <a:rPr sz="3200" b="1">
                <a:solidFill>
                  <a:srgbClr val="FF0000"/>
                </a:solidFill>
                <a:sym typeface="+mn-ea"/>
              </a:rPr>
              <a:t>一轮复习仍然要突出阅读和写作两个基本任务</a:t>
            </a:r>
            <a:r>
              <a:rPr sz="3200" b="1">
                <a:sym typeface="+mn-ea"/>
              </a:rPr>
              <a:t>。</a:t>
            </a:r>
            <a:endParaRPr lang="zh-CN" altLang="en-US" sz="3200" b="1"/>
          </a:p>
          <a:p>
            <a:pPr>
              <a:lnSpc>
                <a:spcPct val="90000"/>
              </a:lnSpc>
            </a:pPr>
            <a:r>
              <a:rPr sz="3200" b="1">
                <a:sym typeface="+mn-ea"/>
              </a:rPr>
              <a:t>复习方法过去主要采用</a:t>
            </a:r>
            <a:r>
              <a:rPr sz="3200" b="1">
                <a:solidFill>
                  <a:srgbClr val="FF0000"/>
                </a:solidFill>
                <a:sym typeface="+mn-ea"/>
              </a:rPr>
              <a:t>专题式强化训练</a:t>
            </a:r>
            <a:r>
              <a:rPr sz="3200" b="1">
                <a:sym typeface="+mn-ea"/>
              </a:rPr>
              <a:t>。一是为了</a:t>
            </a:r>
            <a:r>
              <a:rPr sz="3200" b="1">
                <a:latin typeface="宋体" panose="02010600030101010101" pitchFamily="2" charset="-122"/>
                <a:sym typeface="+mn-ea"/>
              </a:rPr>
              <a:t>“</a:t>
            </a:r>
            <a:r>
              <a:rPr sz="3200" b="1">
                <a:sym typeface="+mn-ea"/>
              </a:rPr>
              <a:t>强化</a:t>
            </a:r>
            <a:r>
              <a:rPr sz="3200" b="1">
                <a:latin typeface="宋体" panose="02010600030101010101" pitchFamily="2" charset="-122"/>
                <a:sym typeface="+mn-ea"/>
              </a:rPr>
              <a:t>”技能</a:t>
            </a:r>
            <a:r>
              <a:rPr sz="3200" b="1">
                <a:sym typeface="+mn-ea"/>
              </a:rPr>
              <a:t>，二是为了</a:t>
            </a:r>
            <a:r>
              <a:rPr sz="3200" b="1">
                <a:latin typeface="宋体" panose="02010600030101010101" pitchFamily="2" charset="-122"/>
                <a:sym typeface="+mn-ea"/>
              </a:rPr>
              <a:t>“规律”总结</a:t>
            </a:r>
            <a:r>
              <a:rPr sz="3200" b="1">
                <a:sym typeface="+mn-ea"/>
              </a:rPr>
              <a:t>。目的是让学生正确运用解题的思路和方法，又可以对将要到来的高考进行预测性地训练。所谓的</a:t>
            </a:r>
            <a:r>
              <a:rPr lang="en-US" altLang="zh-CN" sz="3200" b="1">
                <a:sym typeface="+mn-ea"/>
              </a:rPr>
              <a:t>“</a:t>
            </a:r>
            <a:r>
              <a:rPr sz="3200" b="1">
                <a:sym typeface="+mn-ea"/>
              </a:rPr>
              <a:t>在游泳中学会游泳</a:t>
            </a:r>
            <a:r>
              <a:rPr lang="en-US" altLang="zh-CN" sz="3200" b="1">
                <a:sym typeface="+mn-ea"/>
              </a:rPr>
              <a:t>”</a:t>
            </a:r>
            <a:r>
              <a:rPr sz="3200" b="1">
                <a:sym typeface="+mn-ea"/>
              </a:rPr>
              <a:t>。</a:t>
            </a:r>
          </a:p>
          <a:p>
            <a:pPr>
              <a:lnSpc>
                <a:spcPct val="90000"/>
              </a:lnSpc>
            </a:pPr>
            <a:endParaRPr sz="3200" b="1">
              <a:solidFill>
                <a:schemeClr val="tx1"/>
              </a:solidFill>
              <a:sym typeface="+mn-ea"/>
            </a:endParaRPr>
          </a:p>
          <a:p>
            <a:pPr>
              <a:lnSpc>
                <a:spcPct val="90000"/>
              </a:lnSpc>
            </a:pPr>
            <a:r>
              <a:rPr sz="5400" b="1">
                <a:solidFill>
                  <a:schemeClr val="tx1"/>
                </a:solidFill>
                <a:sym typeface="+mn-ea"/>
              </a:rPr>
              <a:t>现在</a:t>
            </a:r>
            <a:r>
              <a:rPr lang="en-US" altLang="zh-CN" sz="5400" b="1">
                <a:solidFill>
                  <a:schemeClr val="tx1"/>
                </a:solidFill>
                <a:sym typeface="+mn-ea"/>
              </a:rPr>
              <a:t>——</a:t>
            </a:r>
            <a:r>
              <a:rPr sz="5400" b="1">
                <a:solidFill>
                  <a:srgbClr val="FF0000"/>
                </a:solidFill>
                <a:sym typeface="+mn-ea"/>
              </a:rPr>
              <a:t>教考结合，回归课本</a:t>
            </a:r>
          </a:p>
        </p:txBody>
      </p:sp>
      <p:sp>
        <p:nvSpPr>
          <p:cNvPr id="131076" name="Rectangle 4"/>
          <p:cNvSpPr/>
          <p:nvPr/>
        </p:nvSpPr>
        <p:spPr>
          <a:xfrm>
            <a:off x="3453130" y="1233805"/>
            <a:ext cx="8229600" cy="457200"/>
          </a:xfrm>
          <a:prstGeom prst="rect">
            <a:avLst/>
          </a:prstGeom>
          <a:noFill/>
          <a:ln w="9525">
            <a:noFill/>
          </a:ln>
        </p:spPr>
        <p:txBody>
          <a:bodyPr anchor="ctr"/>
          <a:lstStyle/>
          <a:p>
            <a:pPr algn="ctr" eaLnBrk="0" hangingPunct="0"/>
            <a:r>
              <a:rPr lang="zh-CN" altLang="en-US" sz="4000" b="1">
                <a:solidFill>
                  <a:srgbClr val="0000FF"/>
                </a:solidFill>
                <a:latin typeface="Arial" panose="020B0604020202020204" pitchFamily="34" charset="0"/>
              </a:rPr>
              <a:t>第二个：</a:t>
            </a:r>
            <a:r>
              <a:rPr lang="zh-CN" altLang="en-US" sz="4000" b="1">
                <a:solidFill>
                  <a:srgbClr val="FF0000"/>
                </a:solidFill>
                <a:latin typeface="Arial" panose="020B0604020202020204" pitchFamily="34" charset="0"/>
              </a:rPr>
              <a:t>规律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076"/>
                                        </p:tgtEl>
                                        <p:attrNameLst>
                                          <p:attrName>style.visibility</p:attrName>
                                        </p:attrNameLst>
                                      </p:cBhvr>
                                      <p:to>
                                        <p:strVal val="visible"/>
                                      </p:to>
                                    </p:set>
                                    <p:anim calcmode="lin" valueType="num">
                                      <p:cBhvr additive="base">
                                        <p:cTn id="13" dur="500" fill="hold"/>
                                        <p:tgtEl>
                                          <p:spTgt spid="131076"/>
                                        </p:tgtEl>
                                        <p:attrNameLst>
                                          <p:attrName>ppt_x</p:attrName>
                                        </p:attrNameLst>
                                      </p:cBhvr>
                                      <p:tavLst>
                                        <p:tav tm="0">
                                          <p:val>
                                            <p:strVal val="#ppt_x"/>
                                          </p:val>
                                        </p:tav>
                                        <p:tav tm="100000">
                                          <p:val>
                                            <p:strVal val="#ppt_x"/>
                                          </p:val>
                                        </p:tav>
                                      </p:tavLst>
                                    </p:anim>
                                    <p:anim calcmode="lin" valueType="num">
                                      <p:cBhvr additive="base">
                                        <p:cTn id="14" dur="500" fill="hold"/>
                                        <p:tgtEl>
                                          <p:spTgt spid="131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31075">
                                            <p:txEl>
                                              <p:pRg st="1" end="1"/>
                                            </p:txEl>
                                          </p:spTgt>
                                        </p:tgtEl>
                                        <p:attrNameLst>
                                          <p:attrName>style.visibility</p:attrName>
                                        </p:attrNameLst>
                                      </p:cBhvr>
                                      <p:to>
                                        <p:strVal val="visible"/>
                                      </p:to>
                                    </p:set>
                                    <p:animEffect transition="in" filter="strips(downLeft)">
                                      <p:cBhvr>
                                        <p:cTn id="23" dur="500"/>
                                        <p:tgtEl>
                                          <p:spTgt spid="1310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31075">
                                            <p:txEl>
                                              <p:pRg st="3" end="3"/>
                                            </p:txEl>
                                          </p:spTgt>
                                        </p:tgtEl>
                                        <p:attrNameLst>
                                          <p:attrName>style.visibility</p:attrName>
                                        </p:attrNameLst>
                                      </p:cBhvr>
                                      <p:to>
                                        <p:strVal val="visible"/>
                                      </p:to>
                                    </p:set>
                                    <p:animEffect transition="in" filter="strips(downLeft)">
                                      <p:cBhvr>
                                        <p:cTn id="28" dur="500"/>
                                        <p:tgtEl>
                                          <p:spTgt spid="131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custDataLst>
              <p:tags r:id="rId2"/>
            </p:custDataLst>
          </p:nvPr>
        </p:nvSpPr>
        <p:spPr>
          <a:xfrm>
            <a:off x="0" y="0"/>
            <a:ext cx="12192000" cy="914400"/>
          </a:xfrm>
          <a:prstGeom prst="rect">
            <a:avLst/>
          </a:prstGeom>
          <a:solidFill>
            <a:schemeClr val="bg1"/>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itle 6"/>
          <p:cNvSpPr txBox="1"/>
          <p:nvPr>
            <p:custDataLst>
              <p:tags r:id="rId3"/>
            </p:custDataLst>
          </p:nvPr>
        </p:nvSpPr>
        <p:spPr>
          <a:xfrm>
            <a:off x="608399" y="153000"/>
            <a:ext cx="10974649" cy="608400"/>
          </a:xfrm>
          <a:prstGeom prst="rect">
            <a:avLst/>
          </a:prstGeom>
          <a:noFill/>
          <a:ln w="3175">
            <a:noFill/>
            <a:prstDash val="dash"/>
          </a:ln>
        </p:spPr>
        <p:txBody>
          <a:bodyPr wrap="square" lIns="91440" tIns="45720" rIns="91440" bIns="45720" anchor="b"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3200" b="1" spc="150">
                <a:ln w="3175">
                  <a:noFill/>
                  <a:prstDash val="dash"/>
                </a:ln>
                <a:solidFill>
                  <a:schemeClr val="dk1">
                    <a:lumMod val="85000"/>
                    <a:lumOff val="15000"/>
                  </a:schemeClr>
                </a:solidFill>
                <a:latin typeface="Arial" panose="020B0604020202020204" pitchFamily="34" charset="0"/>
                <a:ea typeface="幼圆" panose="02010509060101010101" pitchFamily="49" charset="-122"/>
                <a:cs typeface="微软雅黑" panose="020B0503020204020204" charset="-122"/>
              </a:rPr>
              <a:t>一轮复习基本步骤</a:t>
            </a:r>
          </a:p>
        </p:txBody>
      </p:sp>
      <p:cxnSp>
        <p:nvCxnSpPr>
          <p:cNvPr id="5" name="Straight Connector 15"/>
          <p:cNvCxnSpPr/>
          <p:nvPr>
            <p:custDataLst>
              <p:tags r:id="rId4"/>
            </p:custDataLst>
          </p:nvPr>
        </p:nvCxnSpPr>
        <p:spPr>
          <a:xfrm flipH="1" flipV="1">
            <a:off x="1498697" y="3489586"/>
            <a:ext cx="1" cy="183949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 name="TextBox 16"/>
          <p:cNvSpPr txBox="1"/>
          <p:nvPr>
            <p:custDataLst>
              <p:tags r:id="rId5"/>
            </p:custDataLst>
          </p:nvPr>
        </p:nvSpPr>
        <p:spPr>
          <a:xfrm>
            <a:off x="1489630" y="3965610"/>
            <a:ext cx="1798476" cy="965358"/>
          </a:xfrm>
          <a:prstGeom prst="rect">
            <a:avLst/>
          </a:prstGeom>
          <a:noFill/>
        </p:spPr>
        <p:txBody>
          <a:bodyPr wrap="square" tIns="0" rtlCol="0">
            <a:noAutofit/>
          </a:bodyPr>
          <a:lstStyle/>
          <a:p>
            <a:pPr>
              <a:lnSpc>
                <a:spcPct val="120000"/>
              </a:lnSpc>
            </a:pPr>
            <a:r>
              <a:rPr lang="zh-CN" altLang="en-US" sz="2000" b="1" spc="150">
                <a:solidFill>
                  <a:schemeClr val="tx1">
                    <a:lumMod val="75000"/>
                    <a:lumOff val="25000"/>
                  </a:schemeClr>
                </a:solidFill>
                <a:latin typeface="Arial" panose="020B0604020202020204" pitchFamily="34" charset="0"/>
                <a:ea typeface="幼圆" panose="02010509060101010101" pitchFamily="49" charset="-122"/>
                <a:sym typeface="Arial" panose="020B0604020202020204" pitchFamily="34" charset="0"/>
              </a:rPr>
              <a:t>尽可能将一轮复习的每个知识点落实到位</a:t>
            </a:r>
          </a:p>
        </p:txBody>
      </p:sp>
      <p:sp>
        <p:nvSpPr>
          <p:cNvPr id="7" name="TextBox 17"/>
          <p:cNvSpPr txBox="1"/>
          <p:nvPr>
            <p:custDataLst>
              <p:tags r:id="rId6"/>
            </p:custDataLst>
          </p:nvPr>
        </p:nvSpPr>
        <p:spPr>
          <a:xfrm>
            <a:off x="1489710" y="3339465"/>
            <a:ext cx="1798320" cy="575310"/>
          </a:xfrm>
          <a:prstGeom prst="rect">
            <a:avLst/>
          </a:prstGeom>
          <a:solidFill>
            <a:schemeClr val="accent1"/>
          </a:solidFill>
        </p:spPr>
        <p:txBody>
          <a:bodyPr wrap="square" lIns="90000" tIns="46800" rIns="90000" bIns="46800" rtlCol="0" anchor="b" anchorCtr="0"/>
          <a:lstStyle/>
          <a:p>
            <a:pPr>
              <a:lnSpc>
                <a:spcPct val="130000"/>
              </a:lnSpc>
            </a:pPr>
            <a:r>
              <a:rPr lang="zh-CN" altLang="en-US" sz="2800" b="1" spc="300">
                <a:solidFill>
                  <a:schemeClr val="bg1"/>
                </a:solidFill>
                <a:latin typeface="楷体" panose="02010609060101010101" charset="-122"/>
                <a:ea typeface="楷体" panose="02010609060101010101" charset="-122"/>
                <a:sym typeface="Arial" panose="020B0604020202020204" pitchFamily="34" charset="0"/>
              </a:rPr>
              <a:t>梳理考点</a:t>
            </a:r>
          </a:p>
        </p:txBody>
      </p:sp>
      <p:cxnSp>
        <p:nvCxnSpPr>
          <p:cNvPr id="8" name="Straight Connector 22"/>
          <p:cNvCxnSpPr/>
          <p:nvPr>
            <p:custDataLst>
              <p:tags r:id="rId7"/>
            </p:custDataLst>
          </p:nvPr>
        </p:nvCxnSpPr>
        <p:spPr>
          <a:xfrm flipH="1" flipV="1">
            <a:off x="6926992" y="1887365"/>
            <a:ext cx="0" cy="172946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TextBox 23"/>
          <p:cNvSpPr txBox="1"/>
          <p:nvPr>
            <p:custDataLst>
              <p:tags r:id="rId8"/>
            </p:custDataLst>
          </p:nvPr>
        </p:nvSpPr>
        <p:spPr>
          <a:xfrm>
            <a:off x="6917923" y="2373471"/>
            <a:ext cx="1798476" cy="965358"/>
          </a:xfrm>
          <a:prstGeom prst="rect">
            <a:avLst/>
          </a:prstGeom>
          <a:noFill/>
        </p:spPr>
        <p:txBody>
          <a:bodyPr wrap="square" tIns="0" rtlCol="0">
            <a:normAutofit/>
          </a:bodyPr>
          <a:lstStyle/>
          <a:p>
            <a:pPr>
              <a:lnSpc>
                <a:spcPct val="120000"/>
              </a:lnSpc>
            </a:pPr>
            <a:r>
              <a:rPr lang="zh-CN" altLang="en-US" sz="2000" b="1" spc="150">
                <a:solidFill>
                  <a:schemeClr val="tx1">
                    <a:lumMod val="75000"/>
                    <a:lumOff val="25000"/>
                  </a:schemeClr>
                </a:solidFill>
                <a:latin typeface="Arial" panose="020B0604020202020204" pitchFamily="34" charset="0"/>
                <a:ea typeface="幼圆" panose="02010509060101010101" pitchFamily="49" charset="-122"/>
                <a:sym typeface="Arial" panose="020B0604020202020204" pitchFamily="34" charset="0"/>
              </a:rPr>
              <a:t>进一步明确考什么</a:t>
            </a:r>
          </a:p>
        </p:txBody>
      </p:sp>
      <p:sp>
        <p:nvSpPr>
          <p:cNvPr id="10" name="TextBox 24"/>
          <p:cNvSpPr txBox="1"/>
          <p:nvPr>
            <p:custDataLst>
              <p:tags r:id="rId9"/>
            </p:custDataLst>
          </p:nvPr>
        </p:nvSpPr>
        <p:spPr>
          <a:xfrm>
            <a:off x="6917690" y="1261745"/>
            <a:ext cx="2224405" cy="1068705"/>
          </a:xfrm>
          <a:prstGeom prst="rect">
            <a:avLst/>
          </a:prstGeom>
          <a:solidFill>
            <a:schemeClr val="accent1"/>
          </a:solidFill>
        </p:spPr>
        <p:txBody>
          <a:bodyPr wrap="square" lIns="90000" tIns="46800" rIns="90000" bIns="46800" rtlCol="0" anchor="b" anchorCtr="0"/>
          <a:lstStyle/>
          <a:p>
            <a:pPr>
              <a:lnSpc>
                <a:spcPct val="130000"/>
              </a:lnSpc>
            </a:pPr>
            <a:r>
              <a:rPr lang="zh-CN" altLang="en-US" sz="2400" b="1" spc="300">
                <a:solidFill>
                  <a:schemeClr val="bg1"/>
                </a:solidFill>
                <a:latin typeface="楷体" panose="02010609060101010101" charset="-122"/>
                <a:ea typeface="楷体" panose="02010609060101010101" charset="-122"/>
                <a:sym typeface="Arial" panose="020B0604020202020204" pitchFamily="34" charset="0"/>
              </a:rPr>
              <a:t>研读考纲和评价体系</a:t>
            </a:r>
          </a:p>
        </p:txBody>
      </p:sp>
      <p:cxnSp>
        <p:nvCxnSpPr>
          <p:cNvPr id="12" name="Straight Connector 26"/>
          <p:cNvCxnSpPr/>
          <p:nvPr>
            <p:custDataLst>
              <p:tags r:id="rId10"/>
            </p:custDataLst>
          </p:nvPr>
        </p:nvCxnSpPr>
        <p:spPr>
          <a:xfrm flipV="1">
            <a:off x="4133925" y="2197756"/>
            <a:ext cx="16204" cy="2271508"/>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TextBox 27"/>
          <p:cNvSpPr txBox="1"/>
          <p:nvPr>
            <p:custDataLst>
              <p:tags r:id="rId11"/>
            </p:custDataLst>
          </p:nvPr>
        </p:nvSpPr>
        <p:spPr>
          <a:xfrm>
            <a:off x="4141061" y="2692498"/>
            <a:ext cx="1798476" cy="965358"/>
          </a:xfrm>
          <a:prstGeom prst="rect">
            <a:avLst/>
          </a:prstGeom>
          <a:noFill/>
        </p:spPr>
        <p:txBody>
          <a:bodyPr wrap="square" tIns="0" rtlCol="0">
            <a:noAutofit/>
          </a:bodyPr>
          <a:lstStyle/>
          <a:p>
            <a:pPr>
              <a:lnSpc>
                <a:spcPct val="120000"/>
              </a:lnSpc>
            </a:pPr>
            <a:r>
              <a:rPr lang="zh-CN" altLang="en-US" sz="2000" b="1" spc="150">
                <a:solidFill>
                  <a:schemeClr val="tx1">
                    <a:lumMod val="75000"/>
                    <a:lumOff val="25000"/>
                  </a:schemeClr>
                </a:solidFill>
                <a:latin typeface="Arial" panose="020B0604020202020204" pitchFamily="34" charset="0"/>
                <a:ea typeface="幼圆" panose="02010509060101010101" pitchFamily="49" charset="-122"/>
                <a:sym typeface="Arial" panose="020B0604020202020204" pitchFamily="34" charset="0"/>
              </a:rPr>
              <a:t>以阅读能力、语言表达、写作为主</a:t>
            </a:r>
          </a:p>
        </p:txBody>
      </p:sp>
      <p:sp>
        <p:nvSpPr>
          <p:cNvPr id="15" name="TextBox 28"/>
          <p:cNvSpPr txBox="1"/>
          <p:nvPr>
            <p:custDataLst>
              <p:tags r:id="rId12"/>
            </p:custDataLst>
          </p:nvPr>
        </p:nvSpPr>
        <p:spPr>
          <a:xfrm>
            <a:off x="4140835" y="2032000"/>
            <a:ext cx="1798320" cy="617220"/>
          </a:xfrm>
          <a:prstGeom prst="rect">
            <a:avLst/>
          </a:prstGeom>
          <a:solidFill>
            <a:schemeClr val="accent2"/>
          </a:solidFill>
        </p:spPr>
        <p:txBody>
          <a:bodyPr wrap="square" lIns="90000" tIns="46800" rIns="90000" bIns="46800" rtlCol="0" anchor="b" anchorCtr="0"/>
          <a:lstStyle/>
          <a:p>
            <a:pPr>
              <a:lnSpc>
                <a:spcPct val="130000"/>
              </a:lnSpc>
            </a:pPr>
            <a:r>
              <a:rPr lang="zh-CN" altLang="en-US" sz="2800" b="1" spc="300">
                <a:solidFill>
                  <a:schemeClr val="bg1"/>
                </a:solidFill>
                <a:latin typeface="楷体" panose="02010609060101010101" charset="-122"/>
                <a:ea typeface="楷体" panose="02010609060101010101" charset="-122"/>
                <a:sym typeface="Arial" panose="020B0604020202020204" pitchFamily="34" charset="0"/>
              </a:rPr>
              <a:t>突出重点</a:t>
            </a:r>
          </a:p>
        </p:txBody>
      </p:sp>
      <p:cxnSp>
        <p:nvCxnSpPr>
          <p:cNvPr id="17" name="Straight Connector 15"/>
          <p:cNvCxnSpPr/>
          <p:nvPr>
            <p:custDataLst>
              <p:tags r:id="rId13"/>
            </p:custDataLst>
          </p:nvPr>
        </p:nvCxnSpPr>
        <p:spPr>
          <a:xfrm flipH="1" flipV="1">
            <a:off x="9284717" y="1187713"/>
            <a:ext cx="28792" cy="2777897"/>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TextBox 16"/>
          <p:cNvSpPr txBox="1"/>
          <p:nvPr>
            <p:custDataLst>
              <p:tags r:id="rId14"/>
            </p:custDataLst>
          </p:nvPr>
        </p:nvSpPr>
        <p:spPr>
          <a:xfrm>
            <a:off x="9285173" y="1684159"/>
            <a:ext cx="1798476" cy="965358"/>
          </a:xfrm>
          <a:prstGeom prst="rect">
            <a:avLst/>
          </a:prstGeom>
          <a:noFill/>
        </p:spPr>
        <p:txBody>
          <a:bodyPr wrap="square" tIns="0" rtlCol="0">
            <a:noAutofit/>
          </a:bodyPr>
          <a:lstStyle/>
          <a:p>
            <a:pPr>
              <a:lnSpc>
                <a:spcPct val="120000"/>
              </a:lnSpc>
            </a:pPr>
            <a:r>
              <a:rPr lang="zh-CN" altLang="en-US" sz="2000" b="1" spc="150">
                <a:solidFill>
                  <a:schemeClr val="tx1">
                    <a:lumMod val="75000"/>
                    <a:lumOff val="25000"/>
                  </a:schemeClr>
                </a:solidFill>
                <a:latin typeface="Arial" panose="020B0604020202020204" pitchFamily="34" charset="0"/>
                <a:ea typeface="幼圆" panose="02010509060101010101" pitchFamily="49" charset="-122"/>
                <a:sym typeface="Arial" panose="020B0604020202020204" pitchFamily="34" charset="0"/>
              </a:rPr>
              <a:t>进一步落实专题内的做题方法和规范</a:t>
            </a:r>
          </a:p>
        </p:txBody>
      </p:sp>
      <p:sp>
        <p:nvSpPr>
          <p:cNvPr id="19" name="TextBox 17"/>
          <p:cNvSpPr txBox="1"/>
          <p:nvPr>
            <p:custDataLst>
              <p:tags r:id="rId15"/>
            </p:custDataLst>
          </p:nvPr>
        </p:nvSpPr>
        <p:spPr>
          <a:xfrm>
            <a:off x="9284970" y="461010"/>
            <a:ext cx="1798320" cy="1180465"/>
          </a:xfrm>
          <a:prstGeom prst="rect">
            <a:avLst/>
          </a:prstGeom>
          <a:solidFill>
            <a:schemeClr val="accent2"/>
          </a:solidFill>
        </p:spPr>
        <p:txBody>
          <a:bodyPr wrap="square" lIns="90000" tIns="46800" rIns="90000" bIns="46800" rtlCol="0" anchor="b" anchorCtr="0"/>
          <a:lstStyle/>
          <a:p>
            <a:pPr>
              <a:lnSpc>
                <a:spcPct val="130000"/>
              </a:lnSpc>
            </a:pPr>
            <a:r>
              <a:rPr lang="zh-CN" altLang="en-US" sz="2800" b="1" spc="300">
                <a:solidFill>
                  <a:schemeClr val="bg1"/>
                </a:solidFill>
                <a:latin typeface="楷体" panose="02010609060101010101" charset="-122"/>
                <a:ea typeface="楷体" panose="02010609060101010101" charset="-122"/>
                <a:sym typeface="Arial" panose="020B0604020202020204" pitchFamily="34" charset="0"/>
              </a:rPr>
              <a:t>专题强化弱项</a:t>
            </a:r>
          </a:p>
        </p:txBody>
      </p:sp>
      <p:sp>
        <p:nvSpPr>
          <p:cNvPr id="20" name="图形 3"/>
          <p:cNvSpPr/>
          <p:nvPr>
            <p:custDataLst>
              <p:tags r:id="rId16"/>
            </p:custDataLst>
          </p:nvPr>
        </p:nvSpPr>
        <p:spPr>
          <a:xfrm>
            <a:off x="951013" y="2392050"/>
            <a:ext cx="10167257" cy="2920272"/>
          </a:xfrm>
          <a:custGeom>
            <a:avLst/>
            <a:gdLst>
              <a:gd name="connsiteX0" fmla="*/ 0 w 8924925"/>
              <a:gd name="connsiteY0" fmla="*/ 2771775 h 2920272"/>
              <a:gd name="connsiteX1" fmla="*/ 1066800 w 8924925"/>
              <a:gd name="connsiteY1" fmla="*/ 2743200 h 2920272"/>
              <a:gd name="connsiteX2" fmla="*/ 2276475 w 8924925"/>
              <a:gd name="connsiteY2" fmla="*/ 1857375 h 2920272"/>
              <a:gd name="connsiteX3" fmla="*/ 4410075 w 8924925"/>
              <a:gd name="connsiteY3" fmla="*/ 2028825 h 2920272"/>
              <a:gd name="connsiteX4" fmla="*/ 6600825 w 8924925"/>
              <a:gd name="connsiteY4" fmla="*/ 1571625 h 2920272"/>
              <a:gd name="connsiteX5" fmla="*/ 8001000 w 8924925"/>
              <a:gd name="connsiteY5" fmla="*/ 733425 h 2920272"/>
              <a:gd name="connsiteX6" fmla="*/ 8924925 w 8924925"/>
              <a:gd name="connsiteY6" fmla="*/ 0 h 29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4925" h="2920272">
                <a:moveTo>
                  <a:pt x="0" y="2771775"/>
                </a:moveTo>
                <a:cubicBezTo>
                  <a:pt x="0" y="2771775"/>
                  <a:pt x="676275" y="3124200"/>
                  <a:pt x="1066800" y="2743200"/>
                </a:cubicBezTo>
                <a:cubicBezTo>
                  <a:pt x="1457325" y="2362200"/>
                  <a:pt x="1695450" y="1647825"/>
                  <a:pt x="2276475" y="1857375"/>
                </a:cubicBezTo>
                <a:cubicBezTo>
                  <a:pt x="2857500" y="2066925"/>
                  <a:pt x="3733800" y="2828925"/>
                  <a:pt x="4410075" y="2028825"/>
                </a:cubicBezTo>
                <a:cubicBezTo>
                  <a:pt x="5086350" y="1228725"/>
                  <a:pt x="5372100" y="781050"/>
                  <a:pt x="6600825" y="1571625"/>
                </a:cubicBezTo>
                <a:cubicBezTo>
                  <a:pt x="7315200" y="1962150"/>
                  <a:pt x="7724775" y="1200150"/>
                  <a:pt x="8001000" y="733425"/>
                </a:cubicBezTo>
                <a:cubicBezTo>
                  <a:pt x="8277225" y="266700"/>
                  <a:pt x="8924925" y="0"/>
                  <a:pt x="8924925" y="0"/>
                </a:cubicBezTo>
              </a:path>
            </a:pathLst>
          </a:custGeom>
          <a:noFill/>
          <a:ln w="9525" cap="flat">
            <a:solidFill>
              <a:schemeClr val="accent1"/>
            </a:solidFill>
            <a:prstDash val="dash"/>
            <a:miter/>
          </a:ln>
        </p:spPr>
        <p:txBody>
          <a:bodyPr rtlCol="0" anchor="ct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custDataLst>
              <p:tags r:id="rId17"/>
            </p:custDataLst>
          </p:nvPr>
        </p:nvSpPr>
        <p:spPr>
          <a:xfrm>
            <a:off x="1410040" y="5223665"/>
            <a:ext cx="177313" cy="17731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18"/>
            </p:custDataLst>
          </p:nvPr>
        </p:nvSpPr>
        <p:spPr>
          <a:xfrm>
            <a:off x="4045268" y="4402098"/>
            <a:ext cx="177313" cy="17731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19"/>
            </p:custDataLst>
          </p:nvPr>
        </p:nvSpPr>
        <p:spPr>
          <a:xfrm>
            <a:off x="6838335" y="3535149"/>
            <a:ext cx="177313" cy="17731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4" name="椭圆 23"/>
          <p:cNvSpPr/>
          <p:nvPr>
            <p:custDataLst>
              <p:tags r:id="rId20"/>
            </p:custDataLst>
          </p:nvPr>
        </p:nvSpPr>
        <p:spPr>
          <a:xfrm>
            <a:off x="9224852" y="3876953"/>
            <a:ext cx="177313" cy="17731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99745"/>
            <a:ext cx="10515600" cy="1325563"/>
          </a:xfrm>
        </p:spPr>
        <p:txBody>
          <a:bodyPr/>
          <a:lstStyle/>
          <a:p>
            <a:r>
              <a:rPr lang="zh-CN" altLang="en-US" sz="3200" b="1">
                <a:latin typeface="楷体" panose="02010609060101010101" charset="-122"/>
                <a:ea typeface="楷体" panose="02010609060101010101" charset="-122"/>
                <a:cs typeface="楷体" panose="02010609060101010101" charset="-122"/>
              </a:rPr>
              <a:t>我们这样做</a:t>
            </a:r>
            <a:r>
              <a:rPr lang="en-US" altLang="zh-CN" sz="3200" b="1">
                <a:latin typeface="楷体" panose="02010609060101010101" charset="-122"/>
                <a:ea typeface="楷体" panose="02010609060101010101" charset="-122"/>
                <a:cs typeface="楷体" panose="02010609060101010101" charset="-122"/>
              </a:rPr>
              <a:t>——</a:t>
            </a:r>
          </a:p>
        </p:txBody>
      </p:sp>
      <p:sp>
        <p:nvSpPr>
          <p:cNvPr id="3" name="内容占位符 2"/>
          <p:cNvSpPr>
            <a:spLocks noGrp="1"/>
          </p:cNvSpPr>
          <p:nvPr>
            <p:ph idx="1"/>
          </p:nvPr>
        </p:nvSpPr>
        <p:spPr/>
        <p:txBody>
          <a:bodyPr/>
          <a:lstStyle/>
          <a:p>
            <a:pPr marL="0" indent="0">
              <a:buNone/>
            </a:pPr>
            <a:r>
              <a:rPr lang="en-US" altLang="zh-CN" sz="2400" b="1">
                <a:solidFill>
                  <a:srgbClr val="FF0000"/>
                </a:solidFill>
                <a:latin typeface="楷体" panose="02010609060101010101" charset="-122"/>
                <a:ea typeface="楷体" panose="02010609060101010101" charset="-122"/>
                <a:cs typeface="楷体" panose="02010609060101010101" charset="-122"/>
              </a:rPr>
              <a:t>1</a:t>
            </a:r>
            <a:r>
              <a:rPr sz="2400" b="1">
                <a:solidFill>
                  <a:srgbClr val="FF0000"/>
                </a:solidFill>
                <a:latin typeface="楷体" panose="02010609060101010101" charset="-122"/>
                <a:ea typeface="楷体" panose="02010609060101010101" charset="-122"/>
                <a:cs typeface="楷体" panose="02010609060101010101" charset="-122"/>
              </a:rPr>
              <a:t>、认真研读教材，梳理每单元的学习任务，查漏补缺同时精益求精。</a:t>
            </a:r>
          </a:p>
          <a:p>
            <a:pPr marL="0" indent="0">
              <a:buNone/>
            </a:pPr>
            <a:r>
              <a:rPr sz="2400" b="1">
                <a:latin typeface="楷体" panose="02010609060101010101" charset="-122"/>
                <a:ea typeface="楷体" panose="02010609060101010101" charset="-122"/>
                <a:cs typeface="楷体" panose="02010609060101010101" charset="-122"/>
              </a:rPr>
              <a:t>教材是最好的复习资料，注重课堂学生应有能力积累。</a:t>
            </a:r>
          </a:p>
          <a:p>
            <a:pPr marL="0" indent="0">
              <a:buNone/>
            </a:pPr>
            <a:r>
              <a:rPr lang="en-US" altLang="zh-CN" sz="2400" b="1">
                <a:solidFill>
                  <a:srgbClr val="FF0000"/>
                </a:solidFill>
                <a:latin typeface="楷体" panose="02010609060101010101" charset="-122"/>
                <a:ea typeface="楷体" panose="02010609060101010101" charset="-122"/>
                <a:cs typeface="楷体" panose="02010609060101010101" charset="-122"/>
              </a:rPr>
              <a:t>2</a:t>
            </a:r>
            <a:r>
              <a:rPr sz="2400" b="1">
                <a:solidFill>
                  <a:srgbClr val="FF0000"/>
                </a:solidFill>
                <a:latin typeface="楷体" panose="02010609060101010101" charset="-122"/>
                <a:ea typeface="楷体" panose="02010609060101010101" charset="-122"/>
                <a:cs typeface="楷体" panose="02010609060101010101" charset="-122"/>
              </a:rPr>
              <a:t>、</a:t>
            </a:r>
            <a:r>
              <a:rPr sz="2400" b="1">
                <a:solidFill>
                  <a:srgbClr val="FF0000"/>
                </a:solidFill>
                <a:latin typeface="楷体" panose="02010609060101010101" charset="-122"/>
                <a:ea typeface="楷体" panose="02010609060101010101" charset="-122"/>
                <a:sym typeface="+mn-ea"/>
              </a:rPr>
              <a:t>制定详细计划，合理分配时间</a:t>
            </a:r>
            <a:endParaRPr sz="2400" b="1">
              <a:solidFill>
                <a:srgbClr val="FF0000"/>
              </a:solidFill>
              <a:latin typeface="楷体" panose="02010609060101010101" charset="-122"/>
              <a:ea typeface="楷体" panose="02010609060101010101" charset="-122"/>
            </a:endParaRPr>
          </a:p>
          <a:p>
            <a:pPr marL="0" indent="0">
              <a:buNone/>
            </a:pPr>
            <a:r>
              <a:rPr lang="en-US" sz="2400" b="1">
                <a:solidFill>
                  <a:srgbClr val="FF0000"/>
                </a:solidFill>
                <a:latin typeface="楷体" panose="02010609060101010101" charset="-122"/>
                <a:ea typeface="楷体" panose="02010609060101010101" charset="-122"/>
                <a:cs typeface="楷体" panose="02010609060101010101" charset="-122"/>
              </a:rPr>
              <a:t>3</a:t>
            </a:r>
            <a:r>
              <a:rPr lang="zh-CN" altLang="en-US" sz="2400" b="1">
                <a:solidFill>
                  <a:srgbClr val="FF0000"/>
                </a:solidFill>
                <a:latin typeface="楷体" panose="02010609060101010101" charset="-122"/>
                <a:ea typeface="楷体" panose="02010609060101010101" charset="-122"/>
                <a:cs typeface="楷体" panose="02010609060101010101" charset="-122"/>
              </a:rPr>
              <a:t>、</a:t>
            </a:r>
            <a:r>
              <a:rPr sz="2400" b="1">
                <a:solidFill>
                  <a:srgbClr val="FF0000"/>
                </a:solidFill>
                <a:latin typeface="楷体" panose="02010609060101010101" charset="-122"/>
                <a:ea typeface="楷体" panose="02010609060101010101" charset="-122"/>
                <a:cs typeface="楷体" panose="02010609060101010101" charset="-122"/>
              </a:rPr>
              <a:t>设计相应专题测试题，题型力求全面</a:t>
            </a:r>
          </a:p>
          <a:p>
            <a:pPr marL="0" indent="0">
              <a:buNone/>
            </a:pPr>
            <a:r>
              <a:rPr sz="2400" b="1">
                <a:latin typeface="楷体" panose="02010609060101010101" charset="-122"/>
                <a:ea typeface="楷体" panose="02010609060101010101" charset="-122"/>
                <a:cs typeface="楷体" panose="02010609060101010101" charset="-122"/>
              </a:rPr>
              <a:t>  不用现成套题，可以自命题，可以改造题，也可以组合试题。这样才能更好结合自己的复习进度，体现复习效果，发现学生的症结所在。确定讲解重点。</a:t>
            </a:r>
          </a:p>
          <a:p>
            <a:pPr marL="0" indent="0">
              <a:buNone/>
            </a:pPr>
            <a:r>
              <a:rPr lang="en-US" altLang="zh-CN" sz="2400" b="1">
                <a:solidFill>
                  <a:srgbClr val="FF0000"/>
                </a:solidFill>
                <a:latin typeface="楷体" panose="02010609060101010101" charset="-122"/>
                <a:ea typeface="楷体" panose="02010609060101010101" charset="-122"/>
                <a:cs typeface="楷体" panose="02010609060101010101" charset="-122"/>
              </a:rPr>
              <a:t>3</a:t>
            </a:r>
            <a:r>
              <a:rPr sz="2400" b="1">
                <a:solidFill>
                  <a:srgbClr val="FF0000"/>
                </a:solidFill>
                <a:latin typeface="楷体" panose="02010609060101010101" charset="-122"/>
                <a:ea typeface="楷体" panose="02010609060101010101" charset="-122"/>
                <a:cs typeface="楷体" panose="02010609060101010101" charset="-122"/>
              </a:rPr>
              <a:t>、讲解突出重点，目的是巩固和深入</a:t>
            </a:r>
            <a:endParaRPr sz="2400" b="1">
              <a:latin typeface="楷体" panose="02010609060101010101" charset="-122"/>
              <a:ea typeface="楷体" panose="02010609060101010101" charset="-122"/>
              <a:cs typeface="楷体" panose="02010609060101010101" charset="-122"/>
            </a:endParaRPr>
          </a:p>
          <a:p>
            <a:pPr marL="0" indent="0">
              <a:buNone/>
            </a:pPr>
            <a:r>
              <a:rPr sz="2400" b="1">
                <a:latin typeface="楷体" panose="02010609060101010101" charset="-122"/>
                <a:ea typeface="楷体" panose="02010609060101010101" charset="-122"/>
                <a:cs typeface="楷体" panose="02010609060101010101" charset="-122"/>
              </a:rPr>
              <a:t>只讲方法不当的题，只讲一轮复习中学生发现的问题。</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58825" y="594360"/>
            <a:ext cx="10515600" cy="1325563"/>
          </a:xfrm>
        </p:spPr>
        <p:txBody>
          <a:bodyPr/>
          <a:lstStyle/>
          <a:p>
            <a:r>
              <a:rPr sz="3200" b="1">
                <a:solidFill>
                  <a:srgbClr val="FF0000"/>
                </a:solidFill>
                <a:latin typeface="楷体" panose="02010609060101010101" charset="-122"/>
                <a:ea typeface="楷体" panose="02010609060101010101" charset="-122"/>
              </a:rPr>
              <a:t>认真梳理教材，明确复习重点和难点</a:t>
            </a:r>
          </a:p>
        </p:txBody>
      </p:sp>
      <p:sp>
        <p:nvSpPr>
          <p:cNvPr id="2" name="内容占位符 1"/>
          <p:cNvSpPr>
            <a:spLocks noGrp="1"/>
          </p:cNvSpPr>
          <p:nvPr>
            <p:ph idx="1"/>
          </p:nvPr>
        </p:nvSpPr>
        <p:spPr/>
        <p:txBody>
          <a:bodyPr/>
          <a:lstStyle/>
          <a:p>
            <a:r>
              <a:rPr lang="zh-CN" altLang="en-US" sz="2800" b="1">
                <a:latin typeface="黑体" panose="02010609060101010101" charset="-122"/>
                <a:ea typeface="黑体" panose="02010609060101010101" charset="-122"/>
              </a:rPr>
              <a:t>一轮复习的基本思路就是</a:t>
            </a:r>
            <a:r>
              <a:rPr lang="zh-CN" altLang="en-US" sz="2800" b="1">
                <a:solidFill>
                  <a:srgbClr val="FF0000"/>
                </a:solidFill>
                <a:latin typeface="黑体" panose="02010609060101010101" charset="-122"/>
                <a:ea typeface="黑体" panose="02010609060101010101" charset="-122"/>
              </a:rPr>
              <a:t>以课本为本</a:t>
            </a:r>
            <a:r>
              <a:rPr lang="zh-CN" altLang="en-US" sz="2800" b="1">
                <a:latin typeface="黑体" panose="02010609060101010101" charset="-122"/>
                <a:ea typeface="黑体" panose="02010609060101010101" charset="-122"/>
              </a:rPr>
              <a:t>，根据单元学习提示，对标高考考点，完成相应的考点理解与基础知识的积累，并完成单元学习任务，并做适量的模拟题来巩固提升。</a:t>
            </a:r>
          </a:p>
          <a:p>
            <a:r>
              <a:rPr lang="zh-CN" altLang="en-US" sz="2800" b="1">
                <a:latin typeface="黑体" panose="02010609060101010101" charset="-122"/>
                <a:ea typeface="黑体" panose="02010609060101010101" charset="-122"/>
              </a:rPr>
              <a:t>不是单纯地复习课本，也绝不是把课本再讲一遍，而是</a:t>
            </a:r>
            <a:r>
              <a:rPr lang="zh-CN" altLang="en-US" sz="2800" b="1">
                <a:solidFill>
                  <a:srgbClr val="FF0000"/>
                </a:solidFill>
                <a:latin typeface="黑体" panose="02010609060101010101" charset="-122"/>
                <a:ea typeface="黑体" panose="02010609060101010101" charset="-122"/>
              </a:rPr>
              <a:t>以课文为例子，以单元学习任务为主线，以提升单元学习提示中的能力要求为目标</a:t>
            </a:r>
            <a:r>
              <a:rPr lang="zh-CN" altLang="en-US" sz="2800" b="1">
                <a:latin typeface="黑体" panose="02010609060101010101" charset="-122"/>
                <a:ea typeface="黑体" panose="02010609060101010101" charset="-122"/>
              </a:rPr>
              <a:t>，以完成单元学习任务为抓手进行一轮复习。主要涉及诗歌、文学类文本、科普文、应用文等相关文体的复习。</a:t>
            </a: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custDataLst>
              <p:tags r:id="rId2"/>
            </p:custDataLst>
          </p:nvPr>
        </p:nvSpPr>
        <p:spPr>
          <a:xfrm>
            <a:off x="0" y="0"/>
            <a:ext cx="12192000" cy="914400"/>
          </a:xfrm>
          <a:prstGeom prst="rect">
            <a:avLst/>
          </a:prstGeom>
          <a:solidFill>
            <a:schemeClr val="bg1"/>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p:nvPr>
            <p:custDataLst>
              <p:tags r:id="rId3"/>
            </p:custDataLst>
          </p:nvPr>
        </p:nvPicPr>
        <p:blipFill>
          <a:blip r:embed="rId14" r:link="rId15"/>
          <a:stretch>
            <a:fillRect/>
          </a:stretch>
        </p:blipFill>
        <p:spPr>
          <a:xfrm>
            <a:off x="11471910" y="6257925"/>
            <a:ext cx="720090" cy="600075"/>
          </a:xfrm>
          <a:prstGeom prst="rect">
            <a:avLst/>
          </a:prstGeom>
        </p:spPr>
      </p:pic>
      <p:pic>
        <p:nvPicPr>
          <p:cNvPr id="23" name="图片 22"/>
          <p:cNvPicPr/>
          <p:nvPr>
            <p:custDataLst>
              <p:tags r:id="rId4"/>
            </p:custDataLst>
          </p:nvPr>
        </p:nvPicPr>
        <p:blipFill>
          <a:blip r:embed="rId16" r:link="rId17"/>
          <a:stretch>
            <a:fillRect/>
          </a:stretch>
        </p:blipFill>
        <p:spPr>
          <a:xfrm>
            <a:off x="0" y="6398576"/>
            <a:ext cx="720090" cy="459424"/>
          </a:xfrm>
          <a:prstGeom prst="rect">
            <a:avLst/>
          </a:prstGeom>
        </p:spPr>
      </p:pic>
      <p:sp>
        <p:nvSpPr>
          <p:cNvPr id="11" name="Title 6"/>
          <p:cNvSpPr txBox="1"/>
          <p:nvPr>
            <p:custDataLst>
              <p:tags r:id="rId5"/>
            </p:custDataLst>
          </p:nvPr>
        </p:nvSpPr>
        <p:spPr>
          <a:xfrm>
            <a:off x="608399" y="153000"/>
            <a:ext cx="10974649" cy="608400"/>
          </a:xfrm>
          <a:prstGeom prst="rect">
            <a:avLst/>
          </a:prstGeom>
          <a:noFill/>
          <a:ln w="3175">
            <a:noFill/>
            <a:prstDash val="dash"/>
          </a:ln>
        </p:spPr>
        <p:txBody>
          <a:bodyPr wrap="square" lIns="91440" tIns="45720" rIns="91440" bIns="45720" anchor="b"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3200" b="1" spc="150">
                <a:ln w="3175">
                  <a:noFill/>
                  <a:prstDash val="dash"/>
                </a:ln>
                <a:solidFill>
                  <a:schemeClr val="dk1">
                    <a:lumMod val="85000"/>
                    <a:lumOff val="15000"/>
                  </a:schemeClr>
                </a:solidFill>
                <a:latin typeface="Arial" panose="020B0604020202020204" pitchFamily="34" charset="0"/>
                <a:ea typeface="幼圆" panose="02010509060101010101" pitchFamily="49" charset="-122"/>
                <a:cs typeface="微软雅黑" panose="020B0503020204020204" charset="-122"/>
              </a:rPr>
              <a:t>（二）突出重点</a:t>
            </a:r>
          </a:p>
        </p:txBody>
      </p:sp>
      <p:cxnSp>
        <p:nvCxnSpPr>
          <p:cNvPr id="6" name="肘形连接符 28"/>
          <p:cNvCxnSpPr/>
          <p:nvPr>
            <p:custDataLst>
              <p:tags r:id="rId6"/>
            </p:custDataLst>
          </p:nvPr>
        </p:nvCxnSpPr>
        <p:spPr>
          <a:xfrm rot="10800000">
            <a:off x="3559729" y="3053521"/>
            <a:ext cx="1273175" cy="3175"/>
          </a:xfrm>
          <a:prstGeom prst="bentConnector2">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肘形连接符 30"/>
          <p:cNvCxnSpPr/>
          <p:nvPr>
            <p:custDataLst>
              <p:tags r:id="rId7"/>
            </p:custDataLst>
          </p:nvPr>
        </p:nvCxnSpPr>
        <p:spPr>
          <a:xfrm>
            <a:off x="7009684" y="3056696"/>
            <a:ext cx="1301750" cy="3175"/>
          </a:xfrm>
          <a:prstGeom prst="bentConnector3">
            <a:avLst>
              <a:gd name="adj1" fmla="val 50000"/>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8"/>
            </p:custDataLst>
          </p:nvPr>
        </p:nvSpPr>
        <p:spPr>
          <a:xfrm>
            <a:off x="1212134" y="2807776"/>
            <a:ext cx="2347595" cy="377190"/>
          </a:xfrm>
          <a:prstGeom prst="rect">
            <a:avLst/>
          </a:prstGeom>
          <a:noFill/>
        </p:spPr>
        <p:txBody>
          <a:bodyPr wrap="square" rtlCol="0"/>
          <a:lstStyle/>
          <a:p>
            <a:pPr algn="r">
              <a:lnSpc>
                <a:spcPct val="110000"/>
              </a:lnSpc>
            </a:pPr>
            <a:r>
              <a:rPr lang="zh-CN" altLang="en-US" sz="3600" b="1" spc="200">
                <a:solidFill>
                  <a:srgbClr val="FF0000"/>
                </a:solidFill>
                <a:latin typeface="楷体" panose="02010609060101010101" charset="-122"/>
                <a:ea typeface="楷体" panose="02010609060101010101" charset="-122"/>
                <a:cs typeface="+mj-cs"/>
                <a:sym typeface="Arial" panose="020B0604020202020204" pitchFamily="34" charset="0"/>
              </a:rPr>
              <a:t>高效</a:t>
            </a:r>
          </a:p>
        </p:txBody>
      </p:sp>
      <p:sp>
        <p:nvSpPr>
          <p:cNvPr id="17" name="文本框 16"/>
          <p:cNvSpPr txBox="1"/>
          <p:nvPr>
            <p:custDataLst>
              <p:tags r:id="rId9"/>
            </p:custDataLst>
          </p:nvPr>
        </p:nvSpPr>
        <p:spPr>
          <a:xfrm>
            <a:off x="1587419" y="3754561"/>
            <a:ext cx="2349500" cy="1456055"/>
          </a:xfrm>
          <a:prstGeom prst="rect">
            <a:avLst/>
          </a:prstGeom>
          <a:solidFill>
            <a:srgbClr val="FFFF00"/>
          </a:solidFill>
        </p:spPr>
        <p:txBody>
          <a:bodyPr wrap="square" rtlCol="0">
            <a:normAutofit/>
          </a:bodyPr>
          <a:lstStyle/>
          <a:p>
            <a:pPr algn="r">
              <a:lnSpc>
                <a:spcPct val="140000"/>
              </a:lnSpc>
              <a:spcAft>
                <a:spcPts val="800"/>
              </a:spcAft>
            </a:pPr>
            <a:r>
              <a:rPr lang="zh-CN" altLang="en-US" sz="2800" b="1" spc="150">
                <a:solidFill>
                  <a:schemeClr val="tx1">
                    <a:lumMod val="85000"/>
                    <a:lumOff val="15000"/>
                  </a:schemeClr>
                </a:solidFill>
                <a:latin typeface="楷体" panose="02010609060101010101" charset="-122"/>
                <a:ea typeface="楷体" panose="02010609060101010101" charset="-122"/>
                <a:sym typeface="Arial" panose="020B0604020202020204" pitchFamily="34" charset="0"/>
              </a:rPr>
              <a:t>速度是保证</a:t>
            </a:r>
          </a:p>
          <a:p>
            <a:pPr algn="r">
              <a:lnSpc>
                <a:spcPct val="140000"/>
              </a:lnSpc>
              <a:spcAft>
                <a:spcPts val="800"/>
              </a:spcAft>
            </a:pPr>
            <a:r>
              <a:rPr lang="zh-CN" altLang="en-US" sz="2800" b="1" spc="150">
                <a:solidFill>
                  <a:schemeClr val="tx1">
                    <a:lumMod val="85000"/>
                    <a:lumOff val="15000"/>
                  </a:schemeClr>
                </a:solidFill>
                <a:latin typeface="楷体" panose="02010609060101010101" charset="-122"/>
                <a:ea typeface="楷体" panose="02010609060101010101" charset="-122"/>
                <a:sym typeface="Arial" panose="020B0604020202020204" pitchFamily="34" charset="0"/>
              </a:rPr>
              <a:t>读懂是根本</a:t>
            </a:r>
          </a:p>
        </p:txBody>
      </p:sp>
      <p:sp>
        <p:nvSpPr>
          <p:cNvPr id="18" name="文本框 17"/>
          <p:cNvSpPr txBox="1"/>
          <p:nvPr>
            <p:custDataLst>
              <p:tags r:id="rId10"/>
            </p:custDataLst>
          </p:nvPr>
        </p:nvSpPr>
        <p:spPr>
          <a:xfrm>
            <a:off x="8496854" y="2807776"/>
            <a:ext cx="2391410" cy="377190"/>
          </a:xfrm>
          <a:prstGeom prst="rect">
            <a:avLst/>
          </a:prstGeom>
          <a:noFill/>
        </p:spPr>
        <p:txBody>
          <a:bodyPr wrap="square" rtlCol="0"/>
          <a:lstStyle/>
          <a:p>
            <a:pPr algn="l">
              <a:lnSpc>
                <a:spcPct val="110000"/>
              </a:lnSpc>
            </a:pPr>
            <a:r>
              <a:rPr lang="zh-CN" altLang="en-US" sz="3600" b="1" spc="200">
                <a:solidFill>
                  <a:srgbClr val="FF0000"/>
                </a:solidFill>
                <a:latin typeface="楷体" panose="02010609060101010101" charset="-122"/>
                <a:ea typeface="楷体" panose="02010609060101010101" charset="-122"/>
                <a:cs typeface="+mj-cs"/>
                <a:sym typeface="Arial" panose="020B0604020202020204" pitchFamily="34" charset="0"/>
              </a:rPr>
              <a:t>规律</a:t>
            </a:r>
          </a:p>
        </p:txBody>
      </p:sp>
      <p:sp>
        <p:nvSpPr>
          <p:cNvPr id="19" name="文本框 18"/>
          <p:cNvSpPr txBox="1"/>
          <p:nvPr>
            <p:custDataLst>
              <p:tags r:id="rId11"/>
            </p:custDataLst>
          </p:nvPr>
        </p:nvSpPr>
        <p:spPr>
          <a:xfrm>
            <a:off x="8496854" y="3754561"/>
            <a:ext cx="2392680" cy="1456055"/>
          </a:xfrm>
          <a:prstGeom prst="rect">
            <a:avLst/>
          </a:prstGeom>
          <a:solidFill>
            <a:srgbClr val="FFFF00"/>
          </a:solidFill>
        </p:spPr>
        <p:txBody>
          <a:bodyPr wrap="square" rtlCol="0">
            <a:noAutofit/>
          </a:bodyPr>
          <a:lstStyle/>
          <a:p>
            <a:pPr algn="l">
              <a:lnSpc>
                <a:spcPct val="140000"/>
              </a:lnSpc>
              <a:spcAft>
                <a:spcPts val="800"/>
              </a:spcAft>
            </a:pPr>
            <a:r>
              <a:rPr lang="zh-CN" altLang="en-US" sz="3200" b="1" spc="150">
                <a:solidFill>
                  <a:schemeClr val="tx1">
                    <a:lumMod val="85000"/>
                    <a:lumOff val="15000"/>
                  </a:schemeClr>
                </a:solidFill>
                <a:latin typeface="楷体" panose="02010609060101010101" charset="-122"/>
                <a:ea typeface="楷体" panose="02010609060101010101" charset="-122"/>
                <a:sym typeface="Arial" panose="020B0604020202020204" pitchFamily="34" charset="0"/>
              </a:rPr>
              <a:t>浅层技巧</a:t>
            </a:r>
          </a:p>
          <a:p>
            <a:pPr algn="l">
              <a:lnSpc>
                <a:spcPct val="140000"/>
              </a:lnSpc>
              <a:spcAft>
                <a:spcPts val="800"/>
              </a:spcAft>
            </a:pPr>
            <a:r>
              <a:rPr lang="zh-CN" altLang="en-US" sz="3200" b="1" spc="150">
                <a:solidFill>
                  <a:schemeClr val="tx1">
                    <a:lumMod val="85000"/>
                    <a:lumOff val="15000"/>
                  </a:schemeClr>
                </a:solidFill>
                <a:latin typeface="楷体" panose="02010609060101010101" charset="-122"/>
                <a:ea typeface="楷体" panose="02010609060101010101" charset="-122"/>
                <a:sym typeface="Arial" panose="020B0604020202020204" pitchFamily="34" charset="0"/>
              </a:rPr>
              <a:t>深层能力</a:t>
            </a:r>
          </a:p>
        </p:txBody>
      </p:sp>
      <p:sp>
        <p:nvSpPr>
          <p:cNvPr id="20" name="椭圆 19"/>
          <p:cNvSpPr/>
          <p:nvPr>
            <p:custDataLst>
              <p:tags r:id="rId12"/>
            </p:custDataLst>
          </p:nvPr>
        </p:nvSpPr>
        <p:spPr>
          <a:xfrm>
            <a:off x="4580255" y="1749425"/>
            <a:ext cx="2787015" cy="2618740"/>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6000" b="1" spc="200">
                <a:solidFill>
                  <a:schemeClr val="bg1"/>
                </a:solidFill>
                <a:latin typeface="Arial" panose="020B0604020202020204" pitchFamily="34" charset="0"/>
                <a:ea typeface="微软雅黑" panose="020B0503020204020204" charset="-122"/>
                <a:sym typeface="Arial" panose="020B0604020202020204" pitchFamily="34" charset="0"/>
              </a:rPr>
              <a:t>阅读</a:t>
            </a:r>
          </a:p>
          <a:p>
            <a:pPr algn="ctr"/>
            <a:r>
              <a:rPr lang="zh-CN" altLang="en-US" sz="6000" b="1" spc="200">
                <a:solidFill>
                  <a:schemeClr val="bg1"/>
                </a:solidFill>
                <a:latin typeface="Arial" panose="020B0604020202020204" pitchFamily="34" charset="0"/>
                <a:ea typeface="微软雅黑" panose="020B0503020204020204" charset="-122"/>
                <a:sym typeface="Arial" panose="020B0604020202020204" pitchFamily="34" charset="0"/>
              </a:rPr>
              <a:t>写作</a:t>
            </a: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p:cNvGraphicFramePr>
            <a:graphicFrameLocks noGrp="1"/>
          </p:cNvGraphicFramePr>
          <p:nvPr>
            <p:custDataLst>
              <p:tags r:id="rId1"/>
            </p:custDataLst>
          </p:nvPr>
        </p:nvGraphicFramePr>
        <p:xfrm>
          <a:off x="966366" y="843028"/>
          <a:ext cx="10662920" cy="5511800"/>
        </p:xfrm>
        <a:graphic>
          <a:graphicData uri="http://schemas.openxmlformats.org/drawingml/2006/table">
            <a:tbl>
              <a:tblPr firstRow="1" bandRow="1">
                <a:tableStyleId>{5C22544A-7EE6-4342-B048-85BDC9FD1C3A}</a:tableStyleId>
              </a:tblPr>
              <a:tblGrid>
                <a:gridCol w="2789555"/>
                <a:gridCol w="3543300"/>
                <a:gridCol w="4330065"/>
              </a:tblGrid>
              <a:tr h="787400">
                <a:tc>
                  <a:txBody>
                    <a:bodyPr/>
                    <a:lstStyle/>
                    <a:p>
                      <a:pPr algn="ctr"/>
                      <a:r>
                        <a:rPr lang="zh-CN" altLang="en-US" sz="2965">
                          <a:latin typeface="黑体" panose="02010609060101010101" charset="-122"/>
                          <a:ea typeface="黑体" panose="02010609060101010101" charset="-122"/>
                        </a:rPr>
                        <a:t>题类</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65">
                          <a:latin typeface="黑体" panose="02010609060101010101" charset="-122"/>
                          <a:ea typeface="黑体" panose="02010609060101010101" charset="-122"/>
                        </a:rPr>
                        <a:t>阅读时间（分钟）</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65">
                          <a:latin typeface="黑体" panose="02010609060101010101" charset="-122"/>
                          <a:ea typeface="黑体" panose="02010609060101010101" charset="-122"/>
                        </a:rPr>
                        <a:t>做题完成时间（分钟）</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400">
                <a:tc>
                  <a:txBody>
                    <a:bodyPr/>
                    <a:lstStyle/>
                    <a:p>
                      <a:pPr algn="ctr"/>
                      <a:r>
                        <a:rPr lang="zh-CN" altLang="en-US" sz="2965">
                          <a:latin typeface="黑体" panose="02010609060101010101" charset="-122"/>
                          <a:ea typeface="黑体" panose="02010609060101010101" charset="-122"/>
                        </a:rPr>
                        <a:t>多文本</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5-10</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15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400">
                <a:tc>
                  <a:txBody>
                    <a:bodyPr/>
                    <a:lstStyle/>
                    <a:p>
                      <a:pPr algn="ctr"/>
                      <a:r>
                        <a:rPr lang="zh-CN" altLang="en-US" sz="2965">
                          <a:latin typeface="黑体" panose="02010609060101010101" charset="-122"/>
                          <a:ea typeface="黑体" panose="02010609060101010101" charset="-122"/>
                        </a:rPr>
                        <a:t>文学类文本</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15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25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400">
                <a:tc>
                  <a:txBody>
                    <a:bodyPr/>
                    <a:lstStyle/>
                    <a:p>
                      <a:pPr algn="ctr"/>
                      <a:r>
                        <a:rPr lang="zh-CN" altLang="en-US" sz="2965">
                          <a:latin typeface="黑体" panose="02010609060101010101" charset="-122"/>
                          <a:ea typeface="黑体" panose="02010609060101010101" charset="-122"/>
                        </a:rPr>
                        <a:t>文言文</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10</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25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400">
                <a:tc>
                  <a:txBody>
                    <a:bodyPr/>
                    <a:lstStyle/>
                    <a:p>
                      <a:pPr algn="ctr"/>
                      <a:r>
                        <a:rPr lang="zh-CN" altLang="en-US" sz="2965">
                          <a:latin typeface="黑体" panose="02010609060101010101" charset="-122"/>
                          <a:ea typeface="黑体" panose="02010609060101010101" charset="-122"/>
                        </a:rPr>
                        <a:t>诗歌、默写</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15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400">
                <a:tc>
                  <a:txBody>
                    <a:bodyPr/>
                    <a:lstStyle/>
                    <a:p>
                      <a:pPr algn="ctr"/>
                      <a:r>
                        <a:rPr lang="zh-CN" altLang="en-US" sz="2965">
                          <a:latin typeface="黑体" panose="02010609060101010101" charset="-122"/>
                          <a:ea typeface="黑体" panose="02010609060101010101" charset="-122"/>
                        </a:rPr>
                        <a:t>语言文字运用</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10</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20</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400">
                <a:tc>
                  <a:txBody>
                    <a:bodyPr/>
                    <a:lstStyle/>
                    <a:p>
                      <a:pPr algn="ctr"/>
                      <a:r>
                        <a:rPr lang="zh-CN" altLang="en-US" sz="2965">
                          <a:latin typeface="黑体" panose="02010609060101010101" charset="-122"/>
                          <a:ea typeface="黑体" panose="02010609060101010101" charset="-122"/>
                        </a:rPr>
                        <a:t>作文</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965">
                          <a:latin typeface="黑体" panose="02010609060101010101" charset="-122"/>
                          <a:ea typeface="黑体" panose="02010609060101010101" charset="-122"/>
                        </a:rPr>
                        <a:t>45</a:t>
                      </a:r>
                    </a:p>
                  </a:txBody>
                  <a:tcPr marL="96771" marR="96771" marT="48385" marB="48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spect="1"/>
          </p:cNvSpPr>
          <p:nvPr>
            <p:custDataLst>
              <p:tags r:id="rId2"/>
            </p:custDataLst>
          </p:nvPr>
        </p:nvSpPr>
        <p:spPr>
          <a:xfrm>
            <a:off x="6350" y="1302353"/>
            <a:ext cx="12192000" cy="425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custDataLst>
              <p:tags r:id="rId3"/>
            </p:custDataLst>
          </p:nvPr>
        </p:nvCxnSpPr>
        <p:spPr>
          <a:xfrm flipH="1">
            <a:off x="6102482" y="2531428"/>
            <a:ext cx="0" cy="1795145"/>
          </a:xfrm>
          <a:prstGeom prst="line">
            <a:avLst/>
          </a:prstGeom>
          <a:ln>
            <a:solidFill>
              <a:schemeClr val="bg1">
                <a:lumMod val="85000"/>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4"/>
            </p:custDataLst>
          </p:nvPr>
        </p:nvSpPr>
        <p:spPr>
          <a:xfrm>
            <a:off x="2516505" y="2615565"/>
            <a:ext cx="3262630" cy="1014730"/>
          </a:xfrm>
          <a:prstGeom prst="rect">
            <a:avLst/>
          </a:prstGeom>
          <a:noFill/>
        </p:spPr>
        <p:txBody>
          <a:bodyPr wrap="square" rtlCol="0">
            <a:normAutofit/>
          </a:bodyPr>
          <a:lstStyle/>
          <a:p>
            <a:pPr algn="ctr"/>
            <a:r>
              <a:rPr lang="zh-CN" altLang="en-US" sz="6000" b="1" spc="-200">
                <a:solidFill>
                  <a:schemeClr val="tx1">
                    <a:lumMod val="85000"/>
                    <a:lumOff val="15000"/>
                  </a:schemeClr>
                </a:solidFill>
                <a:latin typeface="Arial" panose="020B0604020202020204" pitchFamily="34" charset="0"/>
                <a:ea typeface="幼圆" panose="02010509060101010101" pitchFamily="49" charset="-122"/>
              </a:rPr>
              <a:t>快讲</a:t>
            </a:r>
          </a:p>
        </p:txBody>
      </p:sp>
      <p:sp>
        <p:nvSpPr>
          <p:cNvPr id="21" name="文本框 20"/>
          <p:cNvSpPr txBox="1"/>
          <p:nvPr>
            <p:custDataLst>
              <p:tags r:id="rId5"/>
            </p:custDataLst>
          </p:nvPr>
        </p:nvSpPr>
        <p:spPr>
          <a:xfrm>
            <a:off x="2515870" y="3769995"/>
            <a:ext cx="3263265" cy="460375"/>
          </a:xfrm>
          <a:prstGeom prst="rect">
            <a:avLst/>
          </a:prstGeom>
          <a:noFill/>
        </p:spPr>
        <p:txBody>
          <a:bodyPr wrap="square" rtlCol="0">
            <a:noAutofit/>
          </a:bodyPr>
          <a:lstStyle/>
          <a:p>
            <a:pPr algn="ctr">
              <a:lnSpc>
                <a:spcPct val="150000"/>
              </a:lnSpc>
              <a:spcAft>
                <a:spcPts val="1000"/>
              </a:spcAft>
            </a:pPr>
            <a:r>
              <a:rPr lang="zh-CN" altLang="en-US" sz="2000" b="1" spc="-200">
                <a:solidFill>
                  <a:schemeClr val="tx1">
                    <a:lumMod val="75000"/>
                    <a:lumOff val="25000"/>
                  </a:schemeClr>
                </a:solidFill>
                <a:latin typeface="Arial" panose="020B0604020202020204" pitchFamily="34" charset="0"/>
                <a:ea typeface="幼圆" panose="02010509060101010101" pitchFamily="49" charset="-122"/>
                <a:sym typeface="+mn-ea"/>
              </a:rPr>
              <a:t>老师急于求成</a:t>
            </a:r>
          </a:p>
        </p:txBody>
      </p:sp>
      <p:sp>
        <p:nvSpPr>
          <p:cNvPr id="20" name="文本框 19"/>
          <p:cNvSpPr txBox="1"/>
          <p:nvPr>
            <p:custDataLst>
              <p:tags r:id="rId6"/>
            </p:custDataLst>
          </p:nvPr>
        </p:nvSpPr>
        <p:spPr>
          <a:xfrm>
            <a:off x="6426835" y="2615565"/>
            <a:ext cx="3262630" cy="1014730"/>
          </a:xfrm>
          <a:prstGeom prst="rect">
            <a:avLst/>
          </a:prstGeom>
          <a:noFill/>
        </p:spPr>
        <p:txBody>
          <a:bodyPr wrap="square" rtlCol="0">
            <a:normAutofit/>
          </a:bodyPr>
          <a:lstStyle/>
          <a:p>
            <a:pPr algn="ctr"/>
            <a:r>
              <a:rPr lang="zh-CN" altLang="en-US" sz="6000" b="1" spc="-200">
                <a:solidFill>
                  <a:schemeClr val="tx1">
                    <a:lumMod val="85000"/>
                    <a:lumOff val="15000"/>
                  </a:schemeClr>
                </a:solidFill>
                <a:latin typeface="Arial" panose="020B0604020202020204" pitchFamily="34" charset="0"/>
                <a:ea typeface="幼圆" panose="02010509060101010101" pitchFamily="49" charset="-122"/>
              </a:rPr>
              <a:t>慢读</a:t>
            </a:r>
          </a:p>
        </p:txBody>
      </p:sp>
      <p:sp>
        <p:nvSpPr>
          <p:cNvPr id="23" name="文本框 22"/>
          <p:cNvSpPr txBox="1"/>
          <p:nvPr>
            <p:custDataLst>
              <p:tags r:id="rId7"/>
            </p:custDataLst>
          </p:nvPr>
        </p:nvSpPr>
        <p:spPr>
          <a:xfrm>
            <a:off x="6426835" y="3769360"/>
            <a:ext cx="3263265" cy="460375"/>
          </a:xfrm>
          <a:prstGeom prst="rect">
            <a:avLst/>
          </a:prstGeom>
          <a:noFill/>
        </p:spPr>
        <p:txBody>
          <a:bodyPr wrap="square" rtlCol="0">
            <a:noAutofit/>
          </a:bodyPr>
          <a:lstStyle/>
          <a:p>
            <a:pPr algn="ctr">
              <a:lnSpc>
                <a:spcPct val="150000"/>
              </a:lnSpc>
              <a:spcAft>
                <a:spcPts val="1000"/>
              </a:spcAft>
            </a:pPr>
            <a:r>
              <a:rPr lang="zh-CN" altLang="en-US" sz="2000" b="1" spc="-200">
                <a:solidFill>
                  <a:schemeClr val="tx1">
                    <a:lumMod val="75000"/>
                    <a:lumOff val="25000"/>
                  </a:schemeClr>
                </a:solidFill>
                <a:latin typeface="Arial" panose="020B0604020202020204" pitchFamily="34" charset="0"/>
                <a:ea typeface="幼圆" panose="02010509060101010101" pitchFamily="49" charset="-122"/>
                <a:sym typeface="+mn-ea"/>
              </a:rPr>
              <a:t>学生不明所以</a:t>
            </a:r>
          </a:p>
        </p:txBody>
      </p:sp>
      <p:sp>
        <p:nvSpPr>
          <p:cNvPr id="2" name="下箭头标注 1"/>
          <p:cNvSpPr/>
          <p:nvPr/>
        </p:nvSpPr>
        <p:spPr>
          <a:xfrm>
            <a:off x="3789680" y="1239520"/>
            <a:ext cx="4794885" cy="1499870"/>
          </a:xfrm>
          <a:prstGeom prst="downArrowCallout">
            <a:avLst>
              <a:gd name="adj1" fmla="val 22847"/>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a:latin typeface="宋体" panose="02010600030101010101" pitchFamily="2" charset="-122"/>
                <a:ea typeface="宋体" panose="02010600030101010101" pitchFamily="2" charset="-122"/>
              </a:rPr>
              <a:t>矛盾</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spect="1"/>
          </p:cNvSpPr>
          <p:nvPr>
            <p:custDataLst>
              <p:tags r:id="rId2"/>
            </p:custDataLst>
          </p:nvPr>
        </p:nvSpPr>
        <p:spPr>
          <a:xfrm>
            <a:off x="1524000" y="1833563"/>
            <a:ext cx="9144000" cy="3190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0" name="文本框 19"/>
          <p:cNvSpPr txBox="1"/>
          <p:nvPr>
            <p:custDataLst>
              <p:tags r:id="rId3"/>
            </p:custDataLst>
          </p:nvPr>
        </p:nvSpPr>
        <p:spPr>
          <a:xfrm>
            <a:off x="2560638" y="2824163"/>
            <a:ext cx="6892925" cy="898525"/>
          </a:xfrm>
          <a:prstGeom prst="rect">
            <a:avLst/>
          </a:prstGeom>
          <a:noFill/>
        </p:spPr>
        <p:txBody>
          <a:bodyPr wrap="square" rtlCol="0">
            <a:noAutofit/>
          </a:bodyPr>
          <a:lstStyle/>
          <a:p>
            <a:pPr algn="ctr"/>
            <a:r>
              <a:rPr lang="zh-CN" altLang="en-US" sz="7200" b="1" spc="-200" noProof="1">
                <a:solidFill>
                  <a:schemeClr val="tx1">
                    <a:lumMod val="85000"/>
                    <a:lumOff val="15000"/>
                  </a:schemeClr>
                </a:solidFill>
                <a:latin typeface="Arial" panose="020B0604020202020204" pitchFamily="34" charset="0"/>
                <a:ea typeface="幼圆" panose="02010509060101010101" pitchFamily="49" charset="-122"/>
                <a:cs typeface="+mn-cs"/>
              </a:rPr>
              <a:t>高考考什么？</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550545"/>
            <a:ext cx="10515600" cy="1325563"/>
          </a:xfrm>
        </p:spPr>
        <p:txBody>
          <a:bodyPr/>
          <a:lstStyle/>
          <a:p>
            <a:pPr algn="ctr"/>
            <a:r>
              <a:rPr lang="zh-CN" altLang="en-US" sz="3600" b="1">
                <a:latin typeface="楷体" panose="02010609060101010101" charset="-122"/>
                <a:ea typeface="楷体" panose="02010609060101010101" charset="-122"/>
              </a:rPr>
              <a:t>高效阅读的本质</a:t>
            </a:r>
          </a:p>
        </p:txBody>
      </p:sp>
      <p:sp>
        <p:nvSpPr>
          <p:cNvPr id="7" name="内容占位符 6"/>
          <p:cNvSpPr>
            <a:spLocks noGrp="1"/>
          </p:cNvSpPr>
          <p:nvPr>
            <p:ph idx="1"/>
          </p:nvPr>
        </p:nvSpPr>
        <p:spPr>
          <a:xfrm>
            <a:off x="917575" y="1253490"/>
            <a:ext cx="10515600" cy="4351338"/>
          </a:xfrm>
        </p:spPr>
        <p:txBody>
          <a:bodyPr>
            <a:normAutofit/>
          </a:bodyPr>
          <a:lstStyle/>
          <a:p>
            <a:pPr marL="0" indent="0">
              <a:lnSpc>
                <a:spcPct val="150000"/>
              </a:lnSpc>
              <a:buNone/>
            </a:pPr>
            <a:r>
              <a:rPr b="1"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sz="3200" b="1" smtClean="0">
                <a:solidFill>
                  <a:schemeClr val="tx1"/>
                </a:solidFill>
                <a:latin typeface="楷体" panose="02010609060101010101" charset="-122"/>
                <a:ea typeface="楷体" panose="02010609060101010101" charset="-122"/>
                <a:cs typeface="楷体" panose="02010609060101010101" charset="-122"/>
                <a:sym typeface="+mn-ea"/>
              </a:rPr>
              <a:t>高考有着严格的时间限定，一轮复习我们训练的中心应该放在如何</a:t>
            </a:r>
            <a:r>
              <a:rPr lang="en-US" altLang="zh-CN" sz="3200" b="1" smtClean="0">
                <a:solidFill>
                  <a:schemeClr val="tx1"/>
                </a:solidFill>
                <a:latin typeface="楷体" panose="02010609060101010101" charset="-122"/>
                <a:ea typeface="楷体" panose="02010609060101010101" charset="-122"/>
                <a:cs typeface="楷体" panose="02010609060101010101" charset="-122"/>
                <a:sym typeface="+mn-ea"/>
              </a:rPr>
              <a:t>“</a:t>
            </a:r>
            <a:r>
              <a:rPr sz="3200" b="1" smtClean="0">
                <a:solidFill>
                  <a:schemeClr val="tx1"/>
                </a:solidFill>
                <a:latin typeface="楷体" panose="02010609060101010101" charset="-122"/>
                <a:ea typeface="楷体" panose="02010609060101010101" charset="-122"/>
                <a:cs typeface="楷体" panose="02010609060101010101" charset="-122"/>
                <a:sym typeface="+mn-ea"/>
              </a:rPr>
              <a:t>读懂</a:t>
            </a:r>
            <a:r>
              <a:rPr lang="en-US" altLang="zh-CN" sz="3200" b="1" smtClean="0">
                <a:solidFill>
                  <a:schemeClr val="tx1"/>
                </a:solidFill>
                <a:latin typeface="楷体" panose="02010609060101010101" charset="-122"/>
                <a:ea typeface="楷体" panose="02010609060101010101" charset="-122"/>
                <a:cs typeface="楷体" panose="02010609060101010101" charset="-122"/>
                <a:sym typeface="+mn-ea"/>
              </a:rPr>
              <a:t>”</a:t>
            </a:r>
            <a:r>
              <a:rPr sz="3200" b="1" smtClean="0">
                <a:solidFill>
                  <a:schemeClr val="tx1"/>
                </a:solidFill>
                <a:latin typeface="楷体" panose="02010609060101010101" charset="-122"/>
                <a:ea typeface="楷体" panose="02010609060101010101" charset="-122"/>
                <a:cs typeface="楷体" panose="02010609060101010101" charset="-122"/>
                <a:sym typeface="+mn-ea"/>
              </a:rPr>
              <a:t>上了。要在</a:t>
            </a:r>
            <a:r>
              <a:rPr sz="3200" b="1" smtClean="0">
                <a:solidFill>
                  <a:srgbClr val="FF0000"/>
                </a:solidFill>
                <a:latin typeface="楷体" panose="02010609060101010101" charset="-122"/>
                <a:ea typeface="楷体" panose="02010609060101010101" charset="-122"/>
                <a:cs typeface="楷体" panose="02010609060101010101" charset="-122"/>
                <a:sym typeface="+mn-ea"/>
              </a:rPr>
              <a:t>单位时间内阅读有效性</a:t>
            </a:r>
            <a:r>
              <a:rPr sz="3200" b="1" smtClean="0">
                <a:solidFill>
                  <a:schemeClr val="tx1"/>
                </a:solidFill>
                <a:latin typeface="楷体" panose="02010609060101010101" charset="-122"/>
                <a:ea typeface="楷体" panose="02010609060101010101" charset="-122"/>
                <a:cs typeface="楷体" panose="02010609060101010101" charset="-122"/>
                <a:sym typeface="+mn-ea"/>
              </a:rPr>
              <a:t>上做强化训练。</a:t>
            </a:r>
            <a:r>
              <a:rPr sz="3200" b="1">
                <a:solidFill>
                  <a:schemeClr val="tx1"/>
                </a:solidFill>
                <a:latin typeface="楷体" panose="02010609060101010101" charset="-122"/>
                <a:ea typeface="楷体" panose="02010609060101010101" charset="-122"/>
                <a:cs typeface="楷体" panose="02010609060101010101" charset="-122"/>
                <a:sym typeface="+mn-ea"/>
              </a:rPr>
              <a:t>高考应试的阅读就是信息处理</a:t>
            </a:r>
            <a:r>
              <a:rPr sz="3200" b="1" smtClean="0">
                <a:solidFill>
                  <a:schemeClr val="tx1"/>
                </a:solidFill>
                <a:latin typeface="楷体" panose="02010609060101010101" charset="-122"/>
                <a:ea typeface="楷体" panose="02010609060101010101" charset="-122"/>
                <a:cs typeface="楷体" panose="02010609060101010101" charset="-122"/>
                <a:sym typeface="+mn-ea"/>
              </a:rPr>
              <a:t>的、</a:t>
            </a:r>
            <a:r>
              <a:rPr sz="3200" b="1">
                <a:solidFill>
                  <a:schemeClr val="tx1"/>
                </a:solidFill>
                <a:latin typeface="楷体" panose="02010609060101010101" charset="-122"/>
                <a:ea typeface="楷体" panose="02010609060101010101" charset="-122"/>
                <a:cs typeface="楷体" panose="02010609060101010101" charset="-122"/>
                <a:sym typeface="+mn-ea"/>
              </a:rPr>
              <a:t>实用性的阅读。</a:t>
            </a:r>
            <a:r>
              <a:rPr sz="3200" b="1" smtClean="0">
                <a:solidFill>
                  <a:schemeClr val="tx1"/>
                </a:solidFill>
                <a:latin typeface="楷体" panose="02010609060101010101" charset="-122"/>
                <a:ea typeface="楷体" panose="02010609060101010101" charset="-122"/>
                <a:cs typeface="楷体" panose="02010609060101010101" charset="-122"/>
                <a:sym typeface="+mn-ea"/>
              </a:rPr>
              <a:t>也就是处理文本信息</a:t>
            </a:r>
            <a:r>
              <a:rPr sz="3200" b="1">
                <a:solidFill>
                  <a:schemeClr val="tx1"/>
                </a:solidFill>
                <a:latin typeface="楷体" panose="02010609060101010101" charset="-122"/>
                <a:ea typeface="楷体" panose="02010609060101010101" charset="-122"/>
                <a:cs typeface="楷体" panose="02010609060101010101" charset="-122"/>
                <a:sym typeface="+mn-ea"/>
              </a:rPr>
              <a:t>的检索、加工，分析、归纳。检索，就是排除无用信息，确认有用信息，对有用信息分析、加工，归纳出答案。如何快速检索，养成阅读经验，并非一日之功。</a:t>
            </a:r>
            <a:endParaRPr lang="zh-CN" altLang="en-US" sz="3200" b="1">
              <a:solidFill>
                <a:schemeClr val="tx1"/>
              </a:solidFill>
              <a:latin typeface="楷体" panose="02010609060101010101" charset="-122"/>
              <a:ea typeface="楷体" panose="02010609060101010101" charset="-122"/>
              <a:cs typeface="楷体" panose="02010609060101010101" charset="-122"/>
            </a:endParaRPr>
          </a:p>
          <a:p>
            <a:endParaRPr lang="zh-CN" altLang="en-US" sz="32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8015" y="2103120"/>
            <a:ext cx="10515600" cy="1325563"/>
          </a:xfrm>
        </p:spPr>
        <p:txBody>
          <a:bodyPr/>
          <a:lstStyle/>
          <a:p>
            <a:r>
              <a:rPr lang="zh-CN" altLang="en-US" sz="6000" b="1">
                <a:solidFill>
                  <a:srgbClr val="C00000"/>
                </a:solidFill>
                <a:latin typeface="楷体" panose="02010609060101010101" charset="-122"/>
                <a:ea typeface="楷体" panose="02010609060101010101" charset="-122"/>
                <a:sym typeface="+mn-ea"/>
              </a:rPr>
              <a:t>一轮复习备考的一些建议</a:t>
            </a:r>
            <a:endParaRPr lang="zh-CN" altLang="en-US" sz="6000" b="1">
              <a:solidFill>
                <a:srgbClr val="C00000"/>
              </a:solidFill>
              <a:latin typeface="楷体" panose="02010609060101010101" charset="-122"/>
              <a:ea typeface="楷体" panose="02010609060101010101" charset="-122"/>
              <a:cs typeface="汉仪颜楷简" panose="00020600040101010101" charset="-122"/>
              <a:sym typeface="+mn-ea"/>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27405" y="2532380"/>
            <a:ext cx="5010150" cy="442595"/>
          </a:xfrm>
        </p:spPr>
        <p:txBody>
          <a:bodyPr/>
          <a:lstStyle/>
          <a:p>
            <a:r>
              <a:rPr lang="zh-CN" altLang="en-US" sz="6000" b="1">
                <a:latin typeface="黑体" panose="02010609060101010101" charset="-122"/>
                <a:ea typeface="黑体" panose="02010609060101010101" charset="-122"/>
              </a:rPr>
              <a:t>现代文复习</a:t>
            </a: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noAutofit/>
          </a:bodyPr>
          <a:lstStyle/>
          <a:p>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1</a:t>
            </a:r>
            <a:r>
              <a:rPr sz="3200" b="1">
                <a:solidFill>
                  <a:srgbClr val="FF0000"/>
                </a:solidFill>
                <a:latin typeface="楷体" panose="02010609060101010101" charset="-122"/>
                <a:ea typeface="楷体" panose="02010609060101010101" charset="-122"/>
                <a:cs typeface="楷体" panose="02010609060101010101" charset="-122"/>
                <a:sym typeface="+mn-ea"/>
              </a:rPr>
              <a:t>、重视教材，重视比较阅读。</a:t>
            </a:r>
          </a:p>
          <a:p>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2</a:t>
            </a:r>
            <a:r>
              <a:rPr sz="3200" b="1">
                <a:solidFill>
                  <a:srgbClr val="FF0000"/>
                </a:solidFill>
                <a:latin typeface="楷体" panose="02010609060101010101" charset="-122"/>
                <a:ea typeface="楷体" panose="02010609060101010101" charset="-122"/>
                <a:cs typeface="楷体" panose="02010609060101010101" charset="-122"/>
                <a:sym typeface="+mn-ea"/>
              </a:rPr>
              <a:t>、梳理知识清单，重视文学类文本结构布局特征以及作用。</a:t>
            </a:r>
          </a:p>
          <a:p>
            <a:r>
              <a:rPr sz="3200" b="1">
                <a:solidFill>
                  <a:srgbClr val="FF0000"/>
                </a:solidFill>
                <a:latin typeface="楷体" panose="02010609060101010101" charset="-122"/>
                <a:ea typeface="楷体" panose="02010609060101010101" charset="-122"/>
                <a:cs typeface="楷体" panose="02010609060101010101" charset="-122"/>
                <a:sym typeface="+mn-ea"/>
              </a:rPr>
              <a:t>3、重视对环境、形象、语言的描写，重视审美赏析。</a:t>
            </a:r>
          </a:p>
          <a:p>
            <a:endParaRPr lang="zh-CN" altLang="en-US" sz="3200" b="1">
              <a:solidFill>
                <a:srgbClr val="FF0000"/>
              </a:solidFill>
              <a:latin typeface="楷体" panose="02010609060101010101" charset="-122"/>
              <a:ea typeface="楷体" panose="02010609060101010101" charset="-122"/>
              <a:cs typeface="楷体" panose="02010609060101010101" charset="-122"/>
              <a:sym typeface="+mn-ea"/>
            </a:endParaRPr>
          </a:p>
          <a:p>
            <a:endParaRPr lang="zh-CN" altLang="en-US" sz="320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27405" y="2532380"/>
            <a:ext cx="5010150" cy="442595"/>
          </a:xfrm>
        </p:spPr>
        <p:txBody>
          <a:bodyPr/>
          <a:lstStyle/>
          <a:p>
            <a:r>
              <a:rPr lang="zh-CN" altLang="en-US" sz="6000" b="1">
                <a:latin typeface="黑体" panose="02010609060101010101" charset="-122"/>
                <a:ea typeface="黑体" panose="02010609060101010101" charset="-122"/>
              </a:rPr>
              <a:t>文言文复习</a:t>
            </a: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58825" y="1079500"/>
            <a:ext cx="10515600" cy="1325563"/>
          </a:xfrm>
        </p:spPr>
        <p:txBody>
          <a:bodyPr/>
          <a:lstStyle/>
          <a:p>
            <a:r>
              <a:rPr lang="en-US" altLang="zh-CN" b="1">
                <a:latin typeface="黑体" panose="02010609060101010101" charset="-122"/>
                <a:ea typeface="黑体" panose="02010609060101010101" charset="-122"/>
                <a:cs typeface="黑体" panose="02010609060101010101" charset="-122"/>
              </a:rPr>
              <a:t>2023</a:t>
            </a:r>
            <a:r>
              <a:rPr b="1">
                <a:latin typeface="黑体" panose="02010609060101010101" charset="-122"/>
                <a:ea typeface="黑体" panose="02010609060101010101" charset="-122"/>
                <a:cs typeface="黑体" panose="02010609060101010101" charset="-122"/>
              </a:rPr>
              <a:t>年新课标卷与四省适应性考试的文言文断句题</a:t>
            </a:r>
          </a:p>
        </p:txBody>
      </p:sp>
      <p:pic>
        <p:nvPicPr>
          <p:cNvPr id="8" name="内容占位符 7"/>
          <p:cNvPicPr>
            <a:picLocks noGrp="1" noChangeAspect="1"/>
          </p:cNvPicPr>
          <p:nvPr>
            <p:ph idx="1"/>
          </p:nvPr>
        </p:nvPicPr>
        <p:blipFill>
          <a:blip r:embed="rId3"/>
          <a:stretch>
            <a:fillRect/>
          </a:stretch>
        </p:blipFill>
        <p:spPr>
          <a:xfrm>
            <a:off x="758190" y="2465705"/>
            <a:ext cx="10852150" cy="1863725"/>
          </a:xfrm>
          <a:prstGeom prst="rect">
            <a:avLst/>
          </a:prstGeom>
          <a:ln>
            <a:solidFill>
              <a:schemeClr val="accent1"/>
            </a:solidFill>
          </a:ln>
        </p:spPr>
      </p:pic>
      <p:pic>
        <p:nvPicPr>
          <p:cNvPr id="9" name="图片 8"/>
          <p:cNvPicPr>
            <a:picLocks noChangeAspect="1"/>
          </p:cNvPicPr>
          <p:nvPr/>
        </p:nvPicPr>
        <p:blipFill>
          <a:blip r:embed="rId4"/>
          <a:stretch>
            <a:fillRect/>
          </a:stretch>
        </p:blipFill>
        <p:spPr>
          <a:xfrm>
            <a:off x="758190" y="4389755"/>
            <a:ext cx="10852150" cy="1677035"/>
          </a:xfrm>
          <a:prstGeom prst="rect">
            <a:avLst/>
          </a:prstGeom>
          <a:ln>
            <a:solidFill>
              <a:schemeClr val="accent1"/>
            </a:solidFill>
          </a:ln>
        </p:spPr>
      </p:pic>
      <p:sp>
        <p:nvSpPr>
          <p:cNvPr id="10" name="文本框 9"/>
          <p:cNvSpPr txBox="1"/>
          <p:nvPr/>
        </p:nvSpPr>
        <p:spPr>
          <a:xfrm>
            <a:off x="8836660" y="5694045"/>
            <a:ext cx="2078355" cy="706755"/>
          </a:xfrm>
          <a:prstGeom prst="rect">
            <a:avLst/>
          </a:prstGeom>
          <a:solidFill>
            <a:srgbClr val="FFFF00"/>
          </a:solidFill>
        </p:spPr>
        <p:txBody>
          <a:bodyPr wrap="square" rtlCol="0">
            <a:spAutoFit/>
          </a:bodyPr>
          <a:lstStyle/>
          <a:p>
            <a:r>
              <a:rPr lang="zh-CN" altLang="en-US" sz="4000" b="1"/>
              <a:t>谁更难？</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67715" y="647065"/>
            <a:ext cx="10515600" cy="1325563"/>
          </a:xfrm>
        </p:spPr>
        <p:txBody>
          <a:bodyPr/>
          <a:lstStyle/>
          <a:p>
            <a:pPr algn="ctr"/>
            <a:r>
              <a:rPr lang="zh-CN" altLang="en-US" sz="5400" b="1">
                <a:solidFill>
                  <a:srgbClr val="FF0000"/>
                </a:solidFill>
              </a:rPr>
              <a:t>文言文阅读备考建议</a:t>
            </a:r>
          </a:p>
        </p:txBody>
      </p:sp>
      <p:sp>
        <p:nvSpPr>
          <p:cNvPr id="7" name="内容占位符 6"/>
          <p:cNvSpPr>
            <a:spLocks noGrp="1"/>
          </p:cNvSpPr>
          <p:nvPr>
            <p:ph idx="1"/>
          </p:nvPr>
        </p:nvSpPr>
        <p:spPr/>
        <p:txBody>
          <a:bodyPr/>
          <a:lstStyle/>
          <a:p>
            <a:pPr marL="0" indent="0">
              <a:buNone/>
            </a:pP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１、加强多样化文体练习，固本溯源回归教材本身</a:t>
            </a:r>
          </a:p>
          <a:p>
            <a:pPr marL="0" indent="0">
              <a:buNone/>
            </a:pP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2、研究高考真题，重视多方积累；抛弃题海战术，构建知识网络。</a:t>
            </a:r>
          </a:p>
          <a:p>
            <a:pPr marL="0" indent="0">
              <a:buNone/>
            </a:pPr>
            <a:r>
              <a:rPr lang="zh-CN" altLang="en-US" sz="3200" b="1">
                <a:solidFill>
                  <a:schemeClr val="tx1"/>
                </a:solidFill>
                <a:latin typeface="微软雅黑" panose="020B0503020204020204" charset="-122"/>
                <a:ea typeface="微软雅黑" panose="020B0503020204020204" charset="-122"/>
                <a:cs typeface="微软雅黑" panose="020B0503020204020204" charset="-122"/>
              </a:rPr>
              <a:t>3、提高思维品质，重视批判性思维</a:t>
            </a: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085340" y="2593340"/>
            <a:ext cx="2332990" cy="442595"/>
          </a:xfrm>
        </p:spPr>
        <p:txBody>
          <a:bodyPr/>
          <a:lstStyle/>
          <a:p>
            <a:r>
              <a:rPr lang="zh-CN" altLang="en-US" sz="6000" b="1">
                <a:latin typeface="黑体" panose="02010609060101010101" charset="-122"/>
                <a:ea typeface="黑体" panose="02010609060101010101" charset="-122"/>
              </a:rPr>
              <a:t>写</a:t>
            </a:r>
            <a:r>
              <a:rPr lang="en-US" altLang="zh-CN" sz="6000" b="1">
                <a:latin typeface="黑体" panose="02010609060101010101" charset="-122"/>
                <a:ea typeface="黑体" panose="02010609060101010101" charset="-122"/>
              </a:rPr>
              <a:t> </a:t>
            </a:r>
            <a:r>
              <a:rPr lang="zh-CN" altLang="en-US" sz="6000" b="1">
                <a:latin typeface="黑体" panose="02010609060101010101" charset="-122"/>
                <a:ea typeface="黑体" panose="02010609060101010101" charset="-122"/>
              </a:rPr>
              <a:t>作</a:t>
            </a: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000" b="1">
                <a:latin typeface="楷体" panose="02010609060101010101" charset="-122"/>
                <a:ea typeface="楷体" panose="02010609060101010101" charset="-122"/>
                <a:cs typeface="楷体" panose="02010609060101010101" charset="-122"/>
              </a:rPr>
              <a:t>2023</a:t>
            </a:r>
            <a:r>
              <a:rPr sz="4000" b="1">
                <a:latin typeface="楷体" panose="02010609060101010101" charset="-122"/>
                <a:ea typeface="楷体" panose="02010609060101010101" charset="-122"/>
                <a:cs typeface="楷体" panose="02010609060101010101" charset="-122"/>
              </a:rPr>
              <a:t>年全国作文命题呈现三个主题趋势</a:t>
            </a:r>
          </a:p>
        </p:txBody>
      </p:sp>
      <p:sp>
        <p:nvSpPr>
          <p:cNvPr id="4" name="内容占位符 3"/>
          <p:cNvSpPr>
            <a:spLocks noGrp="1"/>
          </p:cNvSpPr>
          <p:nvPr>
            <p:ph idx="1"/>
          </p:nvPr>
        </p:nvSpPr>
        <p:spPr/>
        <p:txBody>
          <a:bodyPr/>
          <a:lstStyle/>
          <a:p>
            <a:r>
              <a:rPr lang="zh-CN" altLang="en-US" sz="3200" b="1">
                <a:solidFill>
                  <a:srgbClr val="FF0000"/>
                </a:solidFill>
                <a:latin typeface="黑体" panose="02010609060101010101" charset="-122"/>
                <a:ea typeface="黑体" panose="02010609060101010101" charset="-122"/>
                <a:cs typeface="黑体" panose="02010609060101010101" charset="-122"/>
              </a:rPr>
              <a:t>主题一</a:t>
            </a:r>
            <a:r>
              <a:rPr lang="zh-CN" altLang="en-US" sz="3200" b="1">
                <a:latin typeface="黑体" panose="02010609060101010101" charset="-122"/>
                <a:ea typeface="黑体" panose="02010609060101010101" charset="-122"/>
                <a:cs typeface="黑体" panose="02010609060101010101" charset="-122"/>
              </a:rPr>
              <a:t>，讲好中国故事，展现青春风采。</a:t>
            </a:r>
          </a:p>
          <a:p>
            <a:r>
              <a:rPr lang="zh-CN" altLang="en-US" sz="3200" b="1">
                <a:solidFill>
                  <a:srgbClr val="FF0000"/>
                </a:solidFill>
                <a:latin typeface="黑体" panose="02010609060101010101" charset="-122"/>
                <a:ea typeface="黑体" panose="02010609060101010101" charset="-122"/>
                <a:cs typeface="黑体" panose="02010609060101010101" charset="-122"/>
              </a:rPr>
              <a:t>主题二</a:t>
            </a:r>
            <a:r>
              <a:rPr lang="zh-CN" altLang="en-US" sz="3200" b="1">
                <a:latin typeface="黑体" panose="02010609060101010101" charset="-122"/>
                <a:ea typeface="黑体" panose="02010609060101010101" charset="-122"/>
                <a:cs typeface="黑体" panose="02010609060101010101" charset="-122"/>
              </a:rPr>
              <a:t>，关注科技发展，激发探究热情。</a:t>
            </a:r>
          </a:p>
          <a:p>
            <a:r>
              <a:rPr lang="zh-CN" altLang="en-US" sz="3200" b="1">
                <a:solidFill>
                  <a:srgbClr val="FF0000"/>
                </a:solidFill>
                <a:latin typeface="黑体" panose="02010609060101010101" charset="-122"/>
                <a:ea typeface="黑体" panose="02010609060101010101" charset="-122"/>
                <a:cs typeface="黑体" panose="02010609060101010101" charset="-122"/>
              </a:rPr>
              <a:t>主题三</a:t>
            </a:r>
            <a:r>
              <a:rPr lang="zh-CN" altLang="en-US" sz="3200" b="1">
                <a:latin typeface="黑体" panose="02010609060101010101" charset="-122"/>
                <a:ea typeface="黑体" panose="02010609060101010101" charset="-122"/>
                <a:cs typeface="黑体" panose="02010609060101010101" charset="-122"/>
              </a:rPr>
              <a:t>，理解多元文化，融入合作意识</a:t>
            </a: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sz="3600" b="1">
                <a:latin typeface="楷体" panose="02010609060101010101" charset="-122"/>
                <a:ea typeface="楷体" panose="02010609060101010101" charset="-122"/>
                <a:sym typeface="+mn-ea"/>
              </a:rPr>
              <a:t>作文思变</a:t>
            </a:r>
            <a:r>
              <a:rPr lang="zh-CN" altLang="en-US"/>
              <a:t/>
            </a:r>
            <a:br>
              <a:rPr lang="zh-CN" altLang="en-US"/>
            </a:br>
            <a:endParaRPr lang="zh-CN" altLang="en-US"/>
          </a:p>
        </p:txBody>
      </p:sp>
      <p:sp>
        <p:nvSpPr>
          <p:cNvPr id="4" name="内容占位符 3"/>
          <p:cNvSpPr>
            <a:spLocks noGrp="1"/>
          </p:cNvSpPr>
          <p:nvPr>
            <p:ph idx="1"/>
          </p:nvPr>
        </p:nvSpPr>
        <p:spPr/>
        <p:txBody>
          <a:bodyPr>
            <a:normAutofit lnSpcReduction="20000"/>
          </a:bodyPr>
          <a:lstStyle/>
          <a:p>
            <a:r>
              <a:rPr lang="zh-CN" altLang="en-US" sz="3600" b="1">
                <a:latin typeface="楷体" panose="02010609060101010101" charset="-122"/>
                <a:ea typeface="楷体" panose="02010609060101010101" charset="-122"/>
              </a:rPr>
              <a:t>在</a:t>
            </a:r>
            <a:r>
              <a:rPr lang="zh-CN" altLang="en-US" sz="3600" b="1">
                <a:highlight>
                  <a:srgbClr val="FFFF00"/>
                </a:highlight>
                <a:latin typeface="楷体" panose="02010609060101010101" charset="-122"/>
                <a:ea typeface="楷体" panose="02010609060101010101" charset="-122"/>
              </a:rPr>
              <a:t>写作动机</a:t>
            </a:r>
            <a:r>
              <a:rPr lang="zh-CN" altLang="en-US" sz="3600" b="1">
                <a:latin typeface="楷体" panose="02010609060101010101" charset="-122"/>
                <a:ea typeface="楷体" panose="02010609060101010101" charset="-122"/>
              </a:rPr>
              <a:t>上，从为考而写转向为我而写；</a:t>
            </a:r>
          </a:p>
          <a:p>
            <a:r>
              <a:rPr lang="zh-CN" altLang="en-US" sz="3600" b="1">
                <a:latin typeface="楷体" panose="02010609060101010101" charset="-122"/>
                <a:ea typeface="楷体" panose="02010609060101010101" charset="-122"/>
              </a:rPr>
              <a:t>在</a:t>
            </a:r>
            <a:r>
              <a:rPr lang="zh-CN" altLang="en-US" sz="3600" b="1">
                <a:highlight>
                  <a:srgbClr val="FFFF00"/>
                </a:highlight>
                <a:latin typeface="楷体" panose="02010609060101010101" charset="-122"/>
                <a:ea typeface="楷体" panose="02010609060101010101" charset="-122"/>
              </a:rPr>
              <a:t>写作内容</a:t>
            </a:r>
            <a:r>
              <a:rPr lang="zh-CN" altLang="en-US" sz="3600" b="1">
                <a:latin typeface="楷体" panose="02010609060101010101" charset="-122"/>
                <a:ea typeface="楷体" panose="02010609060101010101" charset="-122"/>
              </a:rPr>
              <a:t>上，从写虚构的内容转向写真实的生活；</a:t>
            </a:r>
          </a:p>
          <a:p>
            <a:r>
              <a:rPr lang="zh-CN" altLang="en-US" sz="3600" b="1">
                <a:latin typeface="楷体" panose="02010609060101010101" charset="-122"/>
                <a:ea typeface="楷体" panose="02010609060101010101" charset="-122"/>
              </a:rPr>
              <a:t>在</a:t>
            </a:r>
            <a:r>
              <a:rPr lang="zh-CN" altLang="en-US" sz="3600" b="1">
                <a:highlight>
                  <a:srgbClr val="FFFF00"/>
                </a:highlight>
                <a:latin typeface="楷体" panose="02010609060101010101" charset="-122"/>
                <a:ea typeface="楷体" panose="02010609060101010101" charset="-122"/>
              </a:rPr>
              <a:t>写作方式</a:t>
            </a:r>
            <a:r>
              <a:rPr lang="zh-CN" altLang="en-US" sz="3600" b="1">
                <a:latin typeface="楷体" panose="02010609060101010101" charset="-122"/>
                <a:ea typeface="楷体" panose="02010609060101010101" charset="-122"/>
              </a:rPr>
              <a:t>上，从刻板的写转向自由的写。</a:t>
            </a:r>
          </a:p>
          <a:p>
            <a:endParaRPr lang="zh-CN" altLang="en-US" sz="3600" b="1">
              <a:highlight>
                <a:srgbClr val="FFFF00"/>
              </a:highlight>
              <a:latin typeface="楷体" panose="02010609060101010101" charset="-122"/>
              <a:ea typeface="楷体" panose="02010609060101010101" charset="-122"/>
            </a:endParaRPr>
          </a:p>
          <a:p>
            <a:r>
              <a:rPr lang="en-US" altLang="zh-CN" sz="4800" b="1">
                <a:highlight>
                  <a:srgbClr val="FFFF00"/>
                </a:highlight>
                <a:latin typeface="楷体" panose="02010609060101010101" charset="-122"/>
                <a:ea typeface="楷体" panose="02010609060101010101" charset="-122"/>
              </a:rPr>
              <a:t>——</a:t>
            </a:r>
            <a:r>
              <a:rPr lang="zh-CN" altLang="en-US" sz="4800" b="1">
                <a:highlight>
                  <a:srgbClr val="FFFF00"/>
                </a:highlight>
                <a:latin typeface="楷体" panose="02010609060101010101" charset="-122"/>
                <a:ea typeface="楷体" panose="02010609060101010101" charset="-122"/>
              </a:rPr>
              <a:t>提升思维品质（批判性思维、辩证思维）</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08660"/>
            <a:ext cx="10515600" cy="1325563"/>
          </a:xfrm>
        </p:spPr>
        <p:txBody>
          <a:bodyPr>
            <a:normAutofit/>
          </a:bodyPr>
          <a:lstStyle/>
          <a:p>
            <a:r>
              <a:rPr lang="zh-CN" altLang="en-US" sz="4265" b="1">
                <a:solidFill>
                  <a:schemeClr val="tx1"/>
                </a:solidFill>
              </a:rPr>
              <a:t>考纲变化</a:t>
            </a:r>
          </a:p>
        </p:txBody>
      </p:sp>
      <p:sp>
        <p:nvSpPr>
          <p:cNvPr id="3" name="内容占位符 2"/>
          <p:cNvSpPr>
            <a:spLocks noGrp="1"/>
          </p:cNvSpPr>
          <p:nvPr>
            <p:ph idx="1"/>
          </p:nvPr>
        </p:nvSpPr>
        <p:spPr/>
        <p:txBody>
          <a:bodyPr>
            <a:noAutofit/>
          </a:bodyPr>
          <a:lstStyle/>
          <a:p>
            <a:pPr marL="0" indent="0">
              <a:lnSpc>
                <a:spcPct val="150000"/>
              </a:lnSpc>
              <a:buNone/>
            </a:pPr>
            <a:r>
              <a:rPr lang="en-US" altLang="zh-CN" sz="2400" b="1" smtClean="0">
                <a:latin typeface="微软雅黑" panose="020B0503020204020204" charset="-122"/>
                <a:ea typeface="微软雅黑" panose="020B0503020204020204" charset="-122"/>
              </a:rPr>
              <a:t>      </a:t>
            </a:r>
            <a:r>
              <a:rPr lang="en-US" altLang="zh-CN" sz="2400" b="1" smtClean="0">
                <a:latin typeface="楷体" panose="02010609060101010101" charset="-122"/>
                <a:ea typeface="楷体" panose="02010609060101010101" charset="-122"/>
                <a:cs typeface="楷体" panose="02010609060101010101" charset="-122"/>
              </a:rPr>
              <a:t> </a:t>
            </a:r>
            <a:r>
              <a:rPr lang="en-US" altLang="zh-CN" b="1" smtClean="0">
                <a:solidFill>
                  <a:schemeClr val="tx1"/>
                </a:solidFill>
                <a:latin typeface="楷体" panose="02010609060101010101" charset="-122"/>
                <a:ea typeface="楷体" panose="02010609060101010101" charset="-122"/>
                <a:cs typeface="楷体" panose="02010609060101010101" charset="-122"/>
              </a:rPr>
              <a:t>2019</a:t>
            </a:r>
            <a:r>
              <a:rPr lang="zh-CN" altLang="en-US" b="1" smtClean="0">
                <a:solidFill>
                  <a:schemeClr val="tx1"/>
                </a:solidFill>
                <a:latin typeface="楷体" panose="02010609060101010101" charset="-122"/>
                <a:ea typeface="楷体" panose="02010609060101010101" charset="-122"/>
                <a:cs typeface="楷体" panose="02010609060101010101" charset="-122"/>
              </a:rPr>
              <a:t>年</a:t>
            </a:r>
            <a:r>
              <a:rPr lang="en-US" altLang="zh-CN" b="1" smtClean="0">
                <a:solidFill>
                  <a:schemeClr val="tx1"/>
                </a:solidFill>
                <a:latin typeface="楷体" panose="02010609060101010101" charset="-122"/>
                <a:ea typeface="楷体" panose="02010609060101010101" charset="-122"/>
                <a:cs typeface="楷体" panose="02010609060101010101" charset="-122"/>
              </a:rPr>
              <a:t>6</a:t>
            </a:r>
            <a:r>
              <a:rPr lang="zh-CN" altLang="en-US" b="1" smtClean="0">
                <a:solidFill>
                  <a:schemeClr val="tx1"/>
                </a:solidFill>
                <a:latin typeface="楷体" panose="02010609060101010101" charset="-122"/>
                <a:ea typeface="楷体" panose="02010609060101010101" charset="-122"/>
                <a:cs typeface="楷体" panose="02010609060101010101" charset="-122"/>
              </a:rPr>
              <a:t>月</a:t>
            </a:r>
            <a:r>
              <a:rPr lang="en-US" altLang="zh-CN" b="1" smtClean="0">
                <a:solidFill>
                  <a:schemeClr val="tx1"/>
                </a:solidFill>
                <a:latin typeface="楷体" panose="02010609060101010101" charset="-122"/>
                <a:ea typeface="楷体" panose="02010609060101010101" charset="-122"/>
                <a:cs typeface="楷体" panose="02010609060101010101" charset="-122"/>
              </a:rPr>
              <a:t>11</a:t>
            </a:r>
            <a:r>
              <a:rPr lang="zh-CN" altLang="en-US" b="1" smtClean="0">
                <a:solidFill>
                  <a:schemeClr val="tx1"/>
                </a:solidFill>
                <a:latin typeface="楷体" panose="02010609060101010101" charset="-122"/>
                <a:ea typeface="楷体" panose="02010609060101010101" charset="-122"/>
                <a:cs typeface="楷体" panose="02010609060101010101" charset="-122"/>
              </a:rPr>
              <a:t>日，国务院办公厅印发</a:t>
            </a:r>
            <a:r>
              <a:rPr lang="en-US" altLang="zh-CN" b="1" smtClean="0">
                <a:solidFill>
                  <a:schemeClr val="tx1"/>
                </a:solidFill>
                <a:latin typeface="楷体" panose="02010609060101010101" charset="-122"/>
                <a:ea typeface="楷体" panose="02010609060101010101" charset="-122"/>
                <a:cs typeface="楷体" panose="02010609060101010101" charset="-122"/>
              </a:rPr>
              <a:t>《</a:t>
            </a:r>
            <a:r>
              <a:rPr lang="zh-CN" altLang="en-US" b="1" smtClean="0">
                <a:solidFill>
                  <a:schemeClr val="tx1"/>
                </a:solidFill>
                <a:latin typeface="楷体" panose="02010609060101010101" charset="-122"/>
                <a:ea typeface="楷体" panose="02010609060101010101" charset="-122"/>
                <a:cs typeface="楷体" panose="02010609060101010101" charset="-122"/>
              </a:rPr>
              <a:t>关于新时代推进普通高中育人方式改革的指导意见</a:t>
            </a:r>
            <a:r>
              <a:rPr lang="en-US" altLang="zh-CN" b="1" smtClean="0">
                <a:solidFill>
                  <a:schemeClr val="tx1"/>
                </a:solidFill>
                <a:latin typeface="楷体" panose="02010609060101010101" charset="-122"/>
                <a:ea typeface="楷体" panose="02010609060101010101" charset="-122"/>
                <a:cs typeface="楷体" panose="02010609060101010101" charset="-122"/>
              </a:rPr>
              <a:t>》</a:t>
            </a:r>
            <a:r>
              <a:rPr lang="zh-CN" altLang="en-US" b="1" smtClean="0">
                <a:solidFill>
                  <a:schemeClr val="tx1"/>
                </a:solidFill>
                <a:latin typeface="楷体" panose="02010609060101010101" charset="-122"/>
                <a:ea typeface="楷体" panose="02010609060101010101" charset="-122"/>
                <a:cs typeface="楷体" panose="02010609060101010101" charset="-122"/>
              </a:rPr>
              <a:t>，第十五条：“深化考试命题改革”：</a:t>
            </a:r>
            <a:r>
              <a:rPr lang="zh-CN" altLang="en-US" sz="3600" b="1" smtClean="0">
                <a:solidFill>
                  <a:schemeClr val="tx1"/>
                </a:solidFill>
                <a:latin typeface="楷体" panose="02010609060101010101" charset="-122"/>
                <a:ea typeface="楷体" panose="02010609060101010101" charset="-122"/>
                <a:cs typeface="楷体" panose="02010609060101010101" charset="-122"/>
              </a:rPr>
              <a:t>学业水平选择性考试与高等学校招生全国统一考试命题要</a:t>
            </a:r>
            <a:r>
              <a:rPr lang="zh-CN" altLang="en-US" sz="3600" b="1" smtClean="0">
                <a:solidFill>
                  <a:srgbClr val="FF0000"/>
                </a:solidFill>
                <a:latin typeface="楷体" panose="02010609060101010101" charset="-122"/>
                <a:ea typeface="楷体" panose="02010609060101010101" charset="-122"/>
                <a:cs typeface="楷体" panose="02010609060101010101" charset="-122"/>
              </a:rPr>
              <a:t>以普通高中课程标准和高校人才选拔要求为依据</a:t>
            </a:r>
            <a:r>
              <a:rPr lang="zh-CN" altLang="en-US" sz="3600" b="1" smtClean="0">
                <a:solidFill>
                  <a:schemeClr val="tx1"/>
                </a:solidFill>
                <a:latin typeface="楷体" panose="02010609060101010101" charset="-122"/>
                <a:ea typeface="楷体" panose="02010609060101010101" charset="-122"/>
                <a:cs typeface="楷体" panose="02010609060101010101" charset="-122"/>
              </a:rPr>
              <a:t>，实施普通高中新课程的省份</a:t>
            </a:r>
            <a:r>
              <a:rPr lang="zh-CN" altLang="en-US" sz="3600" b="1" smtClean="0">
                <a:solidFill>
                  <a:srgbClr val="FF0000"/>
                </a:solidFill>
                <a:latin typeface="楷体" panose="02010609060101010101" charset="-122"/>
                <a:ea typeface="楷体" panose="02010609060101010101" charset="-122"/>
                <a:cs typeface="楷体" panose="02010609060101010101" charset="-122"/>
              </a:rPr>
              <a:t>不再制定考试大纲</a:t>
            </a:r>
            <a:r>
              <a:rPr lang="zh-CN" altLang="en-US" sz="3600" b="1" smtClean="0">
                <a:solidFill>
                  <a:schemeClr val="tx1"/>
                </a:solidFill>
                <a:latin typeface="楷体" panose="02010609060101010101" charset="-122"/>
                <a:ea typeface="楷体" panose="02010609060101010101" charset="-122"/>
                <a:cs typeface="楷体" panose="02010609060101010101" charset="-122"/>
              </a:rPr>
              <a:t>。</a:t>
            </a:r>
          </a:p>
          <a:p>
            <a:pPr marL="0" indent="0">
              <a:lnSpc>
                <a:spcPct val="150000"/>
              </a:lnSpc>
              <a:buNone/>
            </a:pPr>
            <a:endParaRPr lang="zh-CN" altLang="en-US" sz="3600" b="1" smtClean="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sz="3600" b="1">
                <a:latin typeface="楷体" panose="02010609060101010101" charset="-122"/>
                <a:ea typeface="楷体" panose="02010609060101010101" charset="-122"/>
                <a:sym typeface="+mn-ea"/>
              </a:rPr>
              <a:t>作文训练</a:t>
            </a:r>
            <a:r>
              <a:rPr lang="zh-CN" altLang="en-US"/>
              <a:t/>
            </a:r>
            <a:br>
              <a:rPr lang="zh-CN" altLang="en-US"/>
            </a:br>
            <a:endParaRPr lang="zh-CN" altLang="en-US"/>
          </a:p>
        </p:txBody>
      </p:sp>
      <p:sp>
        <p:nvSpPr>
          <p:cNvPr id="4" name="内容占位符 3"/>
          <p:cNvSpPr>
            <a:spLocks noGrp="1"/>
          </p:cNvSpPr>
          <p:nvPr>
            <p:ph idx="1"/>
          </p:nvPr>
        </p:nvSpPr>
        <p:spPr/>
        <p:txBody>
          <a:bodyPr>
            <a:normAutofit lnSpcReduction="10000"/>
          </a:bodyPr>
          <a:lstStyle/>
          <a:p>
            <a:r>
              <a:rPr lang="zh-CN" altLang="en-US" sz="2400" b="1">
                <a:latin typeface="楷体" panose="02010609060101010101" charset="-122"/>
                <a:ea typeface="楷体" panose="02010609060101010101" charset="-122"/>
              </a:rPr>
              <a:t>第一、单元任务中的写作要求，一定要尽可能落实，有利于对整个单元进行延伸思考，拓宽学生的思维广度。</a:t>
            </a:r>
          </a:p>
          <a:p>
            <a:r>
              <a:rPr lang="zh-CN" altLang="en-US" sz="2400" b="1">
                <a:latin typeface="楷体" panose="02010609060101010101" charset="-122"/>
                <a:ea typeface="楷体" panose="02010609060101010101" charset="-122"/>
              </a:rPr>
              <a:t>第二、大胆尝试各种文体，例如演讲稿、小小说、现代诗歌等等。</a:t>
            </a:r>
            <a:r>
              <a:rPr sz="2400" b="1">
                <a:latin typeface="楷体" panose="02010609060101010101" charset="-122"/>
                <a:ea typeface="楷体" panose="02010609060101010101" charset="-122"/>
                <a:sym typeface="+mn-ea"/>
              </a:rPr>
              <a:t>学生</a:t>
            </a:r>
            <a:r>
              <a:rPr lang="zh-CN" altLang="en-US" sz="2400" b="1">
                <a:latin typeface="楷体" panose="02010609060101010101" charset="-122"/>
                <a:ea typeface="楷体" panose="02010609060101010101" charset="-122"/>
              </a:rPr>
              <a:t>经过自己的创作实践，就能从作家的角度体会创作技巧，有利于帮助理解小说的各种创作要素。</a:t>
            </a:r>
          </a:p>
          <a:p>
            <a:r>
              <a:rPr lang="zh-CN" altLang="en-US" sz="2400" b="1">
                <a:latin typeface="楷体" panose="02010609060101010101" charset="-122"/>
                <a:ea typeface="楷体" panose="02010609060101010101" charset="-122"/>
              </a:rPr>
              <a:t>第三、还是要注重议论文的结构设计。从最简单的并列式，慢慢过渡到对照式、递进式。强化分论点意识，注重段首句的精准表达。</a:t>
            </a:r>
          </a:p>
          <a:p>
            <a:r>
              <a:rPr lang="zh-CN" altLang="en-US" sz="2400" b="1">
                <a:latin typeface="楷体" panose="02010609060101010101" charset="-122"/>
                <a:ea typeface="楷体" panose="02010609060101010101" charset="-122"/>
              </a:rPr>
              <a:t>第四、坚持收看新闻联播、《新闻周刊》等栏目并写评论。让学生展示，并印刷优秀例文。</a:t>
            </a:r>
          </a:p>
          <a:p>
            <a:r>
              <a:rPr lang="zh-CN" altLang="en-US" sz="3600" b="1">
                <a:highlight>
                  <a:srgbClr val="FFFF00"/>
                </a:highlight>
                <a:latin typeface="楷体" panose="02010609060101010101" charset="-122"/>
                <a:ea typeface="楷体" panose="02010609060101010101" charset="-122"/>
              </a:rPr>
              <a:t>写</a:t>
            </a:r>
            <a:r>
              <a:rPr lang="en-US" altLang="zh-CN" sz="3600" b="1">
                <a:highlight>
                  <a:srgbClr val="FFFF00"/>
                </a:highlight>
                <a:latin typeface="楷体" panose="02010609060101010101" charset="-122"/>
                <a:ea typeface="楷体" panose="02010609060101010101" charset="-122"/>
              </a:rPr>
              <a:t>——</a:t>
            </a:r>
            <a:r>
              <a:rPr sz="3600" b="1">
                <a:highlight>
                  <a:srgbClr val="FFFF00"/>
                </a:highlight>
                <a:latin typeface="楷体" panose="02010609060101010101" charset="-122"/>
                <a:ea typeface="楷体" panose="02010609060101010101" charset="-122"/>
              </a:rPr>
              <a:t>评</a:t>
            </a:r>
            <a:r>
              <a:rPr lang="en-US" altLang="zh-CN" sz="3600" b="1">
                <a:highlight>
                  <a:srgbClr val="FFFF00"/>
                </a:highlight>
                <a:latin typeface="楷体" panose="02010609060101010101" charset="-122"/>
                <a:ea typeface="楷体" panose="02010609060101010101" charset="-122"/>
              </a:rPr>
              <a:t>——</a:t>
            </a:r>
            <a:r>
              <a:rPr sz="3600" b="1">
                <a:highlight>
                  <a:srgbClr val="FFFF00"/>
                </a:highlight>
                <a:latin typeface="楷体" panose="02010609060101010101" charset="-122"/>
                <a:ea typeface="楷体" panose="02010609060101010101" charset="-122"/>
              </a:rPr>
              <a:t>改</a:t>
            </a:r>
            <a:r>
              <a:rPr lang="en-US" altLang="zh-CN" sz="3600" b="1">
                <a:highlight>
                  <a:srgbClr val="FFFF00"/>
                </a:highlight>
                <a:latin typeface="楷体" panose="02010609060101010101" charset="-122"/>
                <a:ea typeface="楷体" panose="02010609060101010101" charset="-122"/>
              </a:rPr>
              <a:t>——</a:t>
            </a:r>
            <a:r>
              <a:rPr sz="3600" b="1">
                <a:highlight>
                  <a:srgbClr val="FFFF00"/>
                </a:highlight>
                <a:latin typeface="楷体" panose="02010609060101010101" charset="-122"/>
                <a:ea typeface="楷体" panose="02010609060101010101" charset="-122"/>
              </a:rPr>
              <a:t>展</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2140"/>
            <a:ext cx="10515600" cy="1325563"/>
          </a:xfrm>
        </p:spPr>
        <p:txBody>
          <a:bodyPr/>
          <a:lstStyle/>
          <a:p>
            <a:pPr algn="ctr"/>
            <a:r>
              <a:rPr lang="zh-CN" altLang="en-US" sz="4800" b="1">
                <a:latin typeface="楷体" panose="02010609060101010101" charset="-122"/>
                <a:ea typeface="楷体" panose="02010609060101010101" charset="-122"/>
              </a:rPr>
              <a:t>结束语</a:t>
            </a:r>
          </a:p>
        </p:txBody>
      </p:sp>
      <p:sp>
        <p:nvSpPr>
          <p:cNvPr id="3" name="内容占位符 2"/>
          <p:cNvSpPr>
            <a:spLocks noGrp="1"/>
          </p:cNvSpPr>
          <p:nvPr>
            <p:ph idx="1"/>
          </p:nvPr>
        </p:nvSpPr>
        <p:spPr/>
        <p:txBody>
          <a:bodyPr/>
          <a:lstStyle/>
          <a:p>
            <a:pPr marL="0" indent="0" algn="l">
              <a:buNone/>
            </a:pPr>
            <a:r>
              <a:rPr lang="zh-CN" altLang="en-US" sz="4400" b="1">
                <a:latin typeface="楷体" panose="02010609060101010101" charset="-122"/>
                <a:ea typeface="楷体" panose="02010609060101010101" charset="-122"/>
                <a:cs typeface="楷体" panose="02010609060101010101" charset="-122"/>
              </a:rPr>
              <a:t>一轮复习备考</a:t>
            </a:r>
          </a:p>
          <a:p>
            <a:pPr marL="0" indent="0" algn="ctr">
              <a:buNone/>
            </a:pPr>
            <a:r>
              <a:rPr lang="zh-CN" altLang="en-US" sz="4400" b="1">
                <a:latin typeface="楷体" panose="02010609060101010101" charset="-122"/>
                <a:ea typeface="楷体" panose="02010609060101010101" charset="-122"/>
                <a:cs typeface="楷体" panose="02010609060101010101" charset="-122"/>
              </a:rPr>
              <a:t>重运用  轻知识</a:t>
            </a:r>
          </a:p>
          <a:p>
            <a:pPr marL="0" indent="0" algn="ctr">
              <a:buNone/>
            </a:pPr>
            <a:r>
              <a:rPr lang="zh-CN" altLang="en-US" sz="4400" b="1">
                <a:latin typeface="楷体" panose="02010609060101010101" charset="-122"/>
                <a:ea typeface="楷体" panose="02010609060101010101" charset="-122"/>
                <a:cs typeface="楷体" panose="02010609060101010101" charset="-122"/>
              </a:rPr>
              <a:t>重熟练  轻重复</a:t>
            </a:r>
          </a:p>
          <a:p>
            <a:pPr marL="0" indent="0" algn="ctr">
              <a:buNone/>
            </a:pPr>
            <a:r>
              <a:rPr lang="zh-CN" altLang="en-US" sz="4400" b="1">
                <a:latin typeface="楷体" panose="02010609060101010101" charset="-122"/>
                <a:ea typeface="楷体" panose="02010609060101010101" charset="-122"/>
                <a:cs typeface="楷体" panose="02010609060101010101" charset="-122"/>
              </a:rPr>
              <a:t>重学生  轻老师</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59435"/>
            <a:ext cx="10515600" cy="1325563"/>
          </a:xfrm>
        </p:spPr>
        <p:txBody>
          <a:bodyPr/>
          <a:lstStyle/>
          <a:p>
            <a:r>
              <a:rPr lang="zh-CN" altLang="en-US" sz="3600" b="1"/>
              <a:t>几点提醒：</a:t>
            </a:r>
          </a:p>
        </p:txBody>
      </p:sp>
      <p:sp>
        <p:nvSpPr>
          <p:cNvPr id="3" name="内容占位符 2"/>
          <p:cNvSpPr>
            <a:spLocks noGrp="1"/>
          </p:cNvSpPr>
          <p:nvPr>
            <p:ph idx="1"/>
          </p:nvPr>
        </p:nvSpPr>
        <p:spPr/>
        <p:txBody>
          <a:bodyPr/>
          <a:lstStyle/>
          <a:p>
            <a:r>
              <a:rPr lang="en-US" altLang="zh-CN" sz="3200" b="1">
                <a:latin typeface="楷体" panose="02010609060101010101" charset="-122"/>
                <a:ea typeface="楷体" panose="02010609060101010101" charset="-122"/>
                <a:cs typeface="楷体" panose="02010609060101010101" charset="-122"/>
              </a:rPr>
              <a:t>1</a:t>
            </a:r>
            <a:r>
              <a:rPr sz="3200" b="1">
                <a:latin typeface="楷体" panose="02010609060101010101" charset="-122"/>
                <a:ea typeface="楷体" panose="02010609060101010101" charset="-122"/>
                <a:cs typeface="楷体" panose="02010609060101010101" charset="-122"/>
              </a:rPr>
              <a:t>、注重新教材的内容，特别是其中群文教学意识、文学评论、微写作方面。</a:t>
            </a:r>
          </a:p>
          <a:p>
            <a:r>
              <a:rPr lang="en-US" altLang="zh-CN" sz="3200" b="1">
                <a:latin typeface="楷体" panose="02010609060101010101" charset="-122"/>
                <a:ea typeface="楷体" panose="02010609060101010101" charset="-122"/>
                <a:cs typeface="楷体" panose="02010609060101010101" charset="-122"/>
              </a:rPr>
              <a:t>2</a:t>
            </a:r>
            <a:r>
              <a:rPr sz="3200" b="1">
                <a:latin typeface="楷体" panose="02010609060101010101" charset="-122"/>
                <a:ea typeface="楷体" panose="02010609060101010101" charset="-122"/>
                <a:cs typeface="楷体" panose="02010609060101010101" charset="-122"/>
              </a:rPr>
              <a:t>、注重</a:t>
            </a:r>
            <a:r>
              <a:rPr lang="en-US" altLang="zh-CN"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rPr>
              <a:t>思辨</a:t>
            </a:r>
            <a:r>
              <a:rPr lang="en-US" altLang="zh-CN" sz="3200" b="1">
                <a:latin typeface="楷体" panose="02010609060101010101" charset="-122"/>
                <a:ea typeface="楷体" panose="02010609060101010101" charset="-122"/>
                <a:cs typeface="楷体" panose="02010609060101010101" charset="-122"/>
              </a:rPr>
              <a:t>”</a:t>
            </a:r>
            <a:r>
              <a:rPr sz="3200" b="1">
                <a:latin typeface="楷体" panose="02010609060101010101" charset="-122"/>
                <a:ea typeface="楷体" panose="02010609060101010101" charset="-122"/>
                <a:cs typeface="楷体" panose="02010609060101010101" charset="-122"/>
              </a:rPr>
              <a:t>能力的培养</a:t>
            </a:r>
          </a:p>
          <a:p>
            <a:r>
              <a:rPr lang="en-US" altLang="zh-CN" sz="3200" b="1">
                <a:latin typeface="楷体" panose="02010609060101010101" charset="-122"/>
                <a:ea typeface="楷体" panose="02010609060101010101" charset="-122"/>
                <a:cs typeface="楷体" panose="02010609060101010101" charset="-122"/>
              </a:rPr>
              <a:t>3</a:t>
            </a:r>
            <a:r>
              <a:rPr sz="3200" b="1">
                <a:latin typeface="楷体" panose="02010609060101010101" charset="-122"/>
                <a:ea typeface="楷体" panose="02010609060101010101" charset="-122"/>
                <a:cs typeface="楷体" panose="02010609060101010101" charset="-122"/>
              </a:rPr>
              <a:t>、注重推断和应用能力</a:t>
            </a:r>
          </a:p>
          <a:p>
            <a:r>
              <a:rPr lang="en-US" altLang="zh-CN" sz="3200" b="1">
                <a:latin typeface="楷体" panose="02010609060101010101" charset="-122"/>
                <a:ea typeface="楷体" panose="02010609060101010101" charset="-122"/>
                <a:cs typeface="楷体" panose="02010609060101010101" charset="-122"/>
              </a:rPr>
              <a:t>4</a:t>
            </a:r>
            <a:r>
              <a:rPr sz="3200" b="1">
                <a:latin typeface="楷体" panose="02010609060101010101" charset="-122"/>
                <a:ea typeface="楷体" panose="02010609060101010101" charset="-122"/>
                <a:cs typeface="楷体" panose="02010609060101010101" charset="-122"/>
              </a:rPr>
              <a:t>、重视北京卷和上海卷对高考命题的影响</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7015" y="814705"/>
            <a:ext cx="11599545" cy="1325880"/>
          </a:xfrm>
        </p:spPr>
        <p:txBody>
          <a:bodyPr>
            <a:noAutofit/>
          </a:bodyPr>
          <a:lstStyle/>
          <a:p>
            <a:pPr algn="l"/>
            <a:r>
              <a:rPr lang="zh-CN" altLang="en-US" sz="3200" smtClean="0">
                <a:solidFill>
                  <a:srgbClr val="FFFF00"/>
                </a:solidFill>
                <a:latin typeface="微软雅黑" panose="020B0503020204020204" charset="-122"/>
                <a:ea typeface="微软雅黑" panose="020B0503020204020204" charset="-122"/>
              </a:rPr>
              <a:t>   </a:t>
            </a:r>
            <a:r>
              <a:rPr lang="zh-CN" altLang="en-US" sz="3200" smtClean="0">
                <a:solidFill>
                  <a:schemeClr val="tx1"/>
                </a:solidFill>
                <a:latin typeface="微软雅黑" panose="020B0503020204020204" charset="-122"/>
                <a:ea typeface="微软雅黑" panose="020B0503020204020204" charset="-122"/>
              </a:rPr>
              <a:t> 高考是一项具有鲜明中国特色的基本教育考试制度。</a:t>
            </a:r>
            <a:r>
              <a:rPr lang="zh-CN" altLang="en-US" sz="2800" smtClean="0">
                <a:solidFill>
                  <a:schemeClr val="tx1"/>
                </a:solidFill>
                <a:effectLst/>
                <a:latin typeface="微软雅黑" panose="020B0503020204020204" charset="-122"/>
                <a:ea typeface="微软雅黑" panose="020B0503020204020204" charset="-122"/>
              </a:rPr>
              <a:t>（</a:t>
            </a:r>
            <a:r>
              <a:rPr lang="en-US" altLang="zh-CN" sz="2800" smtClean="0">
                <a:solidFill>
                  <a:schemeClr val="tx1"/>
                </a:solidFill>
                <a:effectLst/>
                <a:latin typeface="微软雅黑" panose="020B0503020204020204" charset="-122"/>
                <a:ea typeface="微软雅黑" panose="020B0503020204020204" charset="-122"/>
              </a:rPr>
              <a:t>《</a:t>
            </a:r>
            <a:r>
              <a:rPr lang="zh-CN" altLang="en-US" sz="2800" smtClean="0">
                <a:solidFill>
                  <a:schemeClr val="tx1"/>
                </a:solidFill>
                <a:effectLst/>
                <a:latin typeface="微软雅黑" panose="020B0503020204020204" charset="-122"/>
                <a:ea typeface="微软雅黑" panose="020B0503020204020204" charset="-122"/>
              </a:rPr>
              <a:t>中国高考评价体系</a:t>
            </a:r>
            <a:r>
              <a:rPr lang="en-US" altLang="zh-CN" sz="2800" smtClean="0">
                <a:solidFill>
                  <a:schemeClr val="tx1"/>
                </a:solidFill>
                <a:effectLst/>
                <a:latin typeface="微软雅黑" panose="020B0503020204020204" charset="-122"/>
                <a:ea typeface="微软雅黑" panose="020B0503020204020204" charset="-122"/>
              </a:rPr>
              <a:t>》</a:t>
            </a:r>
            <a:r>
              <a:rPr lang="zh-CN" altLang="en-US" sz="2800" smtClean="0">
                <a:solidFill>
                  <a:schemeClr val="tx1"/>
                </a:solidFill>
                <a:effectLst/>
                <a:latin typeface="微软雅黑" panose="020B0503020204020204" charset="-122"/>
                <a:ea typeface="微软雅黑" panose="020B0503020204020204" charset="-122"/>
              </a:rPr>
              <a:t>）</a:t>
            </a:r>
          </a:p>
        </p:txBody>
      </p:sp>
      <p:sp>
        <p:nvSpPr>
          <p:cNvPr id="3" name="内容占位符 2"/>
          <p:cNvSpPr>
            <a:spLocks noGrp="1"/>
          </p:cNvSpPr>
          <p:nvPr>
            <p:ph idx="1"/>
          </p:nvPr>
        </p:nvSpPr>
        <p:spPr>
          <a:xfrm>
            <a:off x="247015" y="2140585"/>
            <a:ext cx="11519535" cy="4351655"/>
          </a:xfrm>
        </p:spPr>
        <p:txBody>
          <a:bodyPr>
            <a:normAutofit/>
          </a:bodyPr>
          <a:lstStyle/>
          <a:p>
            <a:pPr marL="0" indent="0">
              <a:buNone/>
            </a:pPr>
            <a:r>
              <a:rPr lang="zh-CN" altLang="en-US" sz="2665">
                <a:latin typeface="微软雅黑" panose="020B0503020204020204" charset="-122"/>
                <a:ea typeface="微软雅黑" panose="020B0503020204020204" charset="-122"/>
              </a:rPr>
              <a:t> </a:t>
            </a:r>
            <a:r>
              <a:rPr lang="zh-CN" altLang="en-US" sz="2665" smtClean="0">
                <a:latin typeface="微软雅黑" panose="020B0503020204020204" charset="-122"/>
                <a:ea typeface="微软雅黑" panose="020B0503020204020204" charset="-122"/>
              </a:rPr>
              <a:t>    </a:t>
            </a:r>
            <a:r>
              <a:rPr lang="zh-CN" altLang="en-US" sz="2665" smtClean="0">
                <a:solidFill>
                  <a:schemeClr val="tx1"/>
                </a:solidFill>
                <a:latin typeface="微软雅黑" panose="020B0503020204020204" charset="-122"/>
                <a:ea typeface="微软雅黑" panose="020B0503020204020204" charset="-122"/>
              </a:rPr>
              <a:t>首先要领悟高考怎么考。国家出台</a:t>
            </a:r>
            <a:r>
              <a:rPr lang="en-US" altLang="zh-CN" sz="2665" smtClean="0">
                <a:solidFill>
                  <a:schemeClr val="tx1"/>
                </a:solidFill>
                <a:latin typeface="微软雅黑" panose="020B0503020204020204" charset="-122"/>
                <a:ea typeface="微软雅黑" panose="020B0503020204020204" charset="-122"/>
              </a:rPr>
              <a:t>《</a:t>
            </a:r>
            <a:r>
              <a:rPr lang="zh-CN" altLang="en-US" sz="2665" smtClean="0">
                <a:solidFill>
                  <a:schemeClr val="tx1"/>
                </a:solidFill>
                <a:latin typeface="微软雅黑" panose="020B0503020204020204" charset="-122"/>
                <a:ea typeface="微软雅黑" panose="020B0503020204020204" charset="-122"/>
              </a:rPr>
              <a:t>中国高考评价体系</a:t>
            </a:r>
            <a:r>
              <a:rPr lang="en-US" altLang="zh-CN" sz="2665" smtClean="0">
                <a:solidFill>
                  <a:schemeClr val="tx1"/>
                </a:solidFill>
                <a:latin typeface="微软雅黑" panose="020B0503020204020204" charset="-122"/>
                <a:ea typeface="微软雅黑" panose="020B0503020204020204" charset="-122"/>
              </a:rPr>
              <a:t>》</a:t>
            </a:r>
            <a:r>
              <a:rPr lang="zh-CN" altLang="en-US" smtClean="0">
                <a:solidFill>
                  <a:schemeClr val="tx1"/>
                </a:solidFill>
                <a:latin typeface="微软雅黑" panose="020B0503020204020204" charset="-122"/>
                <a:ea typeface="微软雅黑" panose="020B0503020204020204" charset="-122"/>
              </a:rPr>
              <a:t>（</a:t>
            </a:r>
            <a:r>
              <a:rPr lang="en-US" altLang="zh-CN" smtClean="0">
                <a:solidFill>
                  <a:schemeClr val="tx1"/>
                </a:solidFill>
                <a:latin typeface="微软雅黑" panose="020B0503020204020204" charset="-122"/>
                <a:ea typeface="微软雅黑" panose="020B0503020204020204" charset="-122"/>
              </a:rPr>
              <a:t>2019</a:t>
            </a:r>
            <a:r>
              <a:rPr lang="zh-CN" altLang="en-US" smtClean="0">
                <a:solidFill>
                  <a:schemeClr val="tx1"/>
                </a:solidFill>
                <a:latin typeface="微软雅黑" panose="020B0503020204020204" charset="-122"/>
                <a:ea typeface="微软雅黑" panose="020B0503020204020204" charset="-122"/>
              </a:rPr>
              <a:t>年</a:t>
            </a:r>
            <a:r>
              <a:rPr lang="en-US" altLang="zh-CN" smtClean="0">
                <a:solidFill>
                  <a:schemeClr val="tx1"/>
                </a:solidFill>
                <a:latin typeface="微软雅黑" panose="020B0503020204020204" charset="-122"/>
                <a:ea typeface="微软雅黑" panose="020B0503020204020204" charset="-122"/>
              </a:rPr>
              <a:t>11</a:t>
            </a:r>
            <a:r>
              <a:rPr lang="zh-CN" altLang="en-US" smtClean="0">
                <a:solidFill>
                  <a:schemeClr val="tx1"/>
                </a:solidFill>
                <a:latin typeface="微软雅黑" panose="020B0503020204020204" charset="-122"/>
                <a:ea typeface="微软雅黑" panose="020B0503020204020204" charset="-122"/>
              </a:rPr>
              <a:t>月）</a:t>
            </a:r>
            <a:endParaRPr lang="en-US" altLang="zh-CN" smtClean="0">
              <a:solidFill>
                <a:schemeClr val="tx1"/>
              </a:solidFill>
              <a:latin typeface="微软雅黑" panose="020B0503020204020204" charset="-122"/>
              <a:ea typeface="微软雅黑" panose="020B0503020204020204" charset="-122"/>
            </a:endParaRPr>
          </a:p>
          <a:p>
            <a:pPr marL="0" indent="0">
              <a:buNone/>
            </a:pPr>
            <a:endParaRPr lang="en-US" altLang="zh-CN" sz="2665" smtClean="0">
              <a:solidFill>
                <a:schemeClr val="tx1"/>
              </a:solidFill>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normAutofit/>
          </a:bodyPr>
          <a:lstStyle/>
          <a:p>
            <a:fld id="{3DD02B85-5C96-41D8-963A-80FCF12056AF}" type="slidenum">
              <a:rPr lang="zh-CN" altLang="en-US" sz="1600" smtClean="0"/>
              <a:t>6</a:t>
            </a:fld>
            <a:endParaRPr lang="zh-CN" altLang="en-US" sz="1600"/>
          </a:p>
        </p:txBody>
      </p:sp>
      <p:pic>
        <p:nvPicPr>
          <p:cNvPr id="10" name="图片 9"/>
          <p:cNvPicPr>
            <a:picLocks noChangeAspect="1"/>
          </p:cNvPicPr>
          <p:nvPr/>
        </p:nvPicPr>
        <p:blipFill>
          <a:blip r:embed="rId3"/>
          <a:stretch>
            <a:fillRect/>
          </a:stretch>
        </p:blipFill>
        <p:spPr>
          <a:xfrm>
            <a:off x="1719580" y="2862580"/>
            <a:ext cx="3542665" cy="3734435"/>
          </a:xfrm>
          <a:prstGeom prst="rect">
            <a:avLst/>
          </a:prstGeom>
          <a:ln>
            <a:solidFill>
              <a:srgbClr val="FF0000"/>
            </a:solidFill>
          </a:ln>
        </p:spPr>
      </p:pic>
      <p:pic>
        <p:nvPicPr>
          <p:cNvPr id="4" name="图片 3"/>
          <p:cNvPicPr>
            <a:picLocks noChangeAspect="1"/>
          </p:cNvPicPr>
          <p:nvPr>
            <p:custDataLst>
              <p:tags r:id="rId1"/>
            </p:custDataLst>
          </p:nvPr>
        </p:nvPicPr>
        <p:blipFill>
          <a:blip r:embed="rId4"/>
          <a:stretch>
            <a:fillRect/>
          </a:stretch>
        </p:blipFill>
        <p:spPr>
          <a:xfrm>
            <a:off x="7141210" y="2809875"/>
            <a:ext cx="2864485" cy="378396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726440"/>
            <a:ext cx="10515600" cy="1325563"/>
          </a:xfrm>
        </p:spPr>
        <p:txBody>
          <a:bodyPr>
            <a:normAutofit/>
          </a:bodyPr>
          <a:lstStyle/>
          <a:p>
            <a:r>
              <a:rPr lang="en-US" altLang="zh-CN" sz="3735" smtClean="0">
                <a:solidFill>
                  <a:schemeClr val="tx1"/>
                </a:solidFill>
                <a:latin typeface="微软雅黑" panose="020B0503020204020204" charset="-122"/>
                <a:ea typeface="微软雅黑" panose="020B0503020204020204" charset="-122"/>
              </a:rPr>
              <a:t>《</a:t>
            </a:r>
            <a:r>
              <a:rPr lang="zh-CN" altLang="en-US" sz="3735" smtClean="0">
                <a:solidFill>
                  <a:schemeClr val="tx1"/>
                </a:solidFill>
                <a:latin typeface="微软雅黑" panose="020B0503020204020204" charset="-122"/>
                <a:ea typeface="微软雅黑" panose="020B0503020204020204" charset="-122"/>
              </a:rPr>
              <a:t>中国高考评价体系</a:t>
            </a:r>
            <a:r>
              <a:rPr lang="en-US" altLang="zh-CN" sz="3735" smtClean="0">
                <a:solidFill>
                  <a:schemeClr val="tx1"/>
                </a:solidFill>
                <a:latin typeface="微软雅黑" panose="020B0503020204020204" charset="-122"/>
                <a:ea typeface="微软雅黑" panose="020B0503020204020204" charset="-122"/>
              </a:rPr>
              <a:t>》</a:t>
            </a:r>
          </a:p>
        </p:txBody>
      </p:sp>
      <p:sp>
        <p:nvSpPr>
          <p:cNvPr id="3" name="内容占位符 2"/>
          <p:cNvSpPr>
            <a:spLocks noGrp="1"/>
          </p:cNvSpPr>
          <p:nvPr>
            <p:ph idx="1"/>
          </p:nvPr>
        </p:nvSpPr>
        <p:spPr/>
        <p:txBody>
          <a:bodyPr>
            <a:normAutofit fontScale="92500" lnSpcReduction="10000"/>
          </a:bodyPr>
          <a:lstStyle/>
          <a:p>
            <a:pPr marL="0" indent="0">
              <a:lnSpc>
                <a:spcPct val="150000"/>
              </a:lnSpc>
              <a:buNone/>
            </a:pPr>
            <a:r>
              <a:rPr lang="zh-CN" altLang="en-US" sz="2665" smtClean="0">
                <a:latin typeface="微软雅黑" panose="020B0503020204020204" charset="-122"/>
                <a:ea typeface="微软雅黑" panose="020B0503020204020204" charset="-122"/>
              </a:rPr>
              <a:t>      </a:t>
            </a:r>
            <a:r>
              <a:rPr lang="zh-CN" altLang="en-US" sz="2665" smtClean="0">
                <a:solidFill>
                  <a:schemeClr val="tx1"/>
                </a:solidFill>
                <a:latin typeface="微软雅黑" panose="020B0503020204020204" charset="-122"/>
                <a:ea typeface="微软雅黑" panose="020B0503020204020204" charset="-122"/>
              </a:rPr>
              <a:t> “一核”“四层”“四翼”组成。</a:t>
            </a:r>
            <a:endParaRPr lang="en-US" altLang="zh-CN" sz="2665" smtClean="0">
              <a:solidFill>
                <a:schemeClr val="tx1"/>
              </a:solidFill>
              <a:latin typeface="微软雅黑" panose="020B0503020204020204" charset="-122"/>
              <a:ea typeface="微软雅黑" panose="020B0503020204020204" charset="-122"/>
            </a:endParaRPr>
          </a:p>
          <a:p>
            <a:pPr marL="0" indent="0">
              <a:lnSpc>
                <a:spcPct val="150000"/>
              </a:lnSpc>
              <a:buNone/>
            </a:pPr>
            <a:r>
              <a:rPr lang="en-US" altLang="zh-CN" sz="2665">
                <a:latin typeface="微软雅黑" panose="020B0503020204020204" charset="-122"/>
                <a:ea typeface="微软雅黑" panose="020B0503020204020204" charset="-122"/>
              </a:rPr>
              <a:t> </a:t>
            </a:r>
            <a:r>
              <a:rPr lang="en-US" altLang="zh-CN" sz="2665" smtClean="0">
                <a:latin typeface="微软雅黑" panose="020B0503020204020204" charset="-122"/>
                <a:ea typeface="微软雅黑" panose="020B0503020204020204" charset="-122"/>
              </a:rPr>
              <a:t>      </a:t>
            </a:r>
            <a:r>
              <a:rPr lang="zh-CN" altLang="en-US" sz="2665" smtClean="0">
                <a:latin typeface="微软雅黑" panose="020B0503020204020204" charset="-122"/>
                <a:ea typeface="微软雅黑" panose="020B0503020204020204" charset="-122"/>
              </a:rPr>
              <a:t>“</a:t>
            </a:r>
            <a:r>
              <a:rPr lang="zh-CN" altLang="en-US" sz="2665" b="1" smtClean="0">
                <a:solidFill>
                  <a:srgbClr val="00B0F0"/>
                </a:solidFill>
                <a:latin typeface="微软雅黑" panose="020B0503020204020204" charset="-122"/>
                <a:ea typeface="微软雅黑" panose="020B0503020204020204" charset="-122"/>
              </a:rPr>
              <a:t>一核</a:t>
            </a:r>
            <a:r>
              <a:rPr lang="zh-CN" altLang="en-US" sz="2665" smtClean="0">
                <a:latin typeface="微软雅黑" panose="020B0503020204020204" charset="-122"/>
                <a:ea typeface="微软雅黑" panose="020B0503020204020204" charset="-122"/>
              </a:rPr>
              <a:t>”是高考的核心功能，即“立德树人、服务选才、引导教学”，回答“</a:t>
            </a:r>
            <a:r>
              <a:rPr lang="zh-CN" altLang="en-US" sz="2665" smtClean="0">
                <a:solidFill>
                  <a:srgbClr val="FF0000"/>
                </a:solidFill>
                <a:latin typeface="微软雅黑" panose="020B0503020204020204" charset="-122"/>
                <a:ea typeface="微软雅黑" panose="020B0503020204020204" charset="-122"/>
              </a:rPr>
              <a:t>为什么考</a:t>
            </a:r>
            <a:r>
              <a:rPr lang="zh-CN" altLang="en-US" sz="2665" smtClean="0">
                <a:latin typeface="微软雅黑" panose="020B0503020204020204" charset="-122"/>
                <a:ea typeface="微软雅黑" panose="020B0503020204020204" charset="-122"/>
              </a:rPr>
              <a:t>”的问题；</a:t>
            </a:r>
            <a:endParaRPr lang="en-US" altLang="zh-CN" sz="2665" smtClean="0">
              <a:latin typeface="微软雅黑" panose="020B0503020204020204" charset="-122"/>
              <a:ea typeface="微软雅黑" panose="020B0503020204020204" charset="-122"/>
            </a:endParaRPr>
          </a:p>
          <a:p>
            <a:pPr marL="0" indent="0">
              <a:lnSpc>
                <a:spcPct val="150000"/>
              </a:lnSpc>
              <a:buNone/>
            </a:pPr>
            <a:r>
              <a:rPr lang="en-US" altLang="zh-CN" sz="2665">
                <a:latin typeface="微软雅黑" panose="020B0503020204020204" charset="-122"/>
                <a:ea typeface="微软雅黑" panose="020B0503020204020204" charset="-122"/>
              </a:rPr>
              <a:t> </a:t>
            </a:r>
            <a:r>
              <a:rPr lang="en-US" altLang="zh-CN" sz="2665" smtClean="0">
                <a:latin typeface="微软雅黑" panose="020B0503020204020204" charset="-122"/>
                <a:ea typeface="微软雅黑" panose="020B0503020204020204" charset="-122"/>
              </a:rPr>
              <a:t>      </a:t>
            </a:r>
            <a:r>
              <a:rPr lang="zh-CN" altLang="en-US" sz="2665" smtClean="0">
                <a:latin typeface="微软雅黑" panose="020B0503020204020204" charset="-122"/>
                <a:ea typeface="微软雅黑" panose="020B0503020204020204" charset="-122"/>
              </a:rPr>
              <a:t>“</a:t>
            </a:r>
            <a:r>
              <a:rPr lang="zh-CN" altLang="en-US" sz="2665" b="1" smtClean="0">
                <a:solidFill>
                  <a:srgbClr val="00B0F0"/>
                </a:solidFill>
                <a:latin typeface="微软雅黑" panose="020B0503020204020204" charset="-122"/>
                <a:ea typeface="微软雅黑" panose="020B0503020204020204" charset="-122"/>
              </a:rPr>
              <a:t>四层</a:t>
            </a:r>
            <a:r>
              <a:rPr lang="zh-CN" altLang="en-US" sz="2665" smtClean="0">
                <a:latin typeface="微软雅黑" panose="020B0503020204020204" charset="-122"/>
                <a:ea typeface="微软雅黑" panose="020B0503020204020204" charset="-122"/>
              </a:rPr>
              <a:t>”为高考的考查内容，即“核心价值、学科素养、关键能力、必备知识”，回答“</a:t>
            </a:r>
            <a:r>
              <a:rPr lang="zh-CN" altLang="en-US" sz="2665" smtClean="0">
                <a:solidFill>
                  <a:srgbClr val="FF0000"/>
                </a:solidFill>
                <a:latin typeface="微软雅黑" panose="020B0503020204020204" charset="-122"/>
                <a:ea typeface="微软雅黑" panose="020B0503020204020204" charset="-122"/>
              </a:rPr>
              <a:t>考什么</a:t>
            </a:r>
            <a:r>
              <a:rPr lang="zh-CN" altLang="en-US" sz="2665" smtClean="0">
                <a:latin typeface="微软雅黑" panose="020B0503020204020204" charset="-122"/>
                <a:ea typeface="微软雅黑" panose="020B0503020204020204" charset="-122"/>
              </a:rPr>
              <a:t>”的问题；</a:t>
            </a:r>
            <a:endParaRPr lang="en-US" altLang="zh-CN" sz="2665" smtClean="0">
              <a:latin typeface="微软雅黑" panose="020B0503020204020204" charset="-122"/>
              <a:ea typeface="微软雅黑" panose="020B0503020204020204" charset="-122"/>
            </a:endParaRPr>
          </a:p>
          <a:p>
            <a:pPr marL="0" indent="0">
              <a:lnSpc>
                <a:spcPct val="150000"/>
              </a:lnSpc>
              <a:buNone/>
            </a:pPr>
            <a:r>
              <a:rPr lang="en-US" altLang="zh-CN" sz="2665">
                <a:latin typeface="微软雅黑" panose="020B0503020204020204" charset="-122"/>
                <a:ea typeface="微软雅黑" panose="020B0503020204020204" charset="-122"/>
              </a:rPr>
              <a:t> </a:t>
            </a:r>
            <a:r>
              <a:rPr lang="en-US" altLang="zh-CN" sz="2665" smtClean="0">
                <a:latin typeface="微软雅黑" panose="020B0503020204020204" charset="-122"/>
                <a:ea typeface="微软雅黑" panose="020B0503020204020204" charset="-122"/>
              </a:rPr>
              <a:t>      </a:t>
            </a:r>
            <a:r>
              <a:rPr lang="zh-CN" altLang="en-US" sz="2665" b="1" smtClean="0">
                <a:solidFill>
                  <a:srgbClr val="00B0F0"/>
                </a:solidFill>
                <a:latin typeface="微软雅黑" panose="020B0503020204020204" charset="-122"/>
                <a:ea typeface="微软雅黑" panose="020B0503020204020204" charset="-122"/>
              </a:rPr>
              <a:t>“四翼</a:t>
            </a:r>
            <a:r>
              <a:rPr lang="zh-CN" altLang="en-US" sz="2665" smtClean="0">
                <a:latin typeface="微软雅黑" panose="020B0503020204020204" charset="-122"/>
                <a:ea typeface="微软雅黑" panose="020B0503020204020204" charset="-122"/>
              </a:rPr>
              <a:t>”为高考的考查要求，即“基础性、综合性、应用性、创新性”，回答“</a:t>
            </a:r>
            <a:r>
              <a:rPr lang="zh-CN" altLang="en-US" sz="2665" smtClean="0">
                <a:solidFill>
                  <a:srgbClr val="FF0000"/>
                </a:solidFill>
                <a:latin typeface="微软雅黑" panose="020B0503020204020204" charset="-122"/>
                <a:ea typeface="微软雅黑" panose="020B0503020204020204" charset="-122"/>
              </a:rPr>
              <a:t>怎么考</a:t>
            </a:r>
            <a:r>
              <a:rPr lang="zh-CN" altLang="en-US" sz="2665" smtClean="0">
                <a:latin typeface="微软雅黑" panose="020B0503020204020204" charset="-122"/>
                <a:ea typeface="微软雅黑" panose="020B0503020204020204" charset="-122"/>
              </a:rPr>
              <a:t>”的问题。</a:t>
            </a:r>
            <a:r>
              <a:rPr lang="zh-CN" altLang="en-US" sz="2665"/>
              <a:t> </a:t>
            </a:r>
            <a:endParaRPr lang="zh-CN" altLang="en-US" sz="2665">
              <a:latin typeface="微软雅黑" panose="020B0503020204020204" charset="-122"/>
              <a:ea typeface="微软雅黑" panose="020B0503020204020204" charset="-122"/>
            </a:endParaRPr>
          </a:p>
        </p:txBody>
      </p:sp>
      <p:sp>
        <p:nvSpPr>
          <p:cNvPr id="4" name="线形标注 2 3"/>
          <p:cNvSpPr/>
          <p:nvPr/>
        </p:nvSpPr>
        <p:spPr>
          <a:xfrm>
            <a:off x="8569054" y="1042710"/>
            <a:ext cx="2784309" cy="1104896"/>
          </a:xfrm>
          <a:prstGeom prst="borderCallout2">
            <a:avLst>
              <a:gd name="adj1" fmla="val 8089"/>
              <a:gd name="adj2" fmla="val 0"/>
              <a:gd name="adj3" fmla="val 9865"/>
              <a:gd name="adj4" fmla="val -29181"/>
              <a:gd name="adj5" fmla="val 143847"/>
              <a:gd name="adj6" fmla="val 23477"/>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mtClean="0">
                <a:solidFill>
                  <a:schemeClr val="tx1"/>
                </a:solidFill>
                <a:latin typeface="微软雅黑" panose="020B0503020204020204" charset="-122"/>
                <a:ea typeface="微软雅黑" panose="020B0503020204020204" charset="-122"/>
              </a:rPr>
              <a:t>高考是选拔性考试</a:t>
            </a:r>
            <a:r>
              <a:rPr lang="en-US" altLang="zh-CN" sz="2400" smtClean="0">
                <a:solidFill>
                  <a:schemeClr val="tx1"/>
                </a:solidFill>
                <a:latin typeface="微软雅黑" panose="020B0503020204020204" charset="-122"/>
                <a:ea typeface="微软雅黑" panose="020B0503020204020204" charset="-122"/>
              </a:rPr>
              <a:t>——</a:t>
            </a:r>
            <a:r>
              <a:rPr lang="zh-CN" altLang="en-US" sz="2400" smtClean="0">
                <a:solidFill>
                  <a:schemeClr val="tx1"/>
                </a:solidFill>
                <a:latin typeface="微软雅黑" panose="020B0503020204020204" charset="-122"/>
                <a:ea typeface="微软雅黑" panose="020B0503020204020204" charset="-122"/>
              </a:rPr>
              <a:t>不照顾差生！</a:t>
            </a:r>
            <a:endParaRPr lang="zh-CN" altLang="en-US" sz="2400">
              <a:solidFill>
                <a:schemeClr val="tx1"/>
              </a:solidFill>
              <a:latin typeface="微软雅黑" panose="020B0503020204020204" charset="-122"/>
              <a:ea typeface="微软雅黑" panose="020B0503020204020204" charset="-122"/>
            </a:endParaRPr>
          </a:p>
        </p:txBody>
      </p:sp>
      <p:sp>
        <p:nvSpPr>
          <p:cNvPr id="5" name="线形标注 2 4"/>
          <p:cNvSpPr/>
          <p:nvPr/>
        </p:nvSpPr>
        <p:spPr>
          <a:xfrm>
            <a:off x="5492519" y="1536105"/>
            <a:ext cx="2784309" cy="1104896"/>
          </a:xfrm>
          <a:prstGeom prst="borderCallout2">
            <a:avLst>
              <a:gd name="adj1" fmla="val 8089"/>
              <a:gd name="adj2" fmla="val 0"/>
              <a:gd name="adj3" fmla="val 9865"/>
              <a:gd name="adj4" fmla="val -29181"/>
              <a:gd name="adj5" fmla="val 121491"/>
              <a:gd name="adj6" fmla="val 53489"/>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smtClean="0">
                <a:solidFill>
                  <a:schemeClr val="tx1"/>
                </a:solidFill>
                <a:latin typeface="微软雅黑" panose="020B0503020204020204" charset="-122"/>
                <a:ea typeface="微软雅黑" panose="020B0503020204020204" charset="-122"/>
              </a:rPr>
              <a:t>高考是国家考试，必须为国家民族复兴服务！</a:t>
            </a:r>
            <a:endParaRPr lang="zh-CN" altLang="en-US" sz="2400">
              <a:solidFill>
                <a:schemeClr val="tx1"/>
              </a:solidFill>
              <a:latin typeface="微软雅黑" panose="020B0503020204020204" charset="-122"/>
              <a:ea typeface="微软雅黑" panose="020B0503020204020204" charset="-122"/>
            </a:endParaRPr>
          </a:p>
        </p:txBody>
      </p:sp>
      <p:sp>
        <p:nvSpPr>
          <p:cNvPr id="6" name="线形标注 2 5"/>
          <p:cNvSpPr/>
          <p:nvPr/>
        </p:nvSpPr>
        <p:spPr>
          <a:xfrm>
            <a:off x="6477192" y="5624043"/>
            <a:ext cx="5088565" cy="864096"/>
          </a:xfrm>
          <a:prstGeom prst="borderCallout2">
            <a:avLst>
              <a:gd name="adj1" fmla="val 8089"/>
              <a:gd name="adj2" fmla="val 0"/>
              <a:gd name="adj3" fmla="val -52284"/>
              <a:gd name="adj4" fmla="val 198"/>
              <a:gd name="adj5" fmla="val -144458"/>
              <a:gd name="adj6" fmla="val 5012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a:solidFill>
                  <a:schemeClr val="tx1"/>
                </a:solidFill>
                <a:latin typeface="微软雅黑" panose="020B0503020204020204" charset="-122"/>
                <a:ea typeface="微软雅黑" panose="020B0503020204020204" charset="-122"/>
              </a:rPr>
              <a:t>语言建构与运用，思维发展与</a:t>
            </a:r>
            <a:r>
              <a:rPr lang="zh-CN" altLang="en-US" sz="2400" smtClean="0">
                <a:solidFill>
                  <a:schemeClr val="tx1"/>
                </a:solidFill>
                <a:latin typeface="微软雅黑" panose="020B0503020204020204" charset="-122"/>
                <a:ea typeface="微软雅黑" panose="020B0503020204020204" charset="-122"/>
              </a:rPr>
              <a:t>提升，</a:t>
            </a:r>
            <a:endParaRPr lang="en-US" altLang="zh-CN" sz="2400" smtClean="0">
              <a:solidFill>
                <a:schemeClr val="tx1"/>
              </a:solidFill>
              <a:latin typeface="微软雅黑" panose="020B0503020204020204" charset="-122"/>
              <a:ea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rPr>
              <a:t>审美鉴赏与创造，文化传承与</a:t>
            </a:r>
            <a:r>
              <a:rPr lang="zh-CN" altLang="en-US" sz="2400" smtClean="0">
                <a:solidFill>
                  <a:schemeClr val="tx1"/>
                </a:solidFill>
                <a:latin typeface="微软雅黑" panose="020B0503020204020204" charset="-122"/>
                <a:ea typeface="微软雅黑" panose="020B0503020204020204" charset="-122"/>
              </a:rPr>
              <a:t>理解。</a:t>
            </a:r>
            <a:endParaRPr lang="zh-CN" altLang="en-US" sz="2400">
              <a:solidFill>
                <a:schemeClr val="tx1"/>
              </a:solidFill>
              <a:latin typeface="微软雅黑" panose="020B0503020204020204" charset="-122"/>
              <a:ea typeface="微软雅黑" panose="020B0503020204020204" charset="-122"/>
            </a:endParaRPr>
          </a:p>
        </p:txBody>
      </p:sp>
      <p:cxnSp>
        <p:nvCxnSpPr>
          <p:cNvPr id="8" name="直接箭头连接符 7"/>
          <p:cNvCxnSpPr/>
          <p:nvPr/>
        </p:nvCxnSpPr>
        <p:spPr>
          <a:xfrm>
            <a:off x="6476993" y="5624440"/>
            <a:ext cx="4608512"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0" name="直接箭头连接符 9"/>
          <p:cNvCxnSpPr/>
          <p:nvPr/>
        </p:nvCxnSpPr>
        <p:spPr>
          <a:xfrm>
            <a:off x="740483" y="6269084"/>
            <a:ext cx="13441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灯片编号占位符 12"/>
          <p:cNvSpPr>
            <a:spLocks noGrp="1"/>
          </p:cNvSpPr>
          <p:nvPr>
            <p:ph type="sldNum" sz="quarter" idx="12"/>
          </p:nvPr>
        </p:nvSpPr>
        <p:spPr/>
        <p:txBody>
          <a:bodyPr>
            <a:normAutofit/>
          </a:bodyPr>
          <a:lstStyle/>
          <a:p>
            <a:fld id="{3DD02B85-5C96-41D8-963A-80FCF12056AF}" type="slidenum">
              <a:rPr lang="zh-CN" altLang="en-US" sz="1600" smtClean="0"/>
              <a:t>7</a:t>
            </a:fld>
            <a:endParaRPr lang="zh-CN" altLang="en-US" sz="1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4565"/>
            <a:ext cx="10515600" cy="1325563"/>
          </a:xfrm>
        </p:spPr>
        <p:txBody>
          <a:bodyPr/>
          <a:lstStyle/>
          <a:p>
            <a:pPr algn="ctr"/>
            <a:r>
              <a:rPr lang="zh-CN" altLang="en-US" sz="3200" b="1"/>
              <a:t>高考评价体系的学科素养指标体系</a:t>
            </a:r>
          </a:p>
        </p:txBody>
      </p:sp>
      <p:pic>
        <p:nvPicPr>
          <p:cNvPr id="4" name="内容占位符 3"/>
          <p:cNvPicPr>
            <a:picLocks noGrp="1" noChangeAspect="1"/>
          </p:cNvPicPr>
          <p:nvPr>
            <p:ph idx="1"/>
          </p:nvPr>
        </p:nvPicPr>
        <p:blipFill>
          <a:blip r:embed="rId5"/>
          <a:stretch>
            <a:fillRect/>
          </a:stretch>
        </p:blipFill>
        <p:spPr>
          <a:xfrm>
            <a:off x="838200" y="2202815"/>
            <a:ext cx="9899650" cy="4231005"/>
          </a:xfrm>
          <a:prstGeom prst="rect">
            <a:avLst/>
          </a:prstGeom>
        </p:spPr>
      </p:pic>
      <p:cxnSp>
        <p:nvCxnSpPr>
          <p:cNvPr id="3" name="直接连接符 2"/>
          <p:cNvCxnSpPr/>
          <p:nvPr/>
        </p:nvCxnSpPr>
        <p:spPr>
          <a:xfrm flipV="1">
            <a:off x="8404860" y="3508375"/>
            <a:ext cx="1348740" cy="45847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直接连接符 4"/>
          <p:cNvCxnSpPr/>
          <p:nvPr>
            <p:custDataLst>
              <p:tags r:id="rId2"/>
            </p:custDataLst>
          </p:nvPr>
        </p:nvCxnSpPr>
        <p:spPr>
          <a:xfrm flipV="1">
            <a:off x="4794885" y="6231890"/>
            <a:ext cx="1776730" cy="6604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直接连接符 5"/>
          <p:cNvCxnSpPr/>
          <p:nvPr>
            <p:custDataLst>
              <p:tags r:id="rId3"/>
            </p:custDataLst>
          </p:nvPr>
        </p:nvCxnSpPr>
        <p:spPr>
          <a:xfrm>
            <a:off x="1541145" y="3546475"/>
            <a:ext cx="1344930" cy="34925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1019175" y="1290320"/>
            <a:ext cx="10374630" cy="4217670"/>
          </a:xfrm>
          <a:prstGeom prst="rect">
            <a:avLst/>
          </a:prstGeom>
          <a:solidFill>
            <a:schemeClr val="accent1">
              <a:lumMod val="20000"/>
              <a:lumOff val="80000"/>
            </a:schemeClr>
          </a:solidFill>
        </p:spPr>
        <p:txBody>
          <a:bodyPr wrap="square" rtlCol="0" anchor="ctr" anchorCtr="0">
            <a:normAutofit/>
          </a:bodyPr>
          <a:lstStyle/>
          <a:p>
            <a:pPr>
              <a:lnSpc>
                <a:spcPct val="120000"/>
              </a:lnSpc>
            </a:pPr>
            <a:r>
              <a:rPr lang="zh-CN" altLang="en-US" sz="4400" b="1">
                <a:solidFill>
                  <a:schemeClr val="tx1">
                    <a:lumMod val="85000"/>
                    <a:lumOff val="15000"/>
                  </a:schemeClr>
                </a:solidFill>
                <a:latin typeface="楷体" panose="02010609060101010101" charset="-122"/>
                <a:ea typeface="楷体" panose="02010609060101010101" charset="-122"/>
                <a:cs typeface="Arial" panose="020B0604020202020204" pitchFamily="34" charset="0"/>
              </a:rPr>
              <a:t>《中国高考评价体系》的四个特点</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KSO_WPP_MARK_KEY" val="534f6cb2-57dd-47fc-8342-07267a7dee10"/>
  <p:tag name="COMMONDATA" val="eyJoZGlkIjoiMjFlMGQxN2JmMjExNjQwOGMxYTQwMWRmNjY1ZjYyM2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i*3"/>
  <p:tag name="KSO_WM_UNIT_INDEX" val="3"/>
  <p:tag name="KSO_WM_UNIT_LAYERLEVEL" val="1"/>
  <p:tag name="KSO_WM_UNIT_TYPE" val="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4251"/>
  <p:tag name="KSO_WM_TEMPLATE_MASTER_THUMB_INDEX" val="12"/>
  <p:tag name="KSO_WM_TEMPLATE_MASTER_TYPE" val="1"/>
  <p:tag name="KSO_WM_TEMPLATE_SUBCATEGORY" val="0"/>
  <p:tag name="KSO_WM_TEMPLATE_THUMBS_INDEX" val="1、4、7、9、11、16、19、20、21、22、25、30、35、38、39、4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AG_VERSION" val="1.0"/>
  <p:tag name="KSO_WM_TEMPLATE_CATEGORY" val="custom"/>
  <p:tag name="KSO_WM_TEMPLATE_COLOR_TYPE" val="0"/>
  <p:tag name="KSO_WM_TEMPLATE_INDEX" val="20220594"/>
  <p:tag name="KSO_WM_TEMPLATE_MASTER_TYPE" val="1"/>
  <p:tag name="KSO_WM_TEMPLATE_SUBCATEGORY" val="0"/>
  <p:tag name="KSO_WM_TEMPLATE_THUMBS_INDEX" val="1、4、7、10、11、13、15、18、20"/>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i*3"/>
  <p:tag name="KSO_WM_UNIT_INDEX" val="3"/>
  <p:tag name="KSO_WM_UNIT_LAYERLEVEL" val="1"/>
  <p:tag name="KSO_WM_UNIT_TYPE" val="i"/>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305.xml><?xml version="1.0" encoding="utf-8"?>
<p:tagLst xmlns:a="http://schemas.openxmlformats.org/drawingml/2006/main" xmlns:r="http://schemas.openxmlformats.org/officeDocument/2006/relationships" xmlns:p="http://schemas.openxmlformats.org/presentationml/2006/main">
  <p:tag name="AS_UNIQUEID" val="742"/>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BACKGROUND" val="[&quot;general&quot;,&quot;belt&quot;]"/>
  <p:tag name="KSO_WM_SLIDE_DIAGTYPE" val="l"/>
  <p:tag name="KSO_WM_SLIDE_ID" val="custom20204251_15"/>
  <p:tag name="KSO_WM_SLIDE_INDEX" val="15"/>
  <p:tag name="KSO_WM_SLIDE_ITEM_CNT" val="3"/>
  <p:tag name="KSO_WM_SLIDE_LAYOUT" val="i_l"/>
  <p:tag name="KSO_WM_SLIDE_LAYOUT_CNT" val="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POSITION" val="74.2854*199.35"/>
  <p:tag name="KSO_WM_SLIDE_RATIO" val="1.777778"/>
  <p:tag name="KSO_WM_SLIDE_SIZE" val="812.45*141.35"/>
  <p:tag name="KSO_WM_SLIDE_SUBTYPE" val="diag"/>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K_DARK_LIGHT" val="2"/>
  <p:tag name="KSO_WM_UNIT_BLOCK" val="0"/>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15*i*1"/>
  <p:tag name="KSO_WM_UNIT_INDEX" val="1"/>
  <p:tag name="KSO_WM_UNIT_LAYERLEVEL" val="1"/>
  <p:tag name="KSO_WM_UNIT_SUBTYPE" val="h"/>
  <p:tag name="KSO_WM_UNIT_TEXT_FILL_FORE_SCHEMECOLOR_INDEX" val="2"/>
  <p:tag name="KSO_WM_UNIT_TEXT_FILL_TYPE" val="1"/>
  <p:tag name="KSO_WM_UNIT_TYPE" val="i"/>
  <p:tag name="KSO_WM_UNIT_USESOURCEFORMAT_APPLY" val="1"/>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5*l_h_a*1_1_1"/>
  <p:tag name="KSO_WM_UNIT_INDEX" val="1_1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5"/>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5*l_h_a*1_3_1"/>
  <p:tag name="KSO_WM_UNIT_INDEX" val="1_3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5"/>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5*l_h_a*1_2_1"/>
  <p:tag name="KSO_WM_UNIT_INDEX" val="1_2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5"/>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LOCK" val="0"/>
  <p:tag name="KSO_WM_UNIT_COMPATIBLE" val="0"/>
  <p:tag name="KSO_WM_UNIT_DIAGRAM_ISNUMVISUAL" val="0"/>
  <p:tag name="KSO_WM_UNIT_DIAGRAM_ISREFERUNIT" val="0"/>
  <p:tag name="KSO_WM_UNIT_HIGHLIGHT" val="0"/>
  <p:tag name="KSO_WM_UNIT_ID" val="custom20204251_15*l_z*1_1"/>
  <p:tag name="KSO_WM_UNIT_INDEX" val="1_1"/>
  <p:tag name="KSO_WM_UNIT_IS_LAYOUT_DIAGRAM" val="1"/>
  <p:tag name="KSO_WM_UNIT_LAYERLEVEL" val="1_1"/>
  <p:tag name="KSO_WM_UNIT_LINE_FILL_TYPE" val="2"/>
  <p:tag name="KSO_WM_UNIT_LINE_FORE_SCHEMECOLOR_INDEX" val="14"/>
  <p:tag name="KSO_WM_UNIT_TYPE" val="l_z"/>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LOCK" val="0"/>
  <p:tag name="KSO_WM_UNIT_COMPATIBLE" val="0"/>
  <p:tag name="KSO_WM_UNIT_DIAGRAM_ISNUMVISUAL" val="0"/>
  <p:tag name="KSO_WM_UNIT_DIAGRAM_ISREFERUNIT" val="0"/>
  <p:tag name="KSO_WM_UNIT_HIGHLIGHT" val="0"/>
  <p:tag name="KSO_WM_UNIT_ID" val="custom20204251_15*l_z*1_2"/>
  <p:tag name="KSO_WM_UNIT_INDEX" val="1_2"/>
  <p:tag name="KSO_WM_UNIT_IS_LAYOUT_DIAGRAM" val="1"/>
  <p:tag name="KSO_WM_UNIT_LAYERLEVEL" val="1_1"/>
  <p:tag name="KSO_WM_UNIT_LINE_FILL_TYPE" val="2"/>
  <p:tag name="KSO_WM_UNIT_LINE_FORE_SCHEMECOLOR_INDEX" val="14"/>
  <p:tag name="KSO_WM_UNIT_TYPE" val="l_z"/>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4251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1"/>
  <p:tag name="KSO_WM_UNIT_DIAGRAM_ISNUMVISUAL" val="0"/>
  <p:tag name="KSO_WM_UNIT_DIAGRAM_ISREFERUNIT" val="0"/>
  <p:tag name="KSO_WM_UNIT_HIGHLIGHT" val="0"/>
  <p:tag name="KSO_WM_UNIT_ID" val="custom20204251_7*e*1"/>
  <p:tag name="KSO_WM_UNIT_INDEX" val="1"/>
  <p:tag name="KSO_WM_UNIT_LAYERLEVEL" val="1"/>
  <p:tag name="KSO_WM_UNIT_NOCLEAR" val="0"/>
  <p:tag name="KSO_WM_UNIT_PRESET_TEXT" val="01"/>
  <p:tag name="KSO_WM_UNIT_TYPE" val="e"/>
  <p:tag name="KSO_WM_UNIT_VALUE" val="1"/>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i*1"/>
  <p:tag name="KSO_WM_UNIT_INDEX" val="1"/>
  <p:tag name="KSO_WM_UNIT_LAYERLEVEL" val="1"/>
  <p:tag name="KSO_WM_UNIT_NOCLEAR" val="0"/>
  <p:tag name="KSO_WM_UNIT_SHOW_EDIT_AREA_INDICATION" val="0"/>
  <p:tag name="KSO_WM_UNIT_TYPE" val="i"/>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i*2"/>
  <p:tag name="KSO_WM_UNIT_INDEX" val="2"/>
  <p:tag name="KSO_WM_UNIT_LAYERLEVEL" val="1"/>
  <p:tag name="KSO_WM_UNIT_TYPE" val="i"/>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9"/>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BACKGROUND" val="[&quot;general&quot;,&quot;belt&quot;]"/>
  <p:tag name="KSO_WM_SLIDE_DIAGTYPE" val="l"/>
  <p:tag name="KSO_WM_SLIDE_ID" val="custom20204251_13"/>
  <p:tag name="KSO_WM_SLIDE_INDEX" val="13"/>
  <p:tag name="KSO_WM_SLIDE_ITEM_CNT" val="1"/>
  <p:tag name="KSO_WM_SLIDE_LAYOUT" val="i_l"/>
  <p:tag name="KSO_WM_SLIDE_LAYOUT_CNT" val="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POSITION" val="118.25*306.614"/>
  <p:tag name="KSO_WM_SLIDE_RATIO" val="1.777778"/>
  <p:tag name="KSO_WM_SLIDE_SIZE" val="723.5*43.55"/>
  <p:tag name="KSO_WM_SLIDE_SUBTYPE" val="diag"/>
  <p:tag name="KSO_WM_SLIDE_TYPE" val="text"/>
  <p:tag name="KSO_WM_SPECIAL_SOURCE" val="bdnull"/>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K_DARK_LIGHT" val="2"/>
  <p:tag name="KSO_WM_UNIT_BLOCK" val="0"/>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13*i*1"/>
  <p:tag name="KSO_WM_UNIT_INDEX" val="1"/>
  <p:tag name="KSO_WM_UNIT_LAYERLEVEL" val="1"/>
  <p:tag name="KSO_WM_UNIT_SUBTYPE" val="h"/>
  <p:tag name="KSO_WM_UNIT_TEXT_FILL_FORE_SCHEMECOLOR_INDEX" val="2"/>
  <p:tag name="KSO_WM_UNIT_TEXT_FILL_TYPE" val="1"/>
  <p:tag name="KSO_WM_UNIT_TYPE" val="i"/>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3*l_h_a*1_1_1"/>
  <p:tag name="KSO_WM_UNIT_INDEX" val="1_1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10"/>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84"/>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 val="[&quot;general&quot;,&quot;belt&quot;,&quot;leftRight&quot;]"/>
  <p:tag name="KSO_WM_SLIDE_CAN_ADD_NAVIGATION" val="1"/>
  <p:tag name="KSO_WM_SLIDE_ID" val="custom20204251_21"/>
  <p:tag name="KSO_WM_SLIDE_INDEX" val="21"/>
  <p:tag name="KSO_WM_SLIDE_ITEM_CNT" val="0"/>
  <p:tag name="KSO_WM_SLIDE_LAYOUT" val="a_d_i_k"/>
  <p:tag name="KSO_WM_SLIDE_LAYOUT_CNT" val="1_1_1_1"/>
  <p:tag name="KSO_WM_SLIDE_LAYOUT_INFO" val="{&quot;direction&quot;:1,&quot;horizontalAlign&quot;:1,&quot;verticalAlign&quot;:1,&quot;type&quot;:0,&quot;diagramDirection&quot;:0,&quot;canSetOverLayout&quot;:0,&quot;isOverLayout&quot;:0,&quot;normalSize&quot;:{&quot;size1&quot;:50.1},&quot;minSize&quot;:{&quot;size1&quot;:31.6},&quot;maxSize&quot;:{&quot;size1&quot;:66.6},&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quot;subLayout&quot;:[{&quot;direction&quot;:0,&quot;horizontalAlign&quot;:2,&quot;verticalAlign&quot;:1,&quot;type&quot;:0,&quot;diagramDirection&quot;:0,&quot;canSetOverLayout&quot;:1,&quot;isOverLayout&quot;:1,&quot;margin&quot;:{&quot;left&quot;:1.27,&quot;top&quot;:2.54,&quot;right&quot;:0.026,&quot;bottom&quot;:2.54},&quot;marginOverLayout&quot;:{&quot;left&quot;:0.0,&quot;top&quot;:0.0,&quot;right&quot;:0.026,&quot;bottom&quot;:0.0},&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54,&quot;right&quot;:1.27,&quot;bottom&quot;:2.54},&quot;edge&quot;:{&quot;left&quot;:false,&quot;top&quot;:true,&quot;right&quot;:true,&quot;bottom&quot;:true}}]}"/>
  <p:tag name="KSO_WM_SLIDE_POSITION" val="0*0"/>
  <p:tag name="KSO_WM_SLIDE_RATIO" val="1.777778"/>
  <p:tag name="KSO_WM_SLIDE_SIZE" val="960*540"/>
  <p:tag name="KSO_WM_SLIDE_SUBTYPE" val="picTxt"/>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BLOCK" val="0"/>
  <p:tag name="KSO_WM_UNIT_COMPATIBLE" val="0"/>
  <p:tag name="KSO_WM_UNIT_DEFAULT_FONT" val="36;44;4"/>
  <p:tag name="KSO_WM_UNIT_DIAGRAM_ISNUMVISUAL" val="0"/>
  <p:tag name="KSO_WM_UNIT_DIAGRAM_ISREFERUNIT" val="0"/>
  <p:tag name="KSO_WM_UNIT_HIGHLIGHT" val="0"/>
  <p:tag name="KSO_WM_UNIT_ID" val="custom20204251_21*a*1"/>
  <p:tag name="KSO_WM_UNIT_INDEX" val="1"/>
  <p:tag name="KSO_WM_UNIT_ISCONTENTSTITLE" val="0"/>
  <p:tag name="KSO_WM_UNIT_ISNUMDGMTITLE" val="0"/>
  <p:tag name="KSO_WM_UNIT_LAYERLEVEL" val="1"/>
  <p:tag name="KSO_WM_UNIT_NOCLEAR" val="0"/>
  <p:tag name="KSO_WM_UNIT_PRESET_TEXT" val="单击此处&#10;添加大标题内容"/>
  <p:tag name="KSO_WM_UNIT_TYPE" val="a"/>
  <p:tag name="KSO_WM_UNIT_VALUE" val="32"/>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84"/>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84"/>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84"/>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184"/>
</p:tagLst>
</file>

<file path=ppt/tags/tag33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3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BACKGROUND" val="[&quot;general&quot;,&quot;belt&quot;]"/>
  <p:tag name="KSO_WM_SLIDE_DIAGTYPE" val="l"/>
  <p:tag name="KSO_WM_SLIDE_ID" val="custom20204251_14"/>
  <p:tag name="KSO_WM_SLIDE_INDEX" val="14"/>
  <p:tag name="KSO_WM_SLIDE_ITEM_CNT" val="2"/>
  <p:tag name="KSO_WM_SLIDE_LAYOUT" val="i_l"/>
  <p:tag name="KSO_WM_SLIDE_LAYOUT_CNT" val="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POSITION" val="198.1*296.8"/>
  <p:tag name="KSO_WM_SLIDE_RATIO" val="1.777778"/>
  <p:tag name="KSO_WM_SLIDE_SIZE" val="564.9*36.3"/>
  <p:tag name="KSO_WM_SLIDE_SUBTYPE" val="diag"/>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K_DARK_LIGHT" val="2"/>
  <p:tag name="KSO_WM_UNIT_BLOCK" val="0"/>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14*i*1"/>
  <p:tag name="KSO_WM_UNIT_INDEX" val="1"/>
  <p:tag name="KSO_WM_UNIT_LAYERLEVEL" val="1"/>
  <p:tag name="KSO_WM_UNIT_SUBTYPE" val="h"/>
  <p:tag name="KSO_WM_UNIT_TEXT_FILL_FORE_SCHEMECOLOR_INDEX" val="2"/>
  <p:tag name="KSO_WM_UNIT_TEXT_FILL_TYPE" val="1"/>
  <p:tag name="KSO_WM_UNIT_TYPE" val="i"/>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LOCK" val="0"/>
  <p:tag name="KSO_WM_UNIT_COMPATIBLE" val="0"/>
  <p:tag name="KSO_WM_UNIT_DIAGRAM_ISNUMVISUAL" val="0"/>
  <p:tag name="KSO_WM_UNIT_DIAGRAM_ISREFERUNIT" val="0"/>
  <p:tag name="KSO_WM_UNIT_HIGHLIGHT" val="0"/>
  <p:tag name="KSO_WM_UNIT_ID" val="custom20204251_14*l_z*1_1"/>
  <p:tag name="KSO_WM_UNIT_INDEX" val="1_1"/>
  <p:tag name="KSO_WM_UNIT_IS_LAYOUT_DIAGRAM" val="1"/>
  <p:tag name="KSO_WM_UNIT_LAYERLEVEL" val="1_1"/>
  <p:tag name="KSO_WM_UNIT_LINE_FILL_TYPE" val="2"/>
  <p:tag name="KSO_WM_UNIT_LINE_FORE_SCHEMECOLOR_INDEX" val="14"/>
  <p:tag name="KSO_WM_UNIT_TYPE" val="l_z"/>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4*l_h_a*1_1_1"/>
  <p:tag name="KSO_WM_UNIT_INDEX" val="1_1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4"/>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4*l_h_a*1_2_1"/>
  <p:tag name="KSO_WM_UNIT_INDEX" val="1_2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4"/>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4251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1"/>
  <p:tag name="KSO_WM_UNIT_DIAGRAM_ISNUMVISUAL" val="0"/>
  <p:tag name="KSO_WM_UNIT_DIAGRAM_ISREFERUNIT" val="0"/>
  <p:tag name="KSO_WM_UNIT_HIGHLIGHT" val="0"/>
  <p:tag name="KSO_WM_UNIT_ID" val="custom20204251_7*e*1"/>
  <p:tag name="KSO_WM_UNIT_INDEX" val="1"/>
  <p:tag name="KSO_WM_UNIT_LAYERLEVEL" val="1"/>
  <p:tag name="KSO_WM_UNIT_NOCLEAR" val="0"/>
  <p:tag name="KSO_WM_UNIT_PRESET_TEXT" val="01"/>
  <p:tag name="KSO_WM_UNIT_TYPE" val="e"/>
  <p:tag name="KSO_WM_UNIT_VALUE" val="1"/>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i*1"/>
  <p:tag name="KSO_WM_UNIT_INDEX" val="1"/>
  <p:tag name="KSO_WM_UNIT_LAYERLEVEL" val="1"/>
  <p:tag name="KSO_WM_UNIT_NOCLEAR" val="0"/>
  <p:tag name="KSO_WM_UNIT_SHOW_EDIT_AREA_INDICATION" val="0"/>
  <p:tag name="KSO_WM_UNIT_TYPE" val="i"/>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i*2"/>
  <p:tag name="KSO_WM_UNIT_INDEX" val="2"/>
  <p:tag name="KSO_WM_UNIT_LAYERLEVEL" val="1"/>
  <p:tag name="KSO_WM_UNIT_TYPE" val="i"/>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9"/>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2582"/>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2582"/>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202582"/>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4251_7"/>
  <p:tag name="KSO_WM_SLIDE_INDEX" val="7"/>
  <p:tag name="KSO_WM_SLIDE_ITEM_CNT" val="0"/>
  <p:tag name="KSO_WM_SLIDE_LAYOUT" val="a_b_e"/>
  <p:tag name="KSO_WM_SLIDE_LAYOUT_CNT" val="1_1_1"/>
  <p:tag name="KSO_WM_SLIDE_SUBTYPE" val="pureTxt"/>
  <p:tag name="KSO_WM_SLIDE_TYPE" val="sectionTitle"/>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1"/>
  <p:tag name="KSO_WM_UNIT_DIAGRAM_ISNUMVISUAL" val="0"/>
  <p:tag name="KSO_WM_UNIT_DIAGRAM_ISREFERUNIT" val="0"/>
  <p:tag name="KSO_WM_UNIT_HIGHLIGHT" val="0"/>
  <p:tag name="KSO_WM_UNIT_ID" val="custom20204251_7*e*1"/>
  <p:tag name="KSO_WM_UNIT_INDEX" val="1"/>
  <p:tag name="KSO_WM_UNIT_LAYERLEVEL" val="1"/>
  <p:tag name="KSO_WM_UNIT_NOCLEAR" val="0"/>
  <p:tag name="KSO_WM_UNIT_PRESET_TEXT" val="01"/>
  <p:tag name="KSO_WM_UNIT_TYPE" val="e"/>
  <p:tag name="KSO_WM_UNIT_VALUE" val="1"/>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i*1"/>
  <p:tag name="KSO_WM_UNIT_INDEX" val="1"/>
  <p:tag name="KSO_WM_UNIT_LAYERLEVEL" val="1"/>
  <p:tag name="KSO_WM_UNIT_NOCLEAR" val="0"/>
  <p:tag name="KSO_WM_UNIT_SHOW_EDIT_AREA_INDICATION" val="0"/>
  <p:tag name="KSO_WM_UNIT_TYPE" val="i"/>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i*2"/>
  <p:tag name="KSO_WM_UNIT_INDEX" val="2"/>
  <p:tag name="KSO_WM_UNIT_LAYERLEVEL" val="1"/>
  <p:tag name="KSO_WM_UNIT_TYPE" val="i"/>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7*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9"/>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SLIDE_BACKGROUND" val="[&quot;navigation&quot;]"/>
  <p:tag name="KSO_WM_SLIDE_CAN_ADD_NAVIGATION" val="1"/>
  <p:tag name="KSO_WM_SLIDE_DIAGTYPE" val="l"/>
  <p:tag name="KSO_WM_SLIDE_ID" val="custom20204251_23"/>
  <p:tag name="KSO_WM_SLIDE_INDEX" val="23"/>
  <p:tag name="KSO_WM_SLIDE_ITEM_CNT" val="2"/>
  <p:tag name="KSO_WM_SLIDE_LAYOUT" val="a_i_l"/>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POSITION" val="309.913*160.918"/>
  <p:tag name="KSO_WM_SLIDE_RATIO" val="1.777778"/>
  <p:tag name="KSO_WM_SLIDE_SIZE" val="339.812*278.259"/>
  <p:tag name="KSO_WM_SLIDE_SUBTYPE" val="diag"/>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23*i*2"/>
  <p:tag name="KSO_WM_UNIT_INDEX" val="2"/>
  <p:tag name="KSO_WM_UNIT_LAYERLEVEL" val="1"/>
  <p:tag name="KSO_WM_UNIT_TYPE" val="i"/>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23*i*3"/>
  <p:tag name="KSO_WM_UNIT_INDEX" val="3"/>
  <p:tag name="KSO_WM_UNIT_LAYERLEVEL" val="1"/>
  <p:tag name="KSO_WM_UNIT_TYPE" val="i"/>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BLOCK" val="0"/>
  <p:tag name="KSO_WM_UNIT_COMPATIBLE" val="0"/>
  <p:tag name="KSO_WM_UNIT_DEFAULT_FONT" val="28;32;4"/>
  <p:tag name="KSO_WM_UNIT_DIAGRAM_ISNUMVISUAL" val="0"/>
  <p:tag name="KSO_WM_UNIT_DIAGRAM_ISREFERUNIT" val="0"/>
  <p:tag name="KSO_WM_UNIT_HIGHLIGHT" val="0"/>
  <p:tag name="KSO_WM_UNIT_ID" val="custom20204251_23*a*1"/>
  <p:tag name="KSO_WM_UNIT_INDEX" val="1"/>
  <p:tag name="KSO_WM_UNIT_ISCONTENTSTITLE" val="0"/>
  <p:tag name="KSO_WM_UNIT_ISNUMDGMTITLE" val="0"/>
  <p:tag name="KSO_WM_UNIT_LAYERLEVEL" val="1"/>
  <p:tag name="KSO_WM_UNIT_NOCLEAR" val="0"/>
  <p:tag name="KSO_WM_UNIT_PRESET_TEXT" val="单击此处添加大标题"/>
  <p:tag name="KSO_WM_UNIT_TEXT_FILL_FORE_SCHEMECOLOR_INDEX" val="1"/>
  <p:tag name="KSO_WM_UNIT_TEXT_FILL_TYPE" val="1"/>
  <p:tag name="KSO_WM_UNIT_TYPE" val="a"/>
  <p:tag name="KSO_WM_UNIT_USESOURCEFORMAT_APPLY" val="1"/>
  <p:tag name="KSO_WM_UNIT_VALUE" val="30"/>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4251_23*l_h_i*1_1_1"/>
  <p:tag name="KSO_WM_UNIT_INDEX" val="1_1_1"/>
  <p:tag name="KSO_WM_UNIT_LAYERLEVEL" val="1_1_1"/>
  <p:tag name="KSO_WM_UNIT_TEXT_FILL_FORE_SCHEMECOLOR_INDEX" val="13"/>
  <p:tag name="KSO_WM_UNIT_TEXT_FILL_TYPE" val="1"/>
  <p:tag name="KSO_WM_UNIT_TYPE" val="l_h_i"/>
  <p:tag name="KSO_WM_UNIT_USESOURCEFORMAT_APPLY" val="1"/>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23*l_h_i*1_1_4"/>
  <p:tag name="KSO_WM_UNIT_INDEX" val="1_1_4"/>
  <p:tag name="KSO_WM_UNIT_LAYERLEVEL" val="1_1_1"/>
  <p:tag name="KSO_WM_UNIT_TEXT_FILL_FORE_SCHEMECOLOR_INDEX" val="13"/>
  <p:tag name="KSO_WM_UNIT_TEXT_FILL_TYPE" val="1"/>
  <p:tag name="KSO_WM_UNIT_TYPE" val="l_h_i"/>
  <p:tag name="KSO_WM_UNIT_USESOURCEFORMAT_APPLY" val="1"/>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4251_23*l_h_i*1_1_3"/>
  <p:tag name="KSO_WM_UNIT_INDEX" val="1_1_3"/>
  <p:tag name="KSO_WM_UNIT_LAYERLEVEL" val="1_1_1"/>
  <p:tag name="KSO_WM_UNIT_TEXT_FILL_FORE_SCHEMECOLOR_INDEX" val="13"/>
  <p:tag name="KSO_WM_UNIT_TEXT_FILL_TYPE" val="1"/>
  <p:tag name="KSO_WM_UNIT_TYPE" val="l_h_i"/>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23*l_h_i*1_1_2"/>
  <p:tag name="KSO_WM_UNIT_INDEX" val="1_1_2"/>
  <p:tag name="KSO_WM_UNIT_LAYERLEVEL" val="1_1_1"/>
  <p:tag name="KSO_WM_UNIT_TEXT_FILL_FORE_SCHEMECOLOR_INDEX" val="13"/>
  <p:tag name="KSO_WM_UNIT_TEXT_FILL_TYPE" val="1"/>
  <p:tag name="KSO_WM_UNIT_TYPE" val="l_h_i"/>
  <p:tag name="KSO_WM_UNIT_USESOURCEFORMAT_APPLY" val="1"/>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23*l_h_f*1_1_1"/>
  <p:tag name="KSO_WM_UNIT_INDEX" val="1_1_1"/>
  <p:tag name="KSO_WM_UNIT_LAYERLEVEL" val="1_1_1"/>
  <p:tag name="KSO_WM_UNIT_NOCLEAR" val="0"/>
  <p:tag name="KSO_WM_UNIT_PRESET_TEXT" val="单击此处添加文本"/>
  <p:tag name="KSO_WM_UNIT_SUBTYPE" val="a"/>
  <p:tag name="KSO_WM_UNIT_TEXT_FILL_FORE_SCHEMECOLOR_INDEX" val="13"/>
  <p:tag name="KSO_WM_UNIT_TEXT_FILL_TYPE" val="1"/>
  <p:tag name="KSO_WM_UNIT_TYPE" val="l_h_f"/>
  <p:tag name="KSO_WM_UNIT_USESOURCEFORMAT_APPLY" val="1"/>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custom20204251_23*l_h_i*1_2_1"/>
  <p:tag name="KSO_WM_UNIT_INDEX" val="1_2_1"/>
  <p:tag name="KSO_WM_UNIT_LAYERLEVEL" val="1_1_1"/>
  <p:tag name="KSO_WM_UNIT_TEXT_FILL_FORE_SCHEMECOLOR_INDEX" val="13"/>
  <p:tag name="KSO_WM_UNIT_TEXT_FILL_TYPE" val="1"/>
  <p:tag name="KSO_WM_UNIT_TYPE" val="l_h_i"/>
  <p:tag name="KSO_WM_UNIT_USESOURCEFORMAT_APPLY" val="1"/>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23*l_h_i*1_2_4"/>
  <p:tag name="KSO_WM_UNIT_INDEX" val="1_2_4"/>
  <p:tag name="KSO_WM_UNIT_LAYERLEVEL" val="1_1_1"/>
  <p:tag name="KSO_WM_UNIT_TEXT_FILL_FORE_SCHEMECOLOR_INDEX" val="13"/>
  <p:tag name="KSO_WM_UNIT_TEXT_FILL_TYPE" val="1"/>
  <p:tag name="KSO_WM_UNIT_TYPE" val="l_h_i"/>
  <p:tag name="KSO_WM_UNIT_USESOURCEFORMAT_APPLY" val="1"/>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4251_23*l_h_i*1_2_3"/>
  <p:tag name="KSO_WM_UNIT_INDEX" val="1_2_3"/>
  <p:tag name="KSO_WM_UNIT_LAYERLEVEL" val="1_1_1"/>
  <p:tag name="KSO_WM_UNIT_TEXT_FILL_FORE_SCHEMECOLOR_INDEX" val="13"/>
  <p:tag name="KSO_WM_UNIT_TEXT_FILL_TYPE" val="1"/>
  <p:tag name="KSO_WM_UNIT_TYPE" val="l_h_i"/>
  <p:tag name="KSO_WM_UNIT_USESOURCEFORMAT_APPLY" val="1"/>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23*l_h_i*1_2_2"/>
  <p:tag name="KSO_WM_UNIT_INDEX" val="1_2_2"/>
  <p:tag name="KSO_WM_UNIT_LAYERLEVEL" val="1_1_1"/>
  <p:tag name="KSO_WM_UNIT_TEXT_FILL_FORE_SCHEMECOLOR_INDEX" val="13"/>
  <p:tag name="KSO_WM_UNIT_TEXT_FILL_TYPE" val="1"/>
  <p:tag name="KSO_WM_UNIT_TYPE" val="l_h_i"/>
  <p:tag name="KSO_WM_UNIT_USESOURCEFORMAT_APPLY" val="1"/>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3"/>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23*l_h_f*1_2_1"/>
  <p:tag name="KSO_WM_UNIT_INDEX" val="1_2_1"/>
  <p:tag name="KSO_WM_UNIT_LAYERLEVEL" val="1_1_1"/>
  <p:tag name="KSO_WM_UNIT_NOCLEAR" val="0"/>
  <p:tag name="KSO_WM_UNIT_PRESET_TEXT" val="单击此处添加文本"/>
  <p:tag name="KSO_WM_UNIT_SUBTYPE" val="a"/>
  <p:tag name="KSO_WM_UNIT_TEXT_FILL_FORE_SCHEMECOLOR_INDEX" val="13"/>
  <p:tag name="KSO_WM_UNIT_TEXT_FILL_TYPE" val="1"/>
  <p:tag name="KSO_WM_UNIT_TYPE" val="l_h_f"/>
  <p:tag name="KSO_WM_UNIT_USESOURCEFORMAT_APPLY" val="1"/>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SLIDE_BACKGROUND" val="[&quot;navigation&quot;]"/>
  <p:tag name="KSO_WM_SLIDE_CAN_ADD_NAVIGATION" val="1"/>
  <p:tag name="KSO_WM_SLIDE_DIAGTYPE" val="m"/>
  <p:tag name="KSO_WM_SLIDE_ID" val="custom20204251_30"/>
  <p:tag name="KSO_WM_SLIDE_INDEX" val="30"/>
  <p:tag name="KSO_WM_SLIDE_ITEM_CNT" val="4"/>
  <p:tag name="KSO_WM_SLIDE_LAYOUT" val="a_i_m"/>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MODEL_TYPE" val="timeline"/>
  <p:tag name="KSO_WM_SLIDE_POSITION" val="79.5329*134.171"/>
  <p:tag name="KSO_WM_SLIDE_RATIO" val="1.777778"/>
  <p:tag name="KSO_WM_SLIDE_SIZE" val="800.571*331.753"/>
  <p:tag name="KSO_WM_SLIDE_SUBTYPE" val="diag"/>
  <p:tag name="KSO_WM_SLIDE_TIMELINE_MAXITEMS" val="6"/>
  <p:tag name="KSO_WM_SLIDE_TIMELINE_MINITEMS" val="2"/>
  <p:tag name="KSO_WM_SLIDE_TIMELINE_TYPE" val="middle"/>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BK_DARK_LIGHT" val="2"/>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30*i*1"/>
  <p:tag name="KSO_WM_UNIT_INDEX" val="1"/>
  <p:tag name="KSO_WM_UNIT_LAYERLEVEL" val="1"/>
  <p:tag name="KSO_WM_UNIT_LINE_FILL_TYPE" val="2"/>
  <p:tag name="KSO_WM_UNIT_LINE_FORE_SCHEMECOLOR_INDEX" val="5"/>
  <p:tag name="KSO_WM_UNIT_SUBTYPE" val="h"/>
  <p:tag name="KSO_WM_UNIT_TEXT_FILL_FORE_SCHEMECOLOR_INDEX" val="2"/>
  <p:tag name="KSO_WM_UNIT_TEXT_FILL_TYPE" val="1"/>
  <p:tag name="KSO_WM_UNIT_TYPE" val="i"/>
  <p:tag name="KSO_WM_UNIT_USESOURCEFORMAT_APPLY" val="1"/>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BLOCK" val="0"/>
  <p:tag name="KSO_WM_UNIT_COMPATIBLE" val="0"/>
  <p:tag name="KSO_WM_UNIT_DEFAULT_FONT" val="28;32;4"/>
  <p:tag name="KSO_WM_UNIT_DIAGRAM_ISNUMVISUAL" val="0"/>
  <p:tag name="KSO_WM_UNIT_DIAGRAM_ISREFERUNIT" val="0"/>
  <p:tag name="KSO_WM_UNIT_HIGHLIGHT" val="0"/>
  <p:tag name="KSO_WM_UNIT_ID" val="custom20204251_30*a*1"/>
  <p:tag name="KSO_WM_UNIT_INDEX" val="1"/>
  <p:tag name="KSO_WM_UNIT_ISCONTENTSTITLE" val="0"/>
  <p:tag name="KSO_WM_UNIT_ISNUMDGMTITLE" val="0"/>
  <p:tag name="KSO_WM_UNIT_LAYERLEVEL" val="1"/>
  <p:tag name="KSO_WM_UNIT_NOCLEAR" val="0"/>
  <p:tag name="KSO_WM_UNIT_PRESET_TEXT" val="单击此处添加大标题"/>
  <p:tag name="KSO_WM_UNIT_TEXT_FILL_FORE_SCHEMECOLOR_INDEX" val="1"/>
  <p:tag name="KSO_WM_UNIT_TEXT_FILL_TYPE" val="1"/>
  <p:tag name="KSO_WM_UNIT_TYPE" val="a"/>
  <p:tag name="KSO_WM_UNIT_USESOURCEFORMAT_APPLY" val="1"/>
  <p:tag name="KSO_WM_UNIT_VALUE" val="30"/>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i*1_1_1"/>
  <p:tag name="KSO_WM_UNIT_INDEX" val="1_1_1"/>
  <p:tag name="KSO_WM_UNIT_LAYERLEVEL" val="1_1_1"/>
  <p:tag name="KSO_WM_UNIT_LINE_FILL_TYPE" val="2"/>
  <p:tag name="KSO_WM_UNIT_LINE_FORE_SCHEMECOLOR_INDEX" val="14"/>
  <p:tag name="KSO_WM_UNIT_TIMELINE_EMPHASIS_ID" val="1"/>
  <p:tag name="KSO_WM_UNIT_TYPE" val="m_h_i"/>
  <p:tag name="KSO_WM_UNIT_USESOURCEFORMAT_APPLY" val="1"/>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f*1_1_1"/>
  <p:tag name="KSO_WM_UNIT_INDEX" val="1_1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IMELINE_EMPHASIS_ID" val="2"/>
  <p:tag name="KSO_WM_UNIT_TYPE" val="m_h_f"/>
  <p:tag name="KSO_WM_UNIT_USESOURCEFORMAT_APPLY" val="1"/>
  <p:tag name="KSO_WM_UNIT_VALUE" val="20"/>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4251_30*m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IMELINE_EMPHASIS_ID" val="3"/>
  <p:tag name="KSO_WM_UNIT_TYPE" val="m_h_a"/>
  <p:tag name="KSO_WM_UNIT_USESOURCEFORMAT_APPLY" val="1"/>
  <p:tag name="KSO_WM_UNIT_VALUE" val="7"/>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i*1_3_1"/>
  <p:tag name="KSO_WM_UNIT_INDEX" val="1_3_1"/>
  <p:tag name="KSO_WM_UNIT_LAYERLEVEL" val="1_1_1"/>
  <p:tag name="KSO_WM_UNIT_LINE_FILL_TYPE" val="2"/>
  <p:tag name="KSO_WM_UNIT_LINE_FORE_SCHEMECOLOR_INDEX" val="14"/>
  <p:tag name="KSO_WM_UNIT_TIMELINE_EMPHASIS_ID" val="1"/>
  <p:tag name="KSO_WM_UNIT_TYPE" val="m_h_i"/>
  <p:tag name="KSO_WM_UNIT_USESOURCEFORMAT_APPLY" val="1"/>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f*1_3_1"/>
  <p:tag name="KSO_WM_UNIT_INDEX" val="1_3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IMELINE_EMPHASIS_ID" val="2"/>
  <p:tag name="KSO_WM_UNIT_TYPE" val="m_h_f"/>
  <p:tag name="KSO_WM_UNIT_USESOURCEFORMAT_APPLY" val="1"/>
  <p:tag name="KSO_WM_UNIT_VALUE" val="20"/>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4251_30*m_h_a*1_3_1"/>
  <p:tag name="KSO_WM_UNIT_INDEX" val="1_3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IMELINE_EMPHASIS_ID" val="3"/>
  <p:tag name="KSO_WM_UNIT_TYPE" val="m_h_a"/>
  <p:tag name="KSO_WM_UNIT_USESOURCEFORMAT_APPLY" val="1"/>
  <p:tag name="KSO_WM_UNIT_VALUE" val="7"/>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i*1_2_1"/>
  <p:tag name="KSO_WM_UNIT_INDEX" val="1_2_1"/>
  <p:tag name="KSO_WM_UNIT_LAYERLEVEL" val="1_1_1"/>
  <p:tag name="KSO_WM_UNIT_LINE_FILL_TYPE" val="2"/>
  <p:tag name="KSO_WM_UNIT_LINE_FORE_SCHEMECOLOR_INDEX" val="14"/>
  <p:tag name="KSO_WM_UNIT_TIMELINE_EMPHASIS_ID" val="1"/>
  <p:tag name="KSO_WM_UNIT_TYPE" val="m_h_i"/>
  <p:tag name="KSO_WM_UNIT_USESOURCEFORMAT_APPLY" val="1"/>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IMELINE_EMPHASIS_ID" val="2"/>
  <p:tag name="KSO_WM_UNIT_TYPE" val="m_h_f"/>
  <p:tag name="KSO_WM_UNIT_USESOURCEFORMAT_APPLY" val="1"/>
  <p:tag name="KSO_WM_UNIT_VALUE" val="20"/>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custom20204251_30*m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IMELINE_EMPHASIS_ID" val="3"/>
  <p:tag name="KSO_WM_UNIT_TYPE" val="m_h_a"/>
  <p:tag name="KSO_WM_UNIT_USESOURCEFORMAT_APPLY" val="1"/>
  <p:tag name="KSO_WM_UNIT_VALUE" val="7"/>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i*1_4_1"/>
  <p:tag name="KSO_WM_UNIT_INDEX" val="1_4_1"/>
  <p:tag name="KSO_WM_UNIT_LAYERLEVEL" val="1_1_1"/>
  <p:tag name="KSO_WM_UNIT_LINE_FILL_TYPE" val="2"/>
  <p:tag name="KSO_WM_UNIT_LINE_FORE_SCHEMECOLOR_INDEX" val="14"/>
  <p:tag name="KSO_WM_UNIT_TIMELINE_EMPHASIS_ID" val="1"/>
  <p:tag name="KSO_WM_UNIT_TYPE" val="m_h_i"/>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h_f*1_4_1"/>
  <p:tag name="KSO_WM_UNIT_INDEX" val="1_4_1"/>
  <p:tag name="KSO_WM_UNIT_LAYERLEVEL" val="1_1_1"/>
  <p:tag name="KSO_WM_UNIT_NOCLEAR" val="0"/>
  <p:tag name="KSO_WM_UNIT_PRESET_TEXT" val="单击此处添加文本具体内容"/>
  <p:tag name="KSO_WM_UNIT_SUBTYPE" val="a"/>
  <p:tag name="KSO_WM_UNIT_TEXT_FILL_FORE_SCHEMECOLOR_INDEX" val="13"/>
  <p:tag name="KSO_WM_UNIT_TEXT_FILL_TYPE" val="1"/>
  <p:tag name="KSO_WM_UNIT_TIMELINE_EMPHASIS_ID" val="2"/>
  <p:tag name="KSO_WM_UNIT_TYPE" val="m_h_f"/>
  <p:tag name="KSO_WM_UNIT_USESOURCEFORMAT_APPLY" val="1"/>
  <p:tag name="KSO_WM_UNIT_VALUE" val="20"/>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custom20204251_30*m_h_a*1_4_1"/>
  <p:tag name="KSO_WM_UNIT_INDEX" val="1_4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IMELINE_EMPHASIS_ID" val="3"/>
  <p:tag name="KSO_WM_UNIT_TYPE" val="m_h_a"/>
  <p:tag name="KSO_WM_UNIT_USESOURCEFORMAT_APPLY" val="1"/>
  <p:tag name="KSO_WM_UNIT_VALUE" val="7"/>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0*m_i*1_1"/>
  <p:tag name="KSO_WM_UNIT_INDEX" val="1_1"/>
  <p:tag name="KSO_WM_UNIT_LAYERLEVEL" val="1_1"/>
  <p:tag name="KSO_WM_UNIT_LINE_FILL_TYPE" val="2"/>
  <p:tag name="KSO_WM_UNIT_LINE_FORE_SCHEMECOLOR_INDEX" val="5"/>
  <p:tag name="KSO_WM_UNIT_TEXT_FILL_FORE_SCHEMECOLOR_INDEX" val="13"/>
  <p:tag name="KSO_WM_UNIT_TEXT_FILL_TYPE" val="1"/>
  <p:tag name="KSO_WM_UNIT_TYPE" val="m_i"/>
  <p:tag name="KSO_WM_UNIT_USESOURCEFORMAT_APPLY" val="1"/>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4251_30*m_h_i*1_1_2"/>
  <p:tag name="KSO_WM_UNIT_INDEX" val="1_1_2"/>
  <p:tag name="KSO_WM_UNIT_LAYERLEVEL" val="1_1_1"/>
  <p:tag name="KSO_WM_UNIT_LINE_FILL_TYPE" val="2"/>
  <p:tag name="KSO_WM_UNIT_LINE_FORE_SCHEMECOLOR_INDEX" val="14"/>
  <p:tag name="KSO_WM_UNIT_TEXT_FILL_FORE_SCHEMECOLOR_INDEX" val="2"/>
  <p:tag name="KSO_WM_UNIT_TEXT_FILL_TYPE" val="1"/>
  <p:tag name="KSO_WM_UNIT_TYPE" val="m_h_i"/>
  <p:tag name="KSO_WM_UNIT_USESOURCEFORMAT_APPLY" val="1"/>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4251_30*m_h_i*1_2_2"/>
  <p:tag name="KSO_WM_UNIT_INDEX" val="1_2_2"/>
  <p:tag name="KSO_WM_UNIT_LAYERLEVEL" val="1_1_1"/>
  <p:tag name="KSO_WM_UNIT_LINE_FILL_TYPE" val="2"/>
  <p:tag name="KSO_WM_UNIT_LINE_FORE_SCHEMECOLOR_INDEX" val="14"/>
  <p:tag name="KSO_WM_UNIT_TEXT_FILL_FORE_SCHEMECOLOR_INDEX" val="2"/>
  <p:tag name="KSO_WM_UNIT_TEXT_FILL_TYPE" val="1"/>
  <p:tag name="KSO_WM_UNIT_TYPE" val="m_h_i"/>
  <p:tag name="KSO_WM_UNIT_USESOURCEFORMAT_APPLY" val="1"/>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4251_30*m_h_i*1_3_2"/>
  <p:tag name="KSO_WM_UNIT_INDEX" val="1_3_2"/>
  <p:tag name="KSO_WM_UNIT_LAYERLEVEL" val="1_1_1"/>
  <p:tag name="KSO_WM_UNIT_LINE_FILL_TYPE" val="2"/>
  <p:tag name="KSO_WM_UNIT_LINE_FORE_SCHEMECOLOR_INDEX" val="14"/>
  <p:tag name="KSO_WM_UNIT_TEXT_FILL_FORE_SCHEMECOLOR_INDEX" val="2"/>
  <p:tag name="KSO_WM_UNIT_TEXT_FILL_TYPE" val="1"/>
  <p:tag name="KSO_WM_UNIT_TYPE" val="m_h_i"/>
  <p:tag name="KSO_WM_UNIT_USESOURCEFORMAT_APPLY" val="1"/>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custom20204251_30*m_h_i*1_4_2"/>
  <p:tag name="KSO_WM_UNIT_INDEX" val="1_4_2"/>
  <p:tag name="KSO_WM_UNIT_LAYERLEVEL" val="1_1_1"/>
  <p:tag name="KSO_WM_UNIT_LINE_FILL_TYPE" val="2"/>
  <p:tag name="KSO_WM_UNIT_LINE_FORE_SCHEMECOLOR_INDEX" val="14"/>
  <p:tag name="KSO_WM_UNIT_TEXT_FILL_FORE_SCHEMECOLOR_INDEX" val="2"/>
  <p:tag name="KSO_WM_UNIT_TEXT_FILL_TYPE" val="1"/>
  <p:tag name="KSO_WM_UNIT_TYPE" val="m_h_i"/>
  <p:tag name="KSO_WM_UNIT_USESOURCEFORMAT_APPLY" val="1"/>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SLIDE_BACKGROUND" val="[&quot;navigation&quot;]"/>
  <p:tag name="KSO_WM_SLIDE_CAN_ADD_NAVIGATION" val="1"/>
  <p:tag name="KSO_WM_SLIDE_DIAGTYPE" val="n"/>
  <p:tag name="KSO_WM_SLIDE_ID" val="custom20204251_33"/>
  <p:tag name="KSO_WM_SLIDE_INDEX" val="33"/>
  <p:tag name="KSO_WM_SLIDE_ITEM_CNT" val="2"/>
  <p:tag name="KSO_WM_SLIDE_LAYOUT" val="a_i_n"/>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POSITION" val="56.9936*255.785"/>
  <p:tag name="KSO_WM_SLIDE_RATIO" val="1.777778"/>
  <p:tag name="KSO_WM_SLIDE_SIZE" val="847*129.5"/>
  <p:tag name="KSO_WM_SLIDE_SUBTYPE" val="diag"/>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BK_DARK_LIGHT" val="2"/>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33*i*1"/>
  <p:tag name="KSO_WM_UNIT_INDEX" val="1"/>
  <p:tag name="KSO_WM_UNIT_LAYERLEVEL" val="1"/>
  <p:tag name="KSO_WM_UNIT_LINE_FILL_TYPE" val="2"/>
  <p:tag name="KSO_WM_UNIT_LINE_FORE_SCHEMECOLOR_INDEX" val="5"/>
  <p:tag name="KSO_WM_UNIT_SUBTYPE" val="h"/>
  <p:tag name="KSO_WM_UNIT_TEXT_FILL_FORE_SCHEMECOLOR_INDEX" val="2"/>
  <p:tag name="KSO_WM_UNIT_TEXT_FILL_TYPE" val="1"/>
  <p:tag name="KSO_WM_UNIT_TYPE" val="i"/>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i*3"/>
  <p:tag name="KSO_WM_UNIT_INDEX" val="3"/>
  <p:tag name="KSO_WM_UNIT_LAYERLEVEL" val="1"/>
  <p:tag name="KSO_WM_UNIT_TYPE" val="i"/>
  <p:tag name="KSO_WM_UNIT_USESOURCEFORMAT_APPLY" val="1"/>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i*5"/>
  <p:tag name="KSO_WM_UNIT_INDEX" val="5"/>
  <p:tag name="KSO_WM_UNIT_LAYERLEVEL" val="1"/>
  <p:tag name="KSO_WM_UNIT_TYPE" val="i"/>
  <p:tag name="KSO_WM_UNIT_USESOURCEFORMAT_APPLY" val="1"/>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BLOCK" val="0"/>
  <p:tag name="KSO_WM_UNIT_COMPATIBLE" val="0"/>
  <p:tag name="KSO_WM_UNIT_DEFAULT_FONT" val="28;32;4"/>
  <p:tag name="KSO_WM_UNIT_DIAGRAM_ISNUMVISUAL" val="0"/>
  <p:tag name="KSO_WM_UNIT_DIAGRAM_ISREFERUNIT" val="0"/>
  <p:tag name="KSO_WM_UNIT_HIGHLIGHT" val="0"/>
  <p:tag name="KSO_WM_UNIT_ID" val="custom20204251_33*a*1"/>
  <p:tag name="KSO_WM_UNIT_INDEX" val="1"/>
  <p:tag name="KSO_WM_UNIT_ISCONTENTSTITLE" val="0"/>
  <p:tag name="KSO_WM_UNIT_ISNUMDGMTITLE" val="0"/>
  <p:tag name="KSO_WM_UNIT_LAYERLEVEL" val="1"/>
  <p:tag name="KSO_WM_UNIT_NOCLEAR" val="0"/>
  <p:tag name="KSO_WM_UNIT_PRESET_TEXT" val="单击此处添加大标题"/>
  <p:tag name="KSO_WM_UNIT_TEXT_FILL_FORE_SCHEMECOLOR_INDEX" val="1"/>
  <p:tag name="KSO_WM_UNIT_TEXT_FILL_TYPE" val="1"/>
  <p:tag name="KSO_WM_UNIT_TYPE" val="a"/>
  <p:tag name="KSO_WM_UNIT_USESOURCEFORMAT_APPLY" val="1"/>
  <p:tag name="KSO_WM_UNIT_VALUE" val="30"/>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n_h_h_i*1_1_1_1"/>
  <p:tag name="KSO_WM_UNIT_INDEX" val="1_1_1_1"/>
  <p:tag name="KSO_WM_UNIT_LAYERLEVEL" val="1_1_1_1"/>
  <p:tag name="KSO_WM_UNIT_LINE_FILL_TYPE" val="2"/>
  <p:tag name="KSO_WM_UNIT_LINE_FORE_SCHEMECOLOR_INDEX" val="6"/>
  <p:tag name="KSO_WM_UNIT_TYPE" val="n_h_h_i"/>
  <p:tag name="KSO_WM_UNIT_USESOURCEFORMAT_APPLY" val="1"/>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n_h_h_i*1_1_2_1"/>
  <p:tag name="KSO_WM_UNIT_INDEX" val="1_1_2_1"/>
  <p:tag name="KSO_WM_UNIT_LAYERLEVEL" val="1_1_1_1"/>
  <p:tag name="KSO_WM_UNIT_LINE_FILL_TYPE" val="2"/>
  <p:tag name="KSO_WM_UNIT_LINE_FORE_SCHEMECOLOR_INDEX" val="6"/>
  <p:tag name="KSO_WM_UNIT_TYPE" val="n_h_h_i"/>
  <p:tag name="KSO_WM_UNIT_USESOURCEFORMAT_APPLY" val="1"/>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n_h_h_a*1_1_1_1"/>
  <p:tag name="KSO_WM_UNIT_INDEX" val="1_1_1_1"/>
  <p:tag name="KSO_WM_UNIT_ISCONTENTSTITLE" val="0"/>
  <p:tag name="KSO_WM_UNIT_ISNUMDGMTITLE" val="0"/>
  <p:tag name="KSO_WM_UNIT_LAYERLEVEL" val="1_1_1_1"/>
  <p:tag name="KSO_WM_UNIT_NOCLEAR" val="0"/>
  <p:tag name="KSO_WM_UNIT_PRESET_TEXT" val="请添加标题"/>
  <p:tag name="KSO_WM_UNIT_TEXT_FILL_FORE_SCHEMECOLOR_INDEX" val="13"/>
  <p:tag name="KSO_WM_UNIT_TEXT_FILL_TYPE" val="1"/>
  <p:tag name="KSO_WM_UNIT_TYPE" val="n_h_h_a"/>
  <p:tag name="KSO_WM_UNIT_USESOURCEFORMAT_APPLY" val="1"/>
  <p:tag name="KSO_WM_UNIT_VALUE" val="9"/>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n_h_h_f*1_1_1_1"/>
  <p:tag name="KSO_WM_UNIT_INDEX" val="1_1_1_1"/>
  <p:tag name="KSO_WM_UNIT_LAYERLEVEL" val="1_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TYPE" val="1"/>
  <p:tag name="KSO_WM_UNIT_TYPE" val="n_h_h_f"/>
  <p:tag name="KSO_WM_UNIT_USESOURCEFORMAT_APPLY" val="1"/>
  <p:tag name="KSO_WM_UNIT_VALUE" val="48"/>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n_h_h_a*1_1_2_1"/>
  <p:tag name="KSO_WM_UNIT_INDEX" val="1_1_2_1"/>
  <p:tag name="KSO_WM_UNIT_ISCONTENTSTITLE" val="0"/>
  <p:tag name="KSO_WM_UNIT_ISNUMDGMTITLE" val="0"/>
  <p:tag name="KSO_WM_UNIT_LAYERLEVEL" val="1_1_1_1"/>
  <p:tag name="KSO_WM_UNIT_NOCLEAR" val="0"/>
  <p:tag name="KSO_WM_UNIT_PRESET_TEXT" val="请添加标题"/>
  <p:tag name="KSO_WM_UNIT_TEXT_FILL_FORE_SCHEMECOLOR_INDEX" val="13"/>
  <p:tag name="KSO_WM_UNIT_TEXT_FILL_TYPE" val="1"/>
  <p:tag name="KSO_WM_UNIT_TYPE" val="n_h_h_a"/>
  <p:tag name="KSO_WM_UNIT_USESOURCEFORMAT_APPLY" val="1"/>
  <p:tag name="KSO_WM_UNIT_VALUE" val="10"/>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33*n_h_h_f*1_1_2_1"/>
  <p:tag name="KSO_WM_UNIT_INDEX" val="1_1_2_1"/>
  <p:tag name="KSO_WM_UNIT_LAYERLEVEL" val="1_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TYPE" val="1"/>
  <p:tag name="KSO_WM_UNIT_TYPE" val="n_h_h_f"/>
  <p:tag name="KSO_WM_UNIT_USESOURCEFORMAT_APPLY" val="1"/>
  <p:tag name="KSO_WM_UNIT_VALUE" val="48"/>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n1-1"/>
  <p:tag name="KSO_WM_TAG_VERSION" val="1.0"/>
  <p:tag name="KSO_WM_TEMPLATE_CATEGORY" val="custom"/>
  <p:tag name="KSO_WM_TEMPLATE_INDEX" val="2020425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4251_33*n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TYPE" val="1"/>
  <p:tag name="KSO_WM_UNIT_TYPE" val="n_h_a"/>
  <p:tag name="KSO_WM_UNIT_USESOURCEFORMAT_APPLY" val="1"/>
  <p:tag name="KSO_WM_UNIT_VALUE" val="16"/>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a="http://schemas.openxmlformats.org/drawingml/2006/main" xmlns:r="http://schemas.openxmlformats.org/officeDocument/2006/relationships" xmlns:p="http://schemas.openxmlformats.org/presentationml/2006/main">
  <p:tag name="KSO_WM_UNIT_TABLE_BEAUTIFY" val="smartTable{8f36d520-ebb9-4906-840a-0ec7f25e8e72}"/>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SLIDE_BACKGROUND" val="[&quot;general&quot;,&quot;belt&quot;]"/>
  <p:tag name="KSO_WM_SLIDE_DIAGTYPE" val="l"/>
  <p:tag name="KSO_WM_SLIDE_ID" val="custom20204251_14"/>
  <p:tag name="KSO_WM_SLIDE_INDEX" val="14"/>
  <p:tag name="KSO_WM_SLIDE_ITEM_CNT" val="2"/>
  <p:tag name="KSO_WM_SLIDE_LAYOUT" val="i_l"/>
  <p:tag name="KSO_WM_SLIDE_LAYOUT_CNT" val="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POSITION" val="198.1*296.8"/>
  <p:tag name="KSO_WM_SLIDE_RATIO" val="1.777778"/>
  <p:tag name="KSO_WM_SLIDE_SIZE" val="564.9*36.3"/>
  <p:tag name="KSO_WM_SLIDE_SUBTYPE" val="diag"/>
  <p:tag name="KSO_WM_SLIDE_TYPE" val="text"/>
  <p:tag name="KSO_WM_TAG_VERSION" val="1.0"/>
  <p:tag name="KSO_WM_TEMPLATE_CATEGORY" val="custom"/>
  <p:tag name="KSO_WM_TEMPLATE_COLOR_TYPE" val="1"/>
  <p:tag name="KSO_WM_TEMPLATE_INDEX" val="20204251"/>
  <p:tag name="KSO_WM_TEMPLATE_MASTER_TYPE" val="1"/>
  <p:tag name="KSO_WM_TEMPLATE_SUBCATEGORY" val="0"/>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K_DARK_LIGHT" val="2"/>
  <p:tag name="KSO_WM_UNIT_BLOCK" val="0"/>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custom20204251_14*i*1"/>
  <p:tag name="KSO_WM_UNIT_INDEX" val="1"/>
  <p:tag name="KSO_WM_UNIT_LAYERLEVEL" val="1"/>
  <p:tag name="KSO_WM_UNIT_SUBTYPE" val="h"/>
  <p:tag name="KSO_WM_UNIT_TEXT_FILL_FORE_SCHEMECOLOR_INDEX" val="2"/>
  <p:tag name="KSO_WM_UNIT_TEXT_FILL_TYPE" val="1"/>
  <p:tag name="KSO_WM_UNIT_TYPE" val="i"/>
  <p:tag name="KSO_WM_UNIT_USESOURCEFORMAT_APPLY" val="1"/>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BLOCK" val="0"/>
  <p:tag name="KSO_WM_UNIT_COMPATIBLE" val="0"/>
  <p:tag name="KSO_WM_UNIT_DIAGRAM_ISNUMVISUAL" val="0"/>
  <p:tag name="KSO_WM_UNIT_DIAGRAM_ISREFERUNIT" val="0"/>
  <p:tag name="KSO_WM_UNIT_HIGHLIGHT" val="0"/>
  <p:tag name="KSO_WM_UNIT_ID" val="custom20204251_14*l_z*1_1"/>
  <p:tag name="KSO_WM_UNIT_INDEX" val="1_1"/>
  <p:tag name="KSO_WM_UNIT_IS_LAYOUT_DIAGRAM" val="1"/>
  <p:tag name="KSO_WM_UNIT_LAYERLEVEL" val="1_1"/>
  <p:tag name="KSO_WM_UNIT_LINE_FILL_TYPE" val="2"/>
  <p:tag name="KSO_WM_UNIT_LINE_FORE_SCHEMECOLOR_INDEX" val="14"/>
  <p:tag name="KSO_WM_UNIT_TYPE" val="l_z"/>
  <p:tag name="KSO_WM_UNIT_USESOURCEFORMAT_APPLY" val="1"/>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4*l_h_a*1_1_1"/>
  <p:tag name="KSO_WM_UNIT_INDEX" val="1_1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4"/>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4*l_h_f*1_1_1"/>
  <p:tag name="KSO_WM_UNIT_INDEX" val="1_1_1"/>
  <p:tag name="KSO_WM_UNIT_LAYERLEVEL" val="1_1_1"/>
  <p:tag name="KSO_WM_UNIT_NOCLEAR" val="0"/>
  <p:tag name="KSO_WM_UNIT_PRESET_TEXT" val="点击此处添加正文"/>
  <p:tag name="KSO_WM_UNIT_SUBTYPE" val="a"/>
  <p:tag name="KSO_WM_UNIT_TEXT_FILL_FORE_SCHEMECOLOR_INDEX" val="13"/>
  <p:tag name="KSO_WM_UNIT_TEXT_FILL_TYPE" val="1"/>
  <p:tag name="KSO_WM_UNIT_TYPE" val="l_h_f"/>
  <p:tag name="KSO_WM_UNIT_USESOURCEFORMAT_APPLY" val="1"/>
  <p:tag name="KSO_WM_UNIT_VALUE" val="15"/>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4*l_h_a*1_2_1"/>
  <p:tag name="KSO_WM_UNIT_INDEX" val="1_2_1"/>
  <p:tag name="KSO_WM_UNIT_ISCONTENTSTITLE" val="0"/>
  <p:tag name="KSO_WM_UNIT_ISNUMDGMTITLE" val="0"/>
  <p:tag name="KSO_WM_UNIT_LAYERLEVEL" val="1_1_1"/>
  <p:tag name="KSO_WM_UNIT_NOCLEAR" val="0"/>
  <p:tag name="KSO_WM_UNIT_PRESET_TEXT" val="关键词"/>
  <p:tag name="KSO_WM_UNIT_TEXT_FILL_FORE_SCHEMECOLOR_INDEX" val="13"/>
  <p:tag name="KSO_WM_UNIT_TEXT_FILL_TYPE" val="1"/>
  <p:tag name="KSO_WM_UNIT_TYPE" val="l_h_a"/>
  <p:tag name="KSO_WM_UNIT_USESOURCEFORMAT_APPLY" val="1"/>
  <p:tag name="KSO_WM_UNIT_VALUE" val="4"/>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2"/>
  <p:tag name="KSO_WM_TAG_VERSION" val="1.0"/>
  <p:tag name="KSO_WM_TEMPLATE_CATEGORY" val="custom"/>
  <p:tag name="KSO_WM_TEMPLATE_INDEX" val="20204251"/>
  <p:tag name="KSO_WM_UNIT_COMPATIBLE" val="0"/>
  <p:tag name="KSO_WM_UNIT_DIAGRAM_ISNUMVISUAL" val="0"/>
  <p:tag name="KSO_WM_UNIT_DIAGRAM_ISREFERUNIT" val="0"/>
  <p:tag name="KSO_WM_UNIT_HIGHLIGHT" val="0"/>
  <p:tag name="KSO_WM_UNIT_ID" val="custom20204251_14*l_h_f*1_2_1"/>
  <p:tag name="KSO_WM_UNIT_INDEX" val="1_2_1"/>
  <p:tag name="KSO_WM_UNIT_LAYERLEVEL" val="1_1_1"/>
  <p:tag name="KSO_WM_UNIT_NOCLEAR" val="0"/>
  <p:tag name="KSO_WM_UNIT_PRESET_TEXT" val="点击此处添加正文"/>
  <p:tag name="KSO_WM_UNIT_SUBTYPE" val="a"/>
  <p:tag name="KSO_WM_UNIT_TEXT_FILL_FORE_SCHEMECOLOR_INDEX" val="13"/>
  <p:tag name="KSO_WM_UNIT_TEXT_FILL_TYPE" val="1"/>
  <p:tag name="KSO_WM_UNIT_TYPE" val="l_h_f"/>
  <p:tag name="KSO_WM_UNIT_USESOURCEFORMAT_APPLY" val="1"/>
  <p:tag name="KSO_WM_UNIT_VALUE" val="15"/>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25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AG_VERSION" val="1.0"/>
  <p:tag name="KSO_WM_TEMPLATE_CATEGORY" val="custom"/>
  <p:tag name="KSO_WM_TEMPLATE_COLOR_TYPE" val="0"/>
  <p:tag name="KSO_WM_TEMPLATE_INDEX" val="20220594"/>
  <p:tag name="KSO_WM_TEMPLATE_MASTER_TYPE" val="1"/>
  <p:tag name="KSO_WM_TEMPLATE_SUBCATEGORY" val="0"/>
  <p:tag name="KSO_WM_TEMPLATE_THUMBS_INDEX" val="1、4、7、10、11、13、15、18、20"/>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3_Office 主题​​">
  <a:themeElements>
    <a:clrScheme name="自定义 72">
      <a:dk1>
        <a:srgbClr val="000000"/>
      </a:dk1>
      <a:lt1>
        <a:srgbClr val="FFFFFF"/>
      </a:lt1>
      <a:dk2>
        <a:srgbClr val="F7F7FA"/>
      </a:dk2>
      <a:lt2>
        <a:srgbClr val="FFFFFF"/>
      </a:lt2>
      <a:accent1>
        <a:srgbClr val="A894C8"/>
      </a:accent1>
      <a:accent2>
        <a:srgbClr val="BF7F92"/>
      </a:accent2>
      <a:accent3>
        <a:srgbClr val="D87D69"/>
      </a:accent3>
      <a:accent4>
        <a:srgbClr val="DF7EA6"/>
      </a:accent4>
      <a:accent5>
        <a:srgbClr val="A67073"/>
      </a:accent5>
      <a:accent6>
        <a:srgbClr val="A59276"/>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BCE7FB"/>
      </a:dk2>
      <a:lt2>
        <a:srgbClr val="E6F7FE"/>
      </a:lt2>
      <a:accent1>
        <a:srgbClr val="8FB1F0"/>
      </a:accent1>
      <a:accent2>
        <a:srgbClr val="B1B5BE"/>
      </a:accent2>
      <a:accent3>
        <a:srgbClr val="D3B88C"/>
      </a:accent3>
      <a:accent4>
        <a:srgbClr val="E9BD7C"/>
      </a:accent4>
      <a:accent5>
        <a:srgbClr val="F4C28D"/>
      </a:accent5>
      <a:accent6>
        <a:srgbClr val="FFC89E"/>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ysClr val="windowText" lastClr="000000"/>
      </a:dk1>
      <a:lt1>
        <a:sysClr val="window" lastClr="FFFFFF"/>
      </a:lt1>
      <a:dk2>
        <a:srgbClr val="BCE7FB"/>
      </a:dk2>
      <a:lt2>
        <a:srgbClr val="E6F7FE"/>
      </a:lt2>
      <a:accent1>
        <a:srgbClr val="8FB1F0"/>
      </a:accent1>
      <a:accent2>
        <a:srgbClr val="B1B5BE"/>
      </a:accent2>
      <a:accent3>
        <a:srgbClr val="D3B88C"/>
      </a:accent3>
      <a:accent4>
        <a:srgbClr val="E9BD7C"/>
      </a:accent4>
      <a:accent5>
        <a:srgbClr val="F4C28D"/>
      </a:accent5>
      <a:accent6>
        <a:srgbClr val="FFC89E"/>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2780</Words>
  <Application>Microsoft Office PowerPoint</Application>
  <PresentationFormat>宽屏</PresentationFormat>
  <Paragraphs>248</Paragraphs>
  <Slides>52</Slides>
  <Notes>3</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52</vt:i4>
      </vt:variant>
    </vt:vector>
  </HeadingPairs>
  <TitlesOfParts>
    <vt:vector size="70" baseType="lpstr">
      <vt:lpstr>汉仪乐喵体W</vt:lpstr>
      <vt:lpstr>汉仪雅酷黑 65W</vt:lpstr>
      <vt:lpstr>汉仪雅酷黑简</vt:lpstr>
      <vt:lpstr>汉仪颜楷简</vt:lpstr>
      <vt:lpstr>黑体</vt:lpstr>
      <vt:lpstr>楷体</vt:lpstr>
      <vt:lpstr>宋体</vt:lpstr>
      <vt:lpstr>微软雅黑</vt:lpstr>
      <vt:lpstr>幼圆</vt:lpstr>
      <vt:lpstr>Arial</vt:lpstr>
      <vt:lpstr>Calibri</vt:lpstr>
      <vt:lpstr>Calibri Light</vt:lpstr>
      <vt:lpstr>Times New Roman</vt:lpstr>
      <vt:lpstr>Wingdings</vt:lpstr>
      <vt:lpstr>3_Office 主题​​</vt:lpstr>
      <vt:lpstr>1_Office 主题​​</vt:lpstr>
      <vt:lpstr>2_Office 主题​​</vt:lpstr>
      <vt:lpstr>Office 主题</vt:lpstr>
      <vt:lpstr>PowerPoint 演示文稿</vt:lpstr>
      <vt:lpstr>PowerPoint 演示文稿</vt:lpstr>
      <vt:lpstr>了解高考</vt:lpstr>
      <vt:lpstr>PowerPoint 演示文稿</vt:lpstr>
      <vt:lpstr>考纲变化</vt:lpstr>
      <vt:lpstr>    高考是一项具有鲜明中国特色的基本教育考试制度。（《中国高考评价体系》）</vt:lpstr>
      <vt:lpstr>《中国高考评价体系》</vt:lpstr>
      <vt:lpstr>高考评价体系的学科素养指标体系</vt:lpstr>
      <vt:lpstr>PowerPoint 演示文稿</vt:lpstr>
      <vt:lpstr>PowerPoint 演示文稿</vt:lpstr>
      <vt:lpstr>PowerPoint 演示文稿</vt:lpstr>
      <vt:lpstr>PowerPoint 演示文稿</vt:lpstr>
      <vt:lpstr>PowerPoint 演示文稿</vt:lpstr>
      <vt:lpstr>PowerPoint 演示文稿</vt:lpstr>
      <vt:lpstr>小结：</vt:lpstr>
      <vt:lpstr>PowerPoint 演示文稿</vt:lpstr>
      <vt:lpstr>高考改革改什么？</vt:lpstr>
      <vt:lpstr>PowerPoint 演示文稿</vt:lpstr>
      <vt:lpstr>了解题型</vt:lpstr>
      <vt:lpstr>PowerPoint 演示文稿</vt:lpstr>
      <vt:lpstr>2023年高考试卷使用情况</vt:lpstr>
      <vt:lpstr>（二）2023年高考试卷命题的变化分析</vt:lpstr>
      <vt:lpstr>情境</vt:lpstr>
      <vt:lpstr>情境</vt:lpstr>
      <vt:lpstr>2023年度高考蓝皮书《中国高考报告（ 2023）》 </vt:lpstr>
      <vt:lpstr>了解教学情</vt:lpstr>
      <vt:lpstr>一轮复习（6月-第二年1月底）——扩展面</vt:lpstr>
      <vt:lpstr>二轮复习（2月-4月）——形成链</vt:lpstr>
      <vt:lpstr>三轮复习（5月-6月）——突出体</vt:lpstr>
      <vt:lpstr>一轮复习问题</vt:lpstr>
      <vt:lpstr>PowerPoint 演示文稿</vt:lpstr>
      <vt:lpstr>一轮复习的两个关键词</vt:lpstr>
      <vt:lpstr>一轮复习的两个关键词</vt:lpstr>
      <vt:lpstr>PowerPoint 演示文稿</vt:lpstr>
      <vt:lpstr>我们这样做——</vt:lpstr>
      <vt:lpstr>认真梳理教材，明确复习重点和难点</vt:lpstr>
      <vt:lpstr>PowerPoint 演示文稿</vt:lpstr>
      <vt:lpstr>PowerPoint 演示文稿</vt:lpstr>
      <vt:lpstr>PowerPoint 演示文稿</vt:lpstr>
      <vt:lpstr>高效阅读的本质</vt:lpstr>
      <vt:lpstr>一轮复习备考的一些建议</vt:lpstr>
      <vt:lpstr>现代文复习</vt:lpstr>
      <vt:lpstr>PowerPoint 演示文稿</vt:lpstr>
      <vt:lpstr>文言文复习</vt:lpstr>
      <vt:lpstr>2023年新课标卷与四省适应性考试的文言文断句题</vt:lpstr>
      <vt:lpstr>文言文阅读备考建议</vt:lpstr>
      <vt:lpstr>写 作</vt:lpstr>
      <vt:lpstr>2023年全国作文命题呈现三个主题趋势</vt:lpstr>
      <vt:lpstr>作文思变 </vt:lpstr>
      <vt:lpstr>作文训练 </vt:lpstr>
      <vt:lpstr>结束语</vt:lpstr>
      <vt:lpstr>几点提醒：</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2024-06-03T07:18:13Z</dcterms:created>
  <dcterms:modified xsi:type="dcterms:W3CDTF">2024-06-03T07:18:18Z</dcterms:modified>
</cp:coreProperties>
</file>