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5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97" r:id="rId3"/>
    <p:sldId id="385" r:id="rId4"/>
    <p:sldId id="299" r:id="rId5"/>
    <p:sldId id="298" r:id="rId6"/>
    <p:sldId id="300" r:id="rId7"/>
    <p:sldId id="425" r:id="rId8"/>
    <p:sldId id="382" r:id="rId9"/>
    <p:sldId id="383" r:id="rId10"/>
    <p:sldId id="386" r:id="rId11"/>
    <p:sldId id="387" r:id="rId12"/>
    <p:sldId id="388" r:id="rId13"/>
    <p:sldId id="392" r:id="rId14"/>
    <p:sldId id="393" r:id="rId15"/>
    <p:sldId id="304" r:id="rId16"/>
    <p:sldId id="427" r:id="rId17"/>
    <p:sldId id="397" r:id="rId18"/>
    <p:sldId id="429" r:id="rId19"/>
    <p:sldId id="424" r:id="rId20"/>
    <p:sldId id="305" r:id="rId21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2" autoAdjust="0"/>
    <p:restoredTop sz="94660"/>
  </p:normalViewPr>
  <p:slideViewPr>
    <p:cSldViewPr>
      <p:cViewPr varScale="1">
        <p:scale>
          <a:sx n="101" d="100"/>
          <a:sy n="101" d="100"/>
        </p:scale>
        <p:origin x="-717" y="-84"/>
      </p:cViewPr>
      <p:guideLst>
        <p:guide orient="horz" pos="16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7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D477-AE64-46E1-9AB5-695E408BAA8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3211-66F3-4E52-BE2E-D8A9E8DA1D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8907"/>
            <a:ext cx="9141222" cy="51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486527F5-29D3-44A9-8EE8-0FBDA255C1FE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6268677-2C55-4167-9BC5-5A9065102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AFAFA"/>
            </a:gs>
            <a:gs pos="50000">
              <a:srgbClr val="FBFBFB"/>
            </a:gs>
            <a:gs pos="100000">
              <a:srgbClr val="FCFCF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8907"/>
            <a:ext cx="9141222" cy="51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microsoft.com/office/2007/relationships/hdphoto" Target="../media/image8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矩形 36"/>
          <p:cNvSpPr/>
          <p:nvPr/>
        </p:nvSpPr>
        <p:spPr>
          <a:xfrm>
            <a:off x="0" y="2695576"/>
            <a:ext cx="9144000" cy="2447924"/>
          </a:xfrm>
          <a:prstGeom prst="rect">
            <a:avLst/>
          </a:prstGeom>
          <a:solidFill>
            <a:srgbClr val="005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796127"/>
            <a:ext cx="914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prstClr val="white"/>
                </a:solidFill>
                <a:cs typeface="+mn-ea"/>
                <a:sym typeface="+mn-lt"/>
              </a:rPr>
              <a:t>专题教学研讨活动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2771513" y="3879753"/>
            <a:ext cx="3600400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06673" y="750699"/>
            <a:ext cx="1571498" cy="1571498"/>
            <a:chOff x="1306673" y="750699"/>
            <a:chExt cx="1571498" cy="1571498"/>
          </a:xfrm>
        </p:grpSpPr>
        <p:grpSp>
          <p:nvGrpSpPr>
            <p:cNvPr id="57" name="组合 56"/>
            <p:cNvGrpSpPr/>
            <p:nvPr/>
          </p:nvGrpSpPr>
          <p:grpSpPr>
            <a:xfrm>
              <a:off x="1306673" y="750699"/>
              <a:ext cx="1571498" cy="1571498"/>
              <a:chOff x="1200760" y="3842074"/>
              <a:chExt cx="1784148" cy="1784148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</a:gradFill>
              <a:ln w="31750" cap="flat" cmpd="sng" algn="ctr">
                <a:gradFill flip="none" rotWithShape="1">
                  <a:gsLst>
                    <a:gs pos="0">
                      <a:sysClr val="window" lastClr="CCE8CF"/>
                    </a:gs>
                    <a:gs pos="100000">
                      <a:srgbClr val="CBCBCB"/>
                    </a:gs>
                  </a:gsLst>
                  <a:lin ang="2700000" scaled="1"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005A9E"/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741020" y="906421"/>
              <a:ext cx="7332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81706" y="750699"/>
            <a:ext cx="1571498" cy="1571498"/>
            <a:chOff x="2881706" y="750699"/>
            <a:chExt cx="1571498" cy="1571498"/>
          </a:xfrm>
        </p:grpSpPr>
        <p:grpSp>
          <p:nvGrpSpPr>
            <p:cNvPr id="78" name="组合 77"/>
            <p:cNvGrpSpPr/>
            <p:nvPr/>
          </p:nvGrpSpPr>
          <p:grpSpPr>
            <a:xfrm>
              <a:off x="2881706" y="750699"/>
              <a:ext cx="1571498" cy="1571498"/>
              <a:chOff x="1200760" y="3842074"/>
              <a:chExt cx="1784148" cy="1784148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</a:gradFill>
              <a:ln w="31750" cap="flat" cmpd="sng" algn="ctr">
                <a:gradFill flip="none" rotWithShape="1">
                  <a:gsLst>
                    <a:gs pos="0">
                      <a:sysClr val="window" lastClr="CCE8CF"/>
                    </a:gs>
                    <a:gs pos="100000">
                      <a:srgbClr val="CBCBCB"/>
                    </a:gs>
                  </a:gsLst>
                  <a:lin ang="2700000" scaled="1"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ysClr val="window" lastClr="CCE8C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408824" y="910373"/>
              <a:ext cx="5255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solidFill>
                    <a:srgbClr val="005A9E"/>
                  </a:solidFill>
                  <a:cs typeface="+mn-ea"/>
                  <a:sym typeface="+mn-lt"/>
                </a:rPr>
                <a:t>0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90117" y="750699"/>
            <a:ext cx="1571498" cy="1571498"/>
            <a:chOff x="4490117" y="750699"/>
            <a:chExt cx="1571498" cy="1571498"/>
          </a:xfrm>
        </p:grpSpPr>
        <p:grpSp>
          <p:nvGrpSpPr>
            <p:cNvPr id="81" name="组合 80"/>
            <p:cNvGrpSpPr/>
            <p:nvPr/>
          </p:nvGrpSpPr>
          <p:grpSpPr>
            <a:xfrm>
              <a:off x="4490117" y="750699"/>
              <a:ext cx="1571498" cy="1571498"/>
              <a:chOff x="1200760" y="3842074"/>
              <a:chExt cx="1784148" cy="1784148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</a:gradFill>
              <a:ln w="31750" cap="flat" cmpd="sng" algn="ctr">
                <a:gradFill flip="none" rotWithShape="1">
                  <a:gsLst>
                    <a:gs pos="0">
                      <a:sysClr val="window" lastClr="CCE8CF"/>
                    </a:gs>
                    <a:gs pos="100000">
                      <a:srgbClr val="CBCBCB"/>
                    </a:gs>
                  </a:gsLst>
                  <a:lin ang="2700000" scaled="1"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005A9E"/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5028325" y="911215"/>
              <a:ext cx="5255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98528" y="750699"/>
            <a:ext cx="1571498" cy="1571498"/>
            <a:chOff x="6098528" y="750699"/>
            <a:chExt cx="1571498" cy="1571498"/>
          </a:xfrm>
        </p:grpSpPr>
        <p:grpSp>
          <p:nvGrpSpPr>
            <p:cNvPr id="84" name="组合 83"/>
            <p:cNvGrpSpPr/>
            <p:nvPr/>
          </p:nvGrpSpPr>
          <p:grpSpPr>
            <a:xfrm>
              <a:off x="6098528" y="750699"/>
              <a:ext cx="1571498" cy="1571498"/>
              <a:chOff x="1200760" y="3842074"/>
              <a:chExt cx="1784148" cy="1784148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</a:gradFill>
              <a:ln w="31750" cap="flat" cmpd="sng" algn="ctr">
                <a:gradFill flip="none" rotWithShape="1">
                  <a:gsLst>
                    <a:gs pos="0">
                      <a:sysClr val="window" lastClr="CCE8CF"/>
                    </a:gs>
                    <a:gs pos="100000">
                      <a:srgbClr val="CBCBCB"/>
                    </a:gs>
                  </a:gsLst>
                  <a:lin ang="2700000" scaled="1"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ysClr val="window" lastClr="CCE8C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608249" y="911215"/>
              <a:ext cx="5255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smtClean="0">
                  <a:solidFill>
                    <a:srgbClr val="005A9E"/>
                  </a:solidFill>
                  <a:cs typeface="+mn-ea"/>
                  <a:sym typeface="+mn-lt"/>
                </a:rPr>
                <a:t>1</a:t>
              </a:r>
              <a:endParaRPr lang="en-US" altLang="zh-CN" sz="8000" b="1">
                <a:solidFill>
                  <a:srgbClr val="005A9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5000" p14:dur="40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761365" y="180975"/>
            <a:ext cx="1290355" cy="51943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195486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zh-CN" altLang="en-US" sz="2800" b="1" kern="0">
                <a:solidFill>
                  <a:schemeClr val="accent6"/>
                </a:solidFill>
                <a:cs typeface="+mn-ea"/>
                <a:sym typeface="+mn-lt"/>
              </a:rPr>
              <a:t>内因</a:t>
            </a: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73650" y="1179898"/>
            <a:ext cx="2196701" cy="3624100"/>
            <a:chOff x="3473650" y="1179898"/>
            <a:chExt cx="2196701" cy="3624100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3473650" y="1179898"/>
              <a:ext cx="2196701" cy="3624100"/>
            </a:xfrm>
            <a:custGeom>
              <a:gdLst>
                <a:gd name="connsiteX0" fmla="*/ 1366777 w 2928934"/>
                <a:gd name="connsiteY0" fmla="*/ 4537615 h 4832133"/>
                <a:gd name="connsiteX1" fmla="*/ 1259319 w 2928934"/>
                <a:gd name="connsiteY1" fmla="*/ 4646282 h 4832133"/>
                <a:gd name="connsiteX2" fmla="*/ 1366777 w 2928934"/>
                <a:gd name="connsiteY2" fmla="*/ 4754949 h 4832133"/>
                <a:gd name="connsiteX3" fmla="*/ 1562155 w 2928934"/>
                <a:gd name="connsiteY3" fmla="*/ 4754949 h 4832133"/>
                <a:gd name="connsiteX4" fmla="*/ 1669613 w 2928934"/>
                <a:gd name="connsiteY4" fmla="*/ 4646282 h 4832133"/>
                <a:gd name="connsiteX5" fmla="*/ 1562155 w 2928934"/>
                <a:gd name="connsiteY5" fmla="*/ 4537615 h 4832133"/>
                <a:gd name="connsiteX6" fmla="*/ 1366777 w 2928934"/>
                <a:gd name="connsiteY6" fmla="*/ 4537615 h 4832133"/>
                <a:gd name="connsiteX7" fmla="*/ 1048793 w 2928934"/>
                <a:gd name="connsiteY7" fmla="*/ 4249190 h 4832133"/>
                <a:gd name="connsiteX8" fmla="*/ 942458 w 2928934"/>
                <a:gd name="connsiteY8" fmla="*/ 4357857 h 4832133"/>
                <a:gd name="connsiteX9" fmla="*/ 1048793 w 2928934"/>
                <a:gd name="connsiteY9" fmla="*/ 4466524 h 4832133"/>
                <a:gd name="connsiteX10" fmla="*/ 1880140 w 2928934"/>
                <a:gd name="connsiteY10" fmla="*/ 4466524 h 4832133"/>
                <a:gd name="connsiteX11" fmla="*/ 1986475 w 2928934"/>
                <a:gd name="connsiteY11" fmla="*/ 4357857 h 4832133"/>
                <a:gd name="connsiteX12" fmla="*/ 1880140 w 2928934"/>
                <a:gd name="connsiteY12" fmla="*/ 4249190 h 4832133"/>
                <a:gd name="connsiteX13" fmla="*/ 1048793 w 2928934"/>
                <a:gd name="connsiteY13" fmla="*/ 4249190 h 4832133"/>
                <a:gd name="connsiteX14" fmla="*/ 996745 w 2928934"/>
                <a:gd name="connsiteY14" fmla="*/ 3964827 h 4832133"/>
                <a:gd name="connsiteX15" fmla="*/ 890664 w 2928934"/>
                <a:gd name="connsiteY15" fmla="*/ 4074002 h 4832133"/>
                <a:gd name="connsiteX16" fmla="*/ 996745 w 2928934"/>
                <a:gd name="connsiteY16" fmla="*/ 4183177 h 4832133"/>
                <a:gd name="connsiteX17" fmla="*/ 1932189 w 2928934"/>
                <a:gd name="connsiteY17" fmla="*/ 4183177 h 4832133"/>
                <a:gd name="connsiteX18" fmla="*/ 2038270 w 2928934"/>
                <a:gd name="connsiteY18" fmla="*/ 4074002 h 4832133"/>
                <a:gd name="connsiteX19" fmla="*/ 1932189 w 2928934"/>
                <a:gd name="connsiteY19" fmla="*/ 3964827 h 4832133"/>
                <a:gd name="connsiteX20" fmla="*/ 996745 w 2928934"/>
                <a:gd name="connsiteY20" fmla="*/ 3964827 h 4832133"/>
                <a:gd name="connsiteX21" fmla="*/ 1464467 w 2928934"/>
                <a:gd name="connsiteY21" fmla="*/ 0 h 4832133"/>
                <a:gd name="connsiteX22" fmla="*/ 2928934 w 2928934"/>
                <a:gd name="connsiteY22" fmla="*/ 1465739 h 4832133"/>
                <a:gd name="connsiteX23" fmla="*/ 2491277 w 2928934"/>
                <a:gd name="connsiteY23" fmla="*/ 2640733 h 4832133"/>
                <a:gd name="connsiteX24" fmla="*/ 2284472 w 2928934"/>
                <a:gd name="connsiteY24" fmla="*/ 3054024 h 4832133"/>
                <a:gd name="connsiteX25" fmla="*/ 2284472 w 2928934"/>
                <a:gd name="connsiteY25" fmla="*/ 3652333 h 4832133"/>
                <a:gd name="connsiteX26" fmla="*/ 2118548 w 2928934"/>
                <a:gd name="connsiteY26" fmla="*/ 3957495 h 4832133"/>
                <a:gd name="connsiteX27" fmla="*/ 2137785 w 2928934"/>
                <a:gd name="connsiteY27" fmla="*/ 4022372 h 4832133"/>
                <a:gd name="connsiteX28" fmla="*/ 2140190 w 2928934"/>
                <a:gd name="connsiteY28" fmla="*/ 4056012 h 4832133"/>
                <a:gd name="connsiteX29" fmla="*/ 2056025 w 2928934"/>
                <a:gd name="connsiteY29" fmla="*/ 4224212 h 4832133"/>
                <a:gd name="connsiteX30" fmla="*/ 2084882 w 2928934"/>
                <a:gd name="connsiteY30" fmla="*/ 4313117 h 4832133"/>
                <a:gd name="connsiteX31" fmla="*/ 2087286 w 2928934"/>
                <a:gd name="connsiteY31" fmla="*/ 4339549 h 4832133"/>
                <a:gd name="connsiteX32" fmla="*/ 1878077 w 2928934"/>
                <a:gd name="connsiteY32" fmla="*/ 4548597 h 4832133"/>
                <a:gd name="connsiteX33" fmla="*/ 1757842 w 2928934"/>
                <a:gd name="connsiteY33" fmla="*/ 4548597 h 4832133"/>
                <a:gd name="connsiteX34" fmla="*/ 1769865 w 2928934"/>
                <a:gd name="connsiteY34" fmla="*/ 4623085 h 4832133"/>
                <a:gd name="connsiteX35" fmla="*/ 1560655 w 2928934"/>
                <a:gd name="connsiteY35" fmla="*/ 4832133 h 4832133"/>
                <a:gd name="connsiteX36" fmla="*/ 1368279 w 2928934"/>
                <a:gd name="connsiteY36" fmla="*/ 4832133 h 4832133"/>
                <a:gd name="connsiteX37" fmla="*/ 1159069 w 2928934"/>
                <a:gd name="connsiteY37" fmla="*/ 4623085 h 4832133"/>
                <a:gd name="connsiteX38" fmla="*/ 1171093 w 2928934"/>
                <a:gd name="connsiteY38" fmla="*/ 4548597 h 4832133"/>
                <a:gd name="connsiteX39" fmla="*/ 1050857 w 2928934"/>
                <a:gd name="connsiteY39" fmla="*/ 4548597 h 4832133"/>
                <a:gd name="connsiteX40" fmla="*/ 841648 w 2928934"/>
                <a:gd name="connsiteY40" fmla="*/ 4339549 h 4832133"/>
                <a:gd name="connsiteX41" fmla="*/ 844053 w 2928934"/>
                <a:gd name="connsiteY41" fmla="*/ 4313117 h 4832133"/>
                <a:gd name="connsiteX42" fmla="*/ 872909 w 2928934"/>
                <a:gd name="connsiteY42" fmla="*/ 4224212 h 4832133"/>
                <a:gd name="connsiteX43" fmla="*/ 788744 w 2928934"/>
                <a:gd name="connsiteY43" fmla="*/ 4056012 h 4832133"/>
                <a:gd name="connsiteX44" fmla="*/ 791149 w 2928934"/>
                <a:gd name="connsiteY44" fmla="*/ 4022372 h 4832133"/>
                <a:gd name="connsiteX45" fmla="*/ 810387 w 2928934"/>
                <a:gd name="connsiteY45" fmla="*/ 3957495 h 4832133"/>
                <a:gd name="connsiteX46" fmla="*/ 644462 w 2928934"/>
                <a:gd name="connsiteY46" fmla="*/ 3652333 h 4832133"/>
                <a:gd name="connsiteX47" fmla="*/ 644462 w 2928934"/>
                <a:gd name="connsiteY47" fmla="*/ 3054024 h 4832133"/>
                <a:gd name="connsiteX48" fmla="*/ 437657 w 2928934"/>
                <a:gd name="connsiteY48" fmla="*/ 2640733 h 4832133"/>
                <a:gd name="connsiteX49" fmla="*/ 0 w 2928934"/>
                <a:gd name="connsiteY49" fmla="*/ 1465739 h 4832133"/>
                <a:gd name="connsiteX50" fmla="*/ 1464467 w 2928934"/>
                <a:gd name="connsiteY50" fmla="*/ 0 h 4832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928934" h="4832133">
                  <a:moveTo>
                    <a:pt x="1366777" y="4537615"/>
                  </a:moveTo>
                  <a:cubicBezTo>
                    <a:pt x="1308164" y="4537615"/>
                    <a:pt x="1259319" y="4587009"/>
                    <a:pt x="1259319" y="4646282"/>
                  </a:cubicBezTo>
                  <a:cubicBezTo>
                    <a:pt x="1259319" y="4705555"/>
                    <a:pt x="1308164" y="4754949"/>
                    <a:pt x="1366777" y="4754949"/>
                  </a:cubicBezTo>
                  <a:cubicBezTo>
                    <a:pt x="1562155" y="4754949"/>
                    <a:pt x="1562155" y="4754949"/>
                    <a:pt x="1562155" y="4754949"/>
                  </a:cubicBezTo>
                  <a:cubicBezTo>
                    <a:pt x="1620769" y="4754949"/>
                    <a:pt x="1669613" y="4705555"/>
                    <a:pt x="1669613" y="4646282"/>
                  </a:cubicBezTo>
                  <a:cubicBezTo>
                    <a:pt x="1669613" y="4587009"/>
                    <a:pt x="1620769" y="4537615"/>
                    <a:pt x="1562155" y="4537615"/>
                  </a:cubicBezTo>
                  <a:cubicBezTo>
                    <a:pt x="1366777" y="4537615"/>
                    <a:pt x="1366777" y="4537615"/>
                    <a:pt x="1366777" y="4537615"/>
                  </a:cubicBezTo>
                  <a:close/>
                  <a:moveTo>
                    <a:pt x="1048793" y="4249190"/>
                  </a:moveTo>
                  <a:cubicBezTo>
                    <a:pt x="990792" y="4249190"/>
                    <a:pt x="942458" y="4298584"/>
                    <a:pt x="942458" y="4357857"/>
                  </a:cubicBezTo>
                  <a:cubicBezTo>
                    <a:pt x="942458" y="4417130"/>
                    <a:pt x="990792" y="4466524"/>
                    <a:pt x="1048793" y="4466524"/>
                  </a:cubicBezTo>
                  <a:cubicBezTo>
                    <a:pt x="1880140" y="4466524"/>
                    <a:pt x="1880140" y="4466524"/>
                    <a:pt x="1880140" y="4466524"/>
                  </a:cubicBezTo>
                  <a:cubicBezTo>
                    <a:pt x="1938141" y="4466524"/>
                    <a:pt x="1986475" y="4417130"/>
                    <a:pt x="1986475" y="4357857"/>
                  </a:cubicBezTo>
                  <a:cubicBezTo>
                    <a:pt x="1986475" y="4298584"/>
                    <a:pt x="1938141" y="4249190"/>
                    <a:pt x="1880140" y="4249190"/>
                  </a:cubicBezTo>
                  <a:cubicBezTo>
                    <a:pt x="1048793" y="4249190"/>
                    <a:pt x="1048793" y="4249190"/>
                    <a:pt x="1048793" y="4249190"/>
                  </a:cubicBezTo>
                  <a:close/>
                  <a:moveTo>
                    <a:pt x="996745" y="3964827"/>
                  </a:moveTo>
                  <a:cubicBezTo>
                    <a:pt x="938883" y="3964827"/>
                    <a:pt x="890664" y="4014452"/>
                    <a:pt x="890664" y="4074002"/>
                  </a:cubicBezTo>
                  <a:cubicBezTo>
                    <a:pt x="890664" y="4133552"/>
                    <a:pt x="938883" y="4183177"/>
                    <a:pt x="996745" y="4183177"/>
                  </a:cubicBezTo>
                  <a:cubicBezTo>
                    <a:pt x="1932189" y="4183177"/>
                    <a:pt x="1932189" y="4183177"/>
                    <a:pt x="1932189" y="4183177"/>
                  </a:cubicBezTo>
                  <a:cubicBezTo>
                    <a:pt x="1990051" y="4183177"/>
                    <a:pt x="2038270" y="4133552"/>
                    <a:pt x="2038270" y="4074002"/>
                  </a:cubicBezTo>
                  <a:cubicBezTo>
                    <a:pt x="2038270" y="4014452"/>
                    <a:pt x="1990051" y="3964827"/>
                    <a:pt x="1932189" y="3964827"/>
                  </a:cubicBezTo>
                  <a:cubicBezTo>
                    <a:pt x="996745" y="3964827"/>
                    <a:pt x="996745" y="3964827"/>
                    <a:pt x="996745" y="3964827"/>
                  </a:cubicBezTo>
                  <a:close/>
                  <a:moveTo>
                    <a:pt x="1464467" y="0"/>
                  </a:moveTo>
                  <a:cubicBezTo>
                    <a:pt x="2272449" y="0"/>
                    <a:pt x="2928934" y="658381"/>
                    <a:pt x="2928934" y="1465739"/>
                  </a:cubicBezTo>
                  <a:cubicBezTo>
                    <a:pt x="2928934" y="2054438"/>
                    <a:pt x="2676440" y="2393240"/>
                    <a:pt x="2491277" y="2640733"/>
                  </a:cubicBezTo>
                  <a:cubicBezTo>
                    <a:pt x="2371042" y="2801724"/>
                    <a:pt x="2284472" y="2919464"/>
                    <a:pt x="2284472" y="3054024"/>
                  </a:cubicBezTo>
                  <a:cubicBezTo>
                    <a:pt x="2284472" y="3054024"/>
                    <a:pt x="2284472" y="3054024"/>
                    <a:pt x="2284472" y="3652333"/>
                  </a:cubicBezTo>
                  <a:cubicBezTo>
                    <a:pt x="2284472" y="3798907"/>
                    <a:pt x="2217141" y="3916647"/>
                    <a:pt x="2118548" y="3957495"/>
                  </a:cubicBezTo>
                  <a:cubicBezTo>
                    <a:pt x="2128166" y="3979121"/>
                    <a:pt x="2135381" y="4000747"/>
                    <a:pt x="2137785" y="4022372"/>
                  </a:cubicBezTo>
                  <a:cubicBezTo>
                    <a:pt x="2140190" y="4034387"/>
                    <a:pt x="2140190" y="4043998"/>
                    <a:pt x="2140190" y="4056012"/>
                  </a:cubicBezTo>
                  <a:cubicBezTo>
                    <a:pt x="2140190" y="4125695"/>
                    <a:pt x="2106524" y="4185766"/>
                    <a:pt x="2056025" y="4224212"/>
                  </a:cubicBezTo>
                  <a:cubicBezTo>
                    <a:pt x="2070454" y="4250643"/>
                    <a:pt x="2082477" y="4281880"/>
                    <a:pt x="2084882" y="4313117"/>
                  </a:cubicBezTo>
                  <a:cubicBezTo>
                    <a:pt x="2087286" y="4322729"/>
                    <a:pt x="2087286" y="4329937"/>
                    <a:pt x="2087286" y="4339549"/>
                  </a:cubicBezTo>
                  <a:cubicBezTo>
                    <a:pt x="2087286" y="4454886"/>
                    <a:pt x="1993503" y="4548597"/>
                    <a:pt x="1878077" y="4548597"/>
                  </a:cubicBezTo>
                  <a:cubicBezTo>
                    <a:pt x="1878077" y="4548597"/>
                    <a:pt x="1878077" y="4548597"/>
                    <a:pt x="1757842" y="4548597"/>
                  </a:cubicBezTo>
                  <a:cubicBezTo>
                    <a:pt x="1765056" y="4572625"/>
                    <a:pt x="1769865" y="4596654"/>
                    <a:pt x="1769865" y="4623085"/>
                  </a:cubicBezTo>
                  <a:cubicBezTo>
                    <a:pt x="1769865" y="4738422"/>
                    <a:pt x="1676081" y="4832133"/>
                    <a:pt x="1560655" y="4832133"/>
                  </a:cubicBezTo>
                  <a:cubicBezTo>
                    <a:pt x="1560655" y="4832133"/>
                    <a:pt x="1560655" y="4832133"/>
                    <a:pt x="1368279" y="4832133"/>
                  </a:cubicBezTo>
                  <a:cubicBezTo>
                    <a:pt x="1252853" y="4832133"/>
                    <a:pt x="1159069" y="4738422"/>
                    <a:pt x="1159069" y="4623085"/>
                  </a:cubicBezTo>
                  <a:cubicBezTo>
                    <a:pt x="1159069" y="4596654"/>
                    <a:pt x="1163879" y="4572625"/>
                    <a:pt x="1171093" y="4548597"/>
                  </a:cubicBezTo>
                  <a:cubicBezTo>
                    <a:pt x="1171093" y="4548597"/>
                    <a:pt x="1171093" y="4548597"/>
                    <a:pt x="1050857" y="4548597"/>
                  </a:cubicBezTo>
                  <a:cubicBezTo>
                    <a:pt x="935432" y="4548597"/>
                    <a:pt x="841648" y="4454886"/>
                    <a:pt x="841648" y="4339549"/>
                  </a:cubicBezTo>
                  <a:cubicBezTo>
                    <a:pt x="841648" y="4329937"/>
                    <a:pt x="841648" y="4322729"/>
                    <a:pt x="844053" y="4313117"/>
                  </a:cubicBezTo>
                  <a:cubicBezTo>
                    <a:pt x="846457" y="4281880"/>
                    <a:pt x="858481" y="4250643"/>
                    <a:pt x="872909" y="4224212"/>
                  </a:cubicBezTo>
                  <a:cubicBezTo>
                    <a:pt x="822410" y="4185766"/>
                    <a:pt x="788744" y="4125695"/>
                    <a:pt x="788744" y="4056012"/>
                  </a:cubicBezTo>
                  <a:cubicBezTo>
                    <a:pt x="788744" y="4043998"/>
                    <a:pt x="788744" y="4034387"/>
                    <a:pt x="791149" y="4022372"/>
                  </a:cubicBezTo>
                  <a:cubicBezTo>
                    <a:pt x="793554" y="4000747"/>
                    <a:pt x="800768" y="3979121"/>
                    <a:pt x="810387" y="3957495"/>
                  </a:cubicBezTo>
                  <a:cubicBezTo>
                    <a:pt x="711794" y="3916647"/>
                    <a:pt x="644462" y="3798907"/>
                    <a:pt x="644462" y="3652333"/>
                  </a:cubicBezTo>
                  <a:cubicBezTo>
                    <a:pt x="644462" y="3652333"/>
                    <a:pt x="644462" y="3652333"/>
                    <a:pt x="644462" y="3054024"/>
                  </a:cubicBezTo>
                  <a:cubicBezTo>
                    <a:pt x="644462" y="2919464"/>
                    <a:pt x="557892" y="2804127"/>
                    <a:pt x="437657" y="2640733"/>
                  </a:cubicBezTo>
                  <a:cubicBezTo>
                    <a:pt x="252495" y="2393240"/>
                    <a:pt x="0" y="2054438"/>
                    <a:pt x="0" y="1465739"/>
                  </a:cubicBezTo>
                  <a:cubicBezTo>
                    <a:pt x="0" y="658381"/>
                    <a:pt x="656485" y="0"/>
                    <a:pt x="146446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ffectLst>
              <a:outerShdw blurRad="165100" dist="762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33"/>
            <p:cNvSpPr/>
            <p:nvPr/>
          </p:nvSpPr>
          <p:spPr bwMode="auto">
            <a:xfrm>
              <a:off x="3549438" y="2295158"/>
              <a:ext cx="1165379" cy="1779297"/>
            </a:xfrm>
            <a:custGeom>
              <a:gdLst>
                <a:gd name="T0" fmla="*/ 0 w 645"/>
                <a:gd name="T1" fmla="*/ 0 h 986"/>
                <a:gd name="T2" fmla="*/ 173 w 645"/>
                <a:gd name="T3" fmla="*/ 448 h 986"/>
                <a:gd name="T4" fmla="*/ 268 w 645"/>
                <a:gd name="T5" fmla="*/ 646 h 986"/>
                <a:gd name="T6" fmla="*/ 268 w 645"/>
                <a:gd name="T7" fmla="*/ 895 h 986"/>
                <a:gd name="T8" fmla="*/ 328 w 645"/>
                <a:gd name="T9" fmla="*/ 986 h 986"/>
                <a:gd name="T10" fmla="*/ 423 w 645"/>
                <a:gd name="T11" fmla="*/ 986 h 986"/>
                <a:gd name="T12" fmla="*/ 645 w 645"/>
                <a:gd name="T13" fmla="*/ 178 h 986"/>
                <a:gd name="T14" fmla="*/ 0 w 645"/>
                <a:gd name="T15" fmla="*/ 0 h 9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985">
                  <a:moveTo>
                    <a:pt x="0" y="0"/>
                  </a:moveTo>
                  <a:cubicBezTo>
                    <a:pt x="5" y="221"/>
                    <a:pt x="98" y="347"/>
                    <a:pt x="173" y="448"/>
                  </a:cubicBezTo>
                  <a:cubicBezTo>
                    <a:pt x="226" y="520"/>
                    <a:pt x="268" y="576"/>
                    <a:pt x="268" y="646"/>
                  </a:cubicBezTo>
                  <a:cubicBezTo>
                    <a:pt x="268" y="895"/>
                    <a:pt x="268" y="895"/>
                    <a:pt x="268" y="895"/>
                  </a:cubicBezTo>
                  <a:cubicBezTo>
                    <a:pt x="268" y="947"/>
                    <a:pt x="294" y="986"/>
                    <a:pt x="328" y="986"/>
                  </a:cubicBezTo>
                  <a:cubicBezTo>
                    <a:pt x="423" y="986"/>
                    <a:pt x="423" y="986"/>
                    <a:pt x="423" y="986"/>
                  </a:cubicBezTo>
                  <a:cubicBezTo>
                    <a:pt x="645" y="178"/>
                    <a:pt x="645" y="178"/>
                    <a:pt x="645" y="17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3553399" y="1253890"/>
              <a:ext cx="1308575" cy="1313146"/>
            </a:xfrm>
            <a:custGeom>
              <a:gdLst>
                <a:gd name="T0" fmla="*/ 724 w 724"/>
                <a:gd name="T1" fmla="*/ 22 h 727"/>
                <a:gd name="T2" fmla="*/ 566 w 724"/>
                <a:gd name="T3" fmla="*/ 0 h 727"/>
                <a:gd name="T4" fmla="*/ 0 w 724"/>
                <a:gd name="T5" fmla="*/ 566 h 727"/>
                <a:gd name="T6" fmla="*/ 0 w 724"/>
                <a:gd name="T7" fmla="*/ 581 h 727"/>
                <a:gd name="T8" fmla="*/ 530 w 724"/>
                <a:gd name="T9" fmla="*/ 727 h 727"/>
                <a:gd name="T10" fmla="*/ 724 w 724"/>
                <a:gd name="T11" fmla="*/ 22 h 7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727">
                  <a:moveTo>
                    <a:pt x="724" y="22"/>
                  </a:moveTo>
                  <a:cubicBezTo>
                    <a:pt x="674" y="7"/>
                    <a:pt x="621" y="0"/>
                    <a:pt x="566" y="0"/>
                  </a:cubicBezTo>
                  <a:cubicBezTo>
                    <a:pt x="254" y="0"/>
                    <a:pt x="0" y="253"/>
                    <a:pt x="0" y="566"/>
                  </a:cubicBezTo>
                  <a:cubicBezTo>
                    <a:pt x="0" y="571"/>
                    <a:pt x="0" y="576"/>
                    <a:pt x="0" y="581"/>
                  </a:cubicBezTo>
                  <a:cubicBezTo>
                    <a:pt x="530" y="727"/>
                    <a:pt x="530" y="727"/>
                    <a:pt x="530" y="727"/>
                  </a:cubicBezTo>
                  <a:lnTo>
                    <a:pt x="724" y="22"/>
                  </a:ln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982092" y="1347122"/>
              <a:ext cx="750088" cy="737000"/>
              <a:chOff x="4123036" y="1197871"/>
              <a:chExt cx="1000117" cy="982667"/>
            </a:xfrm>
          </p:grpSpPr>
          <p:sp>
            <p:nvSpPr>
              <p:cNvPr id="18" name="文本框 74"/>
              <p:cNvSpPr txBox="1"/>
              <p:nvPr/>
            </p:nvSpPr>
            <p:spPr>
              <a:xfrm>
                <a:off x="4123036" y="11978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>
                    <a:solidFill>
                      <a:prstClr val="white"/>
                    </a:solidFill>
                    <a:cs typeface="+mn-ea"/>
                    <a:sym typeface="+mn-lt"/>
                  </a:rPr>
                  <a:t>01</a:t>
                </a:r>
                <a:endParaRPr lang="zh-CN" altLang="en-US" sz="3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75"/>
              <p:cNvSpPr txBox="1"/>
              <p:nvPr/>
            </p:nvSpPr>
            <p:spPr>
              <a:xfrm>
                <a:off x="4266701" y="1688095"/>
                <a:ext cx="74041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prstClr val="white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25"/>
            <p:cNvSpPr/>
            <p:nvPr/>
          </p:nvSpPr>
          <p:spPr bwMode="auto">
            <a:xfrm>
              <a:off x="4311961" y="2615567"/>
              <a:ext cx="1152430" cy="1459389"/>
            </a:xfrm>
            <a:custGeom>
              <a:gdLst>
                <a:gd name="T0" fmla="*/ 222 w 637"/>
                <a:gd name="T1" fmla="*/ 0 h 808"/>
                <a:gd name="T2" fmla="*/ 0 w 637"/>
                <a:gd name="T3" fmla="*/ 808 h 808"/>
                <a:gd name="T4" fmla="*/ 381 w 637"/>
                <a:gd name="T5" fmla="*/ 808 h 808"/>
                <a:gd name="T6" fmla="*/ 441 w 637"/>
                <a:gd name="T7" fmla="*/ 717 h 808"/>
                <a:gd name="T8" fmla="*/ 441 w 637"/>
                <a:gd name="T9" fmla="*/ 468 h 808"/>
                <a:gd name="T10" fmla="*/ 536 w 637"/>
                <a:gd name="T11" fmla="*/ 270 h 808"/>
                <a:gd name="T12" fmla="*/ 637 w 637"/>
                <a:gd name="T13" fmla="*/ 115 h 808"/>
                <a:gd name="T14" fmla="*/ 222 w 637"/>
                <a:gd name="T15" fmla="*/ 0 h 8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7" h="807">
                  <a:moveTo>
                    <a:pt x="222" y="0"/>
                  </a:moveTo>
                  <a:cubicBezTo>
                    <a:pt x="0" y="808"/>
                    <a:pt x="0" y="808"/>
                    <a:pt x="0" y="808"/>
                  </a:cubicBezTo>
                  <a:cubicBezTo>
                    <a:pt x="381" y="808"/>
                    <a:pt x="381" y="808"/>
                    <a:pt x="381" y="808"/>
                  </a:cubicBezTo>
                  <a:cubicBezTo>
                    <a:pt x="415" y="808"/>
                    <a:pt x="441" y="769"/>
                    <a:pt x="441" y="717"/>
                  </a:cubicBezTo>
                  <a:cubicBezTo>
                    <a:pt x="441" y="468"/>
                    <a:pt x="441" y="468"/>
                    <a:pt x="441" y="468"/>
                  </a:cubicBezTo>
                  <a:cubicBezTo>
                    <a:pt x="441" y="398"/>
                    <a:pt x="483" y="342"/>
                    <a:pt x="536" y="270"/>
                  </a:cubicBezTo>
                  <a:cubicBezTo>
                    <a:pt x="569" y="225"/>
                    <a:pt x="606" y="175"/>
                    <a:pt x="637" y="115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882463" y="2894969"/>
              <a:ext cx="750088" cy="737000"/>
              <a:chOff x="4123036" y="1197871"/>
              <a:chExt cx="1000117" cy="982667"/>
            </a:xfrm>
          </p:grpSpPr>
          <p:sp>
            <p:nvSpPr>
              <p:cNvPr id="22" name="文本框 87"/>
              <p:cNvSpPr txBox="1"/>
              <p:nvPr/>
            </p:nvSpPr>
            <p:spPr>
              <a:xfrm>
                <a:off x="4123036" y="11978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>
                    <a:solidFill>
                      <a:prstClr val="white"/>
                    </a:solidFill>
                    <a:cs typeface="+mn-ea"/>
                    <a:sym typeface="+mn-lt"/>
                  </a:rPr>
                  <a:t>03</a:t>
                </a:r>
                <a:endParaRPr lang="zh-CN" altLang="en-US" sz="3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88"/>
              <p:cNvSpPr txBox="1"/>
              <p:nvPr/>
            </p:nvSpPr>
            <p:spPr>
              <a:xfrm>
                <a:off x="4266701" y="1688095"/>
                <a:ext cx="74041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prstClr val="white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29"/>
            <p:cNvSpPr/>
            <p:nvPr/>
          </p:nvSpPr>
          <p:spPr bwMode="auto">
            <a:xfrm>
              <a:off x="4506724" y="1292813"/>
              <a:ext cx="1088449" cy="1538605"/>
            </a:xfrm>
            <a:custGeom>
              <a:gdLst>
                <a:gd name="T0" fmla="*/ 194 w 602"/>
                <a:gd name="T1" fmla="*/ 0 h 852"/>
                <a:gd name="T2" fmla="*/ 0 w 602"/>
                <a:gd name="T3" fmla="*/ 705 h 852"/>
                <a:gd name="T4" fmla="*/ 530 w 602"/>
                <a:gd name="T5" fmla="*/ 852 h 852"/>
                <a:gd name="T6" fmla="*/ 602 w 602"/>
                <a:gd name="T7" fmla="*/ 544 h 852"/>
                <a:gd name="T8" fmla="*/ 194 w 602"/>
                <a:gd name="T9" fmla="*/ 0 h 8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852">
                  <a:moveTo>
                    <a:pt x="194" y="0"/>
                  </a:moveTo>
                  <a:cubicBezTo>
                    <a:pt x="0" y="705"/>
                    <a:pt x="0" y="705"/>
                    <a:pt x="0" y="705"/>
                  </a:cubicBezTo>
                  <a:cubicBezTo>
                    <a:pt x="530" y="852"/>
                    <a:pt x="530" y="852"/>
                    <a:pt x="530" y="852"/>
                  </a:cubicBezTo>
                  <a:cubicBezTo>
                    <a:pt x="571" y="772"/>
                    <a:pt x="602" y="674"/>
                    <a:pt x="602" y="544"/>
                  </a:cubicBezTo>
                  <a:cubicBezTo>
                    <a:pt x="602" y="286"/>
                    <a:pt x="429" y="69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714817" y="1677818"/>
              <a:ext cx="750088" cy="737000"/>
              <a:chOff x="4123036" y="1197871"/>
              <a:chExt cx="1000117" cy="982667"/>
            </a:xfrm>
          </p:grpSpPr>
          <p:sp>
            <p:nvSpPr>
              <p:cNvPr id="26" name="文本框 84"/>
              <p:cNvSpPr txBox="1"/>
              <p:nvPr/>
            </p:nvSpPr>
            <p:spPr>
              <a:xfrm>
                <a:off x="4123036" y="11978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>
                    <a:solidFill>
                      <a:prstClr val="white"/>
                    </a:solidFill>
                    <a:cs typeface="+mn-ea"/>
                    <a:sym typeface="+mn-lt"/>
                  </a:rPr>
                  <a:t>02</a:t>
                </a:r>
                <a:endParaRPr lang="zh-CN" altLang="en-US" sz="3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85"/>
              <p:cNvSpPr txBox="1"/>
              <p:nvPr/>
            </p:nvSpPr>
            <p:spPr>
              <a:xfrm>
                <a:off x="4266701" y="1688095"/>
                <a:ext cx="74041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prstClr val="white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442753" y="3394131"/>
              <a:ext cx="750088" cy="737000"/>
              <a:chOff x="4123036" y="1197871"/>
              <a:chExt cx="1000117" cy="982667"/>
            </a:xfrm>
          </p:grpSpPr>
          <p:sp>
            <p:nvSpPr>
              <p:cNvPr id="33" name="文本框 90"/>
              <p:cNvSpPr txBox="1"/>
              <p:nvPr/>
            </p:nvSpPr>
            <p:spPr>
              <a:xfrm>
                <a:off x="4123036" y="11978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>
                    <a:solidFill>
                      <a:prstClr val="white"/>
                    </a:solidFill>
                    <a:cs typeface="+mn-ea"/>
                    <a:sym typeface="+mn-lt"/>
                  </a:rPr>
                  <a:t>04</a:t>
                </a:r>
                <a:endParaRPr lang="zh-CN" altLang="en-US" sz="3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91"/>
              <p:cNvSpPr txBox="1"/>
              <p:nvPr/>
            </p:nvSpPr>
            <p:spPr>
              <a:xfrm>
                <a:off x="4266701" y="1688095"/>
                <a:ext cx="74041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prstClr val="white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693425" y="1336175"/>
            <a:ext cx="1432802" cy="1142560"/>
            <a:chOff x="1693425" y="1336175"/>
            <a:chExt cx="1432802" cy="1142560"/>
          </a:xfrm>
        </p:grpSpPr>
        <p:grpSp>
          <p:nvGrpSpPr>
            <p:cNvPr id="44" name="组合 43"/>
            <p:cNvGrpSpPr/>
            <p:nvPr/>
          </p:nvGrpSpPr>
          <p:grpSpPr>
            <a:xfrm>
              <a:off x="1693425" y="1336175"/>
              <a:ext cx="1432802" cy="1142560"/>
              <a:chOff x="1631848" y="1453866"/>
              <a:chExt cx="2348180" cy="2007587"/>
            </a:xfrm>
          </p:grpSpPr>
          <p:sp>
            <p:nvSpPr>
              <p:cNvPr id="45" name="任意多边形 44"/>
              <p:cNvSpPr/>
              <p:nvPr/>
            </p:nvSpPr>
            <p:spPr>
              <a:xfrm rot="5400000" flipH="1" flipV="1">
                <a:off x="3291821" y="2773246"/>
                <a:ext cx="688208" cy="688206"/>
              </a:xfrm>
              <a:custGeom>
                <a:gdLst>
                  <a:gd name="connsiteX0" fmla="*/ 0 w 1219200"/>
                  <a:gd name="connsiteY0" fmla="*/ 1219200 h 1219200"/>
                  <a:gd name="connsiteX1" fmla="*/ 0 w 1219200"/>
                  <a:gd name="connsiteY1" fmla="*/ 1016000 h 1219200"/>
                  <a:gd name="connsiteX2" fmla="*/ 0 w 1219200"/>
                  <a:gd name="connsiteY2" fmla="*/ 101600 h 1219200"/>
                  <a:gd name="connsiteX3" fmla="*/ 101600 w 1219200"/>
                  <a:gd name="connsiteY3" fmla="*/ 0 h 1219200"/>
                  <a:gd name="connsiteX4" fmla="*/ 203200 w 1219200"/>
                  <a:gd name="connsiteY4" fmla="*/ 101600 h 1219200"/>
                  <a:gd name="connsiteX5" fmla="*/ 203200 w 1219200"/>
                  <a:gd name="connsiteY5" fmla="*/ 1016000 h 1219200"/>
                  <a:gd name="connsiteX6" fmla="*/ 1117600 w 1219200"/>
                  <a:gd name="connsiteY6" fmla="*/ 1016000 h 1219200"/>
                  <a:gd name="connsiteX7" fmla="*/ 1219200 w 1219200"/>
                  <a:gd name="connsiteY7" fmla="*/ 1117600 h 1219200"/>
                  <a:gd name="connsiteX8" fmla="*/ 1117600 w 1219200"/>
                  <a:gd name="connsiteY8" fmla="*/ 1219200 h 1219200"/>
                  <a:gd name="connsiteX9" fmla="*/ 203200 w 1219200"/>
                  <a:gd name="connsiteY9" fmla="*/ 1219200 h 1219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0" y="1219200"/>
                    </a:moveTo>
                    <a:lnTo>
                      <a:pt x="0" y="1016000"/>
                    </a:lnTo>
                    <a:lnTo>
                      <a:pt x="0" y="101600"/>
                    </a:lnTo>
                    <a:cubicBezTo>
                      <a:pt x="0" y="45488"/>
                      <a:pt x="45488" y="0"/>
                      <a:pt x="101600" y="0"/>
                    </a:cubicBezTo>
                    <a:cubicBezTo>
                      <a:pt x="157712" y="0"/>
                      <a:pt x="203200" y="45488"/>
                      <a:pt x="203200" y="101600"/>
                    </a:cubicBezTo>
                    <a:lnTo>
                      <a:pt x="203200" y="1016000"/>
                    </a:lnTo>
                    <a:lnTo>
                      <a:pt x="1117600" y="1016000"/>
                    </a:lnTo>
                    <a:cubicBezTo>
                      <a:pt x="1173712" y="1016000"/>
                      <a:pt x="1219200" y="1061488"/>
                      <a:pt x="1219200" y="1117600"/>
                    </a:cubicBezTo>
                    <a:cubicBezTo>
                      <a:pt x="1219200" y="1173712"/>
                      <a:pt x="1173712" y="1219200"/>
                      <a:pt x="1117600" y="1219200"/>
                    </a:cubicBezTo>
                    <a:lnTo>
                      <a:pt x="203200" y="1219200"/>
                    </a:lnTo>
                    <a:close/>
                  </a:path>
                </a:pathLst>
              </a:custGeom>
              <a:solidFill>
                <a:srgbClr val="005A9E"/>
              </a:solidFill>
              <a:ln w="25400" cap="flat" cmpd="sng" algn="ctr">
                <a:noFill/>
                <a:prstDash val="solid"/>
              </a:ln>
              <a:effectLst>
                <a:outerShdw blurRad="1397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5400000">
                <a:off x="1631848" y="1453866"/>
                <a:ext cx="688207" cy="688207"/>
              </a:xfrm>
              <a:custGeom>
                <a:gdLst>
                  <a:gd name="connsiteX0" fmla="*/ 0 w 1219200"/>
                  <a:gd name="connsiteY0" fmla="*/ 1219200 h 1219200"/>
                  <a:gd name="connsiteX1" fmla="*/ 0 w 1219200"/>
                  <a:gd name="connsiteY1" fmla="*/ 1016000 h 1219200"/>
                  <a:gd name="connsiteX2" fmla="*/ 0 w 1219200"/>
                  <a:gd name="connsiteY2" fmla="*/ 101600 h 1219200"/>
                  <a:gd name="connsiteX3" fmla="*/ 101600 w 1219200"/>
                  <a:gd name="connsiteY3" fmla="*/ 0 h 1219200"/>
                  <a:gd name="connsiteX4" fmla="*/ 203200 w 1219200"/>
                  <a:gd name="connsiteY4" fmla="*/ 101600 h 1219200"/>
                  <a:gd name="connsiteX5" fmla="*/ 203200 w 1219200"/>
                  <a:gd name="connsiteY5" fmla="*/ 1016000 h 1219200"/>
                  <a:gd name="connsiteX6" fmla="*/ 1117600 w 1219200"/>
                  <a:gd name="connsiteY6" fmla="*/ 1016000 h 1219200"/>
                  <a:gd name="connsiteX7" fmla="*/ 1219200 w 1219200"/>
                  <a:gd name="connsiteY7" fmla="*/ 1117600 h 1219200"/>
                  <a:gd name="connsiteX8" fmla="*/ 1117600 w 1219200"/>
                  <a:gd name="connsiteY8" fmla="*/ 1219200 h 1219200"/>
                  <a:gd name="connsiteX9" fmla="*/ 203200 w 1219200"/>
                  <a:gd name="connsiteY9" fmla="*/ 1219200 h 1219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0" y="1219200"/>
                    </a:moveTo>
                    <a:lnTo>
                      <a:pt x="0" y="1016000"/>
                    </a:lnTo>
                    <a:lnTo>
                      <a:pt x="0" y="101600"/>
                    </a:lnTo>
                    <a:cubicBezTo>
                      <a:pt x="0" y="45488"/>
                      <a:pt x="45488" y="0"/>
                      <a:pt x="101600" y="0"/>
                    </a:cubicBezTo>
                    <a:cubicBezTo>
                      <a:pt x="157712" y="0"/>
                      <a:pt x="203200" y="45488"/>
                      <a:pt x="203200" y="101600"/>
                    </a:cubicBezTo>
                    <a:lnTo>
                      <a:pt x="203200" y="1016000"/>
                    </a:lnTo>
                    <a:lnTo>
                      <a:pt x="1117600" y="1016000"/>
                    </a:lnTo>
                    <a:cubicBezTo>
                      <a:pt x="1173712" y="1016000"/>
                      <a:pt x="1219200" y="1061488"/>
                      <a:pt x="1219200" y="1117600"/>
                    </a:cubicBezTo>
                    <a:cubicBezTo>
                      <a:pt x="1219200" y="1173712"/>
                      <a:pt x="1173712" y="1219200"/>
                      <a:pt x="1117600" y="1219200"/>
                    </a:cubicBezTo>
                    <a:lnTo>
                      <a:pt x="203200" y="1219200"/>
                    </a:lnTo>
                    <a:close/>
                  </a:path>
                </a:pathLst>
              </a:custGeom>
              <a:solidFill>
                <a:srgbClr val="005A9E"/>
              </a:solidFill>
              <a:ln w="25400" cap="flat" cmpd="sng" algn="ctr">
                <a:noFill/>
                <a:prstDash val="solid"/>
              </a:ln>
              <a:effectLst>
                <a:outerShdw blurRad="1397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对角圆角矩形 46"/>
              <p:cNvSpPr/>
              <p:nvPr/>
            </p:nvSpPr>
            <p:spPr>
              <a:xfrm rot="5400000">
                <a:off x="1947808" y="1416818"/>
                <a:ext cx="1717868" cy="2064826"/>
              </a:xfrm>
              <a:prstGeom prst="round2DiagRect">
                <a:avLst>
                  <a:gd name="adj1" fmla="val 22105"/>
                  <a:gd name="adj2" fmla="val 0"/>
                </a:avLst>
              </a:prstGeom>
              <a:solidFill>
                <a:srgbClr val="EEEEEE"/>
              </a:solidFill>
              <a:ln w="15875" cap="flat" cmpd="sng" algn="ctr">
                <a:gradFill flip="none" rotWithShape="1">
                  <a:gsLst>
                    <a:gs pos="0">
                      <a:sysClr val="window" lastClr="CCE8CF"/>
                    </a:gs>
                    <a:gs pos="100000">
                      <a:srgbClr val="E2E2E2"/>
                    </a:gs>
                  </a:gsLst>
                  <a:lin ang="2700000" scaled="1"/>
                </a:gradFill>
                <a:prstDash val="solid"/>
              </a:ln>
              <a:effectLst>
                <a:outerShdw blurRad="1143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" name="文本框 128"/>
            <p:cNvSpPr txBox="1"/>
            <p:nvPr/>
          </p:nvSpPr>
          <p:spPr>
            <a:xfrm>
              <a:off x="1955165" y="1649730"/>
              <a:ext cx="11709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rPr>
                <a:t>性格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693425" y="3031625"/>
            <a:ext cx="1432802" cy="1142560"/>
            <a:chOff x="1693425" y="3031625"/>
            <a:chExt cx="1432802" cy="1142560"/>
          </a:xfrm>
        </p:grpSpPr>
        <p:grpSp>
          <p:nvGrpSpPr>
            <p:cNvPr id="36" name="组合 35"/>
            <p:cNvGrpSpPr/>
            <p:nvPr/>
          </p:nvGrpSpPr>
          <p:grpSpPr>
            <a:xfrm>
              <a:off x="1693425" y="3031625"/>
              <a:ext cx="1432802" cy="1142560"/>
              <a:chOff x="1631848" y="1453866"/>
              <a:chExt cx="2348180" cy="2007587"/>
            </a:xfrm>
          </p:grpSpPr>
          <p:sp>
            <p:nvSpPr>
              <p:cNvPr id="37" name="任意多边形 36"/>
              <p:cNvSpPr/>
              <p:nvPr/>
            </p:nvSpPr>
            <p:spPr>
              <a:xfrm rot="5400000" flipH="1" flipV="1">
                <a:off x="3291821" y="2773246"/>
                <a:ext cx="688208" cy="688206"/>
              </a:xfrm>
              <a:custGeom>
                <a:gdLst>
                  <a:gd name="connsiteX0" fmla="*/ 0 w 1219200"/>
                  <a:gd name="connsiteY0" fmla="*/ 1219200 h 1219200"/>
                  <a:gd name="connsiteX1" fmla="*/ 0 w 1219200"/>
                  <a:gd name="connsiteY1" fmla="*/ 1016000 h 1219200"/>
                  <a:gd name="connsiteX2" fmla="*/ 0 w 1219200"/>
                  <a:gd name="connsiteY2" fmla="*/ 101600 h 1219200"/>
                  <a:gd name="connsiteX3" fmla="*/ 101600 w 1219200"/>
                  <a:gd name="connsiteY3" fmla="*/ 0 h 1219200"/>
                  <a:gd name="connsiteX4" fmla="*/ 203200 w 1219200"/>
                  <a:gd name="connsiteY4" fmla="*/ 101600 h 1219200"/>
                  <a:gd name="connsiteX5" fmla="*/ 203200 w 1219200"/>
                  <a:gd name="connsiteY5" fmla="*/ 1016000 h 1219200"/>
                  <a:gd name="connsiteX6" fmla="*/ 1117600 w 1219200"/>
                  <a:gd name="connsiteY6" fmla="*/ 1016000 h 1219200"/>
                  <a:gd name="connsiteX7" fmla="*/ 1219200 w 1219200"/>
                  <a:gd name="connsiteY7" fmla="*/ 1117600 h 1219200"/>
                  <a:gd name="connsiteX8" fmla="*/ 1117600 w 1219200"/>
                  <a:gd name="connsiteY8" fmla="*/ 1219200 h 1219200"/>
                  <a:gd name="connsiteX9" fmla="*/ 203200 w 1219200"/>
                  <a:gd name="connsiteY9" fmla="*/ 1219200 h 1219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0" y="1219200"/>
                    </a:moveTo>
                    <a:lnTo>
                      <a:pt x="0" y="1016000"/>
                    </a:lnTo>
                    <a:lnTo>
                      <a:pt x="0" y="101600"/>
                    </a:lnTo>
                    <a:cubicBezTo>
                      <a:pt x="0" y="45488"/>
                      <a:pt x="45488" y="0"/>
                      <a:pt x="101600" y="0"/>
                    </a:cubicBezTo>
                    <a:cubicBezTo>
                      <a:pt x="157712" y="0"/>
                      <a:pt x="203200" y="45488"/>
                      <a:pt x="203200" y="101600"/>
                    </a:cubicBezTo>
                    <a:lnTo>
                      <a:pt x="203200" y="1016000"/>
                    </a:lnTo>
                    <a:lnTo>
                      <a:pt x="1117600" y="1016000"/>
                    </a:lnTo>
                    <a:cubicBezTo>
                      <a:pt x="1173712" y="1016000"/>
                      <a:pt x="1219200" y="1061488"/>
                      <a:pt x="1219200" y="1117600"/>
                    </a:cubicBezTo>
                    <a:cubicBezTo>
                      <a:pt x="1219200" y="1173712"/>
                      <a:pt x="1173712" y="1219200"/>
                      <a:pt x="1117600" y="1219200"/>
                    </a:cubicBezTo>
                    <a:lnTo>
                      <a:pt x="203200" y="12192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397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5400000">
                <a:off x="1631848" y="1453866"/>
                <a:ext cx="688207" cy="688207"/>
              </a:xfrm>
              <a:custGeom>
                <a:gdLst>
                  <a:gd name="connsiteX0" fmla="*/ 0 w 1219200"/>
                  <a:gd name="connsiteY0" fmla="*/ 1219200 h 1219200"/>
                  <a:gd name="connsiteX1" fmla="*/ 0 w 1219200"/>
                  <a:gd name="connsiteY1" fmla="*/ 1016000 h 1219200"/>
                  <a:gd name="connsiteX2" fmla="*/ 0 w 1219200"/>
                  <a:gd name="connsiteY2" fmla="*/ 101600 h 1219200"/>
                  <a:gd name="connsiteX3" fmla="*/ 101600 w 1219200"/>
                  <a:gd name="connsiteY3" fmla="*/ 0 h 1219200"/>
                  <a:gd name="connsiteX4" fmla="*/ 203200 w 1219200"/>
                  <a:gd name="connsiteY4" fmla="*/ 101600 h 1219200"/>
                  <a:gd name="connsiteX5" fmla="*/ 203200 w 1219200"/>
                  <a:gd name="connsiteY5" fmla="*/ 1016000 h 1219200"/>
                  <a:gd name="connsiteX6" fmla="*/ 1117600 w 1219200"/>
                  <a:gd name="connsiteY6" fmla="*/ 1016000 h 1219200"/>
                  <a:gd name="connsiteX7" fmla="*/ 1219200 w 1219200"/>
                  <a:gd name="connsiteY7" fmla="*/ 1117600 h 1219200"/>
                  <a:gd name="connsiteX8" fmla="*/ 1117600 w 1219200"/>
                  <a:gd name="connsiteY8" fmla="*/ 1219200 h 1219200"/>
                  <a:gd name="connsiteX9" fmla="*/ 203200 w 1219200"/>
                  <a:gd name="connsiteY9" fmla="*/ 1219200 h 1219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0" y="1219200"/>
                    </a:moveTo>
                    <a:lnTo>
                      <a:pt x="0" y="1016000"/>
                    </a:lnTo>
                    <a:lnTo>
                      <a:pt x="0" y="101600"/>
                    </a:lnTo>
                    <a:cubicBezTo>
                      <a:pt x="0" y="45488"/>
                      <a:pt x="45488" y="0"/>
                      <a:pt x="101600" y="0"/>
                    </a:cubicBezTo>
                    <a:cubicBezTo>
                      <a:pt x="157712" y="0"/>
                      <a:pt x="203200" y="45488"/>
                      <a:pt x="203200" y="101600"/>
                    </a:cubicBezTo>
                    <a:lnTo>
                      <a:pt x="203200" y="1016000"/>
                    </a:lnTo>
                    <a:lnTo>
                      <a:pt x="1117600" y="1016000"/>
                    </a:lnTo>
                    <a:cubicBezTo>
                      <a:pt x="1173712" y="1016000"/>
                      <a:pt x="1219200" y="1061488"/>
                      <a:pt x="1219200" y="1117600"/>
                    </a:cubicBezTo>
                    <a:cubicBezTo>
                      <a:pt x="1219200" y="1173712"/>
                      <a:pt x="1173712" y="1219200"/>
                      <a:pt x="1117600" y="1219200"/>
                    </a:cubicBezTo>
                    <a:lnTo>
                      <a:pt x="203200" y="12192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397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对角圆角矩形 38"/>
              <p:cNvSpPr/>
              <p:nvPr/>
            </p:nvSpPr>
            <p:spPr>
              <a:xfrm rot="5400000">
                <a:off x="1947808" y="1416818"/>
                <a:ext cx="1717868" cy="2064826"/>
              </a:xfrm>
              <a:prstGeom prst="round2DiagRect">
                <a:avLst>
                  <a:gd name="adj1" fmla="val 2210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gradFill flip="none" rotWithShape="1">
                  <a:gsLst>
                    <a:gs pos="0">
                      <a:sysClr val="window" lastClr="CCE8CF"/>
                    </a:gs>
                    <a:gs pos="100000">
                      <a:srgbClr val="E2E2E2"/>
                    </a:gs>
                  </a:gsLst>
                  <a:lin ang="2700000" scaled="1"/>
                </a:gradFill>
                <a:prstDash val="solid"/>
              </a:ln>
              <a:effectLst>
                <a:outerShdw blurRad="1143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130"/>
            <p:cNvSpPr txBox="1"/>
            <p:nvPr/>
          </p:nvSpPr>
          <p:spPr>
            <a:xfrm>
              <a:off x="1907704" y="3363838"/>
              <a:ext cx="94805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rPr>
                <a:t>信心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952462" y="3031625"/>
            <a:ext cx="1432802" cy="1142560"/>
            <a:chOff x="5952462" y="3031625"/>
            <a:chExt cx="1432802" cy="1142560"/>
          </a:xfrm>
        </p:grpSpPr>
        <p:grpSp>
          <p:nvGrpSpPr>
            <p:cNvPr id="40" name="组合 39"/>
            <p:cNvGrpSpPr/>
            <p:nvPr/>
          </p:nvGrpSpPr>
          <p:grpSpPr>
            <a:xfrm>
              <a:off x="5952462" y="3031625"/>
              <a:ext cx="1432802" cy="1142560"/>
              <a:chOff x="1631848" y="1453866"/>
              <a:chExt cx="2348180" cy="2007587"/>
            </a:xfrm>
          </p:grpSpPr>
          <p:sp>
            <p:nvSpPr>
              <p:cNvPr id="41" name="任意多边形 40"/>
              <p:cNvSpPr/>
              <p:nvPr/>
            </p:nvSpPr>
            <p:spPr>
              <a:xfrm rot="5400000" flipH="1" flipV="1">
                <a:off x="3291821" y="2773246"/>
                <a:ext cx="688208" cy="688206"/>
              </a:xfrm>
              <a:custGeom>
                <a:gdLst>
                  <a:gd name="connsiteX0" fmla="*/ 0 w 1219200"/>
                  <a:gd name="connsiteY0" fmla="*/ 1219200 h 1219200"/>
                  <a:gd name="connsiteX1" fmla="*/ 0 w 1219200"/>
                  <a:gd name="connsiteY1" fmla="*/ 1016000 h 1219200"/>
                  <a:gd name="connsiteX2" fmla="*/ 0 w 1219200"/>
                  <a:gd name="connsiteY2" fmla="*/ 101600 h 1219200"/>
                  <a:gd name="connsiteX3" fmla="*/ 101600 w 1219200"/>
                  <a:gd name="connsiteY3" fmla="*/ 0 h 1219200"/>
                  <a:gd name="connsiteX4" fmla="*/ 203200 w 1219200"/>
                  <a:gd name="connsiteY4" fmla="*/ 101600 h 1219200"/>
                  <a:gd name="connsiteX5" fmla="*/ 203200 w 1219200"/>
                  <a:gd name="connsiteY5" fmla="*/ 1016000 h 1219200"/>
                  <a:gd name="connsiteX6" fmla="*/ 1117600 w 1219200"/>
                  <a:gd name="connsiteY6" fmla="*/ 1016000 h 1219200"/>
                  <a:gd name="connsiteX7" fmla="*/ 1219200 w 1219200"/>
                  <a:gd name="connsiteY7" fmla="*/ 1117600 h 1219200"/>
                  <a:gd name="connsiteX8" fmla="*/ 1117600 w 1219200"/>
                  <a:gd name="connsiteY8" fmla="*/ 1219200 h 1219200"/>
                  <a:gd name="connsiteX9" fmla="*/ 203200 w 1219200"/>
                  <a:gd name="connsiteY9" fmla="*/ 1219200 h 1219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0" y="1219200"/>
                    </a:moveTo>
                    <a:lnTo>
                      <a:pt x="0" y="1016000"/>
                    </a:lnTo>
                    <a:lnTo>
                      <a:pt x="0" y="101600"/>
                    </a:lnTo>
                    <a:cubicBezTo>
                      <a:pt x="0" y="45488"/>
                      <a:pt x="45488" y="0"/>
                      <a:pt x="101600" y="0"/>
                    </a:cubicBezTo>
                    <a:cubicBezTo>
                      <a:pt x="157712" y="0"/>
                      <a:pt x="203200" y="45488"/>
                      <a:pt x="203200" y="101600"/>
                    </a:cubicBezTo>
                    <a:lnTo>
                      <a:pt x="203200" y="1016000"/>
                    </a:lnTo>
                    <a:lnTo>
                      <a:pt x="1117600" y="1016000"/>
                    </a:lnTo>
                    <a:cubicBezTo>
                      <a:pt x="1173712" y="1016000"/>
                      <a:pt x="1219200" y="1061488"/>
                      <a:pt x="1219200" y="1117600"/>
                    </a:cubicBezTo>
                    <a:cubicBezTo>
                      <a:pt x="1219200" y="1173712"/>
                      <a:pt x="1173712" y="1219200"/>
                      <a:pt x="1117600" y="1219200"/>
                    </a:cubicBezTo>
                    <a:lnTo>
                      <a:pt x="203200" y="1219200"/>
                    </a:lnTo>
                    <a:close/>
                  </a:path>
                </a:pathLst>
              </a:custGeom>
              <a:solidFill>
                <a:srgbClr val="005A9E"/>
              </a:solidFill>
              <a:ln w="25400" cap="flat" cmpd="sng" algn="ctr">
                <a:noFill/>
                <a:prstDash val="solid"/>
              </a:ln>
              <a:effectLst>
                <a:outerShdw blurRad="1397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5400000">
                <a:off x="1631848" y="1453866"/>
                <a:ext cx="688207" cy="688207"/>
              </a:xfrm>
              <a:custGeom>
                <a:gdLst>
                  <a:gd name="connsiteX0" fmla="*/ 0 w 1219200"/>
                  <a:gd name="connsiteY0" fmla="*/ 1219200 h 1219200"/>
                  <a:gd name="connsiteX1" fmla="*/ 0 w 1219200"/>
                  <a:gd name="connsiteY1" fmla="*/ 1016000 h 1219200"/>
                  <a:gd name="connsiteX2" fmla="*/ 0 w 1219200"/>
                  <a:gd name="connsiteY2" fmla="*/ 101600 h 1219200"/>
                  <a:gd name="connsiteX3" fmla="*/ 101600 w 1219200"/>
                  <a:gd name="connsiteY3" fmla="*/ 0 h 1219200"/>
                  <a:gd name="connsiteX4" fmla="*/ 203200 w 1219200"/>
                  <a:gd name="connsiteY4" fmla="*/ 101600 h 1219200"/>
                  <a:gd name="connsiteX5" fmla="*/ 203200 w 1219200"/>
                  <a:gd name="connsiteY5" fmla="*/ 1016000 h 1219200"/>
                  <a:gd name="connsiteX6" fmla="*/ 1117600 w 1219200"/>
                  <a:gd name="connsiteY6" fmla="*/ 1016000 h 1219200"/>
                  <a:gd name="connsiteX7" fmla="*/ 1219200 w 1219200"/>
                  <a:gd name="connsiteY7" fmla="*/ 1117600 h 1219200"/>
                  <a:gd name="connsiteX8" fmla="*/ 1117600 w 1219200"/>
                  <a:gd name="connsiteY8" fmla="*/ 1219200 h 1219200"/>
                  <a:gd name="connsiteX9" fmla="*/ 203200 w 1219200"/>
                  <a:gd name="connsiteY9" fmla="*/ 1219200 h 1219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0" y="1219200"/>
                    </a:moveTo>
                    <a:lnTo>
                      <a:pt x="0" y="1016000"/>
                    </a:lnTo>
                    <a:lnTo>
                      <a:pt x="0" y="101600"/>
                    </a:lnTo>
                    <a:cubicBezTo>
                      <a:pt x="0" y="45488"/>
                      <a:pt x="45488" y="0"/>
                      <a:pt x="101600" y="0"/>
                    </a:cubicBezTo>
                    <a:cubicBezTo>
                      <a:pt x="157712" y="0"/>
                      <a:pt x="203200" y="45488"/>
                      <a:pt x="203200" y="101600"/>
                    </a:cubicBezTo>
                    <a:lnTo>
                      <a:pt x="203200" y="1016000"/>
                    </a:lnTo>
                    <a:lnTo>
                      <a:pt x="1117600" y="1016000"/>
                    </a:lnTo>
                    <a:cubicBezTo>
                      <a:pt x="1173712" y="1016000"/>
                      <a:pt x="1219200" y="1061488"/>
                      <a:pt x="1219200" y="1117600"/>
                    </a:cubicBezTo>
                    <a:cubicBezTo>
                      <a:pt x="1219200" y="1173712"/>
                      <a:pt x="1173712" y="1219200"/>
                      <a:pt x="1117600" y="1219200"/>
                    </a:cubicBezTo>
                    <a:lnTo>
                      <a:pt x="203200" y="1219200"/>
                    </a:lnTo>
                    <a:close/>
                  </a:path>
                </a:pathLst>
              </a:custGeom>
              <a:solidFill>
                <a:srgbClr val="005A9E"/>
              </a:solidFill>
              <a:ln w="25400" cap="flat" cmpd="sng" algn="ctr">
                <a:noFill/>
                <a:prstDash val="solid"/>
              </a:ln>
              <a:effectLst>
                <a:outerShdw blurRad="1397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对角圆角矩形 42"/>
              <p:cNvSpPr/>
              <p:nvPr/>
            </p:nvSpPr>
            <p:spPr>
              <a:xfrm rot="5400000">
                <a:off x="1947808" y="1416818"/>
                <a:ext cx="1717868" cy="2064826"/>
              </a:xfrm>
              <a:prstGeom prst="round2DiagRect">
                <a:avLst>
                  <a:gd name="adj1" fmla="val 2210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gradFill flip="none" rotWithShape="1">
                  <a:gsLst>
                    <a:gs pos="0">
                      <a:sysClr val="window" lastClr="CCE8CF"/>
                    </a:gs>
                    <a:gs pos="100000">
                      <a:srgbClr val="E2E2E2"/>
                    </a:gs>
                  </a:gsLst>
                  <a:lin ang="2700000" scaled="1"/>
                </a:gradFill>
                <a:prstDash val="solid"/>
              </a:ln>
              <a:effectLst>
                <a:outerShdw blurRad="1143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2" name="文本框 136"/>
            <p:cNvSpPr txBox="1"/>
            <p:nvPr/>
          </p:nvSpPr>
          <p:spPr>
            <a:xfrm>
              <a:off x="6259195" y="3336925"/>
              <a:ext cx="112585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rPr>
                <a:t>动机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52462" y="1336175"/>
            <a:ext cx="1432802" cy="1142560"/>
            <a:chOff x="5952462" y="1336175"/>
            <a:chExt cx="1432802" cy="1142560"/>
          </a:xfrm>
        </p:grpSpPr>
        <p:grpSp>
          <p:nvGrpSpPr>
            <p:cNvPr id="48" name="组合 47"/>
            <p:cNvGrpSpPr/>
            <p:nvPr/>
          </p:nvGrpSpPr>
          <p:grpSpPr>
            <a:xfrm>
              <a:off x="5952462" y="1336175"/>
              <a:ext cx="1432802" cy="1142560"/>
              <a:chOff x="1631848" y="1453866"/>
              <a:chExt cx="2348180" cy="2007587"/>
            </a:xfrm>
          </p:grpSpPr>
          <p:sp>
            <p:nvSpPr>
              <p:cNvPr id="49" name="任意多边形 48"/>
              <p:cNvSpPr/>
              <p:nvPr/>
            </p:nvSpPr>
            <p:spPr>
              <a:xfrm rot="5400000" flipH="1" flipV="1">
                <a:off x="3291821" y="2773246"/>
                <a:ext cx="688208" cy="688206"/>
              </a:xfrm>
              <a:custGeom>
                <a:gdLst>
                  <a:gd name="connsiteX0" fmla="*/ 0 w 1219200"/>
                  <a:gd name="connsiteY0" fmla="*/ 1219200 h 1219200"/>
                  <a:gd name="connsiteX1" fmla="*/ 0 w 1219200"/>
                  <a:gd name="connsiteY1" fmla="*/ 1016000 h 1219200"/>
                  <a:gd name="connsiteX2" fmla="*/ 0 w 1219200"/>
                  <a:gd name="connsiteY2" fmla="*/ 101600 h 1219200"/>
                  <a:gd name="connsiteX3" fmla="*/ 101600 w 1219200"/>
                  <a:gd name="connsiteY3" fmla="*/ 0 h 1219200"/>
                  <a:gd name="connsiteX4" fmla="*/ 203200 w 1219200"/>
                  <a:gd name="connsiteY4" fmla="*/ 101600 h 1219200"/>
                  <a:gd name="connsiteX5" fmla="*/ 203200 w 1219200"/>
                  <a:gd name="connsiteY5" fmla="*/ 1016000 h 1219200"/>
                  <a:gd name="connsiteX6" fmla="*/ 1117600 w 1219200"/>
                  <a:gd name="connsiteY6" fmla="*/ 1016000 h 1219200"/>
                  <a:gd name="connsiteX7" fmla="*/ 1219200 w 1219200"/>
                  <a:gd name="connsiteY7" fmla="*/ 1117600 h 1219200"/>
                  <a:gd name="connsiteX8" fmla="*/ 1117600 w 1219200"/>
                  <a:gd name="connsiteY8" fmla="*/ 1219200 h 1219200"/>
                  <a:gd name="connsiteX9" fmla="*/ 203200 w 1219200"/>
                  <a:gd name="connsiteY9" fmla="*/ 1219200 h 1219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0" y="1219200"/>
                    </a:moveTo>
                    <a:lnTo>
                      <a:pt x="0" y="1016000"/>
                    </a:lnTo>
                    <a:lnTo>
                      <a:pt x="0" y="101600"/>
                    </a:lnTo>
                    <a:cubicBezTo>
                      <a:pt x="0" y="45488"/>
                      <a:pt x="45488" y="0"/>
                      <a:pt x="101600" y="0"/>
                    </a:cubicBezTo>
                    <a:cubicBezTo>
                      <a:pt x="157712" y="0"/>
                      <a:pt x="203200" y="45488"/>
                      <a:pt x="203200" y="101600"/>
                    </a:cubicBezTo>
                    <a:lnTo>
                      <a:pt x="203200" y="1016000"/>
                    </a:lnTo>
                    <a:lnTo>
                      <a:pt x="1117600" y="1016000"/>
                    </a:lnTo>
                    <a:cubicBezTo>
                      <a:pt x="1173712" y="1016000"/>
                      <a:pt x="1219200" y="1061488"/>
                      <a:pt x="1219200" y="1117600"/>
                    </a:cubicBezTo>
                    <a:cubicBezTo>
                      <a:pt x="1219200" y="1173712"/>
                      <a:pt x="1173712" y="1219200"/>
                      <a:pt x="1117600" y="1219200"/>
                    </a:cubicBezTo>
                    <a:lnTo>
                      <a:pt x="203200" y="12192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397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5400000">
                <a:off x="1631848" y="1453866"/>
                <a:ext cx="688207" cy="688207"/>
              </a:xfrm>
              <a:custGeom>
                <a:gdLst>
                  <a:gd name="connsiteX0" fmla="*/ 0 w 1219200"/>
                  <a:gd name="connsiteY0" fmla="*/ 1219200 h 1219200"/>
                  <a:gd name="connsiteX1" fmla="*/ 0 w 1219200"/>
                  <a:gd name="connsiteY1" fmla="*/ 1016000 h 1219200"/>
                  <a:gd name="connsiteX2" fmla="*/ 0 w 1219200"/>
                  <a:gd name="connsiteY2" fmla="*/ 101600 h 1219200"/>
                  <a:gd name="connsiteX3" fmla="*/ 101600 w 1219200"/>
                  <a:gd name="connsiteY3" fmla="*/ 0 h 1219200"/>
                  <a:gd name="connsiteX4" fmla="*/ 203200 w 1219200"/>
                  <a:gd name="connsiteY4" fmla="*/ 101600 h 1219200"/>
                  <a:gd name="connsiteX5" fmla="*/ 203200 w 1219200"/>
                  <a:gd name="connsiteY5" fmla="*/ 1016000 h 1219200"/>
                  <a:gd name="connsiteX6" fmla="*/ 1117600 w 1219200"/>
                  <a:gd name="connsiteY6" fmla="*/ 1016000 h 1219200"/>
                  <a:gd name="connsiteX7" fmla="*/ 1219200 w 1219200"/>
                  <a:gd name="connsiteY7" fmla="*/ 1117600 h 1219200"/>
                  <a:gd name="connsiteX8" fmla="*/ 1117600 w 1219200"/>
                  <a:gd name="connsiteY8" fmla="*/ 1219200 h 1219200"/>
                  <a:gd name="connsiteX9" fmla="*/ 203200 w 1219200"/>
                  <a:gd name="connsiteY9" fmla="*/ 1219200 h 1219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0" y="1219200"/>
                    </a:moveTo>
                    <a:lnTo>
                      <a:pt x="0" y="1016000"/>
                    </a:lnTo>
                    <a:lnTo>
                      <a:pt x="0" y="101600"/>
                    </a:lnTo>
                    <a:cubicBezTo>
                      <a:pt x="0" y="45488"/>
                      <a:pt x="45488" y="0"/>
                      <a:pt x="101600" y="0"/>
                    </a:cubicBezTo>
                    <a:cubicBezTo>
                      <a:pt x="157712" y="0"/>
                      <a:pt x="203200" y="45488"/>
                      <a:pt x="203200" y="101600"/>
                    </a:cubicBezTo>
                    <a:lnTo>
                      <a:pt x="203200" y="1016000"/>
                    </a:lnTo>
                    <a:lnTo>
                      <a:pt x="1117600" y="1016000"/>
                    </a:lnTo>
                    <a:cubicBezTo>
                      <a:pt x="1173712" y="1016000"/>
                      <a:pt x="1219200" y="1061488"/>
                      <a:pt x="1219200" y="1117600"/>
                    </a:cubicBezTo>
                    <a:cubicBezTo>
                      <a:pt x="1219200" y="1173712"/>
                      <a:pt x="1173712" y="1219200"/>
                      <a:pt x="1117600" y="1219200"/>
                    </a:cubicBezTo>
                    <a:lnTo>
                      <a:pt x="203200" y="12192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39700" dist="635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对角圆角矩形 50"/>
              <p:cNvSpPr/>
              <p:nvPr/>
            </p:nvSpPr>
            <p:spPr>
              <a:xfrm rot="5400000">
                <a:off x="1947808" y="1416818"/>
                <a:ext cx="1717868" cy="2064826"/>
              </a:xfrm>
              <a:prstGeom prst="round2DiagRect">
                <a:avLst>
                  <a:gd name="adj1" fmla="val 2210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gradFill flip="none" rotWithShape="1">
                  <a:gsLst>
                    <a:gs pos="0">
                      <a:sysClr val="window" lastClr="CCE8CF"/>
                    </a:gs>
                    <a:gs pos="100000">
                      <a:srgbClr val="E2E2E2"/>
                    </a:gs>
                  </a:gsLst>
                  <a:lin ang="2700000" scaled="1"/>
                </a:gradFill>
                <a:prstDash val="solid"/>
              </a:ln>
              <a:effectLst>
                <a:outerShdw blurRad="1143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28"/>
            <p:cNvSpPr txBox="1"/>
            <p:nvPr/>
          </p:nvSpPr>
          <p:spPr>
            <a:xfrm>
              <a:off x="6214110" y="1638300"/>
              <a:ext cx="11709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rPr>
                <a:t>兴趣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742950" y="181610"/>
            <a:ext cx="1419860" cy="51943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7196" y="226702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zh-CN" altLang="en-US" sz="2400" b="1" kern="0">
                <a:solidFill>
                  <a:srgbClr val="005A9E"/>
                </a:solidFill>
                <a:cs typeface="+mn-ea"/>
                <a:sym typeface="+mn-lt"/>
              </a:rPr>
              <a:t>外因</a:t>
            </a: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03973" y="1374984"/>
            <a:ext cx="1614764" cy="1487874"/>
            <a:chOff x="1328738" y="1611839"/>
            <a:chExt cx="1614764" cy="1487874"/>
          </a:xfrm>
        </p:grpSpPr>
        <p:grpSp>
          <p:nvGrpSpPr>
            <p:cNvPr id="8" name="组合 7"/>
            <p:cNvGrpSpPr/>
            <p:nvPr/>
          </p:nvGrpSpPr>
          <p:grpSpPr>
            <a:xfrm>
              <a:off x="1328738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8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005A9E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100000">
                    <a:srgbClr val="F5F5F5"/>
                  </a:gs>
                  <a:gs pos="0">
                    <a:sysClr val="window" lastClr="CCE8CF">
                      <a:lumMod val="8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CCE8CF"/>
                    </a:gs>
                    <a:gs pos="100000">
                      <a:sysClr val="window" lastClr="CCE8C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3"/>
            <p:cNvSpPr txBox="1"/>
            <p:nvPr/>
          </p:nvSpPr>
          <p:spPr>
            <a:xfrm>
              <a:off x="1587794" y="2045203"/>
              <a:ext cx="1081518" cy="5759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3300" b="1">
                  <a:solidFill>
                    <a:schemeClr val="accent6"/>
                  </a:solidFill>
                  <a:cs typeface="+mn-ea"/>
                  <a:sym typeface="+mn-lt"/>
                </a:rPr>
                <a:t>家庭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63984" y="1304499"/>
            <a:ext cx="1614764" cy="1487874"/>
            <a:chOff x="3764619" y="1611839"/>
            <a:chExt cx="1614764" cy="1487874"/>
          </a:xfrm>
        </p:grpSpPr>
        <p:grpSp>
          <p:nvGrpSpPr>
            <p:cNvPr id="11" name="组合 10"/>
            <p:cNvGrpSpPr/>
            <p:nvPr/>
          </p:nvGrpSpPr>
          <p:grpSpPr>
            <a:xfrm>
              <a:off x="3764619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圆角矩形 11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chemeClr val="bg1">
                  <a:lumMod val="65000"/>
                </a:schemeClr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100000">
                    <a:srgbClr val="F5F5F5"/>
                  </a:gs>
                  <a:gs pos="0">
                    <a:sysClr val="window" lastClr="CCE8CF">
                      <a:lumMod val="8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CCE8CF"/>
                    </a:gs>
                    <a:gs pos="100000">
                      <a:sysClr val="window" lastClr="CCE8C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4"/>
            <p:cNvSpPr txBox="1"/>
            <p:nvPr/>
          </p:nvSpPr>
          <p:spPr>
            <a:xfrm>
              <a:off x="3967238" y="2090923"/>
              <a:ext cx="1081518" cy="53022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3000" b="1">
                  <a:solidFill>
                    <a:schemeClr val="accent6"/>
                  </a:solidFill>
                  <a:cs typeface="+mn-ea"/>
                  <a:sym typeface="+mn-lt"/>
                </a:rPr>
                <a:t>学校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50334" y="1304499"/>
            <a:ext cx="1614764" cy="1487874"/>
            <a:chOff x="6200499" y="1611839"/>
            <a:chExt cx="1614764" cy="1487874"/>
          </a:xfrm>
        </p:grpSpPr>
        <p:grpSp>
          <p:nvGrpSpPr>
            <p:cNvPr id="14" name="组合 13"/>
            <p:cNvGrpSpPr/>
            <p:nvPr/>
          </p:nvGrpSpPr>
          <p:grpSpPr>
            <a:xfrm>
              <a:off x="6200499" y="1611839"/>
              <a:ext cx="1614764" cy="148787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14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005A9E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100000">
                    <a:srgbClr val="F5F5F5"/>
                  </a:gs>
                  <a:gs pos="0">
                    <a:sysClr val="window" lastClr="CCE8CF">
                      <a:lumMod val="8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CCE8CF"/>
                    </a:gs>
                    <a:gs pos="100000">
                      <a:sysClr val="window" lastClr="CCE8C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5"/>
            <p:cNvSpPr txBox="1"/>
            <p:nvPr/>
          </p:nvSpPr>
          <p:spPr>
            <a:xfrm>
              <a:off x="6417010" y="2090923"/>
              <a:ext cx="1081518" cy="53022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3000" b="1">
                  <a:solidFill>
                    <a:schemeClr val="accent6"/>
                  </a:solidFill>
                  <a:cs typeface="+mn-ea"/>
                  <a:sym typeface="+mn-lt"/>
                </a:rPr>
                <a:t>社会</a:t>
              </a:r>
            </a:p>
          </p:txBody>
        </p:sp>
      </p:grpSp>
      <p:sp>
        <p:nvSpPr>
          <p:cNvPr id="23" name="文本框 19"/>
          <p:cNvSpPr txBox="1"/>
          <p:nvPr/>
        </p:nvSpPr>
        <p:spPr>
          <a:xfrm>
            <a:off x="995680" y="3538220"/>
            <a:ext cx="233235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5A9E"/>
                </a:solidFill>
                <a:cs typeface="+mn-ea"/>
                <a:sym typeface="+mn-lt"/>
              </a:rPr>
              <a:t>1. 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lt"/>
              </a:rPr>
              <a:t>家长综合素质参差不齐</a:t>
            </a:r>
          </a:p>
          <a:p>
            <a:r>
              <a:rPr lang="en-US" altLang="zh-CN" sz="1500">
                <a:solidFill>
                  <a:srgbClr val="005A9E"/>
                </a:solidFill>
                <a:cs typeface="+mn-ea"/>
                <a:sym typeface="+mn-lt"/>
              </a:rPr>
              <a:t>2. 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lt"/>
              </a:rPr>
              <a:t>与家长沟通有困难</a:t>
            </a:r>
          </a:p>
          <a:p>
            <a:r>
              <a:rPr lang="en-US" altLang="zh-CN" sz="1500">
                <a:solidFill>
                  <a:srgbClr val="005A9E"/>
                </a:solidFill>
                <a:cs typeface="+mn-ea"/>
                <a:sym typeface="+mn-lt"/>
              </a:rPr>
              <a:t>3. 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lt"/>
              </a:rPr>
              <a:t>家长疏于管教</a:t>
            </a:r>
          </a:p>
        </p:txBody>
      </p:sp>
      <p:sp>
        <p:nvSpPr>
          <p:cNvPr id="26" name="文本框 22"/>
          <p:cNvSpPr txBox="1"/>
          <p:nvPr/>
        </p:nvSpPr>
        <p:spPr>
          <a:xfrm>
            <a:off x="3710305" y="3517265"/>
            <a:ext cx="225869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5A9E"/>
                </a:solidFill>
                <a:cs typeface="+mn-ea"/>
                <a:sym typeface="+mn-lt"/>
              </a:rPr>
              <a:t>1. 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lt"/>
              </a:rPr>
              <a:t>教师频繁责骂</a:t>
            </a:r>
          </a:p>
          <a:p>
            <a:r>
              <a:rPr lang="en-US" altLang="zh-CN" sz="1500">
                <a:solidFill>
                  <a:srgbClr val="005A9E"/>
                </a:solidFill>
                <a:cs typeface="+mn-ea"/>
                <a:sym typeface="+mn-lt"/>
              </a:rPr>
              <a:t>2. </a:t>
            </a:r>
            <a:r>
              <a:rPr lang="zh-CN" altLang="zh-CN" sz="1500">
                <a:solidFill>
                  <a:srgbClr val="005A9E"/>
                </a:solidFill>
                <a:cs typeface="+mn-ea"/>
                <a:sym typeface="+mn-lt"/>
              </a:rPr>
              <a:t>学生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lt"/>
              </a:rPr>
              <a:t>爱好特长受到压抑</a:t>
            </a:r>
          </a:p>
          <a:p>
            <a:r>
              <a:rPr lang="en-US" altLang="zh-CN" sz="1500">
                <a:solidFill>
                  <a:srgbClr val="005A9E"/>
                </a:solidFill>
                <a:cs typeface="+mn-ea"/>
                <a:sym typeface="+mn-lt"/>
              </a:rPr>
              <a:t>3. 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lt"/>
              </a:rPr>
              <a:t>学校不当管理手段</a:t>
            </a:r>
          </a:p>
        </p:txBody>
      </p:sp>
      <p:sp>
        <p:nvSpPr>
          <p:cNvPr id="29" name="文本框 25"/>
          <p:cNvSpPr txBox="1"/>
          <p:nvPr/>
        </p:nvSpPr>
        <p:spPr>
          <a:xfrm>
            <a:off x="6367145" y="3517265"/>
            <a:ext cx="23044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5A9E"/>
                </a:solidFill>
                <a:cs typeface="+mn-ea"/>
                <a:sym typeface="+mn-ea"/>
              </a:rPr>
              <a:t>1. 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ea"/>
              </a:rPr>
              <a:t>市场经济的负面影响</a:t>
            </a:r>
          </a:p>
          <a:p>
            <a:r>
              <a:rPr lang="en-US" altLang="zh-CN" sz="1500">
                <a:solidFill>
                  <a:srgbClr val="005A9E"/>
                </a:solidFill>
                <a:cs typeface="+mn-ea"/>
                <a:sym typeface="+mn-lt"/>
              </a:rPr>
              <a:t>2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lt"/>
              </a:rPr>
              <a:t>. 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ea"/>
              </a:rPr>
              <a:t>急功近利的价值取向</a:t>
            </a:r>
          </a:p>
          <a:p>
            <a:r>
              <a:rPr lang="zh-CN" altLang="en-US" sz="1500">
                <a:solidFill>
                  <a:srgbClr val="005A9E"/>
                </a:solidFill>
                <a:cs typeface="+mn-ea"/>
                <a:sym typeface="+mn-lt"/>
              </a:rPr>
              <a:t>3. </a:t>
            </a:r>
            <a:r>
              <a:rPr lang="zh-CN" altLang="en-US" sz="1500">
                <a:solidFill>
                  <a:srgbClr val="005A9E"/>
                </a:solidFill>
                <a:cs typeface="+mn-ea"/>
                <a:sym typeface="+mn-ea"/>
              </a:rPr>
              <a:t>负面 消极的消费文化</a:t>
            </a:r>
            <a:endParaRPr lang="zh-CN" altLang="en-US" sz="1500">
              <a:solidFill>
                <a:srgbClr val="005A9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742950" y="191135"/>
            <a:ext cx="1969135" cy="51943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891" y="242577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zh-CN" altLang="en-US" sz="2400" b="1" kern="0">
                <a:solidFill>
                  <a:srgbClr val="005A9E"/>
                </a:solidFill>
                <a:cs typeface="+mn-ea"/>
                <a:sym typeface="+mn-lt"/>
              </a:rPr>
              <a:t>教师的因素</a:t>
            </a: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5957" y="1428651"/>
            <a:ext cx="3529207" cy="1212771"/>
            <a:chOff x="1553829" y="898093"/>
            <a:chExt cx="3529207" cy="1212771"/>
          </a:xfrm>
        </p:grpSpPr>
        <p:grpSp>
          <p:nvGrpSpPr>
            <p:cNvPr id="8" name="组合 7"/>
            <p:cNvGrpSpPr/>
            <p:nvPr/>
          </p:nvGrpSpPr>
          <p:grpSpPr>
            <a:xfrm>
              <a:off x="1553829" y="898093"/>
              <a:ext cx="3529207" cy="1212771"/>
              <a:chOff x="2339422" y="1012876"/>
              <a:chExt cx="3147691" cy="1081668"/>
            </a:xfrm>
          </p:grpSpPr>
          <p:sp>
            <p:nvSpPr>
              <p:cNvPr id="9" name="任意多边形 8"/>
              <p:cNvSpPr/>
              <p:nvPr/>
            </p:nvSpPr>
            <p:spPr bwMode="auto">
              <a:xfrm rot="10800000">
                <a:off x="2339422" y="1012876"/>
                <a:ext cx="3147690" cy="1074074"/>
              </a:xfrm>
              <a:custGeom>
                <a:gdLst>
                  <a:gd name="connsiteX0" fmla="*/ 3494407 w 4138458"/>
                  <a:gd name="connsiteY0" fmla="*/ 1121227 h 1412149"/>
                  <a:gd name="connsiteX1" fmla="*/ 3567991 w 4138458"/>
                  <a:gd name="connsiteY1" fmla="*/ 1078962 h 1412149"/>
                  <a:gd name="connsiteX2" fmla="*/ 3758764 w 4138458"/>
                  <a:gd name="connsiteY2" fmla="*/ 748339 h 1412149"/>
                  <a:gd name="connsiteX3" fmla="*/ 3758764 w 4138458"/>
                  <a:gd name="connsiteY3" fmla="*/ 663809 h 1412149"/>
                  <a:gd name="connsiteX4" fmla="*/ 3567991 w 4138458"/>
                  <a:gd name="connsiteY4" fmla="*/ 333186 h 1412149"/>
                  <a:gd name="connsiteX5" fmla="*/ 3494407 w 4138458"/>
                  <a:gd name="connsiteY5" fmla="*/ 290921 h 1412149"/>
                  <a:gd name="connsiteX6" fmla="*/ 3333442 w 4138458"/>
                  <a:gd name="connsiteY6" fmla="*/ 290921 h 1412149"/>
                  <a:gd name="connsiteX7" fmla="*/ 3295129 w 4138458"/>
                  <a:gd name="connsiteY7" fmla="*/ 290921 h 1412149"/>
                  <a:gd name="connsiteX8" fmla="*/ 3289167 w 4138458"/>
                  <a:gd name="connsiteY8" fmla="*/ 290921 h 1412149"/>
                  <a:gd name="connsiteX9" fmla="*/ 3247435 w 4138458"/>
                  <a:gd name="connsiteY9" fmla="*/ 290921 h 1412149"/>
                  <a:gd name="connsiteX10" fmla="*/ 3238801 w 4138458"/>
                  <a:gd name="connsiteY10" fmla="*/ 290921 h 1412149"/>
                  <a:gd name="connsiteX11" fmla="*/ 3134164 w 4138458"/>
                  <a:gd name="connsiteY11" fmla="*/ 290921 h 1412149"/>
                  <a:gd name="connsiteX12" fmla="*/ 3112861 w 4138458"/>
                  <a:gd name="connsiteY12" fmla="*/ 290921 h 1412149"/>
                  <a:gd name="connsiteX13" fmla="*/ 3095851 w 4138458"/>
                  <a:gd name="connsiteY13" fmla="*/ 290921 h 1412149"/>
                  <a:gd name="connsiteX14" fmla="*/ 3089889 w 4138458"/>
                  <a:gd name="connsiteY14" fmla="*/ 290921 h 1412149"/>
                  <a:gd name="connsiteX15" fmla="*/ 3048157 w 4138458"/>
                  <a:gd name="connsiteY15" fmla="*/ 290921 h 1412149"/>
                  <a:gd name="connsiteX16" fmla="*/ 3039523 w 4138458"/>
                  <a:gd name="connsiteY16" fmla="*/ 290921 h 1412149"/>
                  <a:gd name="connsiteX17" fmla="*/ 2934886 w 4138458"/>
                  <a:gd name="connsiteY17" fmla="*/ 290921 h 1412149"/>
                  <a:gd name="connsiteX18" fmla="*/ 2913583 w 4138458"/>
                  <a:gd name="connsiteY18" fmla="*/ 290921 h 1412149"/>
                  <a:gd name="connsiteX19" fmla="*/ 2840245 w 4138458"/>
                  <a:gd name="connsiteY19" fmla="*/ 290921 h 1412149"/>
                  <a:gd name="connsiteX20" fmla="*/ 2714305 w 4138458"/>
                  <a:gd name="connsiteY20" fmla="*/ 290921 h 1412149"/>
                  <a:gd name="connsiteX21" fmla="*/ 2709913 w 4138458"/>
                  <a:gd name="connsiteY21" fmla="*/ 292233 h 1412149"/>
                  <a:gd name="connsiteX22" fmla="*/ 2705494 w 4138458"/>
                  <a:gd name="connsiteY22" fmla="*/ 290921 h 1412149"/>
                  <a:gd name="connsiteX23" fmla="*/ 2323948 w 4138458"/>
                  <a:gd name="connsiteY23" fmla="*/ 290921 h 1412149"/>
                  <a:gd name="connsiteX24" fmla="*/ 2319556 w 4138458"/>
                  <a:gd name="connsiteY24" fmla="*/ 292233 h 1412149"/>
                  <a:gd name="connsiteX25" fmla="*/ 2315137 w 4138458"/>
                  <a:gd name="connsiteY25" fmla="*/ 290921 h 1412149"/>
                  <a:gd name="connsiteX26" fmla="*/ 2059531 w 4138458"/>
                  <a:gd name="connsiteY26" fmla="*/ 290921 h 1412149"/>
                  <a:gd name="connsiteX27" fmla="*/ 1955409 w 4138458"/>
                  <a:gd name="connsiteY27" fmla="*/ 290921 h 1412149"/>
                  <a:gd name="connsiteX28" fmla="*/ 1949447 w 4138458"/>
                  <a:gd name="connsiteY28" fmla="*/ 290921 h 1412149"/>
                  <a:gd name="connsiteX29" fmla="*/ 1933591 w 4138458"/>
                  <a:gd name="connsiteY29" fmla="*/ 290921 h 1412149"/>
                  <a:gd name="connsiteX30" fmla="*/ 1907716 w 4138458"/>
                  <a:gd name="connsiteY30" fmla="*/ 290921 h 1412149"/>
                  <a:gd name="connsiteX31" fmla="*/ 1699803 w 4138458"/>
                  <a:gd name="connsiteY31" fmla="*/ 290921 h 1412149"/>
                  <a:gd name="connsiteX32" fmla="*/ 1666857 w 4138458"/>
                  <a:gd name="connsiteY32" fmla="*/ 290921 h 1412149"/>
                  <a:gd name="connsiteX33" fmla="*/ 1660895 w 4138458"/>
                  <a:gd name="connsiteY33" fmla="*/ 290921 h 1412149"/>
                  <a:gd name="connsiteX34" fmla="*/ 1619163 w 4138458"/>
                  <a:gd name="connsiteY34" fmla="*/ 290921 h 1412149"/>
                  <a:gd name="connsiteX35" fmla="*/ 1573863 w 4138458"/>
                  <a:gd name="connsiteY35" fmla="*/ 290921 h 1412149"/>
                  <a:gd name="connsiteX36" fmla="*/ 1508939 w 4138458"/>
                  <a:gd name="connsiteY36" fmla="*/ 290921 h 1412149"/>
                  <a:gd name="connsiteX37" fmla="*/ 1505892 w 4138458"/>
                  <a:gd name="connsiteY37" fmla="*/ 290921 h 1412149"/>
                  <a:gd name="connsiteX38" fmla="*/ 1502977 w 4138458"/>
                  <a:gd name="connsiteY38" fmla="*/ 290921 h 1412149"/>
                  <a:gd name="connsiteX39" fmla="*/ 1461246 w 4138458"/>
                  <a:gd name="connsiteY39" fmla="*/ 290921 h 1412149"/>
                  <a:gd name="connsiteX40" fmla="*/ 1411251 w 4138458"/>
                  <a:gd name="connsiteY40" fmla="*/ 290921 h 1412149"/>
                  <a:gd name="connsiteX41" fmla="*/ 1347974 w 4138458"/>
                  <a:gd name="connsiteY41" fmla="*/ 290921 h 1412149"/>
                  <a:gd name="connsiteX42" fmla="*/ 1285311 w 4138458"/>
                  <a:gd name="connsiteY42" fmla="*/ 290921 h 1412149"/>
                  <a:gd name="connsiteX43" fmla="*/ 1253333 w 4138458"/>
                  <a:gd name="connsiteY43" fmla="*/ 290921 h 1412149"/>
                  <a:gd name="connsiteX44" fmla="*/ 1173474 w 4138458"/>
                  <a:gd name="connsiteY44" fmla="*/ 290921 h 1412149"/>
                  <a:gd name="connsiteX45" fmla="*/ 1167512 w 4138458"/>
                  <a:gd name="connsiteY45" fmla="*/ 290921 h 1412149"/>
                  <a:gd name="connsiteX46" fmla="*/ 1127393 w 4138458"/>
                  <a:gd name="connsiteY46" fmla="*/ 290921 h 1412149"/>
                  <a:gd name="connsiteX47" fmla="*/ 1125780 w 4138458"/>
                  <a:gd name="connsiteY47" fmla="*/ 290921 h 1412149"/>
                  <a:gd name="connsiteX48" fmla="*/ 1030708 w 4138458"/>
                  <a:gd name="connsiteY48" fmla="*/ 290921 h 1412149"/>
                  <a:gd name="connsiteX49" fmla="*/ 1024746 w 4138458"/>
                  <a:gd name="connsiteY49" fmla="*/ 290921 h 1412149"/>
                  <a:gd name="connsiteX50" fmla="*/ 1012509 w 4138458"/>
                  <a:gd name="connsiteY50" fmla="*/ 290921 h 1412149"/>
                  <a:gd name="connsiteX51" fmla="*/ 983015 w 4138458"/>
                  <a:gd name="connsiteY51" fmla="*/ 290921 h 1412149"/>
                  <a:gd name="connsiteX52" fmla="*/ 917868 w 4138458"/>
                  <a:gd name="connsiteY52" fmla="*/ 290921 h 1412149"/>
                  <a:gd name="connsiteX53" fmla="*/ 869743 w 4138458"/>
                  <a:gd name="connsiteY53" fmla="*/ 290921 h 1412149"/>
                  <a:gd name="connsiteX54" fmla="*/ 791928 w 4138458"/>
                  <a:gd name="connsiteY54" fmla="*/ 290921 h 1412149"/>
                  <a:gd name="connsiteX55" fmla="*/ 775102 w 4138458"/>
                  <a:gd name="connsiteY55" fmla="*/ 290921 h 1412149"/>
                  <a:gd name="connsiteX56" fmla="*/ 649162 w 4138458"/>
                  <a:gd name="connsiteY56" fmla="*/ 290921 h 1412149"/>
                  <a:gd name="connsiteX57" fmla="*/ 575578 w 4138458"/>
                  <a:gd name="connsiteY57" fmla="*/ 333186 h 1412149"/>
                  <a:gd name="connsiteX58" fmla="*/ 384805 w 4138458"/>
                  <a:gd name="connsiteY58" fmla="*/ 663809 h 1412149"/>
                  <a:gd name="connsiteX59" fmla="*/ 384805 w 4138458"/>
                  <a:gd name="connsiteY59" fmla="*/ 748339 h 1412149"/>
                  <a:gd name="connsiteX60" fmla="*/ 575578 w 4138458"/>
                  <a:gd name="connsiteY60" fmla="*/ 1078962 h 1412149"/>
                  <a:gd name="connsiteX61" fmla="*/ 649162 w 4138458"/>
                  <a:gd name="connsiteY61" fmla="*/ 1121227 h 1412149"/>
                  <a:gd name="connsiteX62" fmla="*/ 791928 w 4138458"/>
                  <a:gd name="connsiteY62" fmla="*/ 1121227 h 1412149"/>
                  <a:gd name="connsiteX63" fmla="*/ 1030708 w 4138458"/>
                  <a:gd name="connsiteY63" fmla="*/ 1121227 h 1412149"/>
                  <a:gd name="connsiteX64" fmla="*/ 1127393 w 4138458"/>
                  <a:gd name="connsiteY64" fmla="*/ 1121227 h 1412149"/>
                  <a:gd name="connsiteX65" fmla="*/ 1173474 w 4138458"/>
                  <a:gd name="connsiteY65" fmla="*/ 1121227 h 1412149"/>
                  <a:gd name="connsiteX66" fmla="*/ 1285311 w 4138458"/>
                  <a:gd name="connsiteY66" fmla="*/ 1121227 h 1412149"/>
                  <a:gd name="connsiteX67" fmla="*/ 1508939 w 4138458"/>
                  <a:gd name="connsiteY67" fmla="*/ 1121227 h 1412149"/>
                  <a:gd name="connsiteX68" fmla="*/ 1573863 w 4138458"/>
                  <a:gd name="connsiteY68" fmla="*/ 1121227 h 1412149"/>
                  <a:gd name="connsiteX69" fmla="*/ 1666857 w 4138458"/>
                  <a:gd name="connsiteY69" fmla="*/ 1121227 h 1412149"/>
                  <a:gd name="connsiteX70" fmla="*/ 1933591 w 4138458"/>
                  <a:gd name="connsiteY70" fmla="*/ 1121227 h 1412149"/>
                  <a:gd name="connsiteX71" fmla="*/ 1955409 w 4138458"/>
                  <a:gd name="connsiteY71" fmla="*/ 1121227 h 1412149"/>
                  <a:gd name="connsiteX72" fmla="*/ 2315137 w 4138458"/>
                  <a:gd name="connsiteY72" fmla="*/ 1121227 h 1412149"/>
                  <a:gd name="connsiteX73" fmla="*/ 2319556 w 4138458"/>
                  <a:gd name="connsiteY73" fmla="*/ 1119915 h 1412149"/>
                  <a:gd name="connsiteX74" fmla="*/ 2323948 w 4138458"/>
                  <a:gd name="connsiteY74" fmla="*/ 1121227 h 1412149"/>
                  <a:gd name="connsiteX75" fmla="*/ 2705494 w 4138458"/>
                  <a:gd name="connsiteY75" fmla="*/ 1121227 h 1412149"/>
                  <a:gd name="connsiteX76" fmla="*/ 2709913 w 4138458"/>
                  <a:gd name="connsiteY76" fmla="*/ 1119915 h 1412149"/>
                  <a:gd name="connsiteX77" fmla="*/ 2714305 w 4138458"/>
                  <a:gd name="connsiteY77" fmla="*/ 1121227 h 1412149"/>
                  <a:gd name="connsiteX78" fmla="*/ 2913583 w 4138458"/>
                  <a:gd name="connsiteY78" fmla="*/ 1121227 h 1412149"/>
                  <a:gd name="connsiteX79" fmla="*/ 3095851 w 4138458"/>
                  <a:gd name="connsiteY79" fmla="*/ 1121227 h 1412149"/>
                  <a:gd name="connsiteX80" fmla="*/ 3112861 w 4138458"/>
                  <a:gd name="connsiteY80" fmla="*/ 1121227 h 1412149"/>
                  <a:gd name="connsiteX81" fmla="*/ 3295129 w 4138458"/>
                  <a:gd name="connsiteY81" fmla="*/ 1121227 h 1412149"/>
                  <a:gd name="connsiteX82" fmla="*/ 3671470 w 4138458"/>
                  <a:gd name="connsiteY82" fmla="*/ 1412149 h 1412149"/>
                  <a:gd name="connsiteX83" fmla="*/ 3163470 w 4138458"/>
                  <a:gd name="connsiteY83" fmla="*/ 1412149 h 1412149"/>
                  <a:gd name="connsiteX84" fmla="*/ 3022552 w 4138458"/>
                  <a:gd name="connsiteY84" fmla="*/ 1412149 h 1412149"/>
                  <a:gd name="connsiteX85" fmla="*/ 2554799 w 4138458"/>
                  <a:gd name="connsiteY85" fmla="*/ 1412149 h 1412149"/>
                  <a:gd name="connsiteX86" fmla="*/ 2514552 w 4138458"/>
                  <a:gd name="connsiteY86" fmla="*/ 1412149 h 1412149"/>
                  <a:gd name="connsiteX87" fmla="*/ 2266137 w 4138458"/>
                  <a:gd name="connsiteY87" fmla="*/ 1412149 h 1412149"/>
                  <a:gd name="connsiteX88" fmla="*/ 1905881 w 4138458"/>
                  <a:gd name="connsiteY88" fmla="*/ 1412149 h 1412149"/>
                  <a:gd name="connsiteX89" fmla="*/ 1809866 w 4138458"/>
                  <a:gd name="connsiteY89" fmla="*/ 1412149 h 1412149"/>
                  <a:gd name="connsiteX90" fmla="*/ 1617219 w 4138458"/>
                  <a:gd name="connsiteY90" fmla="*/ 1412149 h 1412149"/>
                  <a:gd name="connsiteX91" fmla="*/ 1489857 w 4138458"/>
                  <a:gd name="connsiteY91" fmla="*/ 1412149 h 1412149"/>
                  <a:gd name="connsiteX92" fmla="*/ 1301866 w 4138458"/>
                  <a:gd name="connsiteY92" fmla="*/ 1412149 h 1412149"/>
                  <a:gd name="connsiteX93" fmla="*/ 1160948 w 4138458"/>
                  <a:gd name="connsiteY93" fmla="*/ 1412149 h 1412149"/>
                  <a:gd name="connsiteX94" fmla="*/ 1115038 w 4138458"/>
                  <a:gd name="connsiteY94" fmla="*/ 1412149 h 1412149"/>
                  <a:gd name="connsiteX95" fmla="*/ 840939 w 4138458"/>
                  <a:gd name="connsiteY95" fmla="*/ 1412149 h 1412149"/>
                  <a:gd name="connsiteX96" fmla="*/ 652948 w 4138458"/>
                  <a:gd name="connsiteY96" fmla="*/ 1412149 h 1412149"/>
                  <a:gd name="connsiteX97" fmla="*/ 466120 w 4138458"/>
                  <a:gd name="connsiteY97" fmla="*/ 1412149 h 1412149"/>
                  <a:gd name="connsiteX98" fmla="*/ 340972 w 4138458"/>
                  <a:gd name="connsiteY98" fmla="*/ 1340266 h 1412149"/>
                  <a:gd name="connsiteX99" fmla="*/ 16513 w 4138458"/>
                  <a:gd name="connsiteY99" fmla="*/ 777957 h 1412149"/>
                  <a:gd name="connsiteX100" fmla="*/ 16513 w 4138458"/>
                  <a:gd name="connsiteY100" fmla="*/ 634192 h 1412149"/>
                  <a:gd name="connsiteX101" fmla="*/ 340972 w 4138458"/>
                  <a:gd name="connsiteY101" fmla="*/ 71883 h 1412149"/>
                  <a:gd name="connsiteX102" fmla="*/ 466120 w 4138458"/>
                  <a:gd name="connsiteY102" fmla="*/ 0 h 1412149"/>
                  <a:gd name="connsiteX103" fmla="*/ 652948 w 4138458"/>
                  <a:gd name="connsiteY103" fmla="*/ 0 h 1412149"/>
                  <a:gd name="connsiteX104" fmla="*/ 680314 w 4138458"/>
                  <a:gd name="connsiteY104" fmla="*/ 0 h 1412149"/>
                  <a:gd name="connsiteX105" fmla="*/ 840939 w 4138458"/>
                  <a:gd name="connsiteY105" fmla="*/ 0 h 1412149"/>
                  <a:gd name="connsiteX106" fmla="*/ 841276 w 4138458"/>
                  <a:gd name="connsiteY106" fmla="*/ 0 h 1412149"/>
                  <a:gd name="connsiteX107" fmla="*/ 867142 w 4138458"/>
                  <a:gd name="connsiteY107" fmla="*/ 0 h 1412149"/>
                  <a:gd name="connsiteX108" fmla="*/ 956611 w 4138458"/>
                  <a:gd name="connsiteY108" fmla="*/ 0 h 1412149"/>
                  <a:gd name="connsiteX109" fmla="*/ 1028104 w 4138458"/>
                  <a:gd name="connsiteY109" fmla="*/ 0 h 1412149"/>
                  <a:gd name="connsiteX110" fmla="*/ 1033923 w 4138458"/>
                  <a:gd name="connsiteY110" fmla="*/ 0 h 1412149"/>
                  <a:gd name="connsiteX111" fmla="*/ 1055133 w 4138458"/>
                  <a:gd name="connsiteY111" fmla="*/ 0 h 1412149"/>
                  <a:gd name="connsiteX112" fmla="*/ 1080817 w 4138458"/>
                  <a:gd name="connsiteY112" fmla="*/ 0 h 1412149"/>
                  <a:gd name="connsiteX113" fmla="*/ 1115038 w 4138458"/>
                  <a:gd name="connsiteY113" fmla="*/ 0 h 1412149"/>
                  <a:gd name="connsiteX114" fmla="*/ 1143439 w 4138458"/>
                  <a:gd name="connsiteY114" fmla="*/ 0 h 1412149"/>
                  <a:gd name="connsiteX115" fmla="*/ 1160948 w 4138458"/>
                  <a:gd name="connsiteY115" fmla="*/ 0 h 1412149"/>
                  <a:gd name="connsiteX116" fmla="*/ 1216095 w 4138458"/>
                  <a:gd name="connsiteY116" fmla="*/ 0 h 1412149"/>
                  <a:gd name="connsiteX117" fmla="*/ 1220751 w 4138458"/>
                  <a:gd name="connsiteY117" fmla="*/ 0 h 1412149"/>
                  <a:gd name="connsiteX118" fmla="*/ 1267645 w 4138458"/>
                  <a:gd name="connsiteY118" fmla="*/ 0 h 1412149"/>
                  <a:gd name="connsiteX119" fmla="*/ 1291726 w 4138458"/>
                  <a:gd name="connsiteY119" fmla="*/ 0 h 1412149"/>
                  <a:gd name="connsiteX120" fmla="*/ 1301866 w 4138458"/>
                  <a:gd name="connsiteY120" fmla="*/ 0 h 1412149"/>
                  <a:gd name="connsiteX121" fmla="*/ 1331430 w 4138458"/>
                  <a:gd name="connsiteY121" fmla="*/ 0 h 1412149"/>
                  <a:gd name="connsiteX122" fmla="*/ 1375142 w 4138458"/>
                  <a:gd name="connsiteY122" fmla="*/ 0 h 1412149"/>
                  <a:gd name="connsiteX123" fmla="*/ 1408742 w 4138458"/>
                  <a:gd name="connsiteY123" fmla="*/ 0 h 1412149"/>
                  <a:gd name="connsiteX124" fmla="*/ 1455636 w 4138458"/>
                  <a:gd name="connsiteY124" fmla="*/ 0 h 1412149"/>
                  <a:gd name="connsiteX125" fmla="*/ 1479717 w 4138458"/>
                  <a:gd name="connsiteY125" fmla="*/ 0 h 1412149"/>
                  <a:gd name="connsiteX126" fmla="*/ 1489857 w 4138458"/>
                  <a:gd name="connsiteY126" fmla="*/ 0 h 1412149"/>
                  <a:gd name="connsiteX127" fmla="*/ 1536104 w 4138458"/>
                  <a:gd name="connsiteY127" fmla="*/ 0 h 1412149"/>
                  <a:gd name="connsiteX128" fmla="*/ 1617219 w 4138458"/>
                  <a:gd name="connsiteY128" fmla="*/ 0 h 1412149"/>
                  <a:gd name="connsiteX129" fmla="*/ 1651439 w 4138458"/>
                  <a:gd name="connsiteY129" fmla="*/ 0 h 1412149"/>
                  <a:gd name="connsiteX130" fmla="*/ 1728751 w 4138458"/>
                  <a:gd name="connsiteY130" fmla="*/ 0 h 1412149"/>
                  <a:gd name="connsiteX131" fmla="*/ 1775645 w 4138458"/>
                  <a:gd name="connsiteY131" fmla="*/ 0 h 1412149"/>
                  <a:gd name="connsiteX132" fmla="*/ 1799726 w 4138458"/>
                  <a:gd name="connsiteY132" fmla="*/ 0 h 1412149"/>
                  <a:gd name="connsiteX133" fmla="*/ 1809866 w 4138458"/>
                  <a:gd name="connsiteY133" fmla="*/ 0 h 1412149"/>
                  <a:gd name="connsiteX134" fmla="*/ 1831413 w 4138458"/>
                  <a:gd name="connsiteY134" fmla="*/ 0 h 1412149"/>
                  <a:gd name="connsiteX135" fmla="*/ 1905881 w 4138458"/>
                  <a:gd name="connsiteY135" fmla="*/ 0 h 1412149"/>
                  <a:gd name="connsiteX136" fmla="*/ 1992375 w 4138458"/>
                  <a:gd name="connsiteY136" fmla="*/ 0 h 1412149"/>
                  <a:gd name="connsiteX137" fmla="*/ 2107709 w 4138458"/>
                  <a:gd name="connsiteY137" fmla="*/ 0 h 1412149"/>
                  <a:gd name="connsiteX138" fmla="*/ 2120075 w 4138458"/>
                  <a:gd name="connsiteY138" fmla="*/ 0 h 1412149"/>
                  <a:gd name="connsiteX139" fmla="*/ 2185022 w 4138458"/>
                  <a:gd name="connsiteY139" fmla="*/ 0 h 1412149"/>
                  <a:gd name="connsiteX140" fmla="*/ 2231916 w 4138458"/>
                  <a:gd name="connsiteY140" fmla="*/ 0 h 1412149"/>
                  <a:gd name="connsiteX141" fmla="*/ 2255997 w 4138458"/>
                  <a:gd name="connsiteY141" fmla="*/ 0 h 1412149"/>
                  <a:gd name="connsiteX142" fmla="*/ 2266137 w 4138458"/>
                  <a:gd name="connsiteY142" fmla="*/ 0 h 1412149"/>
                  <a:gd name="connsiteX143" fmla="*/ 2281036 w 4138458"/>
                  <a:gd name="connsiteY143" fmla="*/ 0 h 1412149"/>
                  <a:gd name="connsiteX144" fmla="*/ 2473684 w 4138458"/>
                  <a:gd name="connsiteY144" fmla="*/ 0 h 1412149"/>
                  <a:gd name="connsiteX145" fmla="*/ 2514552 w 4138458"/>
                  <a:gd name="connsiteY145" fmla="*/ 0 h 1412149"/>
                  <a:gd name="connsiteX146" fmla="*/ 2520578 w 4138458"/>
                  <a:gd name="connsiteY146" fmla="*/ 0 h 1412149"/>
                  <a:gd name="connsiteX147" fmla="*/ 2544659 w 4138458"/>
                  <a:gd name="connsiteY147" fmla="*/ 0 h 1412149"/>
                  <a:gd name="connsiteX148" fmla="*/ 2554799 w 4138458"/>
                  <a:gd name="connsiteY148" fmla="*/ 0 h 1412149"/>
                  <a:gd name="connsiteX149" fmla="*/ 2680485 w 4138458"/>
                  <a:gd name="connsiteY149" fmla="*/ 0 h 1412149"/>
                  <a:gd name="connsiteX150" fmla="*/ 3005042 w 4138458"/>
                  <a:gd name="connsiteY150" fmla="*/ 0 h 1412149"/>
                  <a:gd name="connsiteX151" fmla="*/ 3022552 w 4138458"/>
                  <a:gd name="connsiteY151" fmla="*/ 0 h 1412149"/>
                  <a:gd name="connsiteX152" fmla="*/ 3082355 w 4138458"/>
                  <a:gd name="connsiteY152" fmla="*/ 0 h 1412149"/>
                  <a:gd name="connsiteX153" fmla="*/ 3129249 w 4138458"/>
                  <a:gd name="connsiteY153" fmla="*/ 0 h 1412149"/>
                  <a:gd name="connsiteX154" fmla="*/ 3153330 w 4138458"/>
                  <a:gd name="connsiteY154" fmla="*/ 0 h 1412149"/>
                  <a:gd name="connsiteX155" fmla="*/ 3163470 w 4138458"/>
                  <a:gd name="connsiteY155" fmla="*/ 0 h 1412149"/>
                  <a:gd name="connsiteX156" fmla="*/ 3236746 w 4138458"/>
                  <a:gd name="connsiteY156" fmla="*/ 0 h 1412149"/>
                  <a:gd name="connsiteX157" fmla="*/ 3671470 w 4138458"/>
                  <a:gd name="connsiteY157" fmla="*/ 0 h 1412149"/>
                  <a:gd name="connsiteX158" fmla="*/ 3796617 w 4138458"/>
                  <a:gd name="connsiteY158" fmla="*/ 71883 h 1412149"/>
                  <a:gd name="connsiteX159" fmla="*/ 4121076 w 4138458"/>
                  <a:gd name="connsiteY159" fmla="*/ 634192 h 1412149"/>
                  <a:gd name="connsiteX160" fmla="*/ 4121076 w 4138458"/>
                  <a:gd name="connsiteY160" fmla="*/ 777957 h 1412149"/>
                  <a:gd name="connsiteX161" fmla="*/ 3796617 w 4138458"/>
                  <a:gd name="connsiteY161" fmla="*/ 1340266 h 1412149"/>
                  <a:gd name="connsiteX162" fmla="*/ 3671470 w 4138458"/>
                  <a:gd name="connsiteY162" fmla="*/ 1412149 h 141214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4138458" h="1412149">
                    <a:moveTo>
                      <a:pt x="3494407" y="1121227"/>
                    </a:moveTo>
                    <a:cubicBezTo>
                      <a:pt x="3521660" y="1121227"/>
                      <a:pt x="3554364" y="1102140"/>
                      <a:pt x="3567991" y="1078962"/>
                    </a:cubicBezTo>
                    <a:cubicBezTo>
                      <a:pt x="3567991" y="1078962"/>
                      <a:pt x="3567991" y="1078962"/>
                      <a:pt x="3758764" y="748339"/>
                    </a:cubicBezTo>
                    <a:cubicBezTo>
                      <a:pt x="3772390" y="725162"/>
                      <a:pt x="3772390" y="686987"/>
                      <a:pt x="3758764" y="663809"/>
                    </a:cubicBezTo>
                    <a:cubicBezTo>
                      <a:pt x="3758764" y="663809"/>
                      <a:pt x="3758764" y="663809"/>
                      <a:pt x="3567991" y="333186"/>
                    </a:cubicBezTo>
                    <a:cubicBezTo>
                      <a:pt x="3554364" y="310009"/>
                      <a:pt x="3521660" y="290921"/>
                      <a:pt x="3494407" y="290921"/>
                    </a:cubicBezTo>
                    <a:cubicBezTo>
                      <a:pt x="3494407" y="290921"/>
                      <a:pt x="3494407" y="290921"/>
                      <a:pt x="3333442" y="290921"/>
                    </a:cubicBezTo>
                    <a:lnTo>
                      <a:pt x="3295129" y="290921"/>
                    </a:lnTo>
                    <a:lnTo>
                      <a:pt x="3289167" y="290921"/>
                    </a:lnTo>
                    <a:lnTo>
                      <a:pt x="3247435" y="290921"/>
                    </a:lnTo>
                    <a:lnTo>
                      <a:pt x="3238801" y="290921"/>
                    </a:lnTo>
                    <a:lnTo>
                      <a:pt x="3134164" y="290921"/>
                    </a:lnTo>
                    <a:lnTo>
                      <a:pt x="3112861" y="290921"/>
                    </a:lnTo>
                    <a:lnTo>
                      <a:pt x="3095851" y="290921"/>
                    </a:lnTo>
                    <a:lnTo>
                      <a:pt x="3089889" y="290921"/>
                    </a:lnTo>
                    <a:lnTo>
                      <a:pt x="3048157" y="290921"/>
                    </a:lnTo>
                    <a:lnTo>
                      <a:pt x="3039523" y="290921"/>
                    </a:lnTo>
                    <a:lnTo>
                      <a:pt x="2934886" y="290921"/>
                    </a:lnTo>
                    <a:lnTo>
                      <a:pt x="2913583" y="290921"/>
                    </a:lnTo>
                    <a:lnTo>
                      <a:pt x="2840245" y="290921"/>
                    </a:lnTo>
                    <a:cubicBezTo>
                      <a:pt x="2803730" y="290921"/>
                      <a:pt x="2761998" y="290921"/>
                      <a:pt x="2714305" y="290921"/>
                    </a:cubicBezTo>
                    <a:lnTo>
                      <a:pt x="2709913" y="292233"/>
                    </a:lnTo>
                    <a:lnTo>
                      <a:pt x="2705494" y="290921"/>
                    </a:lnTo>
                    <a:cubicBezTo>
                      <a:pt x="2705494" y="290921"/>
                      <a:pt x="2705494" y="290921"/>
                      <a:pt x="2323948" y="290921"/>
                    </a:cubicBezTo>
                    <a:lnTo>
                      <a:pt x="2319556" y="292233"/>
                    </a:lnTo>
                    <a:lnTo>
                      <a:pt x="2315137" y="290921"/>
                    </a:lnTo>
                    <a:cubicBezTo>
                      <a:pt x="2315137" y="290921"/>
                      <a:pt x="2315137" y="290921"/>
                      <a:pt x="2059531" y="290921"/>
                    </a:cubicBezTo>
                    <a:lnTo>
                      <a:pt x="1955409" y="290921"/>
                    </a:lnTo>
                    <a:lnTo>
                      <a:pt x="1949447" y="290921"/>
                    </a:lnTo>
                    <a:lnTo>
                      <a:pt x="1933591" y="290921"/>
                    </a:lnTo>
                    <a:lnTo>
                      <a:pt x="1907716" y="290921"/>
                    </a:lnTo>
                    <a:cubicBezTo>
                      <a:pt x="1871946" y="290921"/>
                      <a:pt x="1809348" y="290921"/>
                      <a:pt x="1699803" y="290921"/>
                    </a:cubicBezTo>
                    <a:lnTo>
                      <a:pt x="1666857" y="290921"/>
                    </a:lnTo>
                    <a:lnTo>
                      <a:pt x="1660895" y="290921"/>
                    </a:lnTo>
                    <a:lnTo>
                      <a:pt x="1619163" y="290921"/>
                    </a:lnTo>
                    <a:lnTo>
                      <a:pt x="1573863" y="290921"/>
                    </a:lnTo>
                    <a:lnTo>
                      <a:pt x="1508939" y="290921"/>
                    </a:lnTo>
                    <a:lnTo>
                      <a:pt x="1505892" y="290921"/>
                    </a:lnTo>
                    <a:lnTo>
                      <a:pt x="1502977" y="290921"/>
                    </a:lnTo>
                    <a:lnTo>
                      <a:pt x="1461246" y="290921"/>
                    </a:lnTo>
                    <a:lnTo>
                      <a:pt x="1411251" y="290921"/>
                    </a:lnTo>
                    <a:lnTo>
                      <a:pt x="1347974" y="290921"/>
                    </a:lnTo>
                    <a:lnTo>
                      <a:pt x="1285311" y="290921"/>
                    </a:lnTo>
                    <a:lnTo>
                      <a:pt x="1253333" y="290921"/>
                    </a:lnTo>
                    <a:lnTo>
                      <a:pt x="1173474" y="290921"/>
                    </a:lnTo>
                    <a:lnTo>
                      <a:pt x="1167512" y="290921"/>
                    </a:lnTo>
                    <a:lnTo>
                      <a:pt x="1127393" y="290921"/>
                    </a:lnTo>
                    <a:lnTo>
                      <a:pt x="1125780" y="290921"/>
                    </a:lnTo>
                    <a:lnTo>
                      <a:pt x="1030708" y="290921"/>
                    </a:lnTo>
                    <a:cubicBezTo>
                      <a:pt x="1030708" y="290921"/>
                      <a:pt x="1030708" y="290921"/>
                      <a:pt x="1024746" y="290921"/>
                    </a:cubicBezTo>
                    <a:lnTo>
                      <a:pt x="1012509" y="290921"/>
                    </a:lnTo>
                    <a:lnTo>
                      <a:pt x="983015" y="290921"/>
                    </a:lnTo>
                    <a:lnTo>
                      <a:pt x="917868" y="290921"/>
                    </a:lnTo>
                    <a:lnTo>
                      <a:pt x="869743" y="290921"/>
                    </a:lnTo>
                    <a:lnTo>
                      <a:pt x="791928" y="290921"/>
                    </a:lnTo>
                    <a:lnTo>
                      <a:pt x="775102" y="290921"/>
                    </a:lnTo>
                    <a:cubicBezTo>
                      <a:pt x="738587" y="290921"/>
                      <a:pt x="696855" y="290921"/>
                      <a:pt x="649162" y="290921"/>
                    </a:cubicBezTo>
                    <a:cubicBezTo>
                      <a:pt x="622590" y="290921"/>
                      <a:pt x="589204" y="310009"/>
                      <a:pt x="575578" y="333186"/>
                    </a:cubicBezTo>
                    <a:cubicBezTo>
                      <a:pt x="575578" y="333186"/>
                      <a:pt x="575578" y="333186"/>
                      <a:pt x="384805" y="663809"/>
                    </a:cubicBezTo>
                    <a:cubicBezTo>
                      <a:pt x="371859" y="686987"/>
                      <a:pt x="371859" y="725162"/>
                      <a:pt x="384805" y="748339"/>
                    </a:cubicBezTo>
                    <a:cubicBezTo>
                      <a:pt x="384805" y="748339"/>
                      <a:pt x="384805" y="748339"/>
                      <a:pt x="575578" y="1078962"/>
                    </a:cubicBezTo>
                    <a:cubicBezTo>
                      <a:pt x="589204" y="1102140"/>
                      <a:pt x="622590" y="1121227"/>
                      <a:pt x="649162" y="1121227"/>
                    </a:cubicBezTo>
                    <a:lnTo>
                      <a:pt x="791928" y="1121227"/>
                    </a:lnTo>
                    <a:lnTo>
                      <a:pt x="1030708" y="1121227"/>
                    </a:lnTo>
                    <a:lnTo>
                      <a:pt x="1127393" y="1121227"/>
                    </a:lnTo>
                    <a:lnTo>
                      <a:pt x="1173474" y="1121227"/>
                    </a:lnTo>
                    <a:lnTo>
                      <a:pt x="1285311" y="1121227"/>
                    </a:lnTo>
                    <a:lnTo>
                      <a:pt x="1508939" y="1121227"/>
                    </a:lnTo>
                    <a:lnTo>
                      <a:pt x="1573863" y="1121227"/>
                    </a:lnTo>
                    <a:lnTo>
                      <a:pt x="1666857" y="1121227"/>
                    </a:lnTo>
                    <a:lnTo>
                      <a:pt x="1933591" y="1121227"/>
                    </a:lnTo>
                    <a:lnTo>
                      <a:pt x="1955409" y="1121227"/>
                    </a:lnTo>
                    <a:lnTo>
                      <a:pt x="2315137" y="1121227"/>
                    </a:lnTo>
                    <a:lnTo>
                      <a:pt x="2319556" y="1119915"/>
                    </a:lnTo>
                    <a:lnTo>
                      <a:pt x="2323948" y="1121227"/>
                    </a:lnTo>
                    <a:lnTo>
                      <a:pt x="2705494" y="1121227"/>
                    </a:lnTo>
                    <a:lnTo>
                      <a:pt x="2709913" y="1119915"/>
                    </a:lnTo>
                    <a:lnTo>
                      <a:pt x="2714305" y="1121227"/>
                    </a:lnTo>
                    <a:lnTo>
                      <a:pt x="2913583" y="1121227"/>
                    </a:lnTo>
                    <a:lnTo>
                      <a:pt x="3095851" y="1121227"/>
                    </a:lnTo>
                    <a:lnTo>
                      <a:pt x="3112861" y="1121227"/>
                    </a:lnTo>
                    <a:lnTo>
                      <a:pt x="3295129" y="1121227"/>
                    </a:lnTo>
                    <a:close/>
                    <a:moveTo>
                      <a:pt x="3671470" y="1412149"/>
                    </a:moveTo>
                    <a:lnTo>
                      <a:pt x="3163470" y="1412149"/>
                    </a:lnTo>
                    <a:lnTo>
                      <a:pt x="3022552" y="1412149"/>
                    </a:lnTo>
                    <a:lnTo>
                      <a:pt x="2554799" y="1412149"/>
                    </a:lnTo>
                    <a:lnTo>
                      <a:pt x="2514552" y="1412149"/>
                    </a:lnTo>
                    <a:lnTo>
                      <a:pt x="2266137" y="1412149"/>
                    </a:lnTo>
                    <a:lnTo>
                      <a:pt x="1905881" y="1412149"/>
                    </a:lnTo>
                    <a:lnTo>
                      <a:pt x="1809866" y="1412149"/>
                    </a:lnTo>
                    <a:lnTo>
                      <a:pt x="1617219" y="1412149"/>
                    </a:lnTo>
                    <a:lnTo>
                      <a:pt x="1489857" y="1412149"/>
                    </a:lnTo>
                    <a:lnTo>
                      <a:pt x="1301866" y="1412149"/>
                    </a:lnTo>
                    <a:lnTo>
                      <a:pt x="1160948" y="1412149"/>
                    </a:lnTo>
                    <a:lnTo>
                      <a:pt x="1115038" y="1412149"/>
                    </a:lnTo>
                    <a:lnTo>
                      <a:pt x="840939" y="1412149"/>
                    </a:lnTo>
                    <a:lnTo>
                      <a:pt x="652948" y="1412149"/>
                    </a:lnTo>
                    <a:lnTo>
                      <a:pt x="466120" y="1412149"/>
                    </a:lnTo>
                    <a:cubicBezTo>
                      <a:pt x="420928" y="1412149"/>
                      <a:pt x="364147" y="1379686"/>
                      <a:pt x="340972" y="1340266"/>
                    </a:cubicBezTo>
                    <a:cubicBezTo>
                      <a:pt x="16513" y="777957"/>
                      <a:pt x="16513" y="777957"/>
                      <a:pt x="16513" y="777957"/>
                    </a:cubicBezTo>
                    <a:cubicBezTo>
                      <a:pt x="-5504" y="738538"/>
                      <a:pt x="-5504" y="673611"/>
                      <a:pt x="16513" y="634192"/>
                    </a:cubicBezTo>
                    <a:cubicBezTo>
                      <a:pt x="340972" y="71883"/>
                      <a:pt x="340972" y="71883"/>
                      <a:pt x="340972" y="71883"/>
                    </a:cubicBezTo>
                    <a:cubicBezTo>
                      <a:pt x="364147" y="32463"/>
                      <a:pt x="420928" y="0"/>
                      <a:pt x="466120" y="0"/>
                    </a:cubicBezTo>
                    <a:lnTo>
                      <a:pt x="652948" y="0"/>
                    </a:lnTo>
                    <a:lnTo>
                      <a:pt x="680314" y="0"/>
                    </a:lnTo>
                    <a:lnTo>
                      <a:pt x="840939" y="0"/>
                    </a:lnTo>
                    <a:lnTo>
                      <a:pt x="841276" y="0"/>
                    </a:lnTo>
                    <a:lnTo>
                      <a:pt x="867142" y="0"/>
                    </a:lnTo>
                    <a:lnTo>
                      <a:pt x="956611" y="0"/>
                    </a:lnTo>
                    <a:lnTo>
                      <a:pt x="1028104" y="0"/>
                    </a:lnTo>
                    <a:lnTo>
                      <a:pt x="1033923" y="0"/>
                    </a:lnTo>
                    <a:lnTo>
                      <a:pt x="1055133" y="0"/>
                    </a:lnTo>
                    <a:lnTo>
                      <a:pt x="1080817" y="0"/>
                    </a:lnTo>
                    <a:cubicBezTo>
                      <a:pt x="1115038" y="0"/>
                      <a:pt x="1115038" y="0"/>
                      <a:pt x="1115038" y="0"/>
                    </a:cubicBezTo>
                    <a:lnTo>
                      <a:pt x="1143439" y="0"/>
                    </a:lnTo>
                    <a:lnTo>
                      <a:pt x="1160948" y="0"/>
                    </a:lnTo>
                    <a:lnTo>
                      <a:pt x="1216095" y="0"/>
                    </a:lnTo>
                    <a:lnTo>
                      <a:pt x="1220751" y="0"/>
                    </a:lnTo>
                    <a:lnTo>
                      <a:pt x="1267645" y="0"/>
                    </a:lnTo>
                    <a:lnTo>
                      <a:pt x="1291726" y="0"/>
                    </a:lnTo>
                    <a:lnTo>
                      <a:pt x="1301866" y="0"/>
                    </a:lnTo>
                    <a:lnTo>
                      <a:pt x="1331430" y="0"/>
                    </a:lnTo>
                    <a:lnTo>
                      <a:pt x="1375142" y="0"/>
                    </a:lnTo>
                    <a:lnTo>
                      <a:pt x="1408742" y="0"/>
                    </a:lnTo>
                    <a:lnTo>
                      <a:pt x="1455636" y="0"/>
                    </a:lnTo>
                    <a:lnTo>
                      <a:pt x="1479717" y="0"/>
                    </a:lnTo>
                    <a:lnTo>
                      <a:pt x="1489857" y="0"/>
                    </a:lnTo>
                    <a:lnTo>
                      <a:pt x="1536104" y="0"/>
                    </a:lnTo>
                    <a:lnTo>
                      <a:pt x="1617219" y="0"/>
                    </a:lnTo>
                    <a:lnTo>
                      <a:pt x="1651439" y="0"/>
                    </a:lnTo>
                    <a:lnTo>
                      <a:pt x="1728751" y="0"/>
                    </a:lnTo>
                    <a:lnTo>
                      <a:pt x="1775645" y="0"/>
                    </a:lnTo>
                    <a:lnTo>
                      <a:pt x="1799726" y="0"/>
                    </a:lnTo>
                    <a:lnTo>
                      <a:pt x="1809866" y="0"/>
                    </a:lnTo>
                    <a:lnTo>
                      <a:pt x="1831413" y="0"/>
                    </a:lnTo>
                    <a:lnTo>
                      <a:pt x="1905881" y="0"/>
                    </a:lnTo>
                    <a:lnTo>
                      <a:pt x="1992375" y="0"/>
                    </a:lnTo>
                    <a:lnTo>
                      <a:pt x="2107709" y="0"/>
                    </a:lnTo>
                    <a:lnTo>
                      <a:pt x="2120075" y="0"/>
                    </a:lnTo>
                    <a:lnTo>
                      <a:pt x="2185022" y="0"/>
                    </a:lnTo>
                    <a:lnTo>
                      <a:pt x="2231916" y="0"/>
                    </a:lnTo>
                    <a:lnTo>
                      <a:pt x="2255997" y="0"/>
                    </a:lnTo>
                    <a:lnTo>
                      <a:pt x="2266137" y="0"/>
                    </a:lnTo>
                    <a:lnTo>
                      <a:pt x="2281036" y="0"/>
                    </a:lnTo>
                    <a:cubicBezTo>
                      <a:pt x="2372290" y="0"/>
                      <a:pt x="2433126" y="0"/>
                      <a:pt x="2473684" y="0"/>
                    </a:cubicBezTo>
                    <a:lnTo>
                      <a:pt x="2514552" y="0"/>
                    </a:lnTo>
                    <a:lnTo>
                      <a:pt x="2520578" y="0"/>
                    </a:lnTo>
                    <a:lnTo>
                      <a:pt x="2544659" y="0"/>
                    </a:lnTo>
                    <a:lnTo>
                      <a:pt x="2554799" y="0"/>
                    </a:lnTo>
                    <a:lnTo>
                      <a:pt x="2680485" y="0"/>
                    </a:lnTo>
                    <a:cubicBezTo>
                      <a:pt x="2830376" y="0"/>
                      <a:pt x="2933750" y="0"/>
                      <a:pt x="3005042" y="0"/>
                    </a:cubicBezTo>
                    <a:lnTo>
                      <a:pt x="3022552" y="0"/>
                    </a:lnTo>
                    <a:lnTo>
                      <a:pt x="3082355" y="0"/>
                    </a:lnTo>
                    <a:lnTo>
                      <a:pt x="3129249" y="0"/>
                    </a:lnTo>
                    <a:lnTo>
                      <a:pt x="3153330" y="0"/>
                    </a:lnTo>
                    <a:lnTo>
                      <a:pt x="3163470" y="0"/>
                    </a:lnTo>
                    <a:lnTo>
                      <a:pt x="3236746" y="0"/>
                    </a:lnTo>
                    <a:cubicBezTo>
                      <a:pt x="3671470" y="0"/>
                      <a:pt x="3671470" y="0"/>
                      <a:pt x="3671470" y="0"/>
                    </a:cubicBezTo>
                    <a:cubicBezTo>
                      <a:pt x="3717821" y="0"/>
                      <a:pt x="3773442" y="32463"/>
                      <a:pt x="3796617" y="71883"/>
                    </a:cubicBezTo>
                    <a:cubicBezTo>
                      <a:pt x="4121076" y="634192"/>
                      <a:pt x="4121076" y="634192"/>
                      <a:pt x="4121076" y="634192"/>
                    </a:cubicBezTo>
                    <a:cubicBezTo>
                      <a:pt x="4144252" y="673611"/>
                      <a:pt x="4144252" y="738538"/>
                      <a:pt x="4121076" y="777957"/>
                    </a:cubicBezTo>
                    <a:cubicBezTo>
                      <a:pt x="3796617" y="1340266"/>
                      <a:pt x="3796617" y="1340266"/>
                      <a:pt x="3796617" y="1340266"/>
                    </a:cubicBezTo>
                    <a:cubicBezTo>
                      <a:pt x="3773442" y="1379686"/>
                      <a:pt x="3717821" y="1412149"/>
                      <a:pt x="3671470" y="1412149"/>
                    </a:cubicBezTo>
                    <a:close/>
                  </a:path>
                </a:pathLst>
              </a:custGeom>
              <a:solidFill>
                <a:srgbClr val="005A9E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 bwMode="auto">
              <a:xfrm rot="10800000">
                <a:off x="2339422" y="1020470"/>
                <a:ext cx="3147691" cy="1074074"/>
              </a:xfrm>
              <a:custGeom>
                <a:gdLst>
                  <a:gd name="connsiteX0" fmla="*/ 3671470 w 4138458"/>
                  <a:gd name="connsiteY0" fmla="*/ 1412149 h 1412149"/>
                  <a:gd name="connsiteX1" fmla="*/ 3163470 w 4138458"/>
                  <a:gd name="connsiteY1" fmla="*/ 1412149 h 1412149"/>
                  <a:gd name="connsiteX2" fmla="*/ 3022552 w 4138458"/>
                  <a:gd name="connsiteY2" fmla="*/ 1412149 h 1412149"/>
                  <a:gd name="connsiteX3" fmla="*/ 2554799 w 4138458"/>
                  <a:gd name="connsiteY3" fmla="*/ 1412149 h 1412149"/>
                  <a:gd name="connsiteX4" fmla="*/ 2514552 w 4138458"/>
                  <a:gd name="connsiteY4" fmla="*/ 1412149 h 1412149"/>
                  <a:gd name="connsiteX5" fmla="*/ 2266137 w 4138458"/>
                  <a:gd name="connsiteY5" fmla="*/ 1412149 h 1412149"/>
                  <a:gd name="connsiteX6" fmla="*/ 1905881 w 4138458"/>
                  <a:gd name="connsiteY6" fmla="*/ 1412149 h 1412149"/>
                  <a:gd name="connsiteX7" fmla="*/ 1809866 w 4138458"/>
                  <a:gd name="connsiteY7" fmla="*/ 1412149 h 1412149"/>
                  <a:gd name="connsiteX8" fmla="*/ 1617219 w 4138458"/>
                  <a:gd name="connsiteY8" fmla="*/ 1412149 h 1412149"/>
                  <a:gd name="connsiteX9" fmla="*/ 1489857 w 4138458"/>
                  <a:gd name="connsiteY9" fmla="*/ 1412149 h 1412149"/>
                  <a:gd name="connsiteX10" fmla="*/ 1301866 w 4138458"/>
                  <a:gd name="connsiteY10" fmla="*/ 1412149 h 1412149"/>
                  <a:gd name="connsiteX11" fmla="*/ 1160948 w 4138458"/>
                  <a:gd name="connsiteY11" fmla="*/ 1412149 h 1412149"/>
                  <a:gd name="connsiteX12" fmla="*/ 1115038 w 4138458"/>
                  <a:gd name="connsiteY12" fmla="*/ 1412149 h 1412149"/>
                  <a:gd name="connsiteX13" fmla="*/ 840939 w 4138458"/>
                  <a:gd name="connsiteY13" fmla="*/ 1412149 h 1412149"/>
                  <a:gd name="connsiteX14" fmla="*/ 652948 w 4138458"/>
                  <a:gd name="connsiteY14" fmla="*/ 1412149 h 1412149"/>
                  <a:gd name="connsiteX15" fmla="*/ 466120 w 4138458"/>
                  <a:gd name="connsiteY15" fmla="*/ 1412149 h 1412149"/>
                  <a:gd name="connsiteX16" fmla="*/ 340972 w 4138458"/>
                  <a:gd name="connsiteY16" fmla="*/ 1340266 h 1412149"/>
                  <a:gd name="connsiteX17" fmla="*/ 16513 w 4138458"/>
                  <a:gd name="connsiteY17" fmla="*/ 777957 h 1412149"/>
                  <a:gd name="connsiteX18" fmla="*/ 16513 w 4138458"/>
                  <a:gd name="connsiteY18" fmla="*/ 634192 h 1412149"/>
                  <a:gd name="connsiteX19" fmla="*/ 340972 w 4138458"/>
                  <a:gd name="connsiteY19" fmla="*/ 71883 h 1412149"/>
                  <a:gd name="connsiteX20" fmla="*/ 466120 w 4138458"/>
                  <a:gd name="connsiteY20" fmla="*/ 0 h 1412149"/>
                  <a:gd name="connsiteX21" fmla="*/ 652948 w 4138458"/>
                  <a:gd name="connsiteY21" fmla="*/ 0 h 1412149"/>
                  <a:gd name="connsiteX22" fmla="*/ 680314 w 4138458"/>
                  <a:gd name="connsiteY22" fmla="*/ 0 h 1412149"/>
                  <a:gd name="connsiteX23" fmla="*/ 840939 w 4138458"/>
                  <a:gd name="connsiteY23" fmla="*/ 0 h 1412149"/>
                  <a:gd name="connsiteX24" fmla="*/ 841276 w 4138458"/>
                  <a:gd name="connsiteY24" fmla="*/ 0 h 1412149"/>
                  <a:gd name="connsiteX25" fmla="*/ 867142 w 4138458"/>
                  <a:gd name="connsiteY25" fmla="*/ 0 h 1412149"/>
                  <a:gd name="connsiteX26" fmla="*/ 956611 w 4138458"/>
                  <a:gd name="connsiteY26" fmla="*/ 0 h 1412149"/>
                  <a:gd name="connsiteX27" fmla="*/ 1028104 w 4138458"/>
                  <a:gd name="connsiteY27" fmla="*/ 0 h 1412149"/>
                  <a:gd name="connsiteX28" fmla="*/ 1033923 w 4138458"/>
                  <a:gd name="connsiteY28" fmla="*/ 0 h 1412149"/>
                  <a:gd name="connsiteX29" fmla="*/ 1055133 w 4138458"/>
                  <a:gd name="connsiteY29" fmla="*/ 0 h 1412149"/>
                  <a:gd name="connsiteX30" fmla="*/ 1080817 w 4138458"/>
                  <a:gd name="connsiteY30" fmla="*/ 0 h 1412149"/>
                  <a:gd name="connsiteX31" fmla="*/ 1115038 w 4138458"/>
                  <a:gd name="connsiteY31" fmla="*/ 0 h 1412149"/>
                  <a:gd name="connsiteX32" fmla="*/ 1143439 w 4138458"/>
                  <a:gd name="connsiteY32" fmla="*/ 0 h 1412149"/>
                  <a:gd name="connsiteX33" fmla="*/ 1160948 w 4138458"/>
                  <a:gd name="connsiteY33" fmla="*/ 0 h 1412149"/>
                  <a:gd name="connsiteX34" fmla="*/ 1216095 w 4138458"/>
                  <a:gd name="connsiteY34" fmla="*/ 0 h 1412149"/>
                  <a:gd name="connsiteX35" fmla="*/ 1220751 w 4138458"/>
                  <a:gd name="connsiteY35" fmla="*/ 0 h 1412149"/>
                  <a:gd name="connsiteX36" fmla="*/ 1267645 w 4138458"/>
                  <a:gd name="connsiteY36" fmla="*/ 0 h 1412149"/>
                  <a:gd name="connsiteX37" fmla="*/ 1291726 w 4138458"/>
                  <a:gd name="connsiteY37" fmla="*/ 0 h 1412149"/>
                  <a:gd name="connsiteX38" fmla="*/ 1301866 w 4138458"/>
                  <a:gd name="connsiteY38" fmla="*/ 0 h 1412149"/>
                  <a:gd name="connsiteX39" fmla="*/ 1331430 w 4138458"/>
                  <a:gd name="connsiteY39" fmla="*/ 0 h 1412149"/>
                  <a:gd name="connsiteX40" fmla="*/ 1375142 w 4138458"/>
                  <a:gd name="connsiteY40" fmla="*/ 0 h 1412149"/>
                  <a:gd name="connsiteX41" fmla="*/ 1408742 w 4138458"/>
                  <a:gd name="connsiteY41" fmla="*/ 0 h 1412149"/>
                  <a:gd name="connsiteX42" fmla="*/ 1455636 w 4138458"/>
                  <a:gd name="connsiteY42" fmla="*/ 0 h 1412149"/>
                  <a:gd name="connsiteX43" fmla="*/ 1479717 w 4138458"/>
                  <a:gd name="connsiteY43" fmla="*/ 0 h 1412149"/>
                  <a:gd name="connsiteX44" fmla="*/ 1489857 w 4138458"/>
                  <a:gd name="connsiteY44" fmla="*/ 0 h 1412149"/>
                  <a:gd name="connsiteX45" fmla="*/ 1536104 w 4138458"/>
                  <a:gd name="connsiteY45" fmla="*/ 0 h 1412149"/>
                  <a:gd name="connsiteX46" fmla="*/ 1617219 w 4138458"/>
                  <a:gd name="connsiteY46" fmla="*/ 0 h 1412149"/>
                  <a:gd name="connsiteX47" fmla="*/ 1651439 w 4138458"/>
                  <a:gd name="connsiteY47" fmla="*/ 0 h 1412149"/>
                  <a:gd name="connsiteX48" fmla="*/ 1728751 w 4138458"/>
                  <a:gd name="connsiteY48" fmla="*/ 0 h 1412149"/>
                  <a:gd name="connsiteX49" fmla="*/ 1775645 w 4138458"/>
                  <a:gd name="connsiteY49" fmla="*/ 0 h 1412149"/>
                  <a:gd name="connsiteX50" fmla="*/ 1799726 w 4138458"/>
                  <a:gd name="connsiteY50" fmla="*/ 0 h 1412149"/>
                  <a:gd name="connsiteX51" fmla="*/ 1809866 w 4138458"/>
                  <a:gd name="connsiteY51" fmla="*/ 0 h 1412149"/>
                  <a:gd name="connsiteX52" fmla="*/ 1831413 w 4138458"/>
                  <a:gd name="connsiteY52" fmla="*/ 0 h 1412149"/>
                  <a:gd name="connsiteX53" fmla="*/ 1905881 w 4138458"/>
                  <a:gd name="connsiteY53" fmla="*/ 0 h 1412149"/>
                  <a:gd name="connsiteX54" fmla="*/ 1992375 w 4138458"/>
                  <a:gd name="connsiteY54" fmla="*/ 0 h 1412149"/>
                  <a:gd name="connsiteX55" fmla="*/ 2107709 w 4138458"/>
                  <a:gd name="connsiteY55" fmla="*/ 0 h 1412149"/>
                  <a:gd name="connsiteX56" fmla="*/ 2120075 w 4138458"/>
                  <a:gd name="connsiteY56" fmla="*/ 0 h 1412149"/>
                  <a:gd name="connsiteX57" fmla="*/ 2185022 w 4138458"/>
                  <a:gd name="connsiteY57" fmla="*/ 0 h 1412149"/>
                  <a:gd name="connsiteX58" fmla="*/ 2231916 w 4138458"/>
                  <a:gd name="connsiteY58" fmla="*/ 0 h 1412149"/>
                  <a:gd name="connsiteX59" fmla="*/ 2255997 w 4138458"/>
                  <a:gd name="connsiteY59" fmla="*/ 0 h 1412149"/>
                  <a:gd name="connsiteX60" fmla="*/ 2266137 w 4138458"/>
                  <a:gd name="connsiteY60" fmla="*/ 0 h 1412149"/>
                  <a:gd name="connsiteX61" fmla="*/ 2281036 w 4138458"/>
                  <a:gd name="connsiteY61" fmla="*/ 0 h 1412149"/>
                  <a:gd name="connsiteX62" fmla="*/ 2473684 w 4138458"/>
                  <a:gd name="connsiteY62" fmla="*/ 0 h 1412149"/>
                  <a:gd name="connsiteX63" fmla="*/ 2514552 w 4138458"/>
                  <a:gd name="connsiteY63" fmla="*/ 0 h 1412149"/>
                  <a:gd name="connsiteX64" fmla="*/ 2520578 w 4138458"/>
                  <a:gd name="connsiteY64" fmla="*/ 0 h 1412149"/>
                  <a:gd name="connsiteX65" fmla="*/ 2544659 w 4138458"/>
                  <a:gd name="connsiteY65" fmla="*/ 0 h 1412149"/>
                  <a:gd name="connsiteX66" fmla="*/ 2554799 w 4138458"/>
                  <a:gd name="connsiteY66" fmla="*/ 0 h 1412149"/>
                  <a:gd name="connsiteX67" fmla="*/ 2680485 w 4138458"/>
                  <a:gd name="connsiteY67" fmla="*/ 0 h 1412149"/>
                  <a:gd name="connsiteX68" fmla="*/ 3005042 w 4138458"/>
                  <a:gd name="connsiteY68" fmla="*/ 0 h 1412149"/>
                  <a:gd name="connsiteX69" fmla="*/ 3022552 w 4138458"/>
                  <a:gd name="connsiteY69" fmla="*/ 0 h 1412149"/>
                  <a:gd name="connsiteX70" fmla="*/ 3082355 w 4138458"/>
                  <a:gd name="connsiteY70" fmla="*/ 0 h 1412149"/>
                  <a:gd name="connsiteX71" fmla="*/ 3129249 w 4138458"/>
                  <a:gd name="connsiteY71" fmla="*/ 0 h 1412149"/>
                  <a:gd name="connsiteX72" fmla="*/ 3153330 w 4138458"/>
                  <a:gd name="connsiteY72" fmla="*/ 0 h 1412149"/>
                  <a:gd name="connsiteX73" fmla="*/ 3163470 w 4138458"/>
                  <a:gd name="connsiteY73" fmla="*/ 0 h 1412149"/>
                  <a:gd name="connsiteX74" fmla="*/ 3236746 w 4138458"/>
                  <a:gd name="connsiteY74" fmla="*/ 0 h 1412149"/>
                  <a:gd name="connsiteX75" fmla="*/ 3671470 w 4138458"/>
                  <a:gd name="connsiteY75" fmla="*/ 0 h 1412149"/>
                  <a:gd name="connsiteX76" fmla="*/ 3796617 w 4138458"/>
                  <a:gd name="connsiteY76" fmla="*/ 71883 h 1412149"/>
                  <a:gd name="connsiteX77" fmla="*/ 4121076 w 4138458"/>
                  <a:gd name="connsiteY77" fmla="*/ 634192 h 1412149"/>
                  <a:gd name="connsiteX78" fmla="*/ 4121076 w 4138458"/>
                  <a:gd name="connsiteY78" fmla="*/ 777957 h 1412149"/>
                  <a:gd name="connsiteX79" fmla="*/ 3796617 w 4138458"/>
                  <a:gd name="connsiteY79" fmla="*/ 1340266 h 1412149"/>
                  <a:gd name="connsiteX80" fmla="*/ 3671470 w 4138458"/>
                  <a:gd name="connsiteY80" fmla="*/ 1412149 h 141214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138458" h="1412149">
                    <a:moveTo>
                      <a:pt x="3671470" y="1412149"/>
                    </a:moveTo>
                    <a:lnTo>
                      <a:pt x="3163470" y="1412149"/>
                    </a:lnTo>
                    <a:lnTo>
                      <a:pt x="3022552" y="1412149"/>
                    </a:lnTo>
                    <a:lnTo>
                      <a:pt x="2554799" y="1412149"/>
                    </a:lnTo>
                    <a:lnTo>
                      <a:pt x="2514552" y="1412149"/>
                    </a:lnTo>
                    <a:lnTo>
                      <a:pt x="2266137" y="1412149"/>
                    </a:lnTo>
                    <a:lnTo>
                      <a:pt x="1905881" y="1412149"/>
                    </a:lnTo>
                    <a:lnTo>
                      <a:pt x="1809866" y="1412149"/>
                    </a:lnTo>
                    <a:lnTo>
                      <a:pt x="1617219" y="1412149"/>
                    </a:lnTo>
                    <a:lnTo>
                      <a:pt x="1489857" y="1412149"/>
                    </a:lnTo>
                    <a:lnTo>
                      <a:pt x="1301866" y="1412149"/>
                    </a:lnTo>
                    <a:lnTo>
                      <a:pt x="1160948" y="1412149"/>
                    </a:lnTo>
                    <a:lnTo>
                      <a:pt x="1115038" y="1412149"/>
                    </a:lnTo>
                    <a:lnTo>
                      <a:pt x="840939" y="1412149"/>
                    </a:lnTo>
                    <a:lnTo>
                      <a:pt x="652948" y="1412149"/>
                    </a:lnTo>
                    <a:lnTo>
                      <a:pt x="466120" y="1412149"/>
                    </a:lnTo>
                    <a:cubicBezTo>
                      <a:pt x="420928" y="1412149"/>
                      <a:pt x="364147" y="1379686"/>
                      <a:pt x="340972" y="1340266"/>
                    </a:cubicBezTo>
                    <a:cubicBezTo>
                      <a:pt x="16513" y="777957"/>
                      <a:pt x="16513" y="777957"/>
                      <a:pt x="16513" y="777957"/>
                    </a:cubicBezTo>
                    <a:cubicBezTo>
                      <a:pt x="-5504" y="738538"/>
                      <a:pt x="-5504" y="673611"/>
                      <a:pt x="16513" y="634192"/>
                    </a:cubicBezTo>
                    <a:cubicBezTo>
                      <a:pt x="340972" y="71883"/>
                      <a:pt x="340972" y="71883"/>
                      <a:pt x="340972" y="71883"/>
                    </a:cubicBezTo>
                    <a:cubicBezTo>
                      <a:pt x="364147" y="32463"/>
                      <a:pt x="420928" y="0"/>
                      <a:pt x="466120" y="0"/>
                    </a:cubicBezTo>
                    <a:lnTo>
                      <a:pt x="652948" y="0"/>
                    </a:lnTo>
                    <a:lnTo>
                      <a:pt x="680314" y="0"/>
                    </a:lnTo>
                    <a:lnTo>
                      <a:pt x="840939" y="0"/>
                    </a:lnTo>
                    <a:lnTo>
                      <a:pt x="841276" y="0"/>
                    </a:lnTo>
                    <a:lnTo>
                      <a:pt x="867142" y="0"/>
                    </a:lnTo>
                    <a:lnTo>
                      <a:pt x="956611" y="0"/>
                    </a:lnTo>
                    <a:lnTo>
                      <a:pt x="1028104" y="0"/>
                    </a:lnTo>
                    <a:lnTo>
                      <a:pt x="1033923" y="0"/>
                    </a:lnTo>
                    <a:lnTo>
                      <a:pt x="1055133" y="0"/>
                    </a:lnTo>
                    <a:lnTo>
                      <a:pt x="1080817" y="0"/>
                    </a:lnTo>
                    <a:cubicBezTo>
                      <a:pt x="1115038" y="0"/>
                      <a:pt x="1115038" y="0"/>
                      <a:pt x="1115038" y="0"/>
                    </a:cubicBezTo>
                    <a:lnTo>
                      <a:pt x="1143439" y="0"/>
                    </a:lnTo>
                    <a:lnTo>
                      <a:pt x="1160948" y="0"/>
                    </a:lnTo>
                    <a:lnTo>
                      <a:pt x="1216095" y="0"/>
                    </a:lnTo>
                    <a:lnTo>
                      <a:pt x="1220751" y="0"/>
                    </a:lnTo>
                    <a:lnTo>
                      <a:pt x="1267645" y="0"/>
                    </a:lnTo>
                    <a:lnTo>
                      <a:pt x="1291726" y="0"/>
                    </a:lnTo>
                    <a:lnTo>
                      <a:pt x="1301866" y="0"/>
                    </a:lnTo>
                    <a:lnTo>
                      <a:pt x="1331430" y="0"/>
                    </a:lnTo>
                    <a:lnTo>
                      <a:pt x="1375142" y="0"/>
                    </a:lnTo>
                    <a:lnTo>
                      <a:pt x="1408742" y="0"/>
                    </a:lnTo>
                    <a:lnTo>
                      <a:pt x="1455636" y="0"/>
                    </a:lnTo>
                    <a:lnTo>
                      <a:pt x="1479717" y="0"/>
                    </a:lnTo>
                    <a:lnTo>
                      <a:pt x="1489857" y="0"/>
                    </a:lnTo>
                    <a:lnTo>
                      <a:pt x="1536104" y="0"/>
                    </a:lnTo>
                    <a:lnTo>
                      <a:pt x="1617219" y="0"/>
                    </a:lnTo>
                    <a:lnTo>
                      <a:pt x="1651439" y="0"/>
                    </a:lnTo>
                    <a:lnTo>
                      <a:pt x="1728751" y="0"/>
                    </a:lnTo>
                    <a:lnTo>
                      <a:pt x="1775645" y="0"/>
                    </a:lnTo>
                    <a:lnTo>
                      <a:pt x="1799726" y="0"/>
                    </a:lnTo>
                    <a:lnTo>
                      <a:pt x="1809866" y="0"/>
                    </a:lnTo>
                    <a:lnTo>
                      <a:pt x="1831413" y="0"/>
                    </a:lnTo>
                    <a:lnTo>
                      <a:pt x="1905881" y="0"/>
                    </a:lnTo>
                    <a:lnTo>
                      <a:pt x="1992375" y="0"/>
                    </a:lnTo>
                    <a:lnTo>
                      <a:pt x="2107709" y="0"/>
                    </a:lnTo>
                    <a:lnTo>
                      <a:pt x="2120075" y="0"/>
                    </a:lnTo>
                    <a:lnTo>
                      <a:pt x="2185022" y="0"/>
                    </a:lnTo>
                    <a:lnTo>
                      <a:pt x="2231916" y="0"/>
                    </a:lnTo>
                    <a:lnTo>
                      <a:pt x="2255997" y="0"/>
                    </a:lnTo>
                    <a:lnTo>
                      <a:pt x="2266137" y="0"/>
                    </a:lnTo>
                    <a:lnTo>
                      <a:pt x="2281036" y="0"/>
                    </a:lnTo>
                    <a:cubicBezTo>
                      <a:pt x="2372290" y="0"/>
                      <a:pt x="2433126" y="0"/>
                      <a:pt x="2473684" y="0"/>
                    </a:cubicBezTo>
                    <a:lnTo>
                      <a:pt x="2514552" y="0"/>
                    </a:lnTo>
                    <a:lnTo>
                      <a:pt x="2520578" y="0"/>
                    </a:lnTo>
                    <a:lnTo>
                      <a:pt x="2544659" y="0"/>
                    </a:lnTo>
                    <a:lnTo>
                      <a:pt x="2554799" y="0"/>
                    </a:lnTo>
                    <a:lnTo>
                      <a:pt x="2680485" y="0"/>
                    </a:lnTo>
                    <a:cubicBezTo>
                      <a:pt x="2830376" y="0"/>
                      <a:pt x="2933750" y="0"/>
                      <a:pt x="3005042" y="0"/>
                    </a:cubicBezTo>
                    <a:lnTo>
                      <a:pt x="3022552" y="0"/>
                    </a:lnTo>
                    <a:lnTo>
                      <a:pt x="3082355" y="0"/>
                    </a:lnTo>
                    <a:lnTo>
                      <a:pt x="3129249" y="0"/>
                    </a:lnTo>
                    <a:lnTo>
                      <a:pt x="3153330" y="0"/>
                    </a:lnTo>
                    <a:lnTo>
                      <a:pt x="3163470" y="0"/>
                    </a:lnTo>
                    <a:lnTo>
                      <a:pt x="3236746" y="0"/>
                    </a:lnTo>
                    <a:cubicBezTo>
                      <a:pt x="3671470" y="0"/>
                      <a:pt x="3671470" y="0"/>
                      <a:pt x="3671470" y="0"/>
                    </a:cubicBezTo>
                    <a:cubicBezTo>
                      <a:pt x="3717821" y="0"/>
                      <a:pt x="3773442" y="32463"/>
                      <a:pt x="3796617" y="71883"/>
                    </a:cubicBezTo>
                    <a:cubicBezTo>
                      <a:pt x="4121076" y="634192"/>
                      <a:pt x="4121076" y="634192"/>
                      <a:pt x="4121076" y="634192"/>
                    </a:cubicBezTo>
                    <a:cubicBezTo>
                      <a:pt x="4144252" y="673611"/>
                      <a:pt x="4144252" y="738538"/>
                      <a:pt x="4121076" y="777957"/>
                    </a:cubicBezTo>
                    <a:cubicBezTo>
                      <a:pt x="3796617" y="1340266"/>
                      <a:pt x="3796617" y="1340266"/>
                      <a:pt x="3796617" y="1340266"/>
                    </a:cubicBezTo>
                    <a:cubicBezTo>
                      <a:pt x="3773442" y="1379686"/>
                      <a:pt x="3717821" y="1412149"/>
                      <a:pt x="3671470" y="1412149"/>
                    </a:cubicBezTo>
                    <a:close/>
                  </a:path>
                </a:pathLst>
              </a:custGeom>
              <a:solidFill>
                <a:srgbClr val="005A9E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ysClr val="window" lastClr="CCE8CF">
                        <a:lumMod val="75000"/>
                      </a:sysClr>
                    </a:gs>
                  </a:gsLst>
                  <a:lin ang="2700000" scaled="1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 rot="10800000">
                <a:off x="2622579" y="1241744"/>
                <a:ext cx="2581375" cy="631527"/>
              </a:xfrm>
              <a:custGeom>
                <a:gdLst>
                  <a:gd name="connsiteX0" fmla="*/ 3119312 w 3393888"/>
                  <a:gd name="connsiteY0" fmla="*/ 830306 h 830306"/>
                  <a:gd name="connsiteX1" fmla="*/ 2920034 w 3393888"/>
                  <a:gd name="connsiteY1" fmla="*/ 830306 h 830306"/>
                  <a:gd name="connsiteX2" fmla="*/ 2737766 w 3393888"/>
                  <a:gd name="connsiteY2" fmla="*/ 830306 h 830306"/>
                  <a:gd name="connsiteX3" fmla="*/ 2720756 w 3393888"/>
                  <a:gd name="connsiteY3" fmla="*/ 830306 h 830306"/>
                  <a:gd name="connsiteX4" fmla="*/ 2538488 w 3393888"/>
                  <a:gd name="connsiteY4" fmla="*/ 830306 h 830306"/>
                  <a:gd name="connsiteX5" fmla="*/ 2339210 w 3393888"/>
                  <a:gd name="connsiteY5" fmla="*/ 830306 h 830306"/>
                  <a:gd name="connsiteX6" fmla="*/ 2334818 w 3393888"/>
                  <a:gd name="connsiteY6" fmla="*/ 828994 h 830306"/>
                  <a:gd name="connsiteX7" fmla="*/ 2330399 w 3393888"/>
                  <a:gd name="connsiteY7" fmla="*/ 830306 h 830306"/>
                  <a:gd name="connsiteX8" fmla="*/ 1948853 w 3393888"/>
                  <a:gd name="connsiteY8" fmla="*/ 830306 h 830306"/>
                  <a:gd name="connsiteX9" fmla="*/ 1944461 w 3393888"/>
                  <a:gd name="connsiteY9" fmla="*/ 828994 h 830306"/>
                  <a:gd name="connsiteX10" fmla="*/ 1940042 w 3393888"/>
                  <a:gd name="connsiteY10" fmla="*/ 830306 h 830306"/>
                  <a:gd name="connsiteX11" fmla="*/ 1580314 w 3393888"/>
                  <a:gd name="connsiteY11" fmla="*/ 830306 h 830306"/>
                  <a:gd name="connsiteX12" fmla="*/ 1558496 w 3393888"/>
                  <a:gd name="connsiteY12" fmla="*/ 830306 h 830306"/>
                  <a:gd name="connsiteX13" fmla="*/ 1291762 w 3393888"/>
                  <a:gd name="connsiteY13" fmla="*/ 830306 h 830306"/>
                  <a:gd name="connsiteX14" fmla="*/ 1198768 w 3393888"/>
                  <a:gd name="connsiteY14" fmla="*/ 830306 h 830306"/>
                  <a:gd name="connsiteX15" fmla="*/ 1133844 w 3393888"/>
                  <a:gd name="connsiteY15" fmla="*/ 830306 h 830306"/>
                  <a:gd name="connsiteX16" fmla="*/ 910216 w 3393888"/>
                  <a:gd name="connsiteY16" fmla="*/ 830306 h 830306"/>
                  <a:gd name="connsiteX17" fmla="*/ 798379 w 3393888"/>
                  <a:gd name="connsiteY17" fmla="*/ 830306 h 830306"/>
                  <a:gd name="connsiteX18" fmla="*/ 752298 w 3393888"/>
                  <a:gd name="connsiteY18" fmla="*/ 830306 h 830306"/>
                  <a:gd name="connsiteX19" fmla="*/ 655613 w 3393888"/>
                  <a:gd name="connsiteY19" fmla="*/ 830306 h 830306"/>
                  <a:gd name="connsiteX20" fmla="*/ 416833 w 3393888"/>
                  <a:gd name="connsiteY20" fmla="*/ 830306 h 830306"/>
                  <a:gd name="connsiteX21" fmla="*/ 274067 w 3393888"/>
                  <a:gd name="connsiteY21" fmla="*/ 830306 h 830306"/>
                  <a:gd name="connsiteX22" fmla="*/ 200483 w 3393888"/>
                  <a:gd name="connsiteY22" fmla="*/ 788041 h 830306"/>
                  <a:gd name="connsiteX23" fmla="*/ 9710 w 3393888"/>
                  <a:gd name="connsiteY23" fmla="*/ 457418 h 830306"/>
                  <a:gd name="connsiteX24" fmla="*/ 9710 w 3393888"/>
                  <a:gd name="connsiteY24" fmla="*/ 372888 h 830306"/>
                  <a:gd name="connsiteX25" fmla="*/ 200483 w 3393888"/>
                  <a:gd name="connsiteY25" fmla="*/ 42265 h 830306"/>
                  <a:gd name="connsiteX26" fmla="*/ 274067 w 3393888"/>
                  <a:gd name="connsiteY26" fmla="*/ 0 h 830306"/>
                  <a:gd name="connsiteX27" fmla="*/ 400007 w 3393888"/>
                  <a:gd name="connsiteY27" fmla="*/ 0 h 830306"/>
                  <a:gd name="connsiteX28" fmla="*/ 416833 w 3393888"/>
                  <a:gd name="connsiteY28" fmla="*/ 0 h 830306"/>
                  <a:gd name="connsiteX29" fmla="*/ 494648 w 3393888"/>
                  <a:gd name="connsiteY29" fmla="*/ 0 h 830306"/>
                  <a:gd name="connsiteX30" fmla="*/ 542773 w 3393888"/>
                  <a:gd name="connsiteY30" fmla="*/ 0 h 830306"/>
                  <a:gd name="connsiteX31" fmla="*/ 607920 w 3393888"/>
                  <a:gd name="connsiteY31" fmla="*/ 0 h 830306"/>
                  <a:gd name="connsiteX32" fmla="*/ 637414 w 3393888"/>
                  <a:gd name="connsiteY32" fmla="*/ 0 h 830306"/>
                  <a:gd name="connsiteX33" fmla="*/ 649651 w 3393888"/>
                  <a:gd name="connsiteY33" fmla="*/ 0 h 830306"/>
                  <a:gd name="connsiteX34" fmla="*/ 655613 w 3393888"/>
                  <a:gd name="connsiteY34" fmla="*/ 0 h 830306"/>
                  <a:gd name="connsiteX35" fmla="*/ 750685 w 3393888"/>
                  <a:gd name="connsiteY35" fmla="*/ 0 h 830306"/>
                  <a:gd name="connsiteX36" fmla="*/ 752298 w 3393888"/>
                  <a:gd name="connsiteY36" fmla="*/ 0 h 830306"/>
                  <a:gd name="connsiteX37" fmla="*/ 792417 w 3393888"/>
                  <a:gd name="connsiteY37" fmla="*/ 0 h 830306"/>
                  <a:gd name="connsiteX38" fmla="*/ 798379 w 3393888"/>
                  <a:gd name="connsiteY38" fmla="*/ 0 h 830306"/>
                  <a:gd name="connsiteX39" fmla="*/ 878238 w 3393888"/>
                  <a:gd name="connsiteY39" fmla="*/ 0 h 830306"/>
                  <a:gd name="connsiteX40" fmla="*/ 910216 w 3393888"/>
                  <a:gd name="connsiteY40" fmla="*/ 0 h 830306"/>
                  <a:gd name="connsiteX41" fmla="*/ 972879 w 3393888"/>
                  <a:gd name="connsiteY41" fmla="*/ 0 h 830306"/>
                  <a:gd name="connsiteX42" fmla="*/ 1036156 w 3393888"/>
                  <a:gd name="connsiteY42" fmla="*/ 0 h 830306"/>
                  <a:gd name="connsiteX43" fmla="*/ 1086151 w 3393888"/>
                  <a:gd name="connsiteY43" fmla="*/ 0 h 830306"/>
                  <a:gd name="connsiteX44" fmla="*/ 1127882 w 3393888"/>
                  <a:gd name="connsiteY44" fmla="*/ 0 h 830306"/>
                  <a:gd name="connsiteX45" fmla="*/ 1130797 w 3393888"/>
                  <a:gd name="connsiteY45" fmla="*/ 0 h 830306"/>
                  <a:gd name="connsiteX46" fmla="*/ 1133844 w 3393888"/>
                  <a:gd name="connsiteY46" fmla="*/ 0 h 830306"/>
                  <a:gd name="connsiteX47" fmla="*/ 1198768 w 3393888"/>
                  <a:gd name="connsiteY47" fmla="*/ 0 h 830306"/>
                  <a:gd name="connsiteX48" fmla="*/ 1244068 w 3393888"/>
                  <a:gd name="connsiteY48" fmla="*/ 0 h 830306"/>
                  <a:gd name="connsiteX49" fmla="*/ 1285800 w 3393888"/>
                  <a:gd name="connsiteY49" fmla="*/ 0 h 830306"/>
                  <a:gd name="connsiteX50" fmla="*/ 1291762 w 3393888"/>
                  <a:gd name="connsiteY50" fmla="*/ 0 h 830306"/>
                  <a:gd name="connsiteX51" fmla="*/ 1324708 w 3393888"/>
                  <a:gd name="connsiteY51" fmla="*/ 0 h 830306"/>
                  <a:gd name="connsiteX52" fmla="*/ 1532621 w 3393888"/>
                  <a:gd name="connsiteY52" fmla="*/ 0 h 830306"/>
                  <a:gd name="connsiteX53" fmla="*/ 1558496 w 3393888"/>
                  <a:gd name="connsiteY53" fmla="*/ 0 h 830306"/>
                  <a:gd name="connsiteX54" fmla="*/ 1574352 w 3393888"/>
                  <a:gd name="connsiteY54" fmla="*/ 0 h 830306"/>
                  <a:gd name="connsiteX55" fmla="*/ 1580314 w 3393888"/>
                  <a:gd name="connsiteY55" fmla="*/ 0 h 830306"/>
                  <a:gd name="connsiteX56" fmla="*/ 1684436 w 3393888"/>
                  <a:gd name="connsiteY56" fmla="*/ 0 h 830306"/>
                  <a:gd name="connsiteX57" fmla="*/ 1940042 w 3393888"/>
                  <a:gd name="connsiteY57" fmla="*/ 0 h 830306"/>
                  <a:gd name="connsiteX58" fmla="*/ 1944461 w 3393888"/>
                  <a:gd name="connsiteY58" fmla="*/ 1312 h 830306"/>
                  <a:gd name="connsiteX59" fmla="*/ 1948853 w 3393888"/>
                  <a:gd name="connsiteY59" fmla="*/ 0 h 830306"/>
                  <a:gd name="connsiteX60" fmla="*/ 2330399 w 3393888"/>
                  <a:gd name="connsiteY60" fmla="*/ 0 h 830306"/>
                  <a:gd name="connsiteX61" fmla="*/ 2334818 w 3393888"/>
                  <a:gd name="connsiteY61" fmla="*/ 1312 h 830306"/>
                  <a:gd name="connsiteX62" fmla="*/ 2339210 w 3393888"/>
                  <a:gd name="connsiteY62" fmla="*/ 0 h 830306"/>
                  <a:gd name="connsiteX63" fmla="*/ 2465150 w 3393888"/>
                  <a:gd name="connsiteY63" fmla="*/ 0 h 830306"/>
                  <a:gd name="connsiteX64" fmla="*/ 2538488 w 3393888"/>
                  <a:gd name="connsiteY64" fmla="*/ 0 h 830306"/>
                  <a:gd name="connsiteX65" fmla="*/ 2559791 w 3393888"/>
                  <a:gd name="connsiteY65" fmla="*/ 0 h 830306"/>
                  <a:gd name="connsiteX66" fmla="*/ 2664428 w 3393888"/>
                  <a:gd name="connsiteY66" fmla="*/ 0 h 830306"/>
                  <a:gd name="connsiteX67" fmla="*/ 2673062 w 3393888"/>
                  <a:gd name="connsiteY67" fmla="*/ 0 h 830306"/>
                  <a:gd name="connsiteX68" fmla="*/ 2714794 w 3393888"/>
                  <a:gd name="connsiteY68" fmla="*/ 0 h 830306"/>
                  <a:gd name="connsiteX69" fmla="*/ 2720756 w 3393888"/>
                  <a:gd name="connsiteY69" fmla="*/ 0 h 830306"/>
                  <a:gd name="connsiteX70" fmla="*/ 2737766 w 3393888"/>
                  <a:gd name="connsiteY70" fmla="*/ 0 h 830306"/>
                  <a:gd name="connsiteX71" fmla="*/ 2759069 w 3393888"/>
                  <a:gd name="connsiteY71" fmla="*/ 0 h 830306"/>
                  <a:gd name="connsiteX72" fmla="*/ 2863706 w 3393888"/>
                  <a:gd name="connsiteY72" fmla="*/ 0 h 830306"/>
                  <a:gd name="connsiteX73" fmla="*/ 2872340 w 3393888"/>
                  <a:gd name="connsiteY73" fmla="*/ 0 h 830306"/>
                  <a:gd name="connsiteX74" fmla="*/ 2914072 w 3393888"/>
                  <a:gd name="connsiteY74" fmla="*/ 0 h 830306"/>
                  <a:gd name="connsiteX75" fmla="*/ 2920034 w 3393888"/>
                  <a:gd name="connsiteY75" fmla="*/ 0 h 830306"/>
                  <a:gd name="connsiteX76" fmla="*/ 2958347 w 3393888"/>
                  <a:gd name="connsiteY76" fmla="*/ 0 h 830306"/>
                  <a:gd name="connsiteX77" fmla="*/ 3119312 w 3393888"/>
                  <a:gd name="connsiteY77" fmla="*/ 0 h 830306"/>
                  <a:gd name="connsiteX78" fmla="*/ 3192896 w 3393888"/>
                  <a:gd name="connsiteY78" fmla="*/ 42265 h 830306"/>
                  <a:gd name="connsiteX79" fmla="*/ 3383669 w 3393888"/>
                  <a:gd name="connsiteY79" fmla="*/ 372888 h 830306"/>
                  <a:gd name="connsiteX80" fmla="*/ 3383669 w 3393888"/>
                  <a:gd name="connsiteY80" fmla="*/ 457418 h 830306"/>
                  <a:gd name="connsiteX81" fmla="*/ 3192896 w 3393888"/>
                  <a:gd name="connsiteY81" fmla="*/ 788041 h 830306"/>
                  <a:gd name="connsiteX82" fmla="*/ 3119312 w 3393888"/>
                  <a:gd name="connsiteY82" fmla="*/ 830306 h 83030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393888" h="830305">
                    <a:moveTo>
                      <a:pt x="3119312" y="830306"/>
                    </a:moveTo>
                    <a:lnTo>
                      <a:pt x="2920034" y="830306"/>
                    </a:lnTo>
                    <a:lnTo>
                      <a:pt x="2737766" y="830306"/>
                    </a:lnTo>
                    <a:lnTo>
                      <a:pt x="2720756" y="830306"/>
                    </a:lnTo>
                    <a:lnTo>
                      <a:pt x="2538488" y="830306"/>
                    </a:lnTo>
                    <a:lnTo>
                      <a:pt x="2339210" y="830306"/>
                    </a:lnTo>
                    <a:lnTo>
                      <a:pt x="2334818" y="828994"/>
                    </a:lnTo>
                    <a:lnTo>
                      <a:pt x="2330399" y="830306"/>
                    </a:lnTo>
                    <a:lnTo>
                      <a:pt x="1948853" y="830306"/>
                    </a:lnTo>
                    <a:lnTo>
                      <a:pt x="1944461" y="828994"/>
                    </a:lnTo>
                    <a:lnTo>
                      <a:pt x="1940042" y="830306"/>
                    </a:lnTo>
                    <a:lnTo>
                      <a:pt x="1580314" y="830306"/>
                    </a:lnTo>
                    <a:lnTo>
                      <a:pt x="1558496" y="830306"/>
                    </a:lnTo>
                    <a:lnTo>
                      <a:pt x="1291762" y="830306"/>
                    </a:lnTo>
                    <a:lnTo>
                      <a:pt x="1198768" y="830306"/>
                    </a:lnTo>
                    <a:lnTo>
                      <a:pt x="1133844" y="830306"/>
                    </a:lnTo>
                    <a:lnTo>
                      <a:pt x="910216" y="830306"/>
                    </a:lnTo>
                    <a:lnTo>
                      <a:pt x="798379" y="830306"/>
                    </a:lnTo>
                    <a:lnTo>
                      <a:pt x="752298" y="830306"/>
                    </a:lnTo>
                    <a:lnTo>
                      <a:pt x="655613" y="830306"/>
                    </a:lnTo>
                    <a:lnTo>
                      <a:pt x="416833" y="830306"/>
                    </a:lnTo>
                    <a:lnTo>
                      <a:pt x="274067" y="830306"/>
                    </a:lnTo>
                    <a:cubicBezTo>
                      <a:pt x="247495" y="830306"/>
                      <a:pt x="214109" y="811219"/>
                      <a:pt x="200483" y="788041"/>
                    </a:cubicBezTo>
                    <a:cubicBezTo>
                      <a:pt x="9710" y="457418"/>
                      <a:pt x="9710" y="457418"/>
                      <a:pt x="9710" y="457418"/>
                    </a:cubicBezTo>
                    <a:cubicBezTo>
                      <a:pt x="-3236" y="434241"/>
                      <a:pt x="-3236" y="396066"/>
                      <a:pt x="9710" y="372888"/>
                    </a:cubicBezTo>
                    <a:cubicBezTo>
                      <a:pt x="200483" y="42265"/>
                      <a:pt x="200483" y="42265"/>
                      <a:pt x="200483" y="42265"/>
                    </a:cubicBezTo>
                    <a:cubicBezTo>
                      <a:pt x="214109" y="19088"/>
                      <a:pt x="247495" y="0"/>
                      <a:pt x="274067" y="0"/>
                    </a:cubicBezTo>
                    <a:cubicBezTo>
                      <a:pt x="321760" y="0"/>
                      <a:pt x="363492" y="0"/>
                      <a:pt x="400007" y="0"/>
                    </a:cubicBezTo>
                    <a:lnTo>
                      <a:pt x="416833" y="0"/>
                    </a:lnTo>
                    <a:lnTo>
                      <a:pt x="494648" y="0"/>
                    </a:lnTo>
                    <a:lnTo>
                      <a:pt x="542773" y="0"/>
                    </a:lnTo>
                    <a:lnTo>
                      <a:pt x="607920" y="0"/>
                    </a:lnTo>
                    <a:lnTo>
                      <a:pt x="637414" y="0"/>
                    </a:lnTo>
                    <a:lnTo>
                      <a:pt x="649651" y="0"/>
                    </a:lnTo>
                    <a:cubicBezTo>
                      <a:pt x="655613" y="0"/>
                      <a:pt x="655613" y="0"/>
                      <a:pt x="655613" y="0"/>
                    </a:cubicBezTo>
                    <a:lnTo>
                      <a:pt x="750685" y="0"/>
                    </a:lnTo>
                    <a:lnTo>
                      <a:pt x="752298" y="0"/>
                    </a:lnTo>
                    <a:lnTo>
                      <a:pt x="792417" y="0"/>
                    </a:lnTo>
                    <a:lnTo>
                      <a:pt x="798379" y="0"/>
                    </a:lnTo>
                    <a:lnTo>
                      <a:pt x="878238" y="0"/>
                    </a:lnTo>
                    <a:lnTo>
                      <a:pt x="910216" y="0"/>
                    </a:lnTo>
                    <a:lnTo>
                      <a:pt x="972879" y="0"/>
                    </a:lnTo>
                    <a:lnTo>
                      <a:pt x="1036156" y="0"/>
                    </a:lnTo>
                    <a:lnTo>
                      <a:pt x="1086151" y="0"/>
                    </a:lnTo>
                    <a:lnTo>
                      <a:pt x="1127882" y="0"/>
                    </a:lnTo>
                    <a:lnTo>
                      <a:pt x="1130797" y="0"/>
                    </a:lnTo>
                    <a:lnTo>
                      <a:pt x="1133844" y="0"/>
                    </a:lnTo>
                    <a:lnTo>
                      <a:pt x="1198768" y="0"/>
                    </a:lnTo>
                    <a:lnTo>
                      <a:pt x="1244068" y="0"/>
                    </a:lnTo>
                    <a:lnTo>
                      <a:pt x="1285800" y="0"/>
                    </a:lnTo>
                    <a:lnTo>
                      <a:pt x="1291762" y="0"/>
                    </a:lnTo>
                    <a:lnTo>
                      <a:pt x="1324708" y="0"/>
                    </a:lnTo>
                    <a:cubicBezTo>
                      <a:pt x="1434253" y="0"/>
                      <a:pt x="1496851" y="0"/>
                      <a:pt x="1532621" y="0"/>
                    </a:cubicBezTo>
                    <a:lnTo>
                      <a:pt x="1558496" y="0"/>
                    </a:lnTo>
                    <a:lnTo>
                      <a:pt x="1574352" y="0"/>
                    </a:lnTo>
                    <a:lnTo>
                      <a:pt x="1580314" y="0"/>
                    </a:lnTo>
                    <a:lnTo>
                      <a:pt x="1684436" y="0"/>
                    </a:lnTo>
                    <a:cubicBezTo>
                      <a:pt x="1940042" y="0"/>
                      <a:pt x="1940042" y="0"/>
                      <a:pt x="1940042" y="0"/>
                    </a:cubicBezTo>
                    <a:lnTo>
                      <a:pt x="1944461" y="1312"/>
                    </a:lnTo>
                    <a:lnTo>
                      <a:pt x="1948853" y="0"/>
                    </a:lnTo>
                    <a:cubicBezTo>
                      <a:pt x="2330399" y="0"/>
                      <a:pt x="2330399" y="0"/>
                      <a:pt x="2330399" y="0"/>
                    </a:cubicBezTo>
                    <a:lnTo>
                      <a:pt x="2334818" y="1312"/>
                    </a:lnTo>
                    <a:lnTo>
                      <a:pt x="2339210" y="0"/>
                    </a:lnTo>
                    <a:cubicBezTo>
                      <a:pt x="2386903" y="0"/>
                      <a:pt x="2428635" y="0"/>
                      <a:pt x="2465150" y="0"/>
                    </a:cubicBezTo>
                    <a:lnTo>
                      <a:pt x="2538488" y="0"/>
                    </a:lnTo>
                    <a:lnTo>
                      <a:pt x="2559791" y="0"/>
                    </a:lnTo>
                    <a:lnTo>
                      <a:pt x="2664428" y="0"/>
                    </a:lnTo>
                    <a:lnTo>
                      <a:pt x="2673062" y="0"/>
                    </a:lnTo>
                    <a:lnTo>
                      <a:pt x="2714794" y="0"/>
                    </a:lnTo>
                    <a:lnTo>
                      <a:pt x="2720756" y="0"/>
                    </a:lnTo>
                    <a:lnTo>
                      <a:pt x="2737766" y="0"/>
                    </a:lnTo>
                    <a:lnTo>
                      <a:pt x="2759069" y="0"/>
                    </a:lnTo>
                    <a:lnTo>
                      <a:pt x="2863706" y="0"/>
                    </a:lnTo>
                    <a:lnTo>
                      <a:pt x="2872340" y="0"/>
                    </a:lnTo>
                    <a:lnTo>
                      <a:pt x="2914072" y="0"/>
                    </a:lnTo>
                    <a:lnTo>
                      <a:pt x="2920034" y="0"/>
                    </a:lnTo>
                    <a:lnTo>
                      <a:pt x="2958347" y="0"/>
                    </a:lnTo>
                    <a:cubicBezTo>
                      <a:pt x="3119312" y="0"/>
                      <a:pt x="3119312" y="0"/>
                      <a:pt x="3119312" y="0"/>
                    </a:cubicBezTo>
                    <a:cubicBezTo>
                      <a:pt x="3146565" y="0"/>
                      <a:pt x="3179269" y="19088"/>
                      <a:pt x="3192896" y="42265"/>
                    </a:cubicBezTo>
                    <a:cubicBezTo>
                      <a:pt x="3383669" y="372888"/>
                      <a:pt x="3383669" y="372888"/>
                      <a:pt x="3383669" y="372888"/>
                    </a:cubicBezTo>
                    <a:cubicBezTo>
                      <a:pt x="3397295" y="396066"/>
                      <a:pt x="3397295" y="434241"/>
                      <a:pt x="3383669" y="457418"/>
                    </a:cubicBezTo>
                    <a:cubicBezTo>
                      <a:pt x="3192896" y="788041"/>
                      <a:pt x="3192896" y="788041"/>
                      <a:pt x="3192896" y="788041"/>
                    </a:cubicBezTo>
                    <a:cubicBezTo>
                      <a:pt x="3179269" y="811219"/>
                      <a:pt x="3146565" y="830306"/>
                      <a:pt x="3119312" y="830306"/>
                    </a:cubicBezTo>
                    <a:close/>
                  </a:path>
                </a:pathLst>
              </a:custGeom>
              <a:solidFill>
                <a:sysClr val="window" lastClr="CCE8CF">
                  <a:alpha val="0"/>
                </a:sysClr>
              </a:solidFill>
              <a:ln w="38100">
                <a:gradFill flip="none" rotWithShape="1">
                  <a:gsLst>
                    <a:gs pos="100000">
                      <a:sysClr val="window" lastClr="CCE8CF"/>
                    </a:gs>
                    <a:gs pos="0">
                      <a:srgbClr val="B6B6B6"/>
                    </a:gs>
                  </a:gsLst>
                  <a:lin ang="2700000" scaled="1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914358" y="1162488"/>
              <a:ext cx="2433320" cy="738664"/>
              <a:chOff x="2579929" y="1209776"/>
              <a:chExt cx="3244426" cy="984886"/>
            </a:xfrm>
          </p:grpSpPr>
          <p:sp>
            <p:nvSpPr>
              <p:cNvPr id="21" name="文本框 19"/>
              <p:cNvSpPr txBox="1"/>
              <p:nvPr/>
            </p:nvSpPr>
            <p:spPr>
              <a:xfrm>
                <a:off x="2579929" y="1209776"/>
                <a:ext cx="1320559" cy="98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200">
                    <a:solidFill>
                      <a:srgbClr val="005A9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4200">
                  <a:solidFill>
                    <a:srgbClr val="005A9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2" name="文本框 20"/>
              <p:cNvSpPr txBox="1"/>
              <p:nvPr/>
            </p:nvSpPr>
            <p:spPr>
              <a:xfrm>
                <a:off x="3865169" y="1356249"/>
                <a:ext cx="1959186" cy="61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  <a:t>严而不爱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429820" y="2778045"/>
            <a:ext cx="3534967" cy="1212771"/>
            <a:chOff x="5429820" y="2778045"/>
            <a:chExt cx="3534967" cy="1212771"/>
          </a:xfrm>
        </p:grpSpPr>
        <p:grpSp>
          <p:nvGrpSpPr>
            <p:cNvPr id="35" name="组合 34"/>
            <p:cNvGrpSpPr/>
            <p:nvPr/>
          </p:nvGrpSpPr>
          <p:grpSpPr>
            <a:xfrm>
              <a:off x="5429820" y="2778045"/>
              <a:ext cx="3534967" cy="1212771"/>
              <a:chOff x="4071177" y="3542947"/>
              <a:chExt cx="3534967" cy="1212771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071177" y="3542947"/>
                <a:ext cx="3534967" cy="1212771"/>
                <a:chOff x="2334284" y="1012876"/>
                <a:chExt cx="3152828" cy="1081668"/>
              </a:xfrm>
            </p:grpSpPr>
            <p:sp>
              <p:nvSpPr>
                <p:cNvPr id="37" name="任意多边形 36"/>
                <p:cNvSpPr/>
                <p:nvPr/>
              </p:nvSpPr>
              <p:spPr bwMode="auto">
                <a:xfrm rot="10800000">
                  <a:off x="2339422" y="1012876"/>
                  <a:ext cx="3147690" cy="1074074"/>
                </a:xfrm>
                <a:custGeom>
                  <a:gdLst>
                    <a:gd name="connsiteX0" fmla="*/ 3494407 w 4138458"/>
                    <a:gd name="connsiteY0" fmla="*/ 1121227 h 1412149"/>
                    <a:gd name="connsiteX1" fmla="*/ 3567991 w 4138458"/>
                    <a:gd name="connsiteY1" fmla="*/ 1078962 h 1412149"/>
                    <a:gd name="connsiteX2" fmla="*/ 3758764 w 4138458"/>
                    <a:gd name="connsiteY2" fmla="*/ 748339 h 1412149"/>
                    <a:gd name="connsiteX3" fmla="*/ 3758764 w 4138458"/>
                    <a:gd name="connsiteY3" fmla="*/ 663809 h 1412149"/>
                    <a:gd name="connsiteX4" fmla="*/ 3567991 w 4138458"/>
                    <a:gd name="connsiteY4" fmla="*/ 333186 h 1412149"/>
                    <a:gd name="connsiteX5" fmla="*/ 3494407 w 4138458"/>
                    <a:gd name="connsiteY5" fmla="*/ 290921 h 1412149"/>
                    <a:gd name="connsiteX6" fmla="*/ 3333442 w 4138458"/>
                    <a:gd name="connsiteY6" fmla="*/ 290921 h 1412149"/>
                    <a:gd name="connsiteX7" fmla="*/ 3295129 w 4138458"/>
                    <a:gd name="connsiteY7" fmla="*/ 290921 h 1412149"/>
                    <a:gd name="connsiteX8" fmla="*/ 3289167 w 4138458"/>
                    <a:gd name="connsiteY8" fmla="*/ 290921 h 1412149"/>
                    <a:gd name="connsiteX9" fmla="*/ 3247435 w 4138458"/>
                    <a:gd name="connsiteY9" fmla="*/ 290921 h 1412149"/>
                    <a:gd name="connsiteX10" fmla="*/ 3238801 w 4138458"/>
                    <a:gd name="connsiteY10" fmla="*/ 290921 h 1412149"/>
                    <a:gd name="connsiteX11" fmla="*/ 3134164 w 4138458"/>
                    <a:gd name="connsiteY11" fmla="*/ 290921 h 1412149"/>
                    <a:gd name="connsiteX12" fmla="*/ 3112861 w 4138458"/>
                    <a:gd name="connsiteY12" fmla="*/ 290921 h 1412149"/>
                    <a:gd name="connsiteX13" fmla="*/ 3095851 w 4138458"/>
                    <a:gd name="connsiteY13" fmla="*/ 290921 h 1412149"/>
                    <a:gd name="connsiteX14" fmla="*/ 3089889 w 4138458"/>
                    <a:gd name="connsiteY14" fmla="*/ 290921 h 1412149"/>
                    <a:gd name="connsiteX15" fmla="*/ 3048157 w 4138458"/>
                    <a:gd name="connsiteY15" fmla="*/ 290921 h 1412149"/>
                    <a:gd name="connsiteX16" fmla="*/ 3039523 w 4138458"/>
                    <a:gd name="connsiteY16" fmla="*/ 290921 h 1412149"/>
                    <a:gd name="connsiteX17" fmla="*/ 2934886 w 4138458"/>
                    <a:gd name="connsiteY17" fmla="*/ 290921 h 1412149"/>
                    <a:gd name="connsiteX18" fmla="*/ 2913583 w 4138458"/>
                    <a:gd name="connsiteY18" fmla="*/ 290921 h 1412149"/>
                    <a:gd name="connsiteX19" fmla="*/ 2840245 w 4138458"/>
                    <a:gd name="connsiteY19" fmla="*/ 290921 h 1412149"/>
                    <a:gd name="connsiteX20" fmla="*/ 2714305 w 4138458"/>
                    <a:gd name="connsiteY20" fmla="*/ 290921 h 1412149"/>
                    <a:gd name="connsiteX21" fmla="*/ 2709913 w 4138458"/>
                    <a:gd name="connsiteY21" fmla="*/ 292233 h 1412149"/>
                    <a:gd name="connsiteX22" fmla="*/ 2705494 w 4138458"/>
                    <a:gd name="connsiteY22" fmla="*/ 290921 h 1412149"/>
                    <a:gd name="connsiteX23" fmla="*/ 2323948 w 4138458"/>
                    <a:gd name="connsiteY23" fmla="*/ 290921 h 1412149"/>
                    <a:gd name="connsiteX24" fmla="*/ 2319556 w 4138458"/>
                    <a:gd name="connsiteY24" fmla="*/ 292233 h 1412149"/>
                    <a:gd name="connsiteX25" fmla="*/ 2315137 w 4138458"/>
                    <a:gd name="connsiteY25" fmla="*/ 290921 h 1412149"/>
                    <a:gd name="connsiteX26" fmla="*/ 2059531 w 4138458"/>
                    <a:gd name="connsiteY26" fmla="*/ 290921 h 1412149"/>
                    <a:gd name="connsiteX27" fmla="*/ 1955409 w 4138458"/>
                    <a:gd name="connsiteY27" fmla="*/ 290921 h 1412149"/>
                    <a:gd name="connsiteX28" fmla="*/ 1949447 w 4138458"/>
                    <a:gd name="connsiteY28" fmla="*/ 290921 h 1412149"/>
                    <a:gd name="connsiteX29" fmla="*/ 1933591 w 4138458"/>
                    <a:gd name="connsiteY29" fmla="*/ 290921 h 1412149"/>
                    <a:gd name="connsiteX30" fmla="*/ 1907716 w 4138458"/>
                    <a:gd name="connsiteY30" fmla="*/ 290921 h 1412149"/>
                    <a:gd name="connsiteX31" fmla="*/ 1699803 w 4138458"/>
                    <a:gd name="connsiteY31" fmla="*/ 290921 h 1412149"/>
                    <a:gd name="connsiteX32" fmla="*/ 1666857 w 4138458"/>
                    <a:gd name="connsiteY32" fmla="*/ 290921 h 1412149"/>
                    <a:gd name="connsiteX33" fmla="*/ 1660895 w 4138458"/>
                    <a:gd name="connsiteY33" fmla="*/ 290921 h 1412149"/>
                    <a:gd name="connsiteX34" fmla="*/ 1619163 w 4138458"/>
                    <a:gd name="connsiteY34" fmla="*/ 290921 h 1412149"/>
                    <a:gd name="connsiteX35" fmla="*/ 1573863 w 4138458"/>
                    <a:gd name="connsiteY35" fmla="*/ 290921 h 1412149"/>
                    <a:gd name="connsiteX36" fmla="*/ 1508939 w 4138458"/>
                    <a:gd name="connsiteY36" fmla="*/ 290921 h 1412149"/>
                    <a:gd name="connsiteX37" fmla="*/ 1505892 w 4138458"/>
                    <a:gd name="connsiteY37" fmla="*/ 290921 h 1412149"/>
                    <a:gd name="connsiteX38" fmla="*/ 1502977 w 4138458"/>
                    <a:gd name="connsiteY38" fmla="*/ 290921 h 1412149"/>
                    <a:gd name="connsiteX39" fmla="*/ 1461246 w 4138458"/>
                    <a:gd name="connsiteY39" fmla="*/ 290921 h 1412149"/>
                    <a:gd name="connsiteX40" fmla="*/ 1411251 w 4138458"/>
                    <a:gd name="connsiteY40" fmla="*/ 290921 h 1412149"/>
                    <a:gd name="connsiteX41" fmla="*/ 1347974 w 4138458"/>
                    <a:gd name="connsiteY41" fmla="*/ 290921 h 1412149"/>
                    <a:gd name="connsiteX42" fmla="*/ 1285311 w 4138458"/>
                    <a:gd name="connsiteY42" fmla="*/ 290921 h 1412149"/>
                    <a:gd name="connsiteX43" fmla="*/ 1253333 w 4138458"/>
                    <a:gd name="connsiteY43" fmla="*/ 290921 h 1412149"/>
                    <a:gd name="connsiteX44" fmla="*/ 1173474 w 4138458"/>
                    <a:gd name="connsiteY44" fmla="*/ 290921 h 1412149"/>
                    <a:gd name="connsiteX45" fmla="*/ 1167512 w 4138458"/>
                    <a:gd name="connsiteY45" fmla="*/ 290921 h 1412149"/>
                    <a:gd name="connsiteX46" fmla="*/ 1127393 w 4138458"/>
                    <a:gd name="connsiteY46" fmla="*/ 290921 h 1412149"/>
                    <a:gd name="connsiteX47" fmla="*/ 1125780 w 4138458"/>
                    <a:gd name="connsiteY47" fmla="*/ 290921 h 1412149"/>
                    <a:gd name="connsiteX48" fmla="*/ 1030708 w 4138458"/>
                    <a:gd name="connsiteY48" fmla="*/ 290921 h 1412149"/>
                    <a:gd name="connsiteX49" fmla="*/ 1024746 w 4138458"/>
                    <a:gd name="connsiteY49" fmla="*/ 290921 h 1412149"/>
                    <a:gd name="connsiteX50" fmla="*/ 1012509 w 4138458"/>
                    <a:gd name="connsiteY50" fmla="*/ 290921 h 1412149"/>
                    <a:gd name="connsiteX51" fmla="*/ 983015 w 4138458"/>
                    <a:gd name="connsiteY51" fmla="*/ 290921 h 1412149"/>
                    <a:gd name="connsiteX52" fmla="*/ 917868 w 4138458"/>
                    <a:gd name="connsiteY52" fmla="*/ 290921 h 1412149"/>
                    <a:gd name="connsiteX53" fmla="*/ 869743 w 4138458"/>
                    <a:gd name="connsiteY53" fmla="*/ 290921 h 1412149"/>
                    <a:gd name="connsiteX54" fmla="*/ 791928 w 4138458"/>
                    <a:gd name="connsiteY54" fmla="*/ 290921 h 1412149"/>
                    <a:gd name="connsiteX55" fmla="*/ 775102 w 4138458"/>
                    <a:gd name="connsiteY55" fmla="*/ 290921 h 1412149"/>
                    <a:gd name="connsiteX56" fmla="*/ 649162 w 4138458"/>
                    <a:gd name="connsiteY56" fmla="*/ 290921 h 1412149"/>
                    <a:gd name="connsiteX57" fmla="*/ 575578 w 4138458"/>
                    <a:gd name="connsiteY57" fmla="*/ 333186 h 1412149"/>
                    <a:gd name="connsiteX58" fmla="*/ 384805 w 4138458"/>
                    <a:gd name="connsiteY58" fmla="*/ 663809 h 1412149"/>
                    <a:gd name="connsiteX59" fmla="*/ 384805 w 4138458"/>
                    <a:gd name="connsiteY59" fmla="*/ 748339 h 1412149"/>
                    <a:gd name="connsiteX60" fmla="*/ 575578 w 4138458"/>
                    <a:gd name="connsiteY60" fmla="*/ 1078962 h 1412149"/>
                    <a:gd name="connsiteX61" fmla="*/ 649162 w 4138458"/>
                    <a:gd name="connsiteY61" fmla="*/ 1121227 h 1412149"/>
                    <a:gd name="connsiteX62" fmla="*/ 791928 w 4138458"/>
                    <a:gd name="connsiteY62" fmla="*/ 1121227 h 1412149"/>
                    <a:gd name="connsiteX63" fmla="*/ 1030708 w 4138458"/>
                    <a:gd name="connsiteY63" fmla="*/ 1121227 h 1412149"/>
                    <a:gd name="connsiteX64" fmla="*/ 1127393 w 4138458"/>
                    <a:gd name="connsiteY64" fmla="*/ 1121227 h 1412149"/>
                    <a:gd name="connsiteX65" fmla="*/ 1173474 w 4138458"/>
                    <a:gd name="connsiteY65" fmla="*/ 1121227 h 1412149"/>
                    <a:gd name="connsiteX66" fmla="*/ 1285311 w 4138458"/>
                    <a:gd name="connsiteY66" fmla="*/ 1121227 h 1412149"/>
                    <a:gd name="connsiteX67" fmla="*/ 1508939 w 4138458"/>
                    <a:gd name="connsiteY67" fmla="*/ 1121227 h 1412149"/>
                    <a:gd name="connsiteX68" fmla="*/ 1573863 w 4138458"/>
                    <a:gd name="connsiteY68" fmla="*/ 1121227 h 1412149"/>
                    <a:gd name="connsiteX69" fmla="*/ 1666857 w 4138458"/>
                    <a:gd name="connsiteY69" fmla="*/ 1121227 h 1412149"/>
                    <a:gd name="connsiteX70" fmla="*/ 1933591 w 4138458"/>
                    <a:gd name="connsiteY70" fmla="*/ 1121227 h 1412149"/>
                    <a:gd name="connsiteX71" fmla="*/ 1955409 w 4138458"/>
                    <a:gd name="connsiteY71" fmla="*/ 1121227 h 1412149"/>
                    <a:gd name="connsiteX72" fmla="*/ 2315137 w 4138458"/>
                    <a:gd name="connsiteY72" fmla="*/ 1121227 h 1412149"/>
                    <a:gd name="connsiteX73" fmla="*/ 2319556 w 4138458"/>
                    <a:gd name="connsiteY73" fmla="*/ 1119915 h 1412149"/>
                    <a:gd name="connsiteX74" fmla="*/ 2323948 w 4138458"/>
                    <a:gd name="connsiteY74" fmla="*/ 1121227 h 1412149"/>
                    <a:gd name="connsiteX75" fmla="*/ 2705494 w 4138458"/>
                    <a:gd name="connsiteY75" fmla="*/ 1121227 h 1412149"/>
                    <a:gd name="connsiteX76" fmla="*/ 2709913 w 4138458"/>
                    <a:gd name="connsiteY76" fmla="*/ 1119915 h 1412149"/>
                    <a:gd name="connsiteX77" fmla="*/ 2714305 w 4138458"/>
                    <a:gd name="connsiteY77" fmla="*/ 1121227 h 1412149"/>
                    <a:gd name="connsiteX78" fmla="*/ 2913583 w 4138458"/>
                    <a:gd name="connsiteY78" fmla="*/ 1121227 h 1412149"/>
                    <a:gd name="connsiteX79" fmla="*/ 3095851 w 4138458"/>
                    <a:gd name="connsiteY79" fmla="*/ 1121227 h 1412149"/>
                    <a:gd name="connsiteX80" fmla="*/ 3112861 w 4138458"/>
                    <a:gd name="connsiteY80" fmla="*/ 1121227 h 1412149"/>
                    <a:gd name="connsiteX81" fmla="*/ 3295129 w 4138458"/>
                    <a:gd name="connsiteY81" fmla="*/ 1121227 h 1412149"/>
                    <a:gd name="connsiteX82" fmla="*/ 3671470 w 4138458"/>
                    <a:gd name="connsiteY82" fmla="*/ 1412149 h 1412149"/>
                    <a:gd name="connsiteX83" fmla="*/ 3163470 w 4138458"/>
                    <a:gd name="connsiteY83" fmla="*/ 1412149 h 1412149"/>
                    <a:gd name="connsiteX84" fmla="*/ 3022552 w 4138458"/>
                    <a:gd name="connsiteY84" fmla="*/ 1412149 h 1412149"/>
                    <a:gd name="connsiteX85" fmla="*/ 2554799 w 4138458"/>
                    <a:gd name="connsiteY85" fmla="*/ 1412149 h 1412149"/>
                    <a:gd name="connsiteX86" fmla="*/ 2514552 w 4138458"/>
                    <a:gd name="connsiteY86" fmla="*/ 1412149 h 1412149"/>
                    <a:gd name="connsiteX87" fmla="*/ 2266137 w 4138458"/>
                    <a:gd name="connsiteY87" fmla="*/ 1412149 h 1412149"/>
                    <a:gd name="connsiteX88" fmla="*/ 1905881 w 4138458"/>
                    <a:gd name="connsiteY88" fmla="*/ 1412149 h 1412149"/>
                    <a:gd name="connsiteX89" fmla="*/ 1809866 w 4138458"/>
                    <a:gd name="connsiteY89" fmla="*/ 1412149 h 1412149"/>
                    <a:gd name="connsiteX90" fmla="*/ 1617219 w 4138458"/>
                    <a:gd name="connsiteY90" fmla="*/ 1412149 h 1412149"/>
                    <a:gd name="connsiteX91" fmla="*/ 1489857 w 4138458"/>
                    <a:gd name="connsiteY91" fmla="*/ 1412149 h 1412149"/>
                    <a:gd name="connsiteX92" fmla="*/ 1301866 w 4138458"/>
                    <a:gd name="connsiteY92" fmla="*/ 1412149 h 1412149"/>
                    <a:gd name="connsiteX93" fmla="*/ 1160948 w 4138458"/>
                    <a:gd name="connsiteY93" fmla="*/ 1412149 h 1412149"/>
                    <a:gd name="connsiteX94" fmla="*/ 1115038 w 4138458"/>
                    <a:gd name="connsiteY94" fmla="*/ 1412149 h 1412149"/>
                    <a:gd name="connsiteX95" fmla="*/ 840939 w 4138458"/>
                    <a:gd name="connsiteY95" fmla="*/ 1412149 h 1412149"/>
                    <a:gd name="connsiteX96" fmla="*/ 652948 w 4138458"/>
                    <a:gd name="connsiteY96" fmla="*/ 1412149 h 1412149"/>
                    <a:gd name="connsiteX97" fmla="*/ 466120 w 4138458"/>
                    <a:gd name="connsiteY97" fmla="*/ 1412149 h 1412149"/>
                    <a:gd name="connsiteX98" fmla="*/ 340972 w 4138458"/>
                    <a:gd name="connsiteY98" fmla="*/ 1340266 h 1412149"/>
                    <a:gd name="connsiteX99" fmla="*/ 16513 w 4138458"/>
                    <a:gd name="connsiteY99" fmla="*/ 777957 h 1412149"/>
                    <a:gd name="connsiteX100" fmla="*/ 16513 w 4138458"/>
                    <a:gd name="connsiteY100" fmla="*/ 634192 h 1412149"/>
                    <a:gd name="connsiteX101" fmla="*/ 340972 w 4138458"/>
                    <a:gd name="connsiteY101" fmla="*/ 71883 h 1412149"/>
                    <a:gd name="connsiteX102" fmla="*/ 466120 w 4138458"/>
                    <a:gd name="connsiteY102" fmla="*/ 0 h 1412149"/>
                    <a:gd name="connsiteX103" fmla="*/ 652948 w 4138458"/>
                    <a:gd name="connsiteY103" fmla="*/ 0 h 1412149"/>
                    <a:gd name="connsiteX104" fmla="*/ 680314 w 4138458"/>
                    <a:gd name="connsiteY104" fmla="*/ 0 h 1412149"/>
                    <a:gd name="connsiteX105" fmla="*/ 840939 w 4138458"/>
                    <a:gd name="connsiteY105" fmla="*/ 0 h 1412149"/>
                    <a:gd name="connsiteX106" fmla="*/ 841276 w 4138458"/>
                    <a:gd name="connsiteY106" fmla="*/ 0 h 1412149"/>
                    <a:gd name="connsiteX107" fmla="*/ 867142 w 4138458"/>
                    <a:gd name="connsiteY107" fmla="*/ 0 h 1412149"/>
                    <a:gd name="connsiteX108" fmla="*/ 956611 w 4138458"/>
                    <a:gd name="connsiteY108" fmla="*/ 0 h 1412149"/>
                    <a:gd name="connsiteX109" fmla="*/ 1028104 w 4138458"/>
                    <a:gd name="connsiteY109" fmla="*/ 0 h 1412149"/>
                    <a:gd name="connsiteX110" fmla="*/ 1033923 w 4138458"/>
                    <a:gd name="connsiteY110" fmla="*/ 0 h 1412149"/>
                    <a:gd name="connsiteX111" fmla="*/ 1055133 w 4138458"/>
                    <a:gd name="connsiteY111" fmla="*/ 0 h 1412149"/>
                    <a:gd name="connsiteX112" fmla="*/ 1080817 w 4138458"/>
                    <a:gd name="connsiteY112" fmla="*/ 0 h 1412149"/>
                    <a:gd name="connsiteX113" fmla="*/ 1115038 w 4138458"/>
                    <a:gd name="connsiteY113" fmla="*/ 0 h 1412149"/>
                    <a:gd name="connsiteX114" fmla="*/ 1143439 w 4138458"/>
                    <a:gd name="connsiteY114" fmla="*/ 0 h 1412149"/>
                    <a:gd name="connsiteX115" fmla="*/ 1160948 w 4138458"/>
                    <a:gd name="connsiteY115" fmla="*/ 0 h 1412149"/>
                    <a:gd name="connsiteX116" fmla="*/ 1216095 w 4138458"/>
                    <a:gd name="connsiteY116" fmla="*/ 0 h 1412149"/>
                    <a:gd name="connsiteX117" fmla="*/ 1220751 w 4138458"/>
                    <a:gd name="connsiteY117" fmla="*/ 0 h 1412149"/>
                    <a:gd name="connsiteX118" fmla="*/ 1267645 w 4138458"/>
                    <a:gd name="connsiteY118" fmla="*/ 0 h 1412149"/>
                    <a:gd name="connsiteX119" fmla="*/ 1291726 w 4138458"/>
                    <a:gd name="connsiteY119" fmla="*/ 0 h 1412149"/>
                    <a:gd name="connsiteX120" fmla="*/ 1301866 w 4138458"/>
                    <a:gd name="connsiteY120" fmla="*/ 0 h 1412149"/>
                    <a:gd name="connsiteX121" fmla="*/ 1331430 w 4138458"/>
                    <a:gd name="connsiteY121" fmla="*/ 0 h 1412149"/>
                    <a:gd name="connsiteX122" fmla="*/ 1375142 w 4138458"/>
                    <a:gd name="connsiteY122" fmla="*/ 0 h 1412149"/>
                    <a:gd name="connsiteX123" fmla="*/ 1408742 w 4138458"/>
                    <a:gd name="connsiteY123" fmla="*/ 0 h 1412149"/>
                    <a:gd name="connsiteX124" fmla="*/ 1455636 w 4138458"/>
                    <a:gd name="connsiteY124" fmla="*/ 0 h 1412149"/>
                    <a:gd name="connsiteX125" fmla="*/ 1479717 w 4138458"/>
                    <a:gd name="connsiteY125" fmla="*/ 0 h 1412149"/>
                    <a:gd name="connsiteX126" fmla="*/ 1489857 w 4138458"/>
                    <a:gd name="connsiteY126" fmla="*/ 0 h 1412149"/>
                    <a:gd name="connsiteX127" fmla="*/ 1536104 w 4138458"/>
                    <a:gd name="connsiteY127" fmla="*/ 0 h 1412149"/>
                    <a:gd name="connsiteX128" fmla="*/ 1617219 w 4138458"/>
                    <a:gd name="connsiteY128" fmla="*/ 0 h 1412149"/>
                    <a:gd name="connsiteX129" fmla="*/ 1651439 w 4138458"/>
                    <a:gd name="connsiteY129" fmla="*/ 0 h 1412149"/>
                    <a:gd name="connsiteX130" fmla="*/ 1728751 w 4138458"/>
                    <a:gd name="connsiteY130" fmla="*/ 0 h 1412149"/>
                    <a:gd name="connsiteX131" fmla="*/ 1775645 w 4138458"/>
                    <a:gd name="connsiteY131" fmla="*/ 0 h 1412149"/>
                    <a:gd name="connsiteX132" fmla="*/ 1799726 w 4138458"/>
                    <a:gd name="connsiteY132" fmla="*/ 0 h 1412149"/>
                    <a:gd name="connsiteX133" fmla="*/ 1809866 w 4138458"/>
                    <a:gd name="connsiteY133" fmla="*/ 0 h 1412149"/>
                    <a:gd name="connsiteX134" fmla="*/ 1831413 w 4138458"/>
                    <a:gd name="connsiteY134" fmla="*/ 0 h 1412149"/>
                    <a:gd name="connsiteX135" fmla="*/ 1905881 w 4138458"/>
                    <a:gd name="connsiteY135" fmla="*/ 0 h 1412149"/>
                    <a:gd name="connsiteX136" fmla="*/ 1992375 w 4138458"/>
                    <a:gd name="connsiteY136" fmla="*/ 0 h 1412149"/>
                    <a:gd name="connsiteX137" fmla="*/ 2107709 w 4138458"/>
                    <a:gd name="connsiteY137" fmla="*/ 0 h 1412149"/>
                    <a:gd name="connsiteX138" fmla="*/ 2120075 w 4138458"/>
                    <a:gd name="connsiteY138" fmla="*/ 0 h 1412149"/>
                    <a:gd name="connsiteX139" fmla="*/ 2185022 w 4138458"/>
                    <a:gd name="connsiteY139" fmla="*/ 0 h 1412149"/>
                    <a:gd name="connsiteX140" fmla="*/ 2231916 w 4138458"/>
                    <a:gd name="connsiteY140" fmla="*/ 0 h 1412149"/>
                    <a:gd name="connsiteX141" fmla="*/ 2255997 w 4138458"/>
                    <a:gd name="connsiteY141" fmla="*/ 0 h 1412149"/>
                    <a:gd name="connsiteX142" fmla="*/ 2266137 w 4138458"/>
                    <a:gd name="connsiteY142" fmla="*/ 0 h 1412149"/>
                    <a:gd name="connsiteX143" fmla="*/ 2281036 w 4138458"/>
                    <a:gd name="connsiteY143" fmla="*/ 0 h 1412149"/>
                    <a:gd name="connsiteX144" fmla="*/ 2473684 w 4138458"/>
                    <a:gd name="connsiteY144" fmla="*/ 0 h 1412149"/>
                    <a:gd name="connsiteX145" fmla="*/ 2514552 w 4138458"/>
                    <a:gd name="connsiteY145" fmla="*/ 0 h 1412149"/>
                    <a:gd name="connsiteX146" fmla="*/ 2520578 w 4138458"/>
                    <a:gd name="connsiteY146" fmla="*/ 0 h 1412149"/>
                    <a:gd name="connsiteX147" fmla="*/ 2544659 w 4138458"/>
                    <a:gd name="connsiteY147" fmla="*/ 0 h 1412149"/>
                    <a:gd name="connsiteX148" fmla="*/ 2554799 w 4138458"/>
                    <a:gd name="connsiteY148" fmla="*/ 0 h 1412149"/>
                    <a:gd name="connsiteX149" fmla="*/ 2680485 w 4138458"/>
                    <a:gd name="connsiteY149" fmla="*/ 0 h 1412149"/>
                    <a:gd name="connsiteX150" fmla="*/ 3005042 w 4138458"/>
                    <a:gd name="connsiteY150" fmla="*/ 0 h 1412149"/>
                    <a:gd name="connsiteX151" fmla="*/ 3022552 w 4138458"/>
                    <a:gd name="connsiteY151" fmla="*/ 0 h 1412149"/>
                    <a:gd name="connsiteX152" fmla="*/ 3082355 w 4138458"/>
                    <a:gd name="connsiteY152" fmla="*/ 0 h 1412149"/>
                    <a:gd name="connsiteX153" fmla="*/ 3129249 w 4138458"/>
                    <a:gd name="connsiteY153" fmla="*/ 0 h 1412149"/>
                    <a:gd name="connsiteX154" fmla="*/ 3153330 w 4138458"/>
                    <a:gd name="connsiteY154" fmla="*/ 0 h 1412149"/>
                    <a:gd name="connsiteX155" fmla="*/ 3163470 w 4138458"/>
                    <a:gd name="connsiteY155" fmla="*/ 0 h 1412149"/>
                    <a:gd name="connsiteX156" fmla="*/ 3236746 w 4138458"/>
                    <a:gd name="connsiteY156" fmla="*/ 0 h 1412149"/>
                    <a:gd name="connsiteX157" fmla="*/ 3671470 w 4138458"/>
                    <a:gd name="connsiteY157" fmla="*/ 0 h 1412149"/>
                    <a:gd name="connsiteX158" fmla="*/ 3796617 w 4138458"/>
                    <a:gd name="connsiteY158" fmla="*/ 71883 h 1412149"/>
                    <a:gd name="connsiteX159" fmla="*/ 4121076 w 4138458"/>
                    <a:gd name="connsiteY159" fmla="*/ 634192 h 1412149"/>
                    <a:gd name="connsiteX160" fmla="*/ 4121076 w 4138458"/>
                    <a:gd name="connsiteY160" fmla="*/ 777957 h 1412149"/>
                    <a:gd name="connsiteX161" fmla="*/ 3796617 w 4138458"/>
                    <a:gd name="connsiteY161" fmla="*/ 1340266 h 1412149"/>
                    <a:gd name="connsiteX162" fmla="*/ 3671470 w 4138458"/>
                    <a:gd name="connsiteY162" fmla="*/ 1412149 h 14121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</a:cxnLst>
                  <a:rect l="l" t="t" r="r" b="b"/>
                  <a:pathLst>
                    <a:path w="4138458" h="1412149">
                      <a:moveTo>
                        <a:pt x="3494407" y="1121227"/>
                      </a:moveTo>
                      <a:cubicBezTo>
                        <a:pt x="3521660" y="1121227"/>
                        <a:pt x="3554364" y="1102140"/>
                        <a:pt x="3567991" y="1078962"/>
                      </a:cubicBezTo>
                      <a:cubicBezTo>
                        <a:pt x="3567991" y="1078962"/>
                        <a:pt x="3567991" y="1078962"/>
                        <a:pt x="3758764" y="748339"/>
                      </a:cubicBezTo>
                      <a:cubicBezTo>
                        <a:pt x="3772390" y="725162"/>
                        <a:pt x="3772390" y="686987"/>
                        <a:pt x="3758764" y="663809"/>
                      </a:cubicBezTo>
                      <a:cubicBezTo>
                        <a:pt x="3758764" y="663809"/>
                        <a:pt x="3758764" y="663809"/>
                        <a:pt x="3567991" y="333186"/>
                      </a:cubicBezTo>
                      <a:cubicBezTo>
                        <a:pt x="3554364" y="310009"/>
                        <a:pt x="3521660" y="290921"/>
                        <a:pt x="3494407" y="290921"/>
                      </a:cubicBezTo>
                      <a:cubicBezTo>
                        <a:pt x="3494407" y="290921"/>
                        <a:pt x="3494407" y="290921"/>
                        <a:pt x="3333442" y="290921"/>
                      </a:cubicBezTo>
                      <a:lnTo>
                        <a:pt x="3295129" y="290921"/>
                      </a:lnTo>
                      <a:lnTo>
                        <a:pt x="3289167" y="290921"/>
                      </a:lnTo>
                      <a:lnTo>
                        <a:pt x="3247435" y="290921"/>
                      </a:lnTo>
                      <a:lnTo>
                        <a:pt x="3238801" y="290921"/>
                      </a:lnTo>
                      <a:lnTo>
                        <a:pt x="3134164" y="290921"/>
                      </a:lnTo>
                      <a:lnTo>
                        <a:pt x="3112861" y="290921"/>
                      </a:lnTo>
                      <a:lnTo>
                        <a:pt x="3095851" y="290921"/>
                      </a:lnTo>
                      <a:lnTo>
                        <a:pt x="3089889" y="290921"/>
                      </a:lnTo>
                      <a:lnTo>
                        <a:pt x="3048157" y="290921"/>
                      </a:lnTo>
                      <a:lnTo>
                        <a:pt x="3039523" y="290921"/>
                      </a:lnTo>
                      <a:lnTo>
                        <a:pt x="2934886" y="290921"/>
                      </a:lnTo>
                      <a:lnTo>
                        <a:pt x="2913583" y="290921"/>
                      </a:lnTo>
                      <a:lnTo>
                        <a:pt x="2840245" y="290921"/>
                      </a:lnTo>
                      <a:cubicBezTo>
                        <a:pt x="2803730" y="290921"/>
                        <a:pt x="2761998" y="290921"/>
                        <a:pt x="2714305" y="290921"/>
                      </a:cubicBezTo>
                      <a:lnTo>
                        <a:pt x="2709913" y="292233"/>
                      </a:lnTo>
                      <a:lnTo>
                        <a:pt x="2705494" y="290921"/>
                      </a:lnTo>
                      <a:cubicBezTo>
                        <a:pt x="2705494" y="290921"/>
                        <a:pt x="2705494" y="290921"/>
                        <a:pt x="2323948" y="290921"/>
                      </a:cubicBezTo>
                      <a:lnTo>
                        <a:pt x="2319556" y="292233"/>
                      </a:lnTo>
                      <a:lnTo>
                        <a:pt x="2315137" y="290921"/>
                      </a:lnTo>
                      <a:cubicBezTo>
                        <a:pt x="2315137" y="290921"/>
                        <a:pt x="2315137" y="290921"/>
                        <a:pt x="2059531" y="290921"/>
                      </a:cubicBezTo>
                      <a:lnTo>
                        <a:pt x="1955409" y="290921"/>
                      </a:lnTo>
                      <a:lnTo>
                        <a:pt x="1949447" y="290921"/>
                      </a:lnTo>
                      <a:lnTo>
                        <a:pt x="1933591" y="290921"/>
                      </a:lnTo>
                      <a:lnTo>
                        <a:pt x="1907716" y="290921"/>
                      </a:lnTo>
                      <a:cubicBezTo>
                        <a:pt x="1871946" y="290921"/>
                        <a:pt x="1809348" y="290921"/>
                        <a:pt x="1699803" y="290921"/>
                      </a:cubicBezTo>
                      <a:lnTo>
                        <a:pt x="1666857" y="290921"/>
                      </a:lnTo>
                      <a:lnTo>
                        <a:pt x="1660895" y="290921"/>
                      </a:lnTo>
                      <a:lnTo>
                        <a:pt x="1619163" y="290921"/>
                      </a:lnTo>
                      <a:lnTo>
                        <a:pt x="1573863" y="290921"/>
                      </a:lnTo>
                      <a:lnTo>
                        <a:pt x="1508939" y="290921"/>
                      </a:lnTo>
                      <a:lnTo>
                        <a:pt x="1505892" y="290921"/>
                      </a:lnTo>
                      <a:lnTo>
                        <a:pt x="1502977" y="290921"/>
                      </a:lnTo>
                      <a:lnTo>
                        <a:pt x="1461246" y="290921"/>
                      </a:lnTo>
                      <a:lnTo>
                        <a:pt x="1411251" y="290921"/>
                      </a:lnTo>
                      <a:lnTo>
                        <a:pt x="1347974" y="290921"/>
                      </a:lnTo>
                      <a:lnTo>
                        <a:pt x="1285311" y="290921"/>
                      </a:lnTo>
                      <a:lnTo>
                        <a:pt x="1253333" y="290921"/>
                      </a:lnTo>
                      <a:lnTo>
                        <a:pt x="1173474" y="290921"/>
                      </a:lnTo>
                      <a:lnTo>
                        <a:pt x="1167512" y="290921"/>
                      </a:lnTo>
                      <a:lnTo>
                        <a:pt x="1127393" y="290921"/>
                      </a:lnTo>
                      <a:lnTo>
                        <a:pt x="1125780" y="290921"/>
                      </a:lnTo>
                      <a:lnTo>
                        <a:pt x="1030708" y="290921"/>
                      </a:lnTo>
                      <a:cubicBezTo>
                        <a:pt x="1030708" y="290921"/>
                        <a:pt x="1030708" y="290921"/>
                        <a:pt x="1024746" y="290921"/>
                      </a:cubicBezTo>
                      <a:lnTo>
                        <a:pt x="1012509" y="290921"/>
                      </a:lnTo>
                      <a:lnTo>
                        <a:pt x="983015" y="290921"/>
                      </a:lnTo>
                      <a:lnTo>
                        <a:pt x="917868" y="290921"/>
                      </a:lnTo>
                      <a:lnTo>
                        <a:pt x="869743" y="290921"/>
                      </a:lnTo>
                      <a:lnTo>
                        <a:pt x="791928" y="290921"/>
                      </a:lnTo>
                      <a:lnTo>
                        <a:pt x="775102" y="290921"/>
                      </a:lnTo>
                      <a:cubicBezTo>
                        <a:pt x="738587" y="290921"/>
                        <a:pt x="696855" y="290921"/>
                        <a:pt x="649162" y="290921"/>
                      </a:cubicBezTo>
                      <a:cubicBezTo>
                        <a:pt x="622590" y="290921"/>
                        <a:pt x="589204" y="310009"/>
                        <a:pt x="575578" y="333186"/>
                      </a:cubicBezTo>
                      <a:cubicBezTo>
                        <a:pt x="575578" y="333186"/>
                        <a:pt x="575578" y="333186"/>
                        <a:pt x="384805" y="663809"/>
                      </a:cubicBezTo>
                      <a:cubicBezTo>
                        <a:pt x="371859" y="686987"/>
                        <a:pt x="371859" y="725162"/>
                        <a:pt x="384805" y="748339"/>
                      </a:cubicBezTo>
                      <a:cubicBezTo>
                        <a:pt x="384805" y="748339"/>
                        <a:pt x="384805" y="748339"/>
                        <a:pt x="575578" y="1078962"/>
                      </a:cubicBezTo>
                      <a:cubicBezTo>
                        <a:pt x="589204" y="1102140"/>
                        <a:pt x="622590" y="1121227"/>
                        <a:pt x="649162" y="1121227"/>
                      </a:cubicBezTo>
                      <a:lnTo>
                        <a:pt x="791928" y="1121227"/>
                      </a:lnTo>
                      <a:lnTo>
                        <a:pt x="1030708" y="1121227"/>
                      </a:lnTo>
                      <a:lnTo>
                        <a:pt x="1127393" y="1121227"/>
                      </a:lnTo>
                      <a:lnTo>
                        <a:pt x="1173474" y="1121227"/>
                      </a:lnTo>
                      <a:lnTo>
                        <a:pt x="1285311" y="1121227"/>
                      </a:lnTo>
                      <a:lnTo>
                        <a:pt x="1508939" y="1121227"/>
                      </a:lnTo>
                      <a:lnTo>
                        <a:pt x="1573863" y="1121227"/>
                      </a:lnTo>
                      <a:lnTo>
                        <a:pt x="1666857" y="1121227"/>
                      </a:lnTo>
                      <a:lnTo>
                        <a:pt x="1933591" y="1121227"/>
                      </a:lnTo>
                      <a:lnTo>
                        <a:pt x="1955409" y="1121227"/>
                      </a:lnTo>
                      <a:lnTo>
                        <a:pt x="2315137" y="1121227"/>
                      </a:lnTo>
                      <a:lnTo>
                        <a:pt x="2319556" y="1119915"/>
                      </a:lnTo>
                      <a:lnTo>
                        <a:pt x="2323948" y="1121227"/>
                      </a:lnTo>
                      <a:lnTo>
                        <a:pt x="2705494" y="1121227"/>
                      </a:lnTo>
                      <a:lnTo>
                        <a:pt x="2709913" y="1119915"/>
                      </a:lnTo>
                      <a:lnTo>
                        <a:pt x="2714305" y="1121227"/>
                      </a:lnTo>
                      <a:lnTo>
                        <a:pt x="2913583" y="1121227"/>
                      </a:lnTo>
                      <a:lnTo>
                        <a:pt x="3095851" y="1121227"/>
                      </a:lnTo>
                      <a:lnTo>
                        <a:pt x="3112861" y="1121227"/>
                      </a:lnTo>
                      <a:lnTo>
                        <a:pt x="3295129" y="1121227"/>
                      </a:lnTo>
                      <a:close/>
                      <a:moveTo>
                        <a:pt x="3671470" y="1412149"/>
                      </a:moveTo>
                      <a:lnTo>
                        <a:pt x="3163470" y="1412149"/>
                      </a:lnTo>
                      <a:lnTo>
                        <a:pt x="3022552" y="1412149"/>
                      </a:lnTo>
                      <a:lnTo>
                        <a:pt x="2554799" y="1412149"/>
                      </a:lnTo>
                      <a:lnTo>
                        <a:pt x="2514552" y="1412149"/>
                      </a:lnTo>
                      <a:lnTo>
                        <a:pt x="2266137" y="1412149"/>
                      </a:lnTo>
                      <a:lnTo>
                        <a:pt x="1905881" y="1412149"/>
                      </a:lnTo>
                      <a:lnTo>
                        <a:pt x="1809866" y="1412149"/>
                      </a:lnTo>
                      <a:lnTo>
                        <a:pt x="1617219" y="1412149"/>
                      </a:lnTo>
                      <a:lnTo>
                        <a:pt x="1489857" y="1412149"/>
                      </a:lnTo>
                      <a:lnTo>
                        <a:pt x="1301866" y="1412149"/>
                      </a:lnTo>
                      <a:lnTo>
                        <a:pt x="1160948" y="1412149"/>
                      </a:lnTo>
                      <a:lnTo>
                        <a:pt x="1115038" y="1412149"/>
                      </a:lnTo>
                      <a:lnTo>
                        <a:pt x="840939" y="1412149"/>
                      </a:lnTo>
                      <a:lnTo>
                        <a:pt x="652948" y="1412149"/>
                      </a:lnTo>
                      <a:lnTo>
                        <a:pt x="466120" y="1412149"/>
                      </a:lnTo>
                      <a:cubicBezTo>
                        <a:pt x="420928" y="1412149"/>
                        <a:pt x="364147" y="1379686"/>
                        <a:pt x="340972" y="1340266"/>
                      </a:cubicBezTo>
                      <a:cubicBezTo>
                        <a:pt x="16513" y="777957"/>
                        <a:pt x="16513" y="777957"/>
                        <a:pt x="16513" y="777957"/>
                      </a:cubicBezTo>
                      <a:cubicBezTo>
                        <a:pt x="-5504" y="738538"/>
                        <a:pt x="-5504" y="673611"/>
                        <a:pt x="16513" y="634192"/>
                      </a:cubicBezTo>
                      <a:cubicBezTo>
                        <a:pt x="340972" y="71883"/>
                        <a:pt x="340972" y="71883"/>
                        <a:pt x="340972" y="71883"/>
                      </a:cubicBezTo>
                      <a:cubicBezTo>
                        <a:pt x="364147" y="32463"/>
                        <a:pt x="420928" y="0"/>
                        <a:pt x="466120" y="0"/>
                      </a:cubicBezTo>
                      <a:lnTo>
                        <a:pt x="652948" y="0"/>
                      </a:lnTo>
                      <a:lnTo>
                        <a:pt x="680314" y="0"/>
                      </a:lnTo>
                      <a:lnTo>
                        <a:pt x="840939" y="0"/>
                      </a:lnTo>
                      <a:lnTo>
                        <a:pt x="841276" y="0"/>
                      </a:lnTo>
                      <a:lnTo>
                        <a:pt x="867142" y="0"/>
                      </a:lnTo>
                      <a:lnTo>
                        <a:pt x="956611" y="0"/>
                      </a:lnTo>
                      <a:lnTo>
                        <a:pt x="1028104" y="0"/>
                      </a:lnTo>
                      <a:lnTo>
                        <a:pt x="1033923" y="0"/>
                      </a:lnTo>
                      <a:lnTo>
                        <a:pt x="1055133" y="0"/>
                      </a:lnTo>
                      <a:lnTo>
                        <a:pt x="1080817" y="0"/>
                      </a:lnTo>
                      <a:cubicBezTo>
                        <a:pt x="1115038" y="0"/>
                        <a:pt x="1115038" y="0"/>
                        <a:pt x="1115038" y="0"/>
                      </a:cubicBezTo>
                      <a:lnTo>
                        <a:pt x="1143439" y="0"/>
                      </a:lnTo>
                      <a:lnTo>
                        <a:pt x="1160948" y="0"/>
                      </a:lnTo>
                      <a:lnTo>
                        <a:pt x="1216095" y="0"/>
                      </a:lnTo>
                      <a:lnTo>
                        <a:pt x="1220751" y="0"/>
                      </a:lnTo>
                      <a:lnTo>
                        <a:pt x="1267645" y="0"/>
                      </a:lnTo>
                      <a:lnTo>
                        <a:pt x="1291726" y="0"/>
                      </a:lnTo>
                      <a:lnTo>
                        <a:pt x="1301866" y="0"/>
                      </a:lnTo>
                      <a:lnTo>
                        <a:pt x="1331430" y="0"/>
                      </a:lnTo>
                      <a:lnTo>
                        <a:pt x="1375142" y="0"/>
                      </a:lnTo>
                      <a:lnTo>
                        <a:pt x="1408742" y="0"/>
                      </a:lnTo>
                      <a:lnTo>
                        <a:pt x="1455636" y="0"/>
                      </a:lnTo>
                      <a:lnTo>
                        <a:pt x="1479717" y="0"/>
                      </a:lnTo>
                      <a:lnTo>
                        <a:pt x="1489857" y="0"/>
                      </a:lnTo>
                      <a:lnTo>
                        <a:pt x="1536104" y="0"/>
                      </a:lnTo>
                      <a:lnTo>
                        <a:pt x="1617219" y="0"/>
                      </a:lnTo>
                      <a:lnTo>
                        <a:pt x="1651439" y="0"/>
                      </a:lnTo>
                      <a:lnTo>
                        <a:pt x="1728751" y="0"/>
                      </a:lnTo>
                      <a:lnTo>
                        <a:pt x="1775645" y="0"/>
                      </a:lnTo>
                      <a:lnTo>
                        <a:pt x="1799726" y="0"/>
                      </a:lnTo>
                      <a:lnTo>
                        <a:pt x="1809866" y="0"/>
                      </a:lnTo>
                      <a:lnTo>
                        <a:pt x="1831413" y="0"/>
                      </a:lnTo>
                      <a:lnTo>
                        <a:pt x="1905881" y="0"/>
                      </a:lnTo>
                      <a:lnTo>
                        <a:pt x="1992375" y="0"/>
                      </a:lnTo>
                      <a:lnTo>
                        <a:pt x="2107709" y="0"/>
                      </a:lnTo>
                      <a:lnTo>
                        <a:pt x="2120075" y="0"/>
                      </a:lnTo>
                      <a:lnTo>
                        <a:pt x="2185022" y="0"/>
                      </a:lnTo>
                      <a:lnTo>
                        <a:pt x="2231916" y="0"/>
                      </a:lnTo>
                      <a:lnTo>
                        <a:pt x="2255997" y="0"/>
                      </a:lnTo>
                      <a:lnTo>
                        <a:pt x="2266137" y="0"/>
                      </a:lnTo>
                      <a:lnTo>
                        <a:pt x="2281036" y="0"/>
                      </a:lnTo>
                      <a:cubicBezTo>
                        <a:pt x="2372290" y="0"/>
                        <a:pt x="2433126" y="0"/>
                        <a:pt x="2473684" y="0"/>
                      </a:cubicBezTo>
                      <a:lnTo>
                        <a:pt x="2514552" y="0"/>
                      </a:lnTo>
                      <a:lnTo>
                        <a:pt x="2520578" y="0"/>
                      </a:lnTo>
                      <a:lnTo>
                        <a:pt x="2544659" y="0"/>
                      </a:lnTo>
                      <a:lnTo>
                        <a:pt x="2554799" y="0"/>
                      </a:lnTo>
                      <a:lnTo>
                        <a:pt x="2680485" y="0"/>
                      </a:lnTo>
                      <a:cubicBezTo>
                        <a:pt x="2830376" y="0"/>
                        <a:pt x="2933750" y="0"/>
                        <a:pt x="3005042" y="0"/>
                      </a:cubicBezTo>
                      <a:lnTo>
                        <a:pt x="3022552" y="0"/>
                      </a:lnTo>
                      <a:lnTo>
                        <a:pt x="3082355" y="0"/>
                      </a:lnTo>
                      <a:lnTo>
                        <a:pt x="3129249" y="0"/>
                      </a:lnTo>
                      <a:lnTo>
                        <a:pt x="3153330" y="0"/>
                      </a:lnTo>
                      <a:lnTo>
                        <a:pt x="3163470" y="0"/>
                      </a:lnTo>
                      <a:lnTo>
                        <a:pt x="3236746" y="0"/>
                      </a:lnTo>
                      <a:cubicBezTo>
                        <a:pt x="3671470" y="0"/>
                        <a:pt x="3671470" y="0"/>
                        <a:pt x="3671470" y="0"/>
                      </a:cubicBezTo>
                      <a:cubicBezTo>
                        <a:pt x="3717821" y="0"/>
                        <a:pt x="3773442" y="32463"/>
                        <a:pt x="3796617" y="71883"/>
                      </a:cubicBezTo>
                      <a:cubicBezTo>
                        <a:pt x="4121076" y="634192"/>
                        <a:pt x="4121076" y="634192"/>
                        <a:pt x="4121076" y="634192"/>
                      </a:cubicBezTo>
                      <a:cubicBezTo>
                        <a:pt x="4144252" y="673611"/>
                        <a:pt x="4144252" y="738538"/>
                        <a:pt x="4121076" y="777957"/>
                      </a:cubicBezTo>
                      <a:cubicBezTo>
                        <a:pt x="3796617" y="1340266"/>
                        <a:pt x="3796617" y="1340266"/>
                        <a:pt x="3796617" y="1340266"/>
                      </a:cubicBezTo>
                      <a:cubicBezTo>
                        <a:pt x="3773442" y="1379686"/>
                        <a:pt x="3717821" y="1412149"/>
                        <a:pt x="3671470" y="1412149"/>
                      </a:cubicBezTo>
                      <a:close/>
                    </a:path>
                  </a:pathLst>
                </a:custGeom>
                <a:solidFill>
                  <a:srgbClr val="005A9E"/>
                </a:solidFill>
                <a:ln w="19050">
                  <a:noFill/>
                </a:ln>
                <a:effectLst>
                  <a:innerShdw blurRad="101600" dist="635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任意多边形 37"/>
                <p:cNvSpPr/>
                <p:nvPr/>
              </p:nvSpPr>
              <p:spPr bwMode="auto">
                <a:xfrm rot="10800000">
                  <a:off x="2334284" y="1020470"/>
                  <a:ext cx="3147691" cy="1074074"/>
                </a:xfrm>
                <a:custGeom>
                  <a:gdLst>
                    <a:gd name="connsiteX0" fmla="*/ 3671470 w 4138458"/>
                    <a:gd name="connsiteY0" fmla="*/ 1412149 h 1412149"/>
                    <a:gd name="connsiteX1" fmla="*/ 3163470 w 4138458"/>
                    <a:gd name="connsiteY1" fmla="*/ 1412149 h 1412149"/>
                    <a:gd name="connsiteX2" fmla="*/ 3022552 w 4138458"/>
                    <a:gd name="connsiteY2" fmla="*/ 1412149 h 1412149"/>
                    <a:gd name="connsiteX3" fmla="*/ 2554799 w 4138458"/>
                    <a:gd name="connsiteY3" fmla="*/ 1412149 h 1412149"/>
                    <a:gd name="connsiteX4" fmla="*/ 2514552 w 4138458"/>
                    <a:gd name="connsiteY4" fmla="*/ 1412149 h 1412149"/>
                    <a:gd name="connsiteX5" fmla="*/ 2266137 w 4138458"/>
                    <a:gd name="connsiteY5" fmla="*/ 1412149 h 1412149"/>
                    <a:gd name="connsiteX6" fmla="*/ 1905881 w 4138458"/>
                    <a:gd name="connsiteY6" fmla="*/ 1412149 h 1412149"/>
                    <a:gd name="connsiteX7" fmla="*/ 1809866 w 4138458"/>
                    <a:gd name="connsiteY7" fmla="*/ 1412149 h 1412149"/>
                    <a:gd name="connsiteX8" fmla="*/ 1617219 w 4138458"/>
                    <a:gd name="connsiteY8" fmla="*/ 1412149 h 1412149"/>
                    <a:gd name="connsiteX9" fmla="*/ 1489857 w 4138458"/>
                    <a:gd name="connsiteY9" fmla="*/ 1412149 h 1412149"/>
                    <a:gd name="connsiteX10" fmla="*/ 1301866 w 4138458"/>
                    <a:gd name="connsiteY10" fmla="*/ 1412149 h 1412149"/>
                    <a:gd name="connsiteX11" fmla="*/ 1160948 w 4138458"/>
                    <a:gd name="connsiteY11" fmla="*/ 1412149 h 1412149"/>
                    <a:gd name="connsiteX12" fmla="*/ 1115038 w 4138458"/>
                    <a:gd name="connsiteY12" fmla="*/ 1412149 h 1412149"/>
                    <a:gd name="connsiteX13" fmla="*/ 840939 w 4138458"/>
                    <a:gd name="connsiteY13" fmla="*/ 1412149 h 1412149"/>
                    <a:gd name="connsiteX14" fmla="*/ 652948 w 4138458"/>
                    <a:gd name="connsiteY14" fmla="*/ 1412149 h 1412149"/>
                    <a:gd name="connsiteX15" fmla="*/ 466120 w 4138458"/>
                    <a:gd name="connsiteY15" fmla="*/ 1412149 h 1412149"/>
                    <a:gd name="connsiteX16" fmla="*/ 340972 w 4138458"/>
                    <a:gd name="connsiteY16" fmla="*/ 1340266 h 1412149"/>
                    <a:gd name="connsiteX17" fmla="*/ 16513 w 4138458"/>
                    <a:gd name="connsiteY17" fmla="*/ 777957 h 1412149"/>
                    <a:gd name="connsiteX18" fmla="*/ 16513 w 4138458"/>
                    <a:gd name="connsiteY18" fmla="*/ 634192 h 1412149"/>
                    <a:gd name="connsiteX19" fmla="*/ 340972 w 4138458"/>
                    <a:gd name="connsiteY19" fmla="*/ 71883 h 1412149"/>
                    <a:gd name="connsiteX20" fmla="*/ 466120 w 4138458"/>
                    <a:gd name="connsiteY20" fmla="*/ 0 h 1412149"/>
                    <a:gd name="connsiteX21" fmla="*/ 652948 w 4138458"/>
                    <a:gd name="connsiteY21" fmla="*/ 0 h 1412149"/>
                    <a:gd name="connsiteX22" fmla="*/ 680314 w 4138458"/>
                    <a:gd name="connsiteY22" fmla="*/ 0 h 1412149"/>
                    <a:gd name="connsiteX23" fmla="*/ 840939 w 4138458"/>
                    <a:gd name="connsiteY23" fmla="*/ 0 h 1412149"/>
                    <a:gd name="connsiteX24" fmla="*/ 841276 w 4138458"/>
                    <a:gd name="connsiteY24" fmla="*/ 0 h 1412149"/>
                    <a:gd name="connsiteX25" fmla="*/ 867142 w 4138458"/>
                    <a:gd name="connsiteY25" fmla="*/ 0 h 1412149"/>
                    <a:gd name="connsiteX26" fmla="*/ 956611 w 4138458"/>
                    <a:gd name="connsiteY26" fmla="*/ 0 h 1412149"/>
                    <a:gd name="connsiteX27" fmla="*/ 1028104 w 4138458"/>
                    <a:gd name="connsiteY27" fmla="*/ 0 h 1412149"/>
                    <a:gd name="connsiteX28" fmla="*/ 1033923 w 4138458"/>
                    <a:gd name="connsiteY28" fmla="*/ 0 h 1412149"/>
                    <a:gd name="connsiteX29" fmla="*/ 1055133 w 4138458"/>
                    <a:gd name="connsiteY29" fmla="*/ 0 h 1412149"/>
                    <a:gd name="connsiteX30" fmla="*/ 1080817 w 4138458"/>
                    <a:gd name="connsiteY30" fmla="*/ 0 h 1412149"/>
                    <a:gd name="connsiteX31" fmla="*/ 1115038 w 4138458"/>
                    <a:gd name="connsiteY31" fmla="*/ 0 h 1412149"/>
                    <a:gd name="connsiteX32" fmla="*/ 1143439 w 4138458"/>
                    <a:gd name="connsiteY32" fmla="*/ 0 h 1412149"/>
                    <a:gd name="connsiteX33" fmla="*/ 1160948 w 4138458"/>
                    <a:gd name="connsiteY33" fmla="*/ 0 h 1412149"/>
                    <a:gd name="connsiteX34" fmla="*/ 1216095 w 4138458"/>
                    <a:gd name="connsiteY34" fmla="*/ 0 h 1412149"/>
                    <a:gd name="connsiteX35" fmla="*/ 1220751 w 4138458"/>
                    <a:gd name="connsiteY35" fmla="*/ 0 h 1412149"/>
                    <a:gd name="connsiteX36" fmla="*/ 1267645 w 4138458"/>
                    <a:gd name="connsiteY36" fmla="*/ 0 h 1412149"/>
                    <a:gd name="connsiteX37" fmla="*/ 1291726 w 4138458"/>
                    <a:gd name="connsiteY37" fmla="*/ 0 h 1412149"/>
                    <a:gd name="connsiteX38" fmla="*/ 1301866 w 4138458"/>
                    <a:gd name="connsiteY38" fmla="*/ 0 h 1412149"/>
                    <a:gd name="connsiteX39" fmla="*/ 1331430 w 4138458"/>
                    <a:gd name="connsiteY39" fmla="*/ 0 h 1412149"/>
                    <a:gd name="connsiteX40" fmla="*/ 1375142 w 4138458"/>
                    <a:gd name="connsiteY40" fmla="*/ 0 h 1412149"/>
                    <a:gd name="connsiteX41" fmla="*/ 1408742 w 4138458"/>
                    <a:gd name="connsiteY41" fmla="*/ 0 h 1412149"/>
                    <a:gd name="connsiteX42" fmla="*/ 1455636 w 4138458"/>
                    <a:gd name="connsiteY42" fmla="*/ 0 h 1412149"/>
                    <a:gd name="connsiteX43" fmla="*/ 1479717 w 4138458"/>
                    <a:gd name="connsiteY43" fmla="*/ 0 h 1412149"/>
                    <a:gd name="connsiteX44" fmla="*/ 1489857 w 4138458"/>
                    <a:gd name="connsiteY44" fmla="*/ 0 h 1412149"/>
                    <a:gd name="connsiteX45" fmla="*/ 1536104 w 4138458"/>
                    <a:gd name="connsiteY45" fmla="*/ 0 h 1412149"/>
                    <a:gd name="connsiteX46" fmla="*/ 1617219 w 4138458"/>
                    <a:gd name="connsiteY46" fmla="*/ 0 h 1412149"/>
                    <a:gd name="connsiteX47" fmla="*/ 1651439 w 4138458"/>
                    <a:gd name="connsiteY47" fmla="*/ 0 h 1412149"/>
                    <a:gd name="connsiteX48" fmla="*/ 1728751 w 4138458"/>
                    <a:gd name="connsiteY48" fmla="*/ 0 h 1412149"/>
                    <a:gd name="connsiteX49" fmla="*/ 1775645 w 4138458"/>
                    <a:gd name="connsiteY49" fmla="*/ 0 h 1412149"/>
                    <a:gd name="connsiteX50" fmla="*/ 1799726 w 4138458"/>
                    <a:gd name="connsiteY50" fmla="*/ 0 h 1412149"/>
                    <a:gd name="connsiteX51" fmla="*/ 1809866 w 4138458"/>
                    <a:gd name="connsiteY51" fmla="*/ 0 h 1412149"/>
                    <a:gd name="connsiteX52" fmla="*/ 1831413 w 4138458"/>
                    <a:gd name="connsiteY52" fmla="*/ 0 h 1412149"/>
                    <a:gd name="connsiteX53" fmla="*/ 1905881 w 4138458"/>
                    <a:gd name="connsiteY53" fmla="*/ 0 h 1412149"/>
                    <a:gd name="connsiteX54" fmla="*/ 1992375 w 4138458"/>
                    <a:gd name="connsiteY54" fmla="*/ 0 h 1412149"/>
                    <a:gd name="connsiteX55" fmla="*/ 2107709 w 4138458"/>
                    <a:gd name="connsiteY55" fmla="*/ 0 h 1412149"/>
                    <a:gd name="connsiteX56" fmla="*/ 2120075 w 4138458"/>
                    <a:gd name="connsiteY56" fmla="*/ 0 h 1412149"/>
                    <a:gd name="connsiteX57" fmla="*/ 2185022 w 4138458"/>
                    <a:gd name="connsiteY57" fmla="*/ 0 h 1412149"/>
                    <a:gd name="connsiteX58" fmla="*/ 2231916 w 4138458"/>
                    <a:gd name="connsiteY58" fmla="*/ 0 h 1412149"/>
                    <a:gd name="connsiteX59" fmla="*/ 2255997 w 4138458"/>
                    <a:gd name="connsiteY59" fmla="*/ 0 h 1412149"/>
                    <a:gd name="connsiteX60" fmla="*/ 2266137 w 4138458"/>
                    <a:gd name="connsiteY60" fmla="*/ 0 h 1412149"/>
                    <a:gd name="connsiteX61" fmla="*/ 2281036 w 4138458"/>
                    <a:gd name="connsiteY61" fmla="*/ 0 h 1412149"/>
                    <a:gd name="connsiteX62" fmla="*/ 2473684 w 4138458"/>
                    <a:gd name="connsiteY62" fmla="*/ 0 h 1412149"/>
                    <a:gd name="connsiteX63" fmla="*/ 2514552 w 4138458"/>
                    <a:gd name="connsiteY63" fmla="*/ 0 h 1412149"/>
                    <a:gd name="connsiteX64" fmla="*/ 2520578 w 4138458"/>
                    <a:gd name="connsiteY64" fmla="*/ 0 h 1412149"/>
                    <a:gd name="connsiteX65" fmla="*/ 2544659 w 4138458"/>
                    <a:gd name="connsiteY65" fmla="*/ 0 h 1412149"/>
                    <a:gd name="connsiteX66" fmla="*/ 2554799 w 4138458"/>
                    <a:gd name="connsiteY66" fmla="*/ 0 h 1412149"/>
                    <a:gd name="connsiteX67" fmla="*/ 2680485 w 4138458"/>
                    <a:gd name="connsiteY67" fmla="*/ 0 h 1412149"/>
                    <a:gd name="connsiteX68" fmla="*/ 3005042 w 4138458"/>
                    <a:gd name="connsiteY68" fmla="*/ 0 h 1412149"/>
                    <a:gd name="connsiteX69" fmla="*/ 3022552 w 4138458"/>
                    <a:gd name="connsiteY69" fmla="*/ 0 h 1412149"/>
                    <a:gd name="connsiteX70" fmla="*/ 3082355 w 4138458"/>
                    <a:gd name="connsiteY70" fmla="*/ 0 h 1412149"/>
                    <a:gd name="connsiteX71" fmla="*/ 3129249 w 4138458"/>
                    <a:gd name="connsiteY71" fmla="*/ 0 h 1412149"/>
                    <a:gd name="connsiteX72" fmla="*/ 3153330 w 4138458"/>
                    <a:gd name="connsiteY72" fmla="*/ 0 h 1412149"/>
                    <a:gd name="connsiteX73" fmla="*/ 3163470 w 4138458"/>
                    <a:gd name="connsiteY73" fmla="*/ 0 h 1412149"/>
                    <a:gd name="connsiteX74" fmla="*/ 3236746 w 4138458"/>
                    <a:gd name="connsiteY74" fmla="*/ 0 h 1412149"/>
                    <a:gd name="connsiteX75" fmla="*/ 3671470 w 4138458"/>
                    <a:gd name="connsiteY75" fmla="*/ 0 h 1412149"/>
                    <a:gd name="connsiteX76" fmla="*/ 3796617 w 4138458"/>
                    <a:gd name="connsiteY76" fmla="*/ 71883 h 1412149"/>
                    <a:gd name="connsiteX77" fmla="*/ 4121076 w 4138458"/>
                    <a:gd name="connsiteY77" fmla="*/ 634192 h 1412149"/>
                    <a:gd name="connsiteX78" fmla="*/ 4121076 w 4138458"/>
                    <a:gd name="connsiteY78" fmla="*/ 777957 h 1412149"/>
                    <a:gd name="connsiteX79" fmla="*/ 3796617 w 4138458"/>
                    <a:gd name="connsiteY79" fmla="*/ 1340266 h 1412149"/>
                    <a:gd name="connsiteX80" fmla="*/ 3671470 w 4138458"/>
                    <a:gd name="connsiteY80" fmla="*/ 1412149 h 14121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138458" h="1412149">
                      <a:moveTo>
                        <a:pt x="3671470" y="1412149"/>
                      </a:moveTo>
                      <a:lnTo>
                        <a:pt x="3163470" y="1412149"/>
                      </a:lnTo>
                      <a:lnTo>
                        <a:pt x="3022552" y="1412149"/>
                      </a:lnTo>
                      <a:lnTo>
                        <a:pt x="2554799" y="1412149"/>
                      </a:lnTo>
                      <a:lnTo>
                        <a:pt x="2514552" y="1412149"/>
                      </a:lnTo>
                      <a:lnTo>
                        <a:pt x="2266137" y="1412149"/>
                      </a:lnTo>
                      <a:lnTo>
                        <a:pt x="1905881" y="1412149"/>
                      </a:lnTo>
                      <a:lnTo>
                        <a:pt x="1809866" y="1412149"/>
                      </a:lnTo>
                      <a:lnTo>
                        <a:pt x="1617219" y="1412149"/>
                      </a:lnTo>
                      <a:lnTo>
                        <a:pt x="1489857" y="1412149"/>
                      </a:lnTo>
                      <a:lnTo>
                        <a:pt x="1301866" y="1412149"/>
                      </a:lnTo>
                      <a:lnTo>
                        <a:pt x="1160948" y="1412149"/>
                      </a:lnTo>
                      <a:lnTo>
                        <a:pt x="1115038" y="1412149"/>
                      </a:lnTo>
                      <a:lnTo>
                        <a:pt x="840939" y="1412149"/>
                      </a:lnTo>
                      <a:lnTo>
                        <a:pt x="652948" y="1412149"/>
                      </a:lnTo>
                      <a:lnTo>
                        <a:pt x="466120" y="1412149"/>
                      </a:lnTo>
                      <a:cubicBezTo>
                        <a:pt x="420928" y="1412149"/>
                        <a:pt x="364147" y="1379686"/>
                        <a:pt x="340972" y="1340266"/>
                      </a:cubicBezTo>
                      <a:cubicBezTo>
                        <a:pt x="16513" y="777957"/>
                        <a:pt x="16513" y="777957"/>
                        <a:pt x="16513" y="777957"/>
                      </a:cubicBezTo>
                      <a:cubicBezTo>
                        <a:pt x="-5504" y="738538"/>
                        <a:pt x="-5504" y="673611"/>
                        <a:pt x="16513" y="634192"/>
                      </a:cubicBezTo>
                      <a:cubicBezTo>
                        <a:pt x="340972" y="71883"/>
                        <a:pt x="340972" y="71883"/>
                        <a:pt x="340972" y="71883"/>
                      </a:cubicBezTo>
                      <a:cubicBezTo>
                        <a:pt x="364147" y="32463"/>
                        <a:pt x="420928" y="0"/>
                        <a:pt x="466120" y="0"/>
                      </a:cubicBezTo>
                      <a:lnTo>
                        <a:pt x="652948" y="0"/>
                      </a:lnTo>
                      <a:lnTo>
                        <a:pt x="680314" y="0"/>
                      </a:lnTo>
                      <a:lnTo>
                        <a:pt x="840939" y="0"/>
                      </a:lnTo>
                      <a:lnTo>
                        <a:pt x="841276" y="0"/>
                      </a:lnTo>
                      <a:lnTo>
                        <a:pt x="867142" y="0"/>
                      </a:lnTo>
                      <a:lnTo>
                        <a:pt x="956611" y="0"/>
                      </a:lnTo>
                      <a:lnTo>
                        <a:pt x="1028104" y="0"/>
                      </a:lnTo>
                      <a:lnTo>
                        <a:pt x="1033923" y="0"/>
                      </a:lnTo>
                      <a:lnTo>
                        <a:pt x="1055133" y="0"/>
                      </a:lnTo>
                      <a:lnTo>
                        <a:pt x="1080817" y="0"/>
                      </a:lnTo>
                      <a:cubicBezTo>
                        <a:pt x="1115038" y="0"/>
                        <a:pt x="1115038" y="0"/>
                        <a:pt x="1115038" y="0"/>
                      </a:cubicBezTo>
                      <a:lnTo>
                        <a:pt x="1143439" y="0"/>
                      </a:lnTo>
                      <a:lnTo>
                        <a:pt x="1160948" y="0"/>
                      </a:lnTo>
                      <a:lnTo>
                        <a:pt x="1216095" y="0"/>
                      </a:lnTo>
                      <a:lnTo>
                        <a:pt x="1220751" y="0"/>
                      </a:lnTo>
                      <a:lnTo>
                        <a:pt x="1267645" y="0"/>
                      </a:lnTo>
                      <a:lnTo>
                        <a:pt x="1291726" y="0"/>
                      </a:lnTo>
                      <a:lnTo>
                        <a:pt x="1301866" y="0"/>
                      </a:lnTo>
                      <a:lnTo>
                        <a:pt x="1331430" y="0"/>
                      </a:lnTo>
                      <a:lnTo>
                        <a:pt x="1375142" y="0"/>
                      </a:lnTo>
                      <a:lnTo>
                        <a:pt x="1408742" y="0"/>
                      </a:lnTo>
                      <a:lnTo>
                        <a:pt x="1455636" y="0"/>
                      </a:lnTo>
                      <a:lnTo>
                        <a:pt x="1479717" y="0"/>
                      </a:lnTo>
                      <a:lnTo>
                        <a:pt x="1489857" y="0"/>
                      </a:lnTo>
                      <a:lnTo>
                        <a:pt x="1536104" y="0"/>
                      </a:lnTo>
                      <a:lnTo>
                        <a:pt x="1617219" y="0"/>
                      </a:lnTo>
                      <a:lnTo>
                        <a:pt x="1651439" y="0"/>
                      </a:lnTo>
                      <a:lnTo>
                        <a:pt x="1728751" y="0"/>
                      </a:lnTo>
                      <a:lnTo>
                        <a:pt x="1775645" y="0"/>
                      </a:lnTo>
                      <a:lnTo>
                        <a:pt x="1799726" y="0"/>
                      </a:lnTo>
                      <a:lnTo>
                        <a:pt x="1809866" y="0"/>
                      </a:lnTo>
                      <a:lnTo>
                        <a:pt x="1831413" y="0"/>
                      </a:lnTo>
                      <a:lnTo>
                        <a:pt x="1905881" y="0"/>
                      </a:lnTo>
                      <a:lnTo>
                        <a:pt x="1992375" y="0"/>
                      </a:lnTo>
                      <a:lnTo>
                        <a:pt x="2107709" y="0"/>
                      </a:lnTo>
                      <a:lnTo>
                        <a:pt x="2120075" y="0"/>
                      </a:lnTo>
                      <a:lnTo>
                        <a:pt x="2185022" y="0"/>
                      </a:lnTo>
                      <a:lnTo>
                        <a:pt x="2231916" y="0"/>
                      </a:lnTo>
                      <a:lnTo>
                        <a:pt x="2255997" y="0"/>
                      </a:lnTo>
                      <a:lnTo>
                        <a:pt x="2266137" y="0"/>
                      </a:lnTo>
                      <a:lnTo>
                        <a:pt x="2281036" y="0"/>
                      </a:lnTo>
                      <a:cubicBezTo>
                        <a:pt x="2372290" y="0"/>
                        <a:pt x="2433126" y="0"/>
                        <a:pt x="2473684" y="0"/>
                      </a:cubicBezTo>
                      <a:lnTo>
                        <a:pt x="2514552" y="0"/>
                      </a:lnTo>
                      <a:lnTo>
                        <a:pt x="2520578" y="0"/>
                      </a:lnTo>
                      <a:lnTo>
                        <a:pt x="2544659" y="0"/>
                      </a:lnTo>
                      <a:lnTo>
                        <a:pt x="2554799" y="0"/>
                      </a:lnTo>
                      <a:lnTo>
                        <a:pt x="2680485" y="0"/>
                      </a:lnTo>
                      <a:cubicBezTo>
                        <a:pt x="2830376" y="0"/>
                        <a:pt x="2933750" y="0"/>
                        <a:pt x="3005042" y="0"/>
                      </a:cubicBezTo>
                      <a:lnTo>
                        <a:pt x="3022552" y="0"/>
                      </a:lnTo>
                      <a:lnTo>
                        <a:pt x="3082355" y="0"/>
                      </a:lnTo>
                      <a:lnTo>
                        <a:pt x="3129249" y="0"/>
                      </a:lnTo>
                      <a:lnTo>
                        <a:pt x="3153330" y="0"/>
                      </a:lnTo>
                      <a:lnTo>
                        <a:pt x="3163470" y="0"/>
                      </a:lnTo>
                      <a:lnTo>
                        <a:pt x="3236746" y="0"/>
                      </a:lnTo>
                      <a:cubicBezTo>
                        <a:pt x="3671470" y="0"/>
                        <a:pt x="3671470" y="0"/>
                        <a:pt x="3671470" y="0"/>
                      </a:cubicBezTo>
                      <a:cubicBezTo>
                        <a:pt x="3717821" y="0"/>
                        <a:pt x="3773442" y="32463"/>
                        <a:pt x="3796617" y="71883"/>
                      </a:cubicBezTo>
                      <a:cubicBezTo>
                        <a:pt x="4121076" y="634192"/>
                        <a:pt x="4121076" y="634192"/>
                        <a:pt x="4121076" y="634192"/>
                      </a:cubicBezTo>
                      <a:cubicBezTo>
                        <a:pt x="4144252" y="673611"/>
                        <a:pt x="4144252" y="738538"/>
                        <a:pt x="4121076" y="777957"/>
                      </a:cubicBezTo>
                      <a:cubicBezTo>
                        <a:pt x="3796617" y="1340266"/>
                        <a:pt x="3796617" y="1340266"/>
                        <a:pt x="3796617" y="1340266"/>
                      </a:cubicBezTo>
                      <a:cubicBezTo>
                        <a:pt x="3773442" y="1379686"/>
                        <a:pt x="3717821" y="1412149"/>
                        <a:pt x="3671470" y="1412149"/>
                      </a:cubicBezTo>
                      <a:close/>
                    </a:path>
                  </a:pathLst>
                </a:custGeom>
                <a:solidFill>
                  <a:sysClr val="window" lastClr="CCE8CF">
                    <a:alpha val="0"/>
                  </a:sysClr>
                </a:solidFill>
                <a:ln w="38100">
                  <a:gradFill flip="none" rotWithShape="1">
                    <a:gsLst>
                      <a:gs pos="0">
                        <a:srgbClr val="F9F9F9"/>
                      </a:gs>
                      <a:gs pos="100000">
                        <a:sysClr val="window" lastClr="CCE8CF">
                          <a:lumMod val="75000"/>
                        </a:sysClr>
                      </a:gs>
                    </a:gsLst>
                    <a:lin ang="2700000" scaled="1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 38"/>
                <p:cNvSpPr/>
                <p:nvPr/>
              </p:nvSpPr>
              <p:spPr bwMode="auto">
                <a:xfrm rot="10800000">
                  <a:off x="2622579" y="1241744"/>
                  <a:ext cx="2581375" cy="631527"/>
                </a:xfrm>
                <a:custGeom>
                  <a:gdLst>
                    <a:gd name="connsiteX0" fmla="*/ 3119312 w 3393888"/>
                    <a:gd name="connsiteY0" fmla="*/ 830306 h 830306"/>
                    <a:gd name="connsiteX1" fmla="*/ 2920034 w 3393888"/>
                    <a:gd name="connsiteY1" fmla="*/ 830306 h 830306"/>
                    <a:gd name="connsiteX2" fmla="*/ 2737766 w 3393888"/>
                    <a:gd name="connsiteY2" fmla="*/ 830306 h 830306"/>
                    <a:gd name="connsiteX3" fmla="*/ 2720756 w 3393888"/>
                    <a:gd name="connsiteY3" fmla="*/ 830306 h 830306"/>
                    <a:gd name="connsiteX4" fmla="*/ 2538488 w 3393888"/>
                    <a:gd name="connsiteY4" fmla="*/ 830306 h 830306"/>
                    <a:gd name="connsiteX5" fmla="*/ 2339210 w 3393888"/>
                    <a:gd name="connsiteY5" fmla="*/ 830306 h 830306"/>
                    <a:gd name="connsiteX6" fmla="*/ 2334818 w 3393888"/>
                    <a:gd name="connsiteY6" fmla="*/ 828994 h 830306"/>
                    <a:gd name="connsiteX7" fmla="*/ 2330399 w 3393888"/>
                    <a:gd name="connsiteY7" fmla="*/ 830306 h 830306"/>
                    <a:gd name="connsiteX8" fmla="*/ 1948853 w 3393888"/>
                    <a:gd name="connsiteY8" fmla="*/ 830306 h 830306"/>
                    <a:gd name="connsiteX9" fmla="*/ 1944461 w 3393888"/>
                    <a:gd name="connsiteY9" fmla="*/ 828994 h 830306"/>
                    <a:gd name="connsiteX10" fmla="*/ 1940042 w 3393888"/>
                    <a:gd name="connsiteY10" fmla="*/ 830306 h 830306"/>
                    <a:gd name="connsiteX11" fmla="*/ 1580314 w 3393888"/>
                    <a:gd name="connsiteY11" fmla="*/ 830306 h 830306"/>
                    <a:gd name="connsiteX12" fmla="*/ 1558496 w 3393888"/>
                    <a:gd name="connsiteY12" fmla="*/ 830306 h 830306"/>
                    <a:gd name="connsiteX13" fmla="*/ 1291762 w 3393888"/>
                    <a:gd name="connsiteY13" fmla="*/ 830306 h 830306"/>
                    <a:gd name="connsiteX14" fmla="*/ 1198768 w 3393888"/>
                    <a:gd name="connsiteY14" fmla="*/ 830306 h 830306"/>
                    <a:gd name="connsiteX15" fmla="*/ 1133844 w 3393888"/>
                    <a:gd name="connsiteY15" fmla="*/ 830306 h 830306"/>
                    <a:gd name="connsiteX16" fmla="*/ 910216 w 3393888"/>
                    <a:gd name="connsiteY16" fmla="*/ 830306 h 830306"/>
                    <a:gd name="connsiteX17" fmla="*/ 798379 w 3393888"/>
                    <a:gd name="connsiteY17" fmla="*/ 830306 h 830306"/>
                    <a:gd name="connsiteX18" fmla="*/ 752298 w 3393888"/>
                    <a:gd name="connsiteY18" fmla="*/ 830306 h 830306"/>
                    <a:gd name="connsiteX19" fmla="*/ 655613 w 3393888"/>
                    <a:gd name="connsiteY19" fmla="*/ 830306 h 830306"/>
                    <a:gd name="connsiteX20" fmla="*/ 416833 w 3393888"/>
                    <a:gd name="connsiteY20" fmla="*/ 830306 h 830306"/>
                    <a:gd name="connsiteX21" fmla="*/ 274067 w 3393888"/>
                    <a:gd name="connsiteY21" fmla="*/ 830306 h 830306"/>
                    <a:gd name="connsiteX22" fmla="*/ 200483 w 3393888"/>
                    <a:gd name="connsiteY22" fmla="*/ 788041 h 830306"/>
                    <a:gd name="connsiteX23" fmla="*/ 9710 w 3393888"/>
                    <a:gd name="connsiteY23" fmla="*/ 457418 h 830306"/>
                    <a:gd name="connsiteX24" fmla="*/ 9710 w 3393888"/>
                    <a:gd name="connsiteY24" fmla="*/ 372888 h 830306"/>
                    <a:gd name="connsiteX25" fmla="*/ 200483 w 3393888"/>
                    <a:gd name="connsiteY25" fmla="*/ 42265 h 830306"/>
                    <a:gd name="connsiteX26" fmla="*/ 274067 w 3393888"/>
                    <a:gd name="connsiteY26" fmla="*/ 0 h 830306"/>
                    <a:gd name="connsiteX27" fmla="*/ 400007 w 3393888"/>
                    <a:gd name="connsiteY27" fmla="*/ 0 h 830306"/>
                    <a:gd name="connsiteX28" fmla="*/ 416833 w 3393888"/>
                    <a:gd name="connsiteY28" fmla="*/ 0 h 830306"/>
                    <a:gd name="connsiteX29" fmla="*/ 494648 w 3393888"/>
                    <a:gd name="connsiteY29" fmla="*/ 0 h 830306"/>
                    <a:gd name="connsiteX30" fmla="*/ 542773 w 3393888"/>
                    <a:gd name="connsiteY30" fmla="*/ 0 h 830306"/>
                    <a:gd name="connsiteX31" fmla="*/ 607920 w 3393888"/>
                    <a:gd name="connsiteY31" fmla="*/ 0 h 830306"/>
                    <a:gd name="connsiteX32" fmla="*/ 637414 w 3393888"/>
                    <a:gd name="connsiteY32" fmla="*/ 0 h 830306"/>
                    <a:gd name="connsiteX33" fmla="*/ 649651 w 3393888"/>
                    <a:gd name="connsiteY33" fmla="*/ 0 h 830306"/>
                    <a:gd name="connsiteX34" fmla="*/ 655613 w 3393888"/>
                    <a:gd name="connsiteY34" fmla="*/ 0 h 830306"/>
                    <a:gd name="connsiteX35" fmla="*/ 750685 w 3393888"/>
                    <a:gd name="connsiteY35" fmla="*/ 0 h 830306"/>
                    <a:gd name="connsiteX36" fmla="*/ 752298 w 3393888"/>
                    <a:gd name="connsiteY36" fmla="*/ 0 h 830306"/>
                    <a:gd name="connsiteX37" fmla="*/ 792417 w 3393888"/>
                    <a:gd name="connsiteY37" fmla="*/ 0 h 830306"/>
                    <a:gd name="connsiteX38" fmla="*/ 798379 w 3393888"/>
                    <a:gd name="connsiteY38" fmla="*/ 0 h 830306"/>
                    <a:gd name="connsiteX39" fmla="*/ 878238 w 3393888"/>
                    <a:gd name="connsiteY39" fmla="*/ 0 h 830306"/>
                    <a:gd name="connsiteX40" fmla="*/ 910216 w 3393888"/>
                    <a:gd name="connsiteY40" fmla="*/ 0 h 830306"/>
                    <a:gd name="connsiteX41" fmla="*/ 972879 w 3393888"/>
                    <a:gd name="connsiteY41" fmla="*/ 0 h 830306"/>
                    <a:gd name="connsiteX42" fmla="*/ 1036156 w 3393888"/>
                    <a:gd name="connsiteY42" fmla="*/ 0 h 830306"/>
                    <a:gd name="connsiteX43" fmla="*/ 1086151 w 3393888"/>
                    <a:gd name="connsiteY43" fmla="*/ 0 h 830306"/>
                    <a:gd name="connsiteX44" fmla="*/ 1127882 w 3393888"/>
                    <a:gd name="connsiteY44" fmla="*/ 0 h 830306"/>
                    <a:gd name="connsiteX45" fmla="*/ 1130797 w 3393888"/>
                    <a:gd name="connsiteY45" fmla="*/ 0 h 830306"/>
                    <a:gd name="connsiteX46" fmla="*/ 1133844 w 3393888"/>
                    <a:gd name="connsiteY46" fmla="*/ 0 h 830306"/>
                    <a:gd name="connsiteX47" fmla="*/ 1198768 w 3393888"/>
                    <a:gd name="connsiteY47" fmla="*/ 0 h 830306"/>
                    <a:gd name="connsiteX48" fmla="*/ 1244068 w 3393888"/>
                    <a:gd name="connsiteY48" fmla="*/ 0 h 830306"/>
                    <a:gd name="connsiteX49" fmla="*/ 1285800 w 3393888"/>
                    <a:gd name="connsiteY49" fmla="*/ 0 h 830306"/>
                    <a:gd name="connsiteX50" fmla="*/ 1291762 w 3393888"/>
                    <a:gd name="connsiteY50" fmla="*/ 0 h 830306"/>
                    <a:gd name="connsiteX51" fmla="*/ 1324708 w 3393888"/>
                    <a:gd name="connsiteY51" fmla="*/ 0 h 830306"/>
                    <a:gd name="connsiteX52" fmla="*/ 1532621 w 3393888"/>
                    <a:gd name="connsiteY52" fmla="*/ 0 h 830306"/>
                    <a:gd name="connsiteX53" fmla="*/ 1558496 w 3393888"/>
                    <a:gd name="connsiteY53" fmla="*/ 0 h 830306"/>
                    <a:gd name="connsiteX54" fmla="*/ 1574352 w 3393888"/>
                    <a:gd name="connsiteY54" fmla="*/ 0 h 830306"/>
                    <a:gd name="connsiteX55" fmla="*/ 1580314 w 3393888"/>
                    <a:gd name="connsiteY55" fmla="*/ 0 h 830306"/>
                    <a:gd name="connsiteX56" fmla="*/ 1684436 w 3393888"/>
                    <a:gd name="connsiteY56" fmla="*/ 0 h 830306"/>
                    <a:gd name="connsiteX57" fmla="*/ 1940042 w 3393888"/>
                    <a:gd name="connsiteY57" fmla="*/ 0 h 830306"/>
                    <a:gd name="connsiteX58" fmla="*/ 1944461 w 3393888"/>
                    <a:gd name="connsiteY58" fmla="*/ 1312 h 830306"/>
                    <a:gd name="connsiteX59" fmla="*/ 1948853 w 3393888"/>
                    <a:gd name="connsiteY59" fmla="*/ 0 h 830306"/>
                    <a:gd name="connsiteX60" fmla="*/ 2330399 w 3393888"/>
                    <a:gd name="connsiteY60" fmla="*/ 0 h 830306"/>
                    <a:gd name="connsiteX61" fmla="*/ 2334818 w 3393888"/>
                    <a:gd name="connsiteY61" fmla="*/ 1312 h 830306"/>
                    <a:gd name="connsiteX62" fmla="*/ 2339210 w 3393888"/>
                    <a:gd name="connsiteY62" fmla="*/ 0 h 830306"/>
                    <a:gd name="connsiteX63" fmla="*/ 2465150 w 3393888"/>
                    <a:gd name="connsiteY63" fmla="*/ 0 h 830306"/>
                    <a:gd name="connsiteX64" fmla="*/ 2538488 w 3393888"/>
                    <a:gd name="connsiteY64" fmla="*/ 0 h 830306"/>
                    <a:gd name="connsiteX65" fmla="*/ 2559791 w 3393888"/>
                    <a:gd name="connsiteY65" fmla="*/ 0 h 830306"/>
                    <a:gd name="connsiteX66" fmla="*/ 2664428 w 3393888"/>
                    <a:gd name="connsiteY66" fmla="*/ 0 h 830306"/>
                    <a:gd name="connsiteX67" fmla="*/ 2673062 w 3393888"/>
                    <a:gd name="connsiteY67" fmla="*/ 0 h 830306"/>
                    <a:gd name="connsiteX68" fmla="*/ 2714794 w 3393888"/>
                    <a:gd name="connsiteY68" fmla="*/ 0 h 830306"/>
                    <a:gd name="connsiteX69" fmla="*/ 2720756 w 3393888"/>
                    <a:gd name="connsiteY69" fmla="*/ 0 h 830306"/>
                    <a:gd name="connsiteX70" fmla="*/ 2737766 w 3393888"/>
                    <a:gd name="connsiteY70" fmla="*/ 0 h 830306"/>
                    <a:gd name="connsiteX71" fmla="*/ 2759069 w 3393888"/>
                    <a:gd name="connsiteY71" fmla="*/ 0 h 830306"/>
                    <a:gd name="connsiteX72" fmla="*/ 2863706 w 3393888"/>
                    <a:gd name="connsiteY72" fmla="*/ 0 h 830306"/>
                    <a:gd name="connsiteX73" fmla="*/ 2872340 w 3393888"/>
                    <a:gd name="connsiteY73" fmla="*/ 0 h 830306"/>
                    <a:gd name="connsiteX74" fmla="*/ 2914072 w 3393888"/>
                    <a:gd name="connsiteY74" fmla="*/ 0 h 830306"/>
                    <a:gd name="connsiteX75" fmla="*/ 2920034 w 3393888"/>
                    <a:gd name="connsiteY75" fmla="*/ 0 h 830306"/>
                    <a:gd name="connsiteX76" fmla="*/ 2958347 w 3393888"/>
                    <a:gd name="connsiteY76" fmla="*/ 0 h 830306"/>
                    <a:gd name="connsiteX77" fmla="*/ 3119312 w 3393888"/>
                    <a:gd name="connsiteY77" fmla="*/ 0 h 830306"/>
                    <a:gd name="connsiteX78" fmla="*/ 3192896 w 3393888"/>
                    <a:gd name="connsiteY78" fmla="*/ 42265 h 830306"/>
                    <a:gd name="connsiteX79" fmla="*/ 3383669 w 3393888"/>
                    <a:gd name="connsiteY79" fmla="*/ 372888 h 830306"/>
                    <a:gd name="connsiteX80" fmla="*/ 3383669 w 3393888"/>
                    <a:gd name="connsiteY80" fmla="*/ 457418 h 830306"/>
                    <a:gd name="connsiteX81" fmla="*/ 3192896 w 3393888"/>
                    <a:gd name="connsiteY81" fmla="*/ 788041 h 830306"/>
                    <a:gd name="connsiteX82" fmla="*/ 3119312 w 3393888"/>
                    <a:gd name="connsiteY82" fmla="*/ 830306 h 8303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3393888" h="830305">
                      <a:moveTo>
                        <a:pt x="3119312" y="830306"/>
                      </a:moveTo>
                      <a:lnTo>
                        <a:pt x="2920034" y="830306"/>
                      </a:lnTo>
                      <a:lnTo>
                        <a:pt x="2737766" y="830306"/>
                      </a:lnTo>
                      <a:lnTo>
                        <a:pt x="2720756" y="830306"/>
                      </a:lnTo>
                      <a:lnTo>
                        <a:pt x="2538488" y="830306"/>
                      </a:lnTo>
                      <a:lnTo>
                        <a:pt x="2339210" y="830306"/>
                      </a:lnTo>
                      <a:lnTo>
                        <a:pt x="2334818" y="828994"/>
                      </a:lnTo>
                      <a:lnTo>
                        <a:pt x="2330399" y="830306"/>
                      </a:lnTo>
                      <a:lnTo>
                        <a:pt x="1948853" y="830306"/>
                      </a:lnTo>
                      <a:lnTo>
                        <a:pt x="1944461" y="828994"/>
                      </a:lnTo>
                      <a:lnTo>
                        <a:pt x="1940042" y="830306"/>
                      </a:lnTo>
                      <a:lnTo>
                        <a:pt x="1580314" y="830306"/>
                      </a:lnTo>
                      <a:lnTo>
                        <a:pt x="1558496" y="830306"/>
                      </a:lnTo>
                      <a:lnTo>
                        <a:pt x="1291762" y="830306"/>
                      </a:lnTo>
                      <a:lnTo>
                        <a:pt x="1198768" y="830306"/>
                      </a:lnTo>
                      <a:lnTo>
                        <a:pt x="1133844" y="830306"/>
                      </a:lnTo>
                      <a:lnTo>
                        <a:pt x="910216" y="830306"/>
                      </a:lnTo>
                      <a:lnTo>
                        <a:pt x="798379" y="830306"/>
                      </a:lnTo>
                      <a:lnTo>
                        <a:pt x="752298" y="830306"/>
                      </a:lnTo>
                      <a:lnTo>
                        <a:pt x="655613" y="830306"/>
                      </a:lnTo>
                      <a:lnTo>
                        <a:pt x="416833" y="830306"/>
                      </a:lnTo>
                      <a:lnTo>
                        <a:pt x="274067" y="830306"/>
                      </a:lnTo>
                      <a:cubicBezTo>
                        <a:pt x="247495" y="830306"/>
                        <a:pt x="214109" y="811219"/>
                        <a:pt x="200483" y="788041"/>
                      </a:cubicBezTo>
                      <a:cubicBezTo>
                        <a:pt x="9710" y="457418"/>
                        <a:pt x="9710" y="457418"/>
                        <a:pt x="9710" y="457418"/>
                      </a:cubicBezTo>
                      <a:cubicBezTo>
                        <a:pt x="-3236" y="434241"/>
                        <a:pt x="-3236" y="396066"/>
                        <a:pt x="9710" y="372888"/>
                      </a:cubicBezTo>
                      <a:cubicBezTo>
                        <a:pt x="200483" y="42265"/>
                        <a:pt x="200483" y="42265"/>
                        <a:pt x="200483" y="42265"/>
                      </a:cubicBezTo>
                      <a:cubicBezTo>
                        <a:pt x="214109" y="19088"/>
                        <a:pt x="247495" y="0"/>
                        <a:pt x="274067" y="0"/>
                      </a:cubicBezTo>
                      <a:cubicBezTo>
                        <a:pt x="321760" y="0"/>
                        <a:pt x="363492" y="0"/>
                        <a:pt x="400007" y="0"/>
                      </a:cubicBezTo>
                      <a:lnTo>
                        <a:pt x="416833" y="0"/>
                      </a:lnTo>
                      <a:lnTo>
                        <a:pt x="494648" y="0"/>
                      </a:lnTo>
                      <a:lnTo>
                        <a:pt x="542773" y="0"/>
                      </a:lnTo>
                      <a:lnTo>
                        <a:pt x="607920" y="0"/>
                      </a:lnTo>
                      <a:lnTo>
                        <a:pt x="637414" y="0"/>
                      </a:lnTo>
                      <a:lnTo>
                        <a:pt x="649651" y="0"/>
                      </a:lnTo>
                      <a:cubicBezTo>
                        <a:pt x="655613" y="0"/>
                        <a:pt x="655613" y="0"/>
                        <a:pt x="655613" y="0"/>
                      </a:cubicBezTo>
                      <a:lnTo>
                        <a:pt x="750685" y="0"/>
                      </a:lnTo>
                      <a:lnTo>
                        <a:pt x="752298" y="0"/>
                      </a:lnTo>
                      <a:lnTo>
                        <a:pt x="792417" y="0"/>
                      </a:lnTo>
                      <a:lnTo>
                        <a:pt x="798379" y="0"/>
                      </a:lnTo>
                      <a:lnTo>
                        <a:pt x="878238" y="0"/>
                      </a:lnTo>
                      <a:lnTo>
                        <a:pt x="910216" y="0"/>
                      </a:lnTo>
                      <a:lnTo>
                        <a:pt x="972879" y="0"/>
                      </a:lnTo>
                      <a:lnTo>
                        <a:pt x="1036156" y="0"/>
                      </a:lnTo>
                      <a:lnTo>
                        <a:pt x="1086151" y="0"/>
                      </a:lnTo>
                      <a:lnTo>
                        <a:pt x="1127882" y="0"/>
                      </a:lnTo>
                      <a:lnTo>
                        <a:pt x="1130797" y="0"/>
                      </a:lnTo>
                      <a:lnTo>
                        <a:pt x="1133844" y="0"/>
                      </a:lnTo>
                      <a:lnTo>
                        <a:pt x="1198768" y="0"/>
                      </a:lnTo>
                      <a:lnTo>
                        <a:pt x="1244068" y="0"/>
                      </a:lnTo>
                      <a:lnTo>
                        <a:pt x="1285800" y="0"/>
                      </a:lnTo>
                      <a:lnTo>
                        <a:pt x="1291762" y="0"/>
                      </a:lnTo>
                      <a:lnTo>
                        <a:pt x="1324708" y="0"/>
                      </a:lnTo>
                      <a:cubicBezTo>
                        <a:pt x="1434253" y="0"/>
                        <a:pt x="1496851" y="0"/>
                        <a:pt x="1532621" y="0"/>
                      </a:cubicBezTo>
                      <a:lnTo>
                        <a:pt x="1558496" y="0"/>
                      </a:lnTo>
                      <a:lnTo>
                        <a:pt x="1574352" y="0"/>
                      </a:lnTo>
                      <a:lnTo>
                        <a:pt x="1580314" y="0"/>
                      </a:lnTo>
                      <a:lnTo>
                        <a:pt x="1684436" y="0"/>
                      </a:lnTo>
                      <a:cubicBezTo>
                        <a:pt x="1940042" y="0"/>
                        <a:pt x="1940042" y="0"/>
                        <a:pt x="1940042" y="0"/>
                      </a:cubicBezTo>
                      <a:lnTo>
                        <a:pt x="1944461" y="1312"/>
                      </a:lnTo>
                      <a:lnTo>
                        <a:pt x="1948853" y="0"/>
                      </a:lnTo>
                      <a:cubicBezTo>
                        <a:pt x="2330399" y="0"/>
                        <a:pt x="2330399" y="0"/>
                        <a:pt x="2330399" y="0"/>
                      </a:cubicBezTo>
                      <a:lnTo>
                        <a:pt x="2334818" y="1312"/>
                      </a:lnTo>
                      <a:lnTo>
                        <a:pt x="2339210" y="0"/>
                      </a:lnTo>
                      <a:cubicBezTo>
                        <a:pt x="2386903" y="0"/>
                        <a:pt x="2428635" y="0"/>
                        <a:pt x="2465150" y="0"/>
                      </a:cubicBezTo>
                      <a:lnTo>
                        <a:pt x="2538488" y="0"/>
                      </a:lnTo>
                      <a:lnTo>
                        <a:pt x="2559791" y="0"/>
                      </a:lnTo>
                      <a:lnTo>
                        <a:pt x="2664428" y="0"/>
                      </a:lnTo>
                      <a:lnTo>
                        <a:pt x="2673062" y="0"/>
                      </a:lnTo>
                      <a:lnTo>
                        <a:pt x="2714794" y="0"/>
                      </a:lnTo>
                      <a:lnTo>
                        <a:pt x="2720756" y="0"/>
                      </a:lnTo>
                      <a:lnTo>
                        <a:pt x="2737766" y="0"/>
                      </a:lnTo>
                      <a:lnTo>
                        <a:pt x="2759069" y="0"/>
                      </a:lnTo>
                      <a:lnTo>
                        <a:pt x="2863706" y="0"/>
                      </a:lnTo>
                      <a:lnTo>
                        <a:pt x="2872340" y="0"/>
                      </a:lnTo>
                      <a:lnTo>
                        <a:pt x="2914072" y="0"/>
                      </a:lnTo>
                      <a:lnTo>
                        <a:pt x="2920034" y="0"/>
                      </a:lnTo>
                      <a:lnTo>
                        <a:pt x="2958347" y="0"/>
                      </a:lnTo>
                      <a:cubicBezTo>
                        <a:pt x="3119312" y="0"/>
                        <a:pt x="3119312" y="0"/>
                        <a:pt x="3119312" y="0"/>
                      </a:cubicBezTo>
                      <a:cubicBezTo>
                        <a:pt x="3146565" y="0"/>
                        <a:pt x="3179269" y="19088"/>
                        <a:pt x="3192896" y="42265"/>
                      </a:cubicBezTo>
                      <a:cubicBezTo>
                        <a:pt x="3383669" y="372888"/>
                        <a:pt x="3383669" y="372888"/>
                        <a:pt x="3383669" y="372888"/>
                      </a:cubicBezTo>
                      <a:cubicBezTo>
                        <a:pt x="3397295" y="396066"/>
                        <a:pt x="3397295" y="434241"/>
                        <a:pt x="3383669" y="457418"/>
                      </a:cubicBezTo>
                      <a:cubicBezTo>
                        <a:pt x="3192896" y="788041"/>
                        <a:pt x="3192896" y="788041"/>
                        <a:pt x="3192896" y="788041"/>
                      </a:cubicBezTo>
                      <a:cubicBezTo>
                        <a:pt x="3179269" y="811219"/>
                        <a:pt x="3146565" y="830306"/>
                        <a:pt x="3119312" y="830306"/>
                      </a:cubicBezTo>
                      <a:close/>
                    </a:path>
                  </a:pathLst>
                </a:custGeom>
                <a:solidFill>
                  <a:sysClr val="window" lastClr="CCE8CF">
                    <a:alpha val="0"/>
                  </a:sysClr>
                </a:solidFill>
                <a:ln w="38100">
                  <a:gradFill flip="none" rotWithShape="1">
                    <a:gsLst>
                      <a:gs pos="100000">
                        <a:sysClr val="window" lastClr="CCE8CF"/>
                      </a:gs>
                      <a:gs pos="0">
                        <a:srgbClr val="B6B6B6"/>
                      </a:gs>
                    </a:gsLst>
                    <a:lin ang="2700000" scaled="1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文本框 45"/>
              <p:cNvSpPr txBox="1"/>
              <p:nvPr/>
            </p:nvSpPr>
            <p:spPr>
              <a:xfrm>
                <a:off x="4483385" y="3799556"/>
                <a:ext cx="990419" cy="73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200">
                    <a:solidFill>
                      <a:srgbClr val="005A9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4200">
                  <a:solidFill>
                    <a:srgbClr val="005A9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20"/>
            <p:cNvSpPr txBox="1"/>
            <p:nvPr/>
          </p:nvSpPr>
          <p:spPr>
            <a:xfrm>
              <a:off x="6804248" y="3147814"/>
              <a:ext cx="14693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堵而不疏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3060" y="3618785"/>
            <a:ext cx="3529252" cy="1213406"/>
            <a:chOff x="873060" y="3618785"/>
            <a:chExt cx="3529252" cy="1213406"/>
          </a:xfrm>
        </p:grpSpPr>
        <p:grpSp>
          <p:nvGrpSpPr>
            <p:cNvPr id="34" name="组合 33"/>
            <p:cNvGrpSpPr/>
            <p:nvPr/>
          </p:nvGrpSpPr>
          <p:grpSpPr>
            <a:xfrm>
              <a:off x="873060" y="3618785"/>
              <a:ext cx="3529252" cy="1213406"/>
              <a:chOff x="4076892" y="3542947"/>
              <a:chExt cx="3529252" cy="121340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076892" y="3542947"/>
                <a:ext cx="3529252" cy="1213406"/>
                <a:chOff x="2339381" y="1012876"/>
                <a:chExt cx="3147731" cy="1082234"/>
              </a:xfrm>
            </p:grpSpPr>
            <p:sp>
              <p:nvSpPr>
                <p:cNvPr id="17" name="任意多边形 16"/>
                <p:cNvSpPr/>
                <p:nvPr/>
              </p:nvSpPr>
              <p:spPr bwMode="auto">
                <a:xfrm rot="10800000">
                  <a:off x="2339422" y="1012876"/>
                  <a:ext cx="3147690" cy="1074074"/>
                </a:xfrm>
                <a:custGeom>
                  <a:gdLst>
                    <a:gd name="connsiteX0" fmla="*/ 3494407 w 4138458"/>
                    <a:gd name="connsiteY0" fmla="*/ 1121227 h 1412149"/>
                    <a:gd name="connsiteX1" fmla="*/ 3567991 w 4138458"/>
                    <a:gd name="connsiteY1" fmla="*/ 1078962 h 1412149"/>
                    <a:gd name="connsiteX2" fmla="*/ 3758764 w 4138458"/>
                    <a:gd name="connsiteY2" fmla="*/ 748339 h 1412149"/>
                    <a:gd name="connsiteX3" fmla="*/ 3758764 w 4138458"/>
                    <a:gd name="connsiteY3" fmla="*/ 663809 h 1412149"/>
                    <a:gd name="connsiteX4" fmla="*/ 3567991 w 4138458"/>
                    <a:gd name="connsiteY4" fmla="*/ 333186 h 1412149"/>
                    <a:gd name="connsiteX5" fmla="*/ 3494407 w 4138458"/>
                    <a:gd name="connsiteY5" fmla="*/ 290921 h 1412149"/>
                    <a:gd name="connsiteX6" fmla="*/ 3333442 w 4138458"/>
                    <a:gd name="connsiteY6" fmla="*/ 290921 h 1412149"/>
                    <a:gd name="connsiteX7" fmla="*/ 3295129 w 4138458"/>
                    <a:gd name="connsiteY7" fmla="*/ 290921 h 1412149"/>
                    <a:gd name="connsiteX8" fmla="*/ 3289167 w 4138458"/>
                    <a:gd name="connsiteY8" fmla="*/ 290921 h 1412149"/>
                    <a:gd name="connsiteX9" fmla="*/ 3247435 w 4138458"/>
                    <a:gd name="connsiteY9" fmla="*/ 290921 h 1412149"/>
                    <a:gd name="connsiteX10" fmla="*/ 3238801 w 4138458"/>
                    <a:gd name="connsiteY10" fmla="*/ 290921 h 1412149"/>
                    <a:gd name="connsiteX11" fmla="*/ 3134164 w 4138458"/>
                    <a:gd name="connsiteY11" fmla="*/ 290921 h 1412149"/>
                    <a:gd name="connsiteX12" fmla="*/ 3112861 w 4138458"/>
                    <a:gd name="connsiteY12" fmla="*/ 290921 h 1412149"/>
                    <a:gd name="connsiteX13" fmla="*/ 3095851 w 4138458"/>
                    <a:gd name="connsiteY13" fmla="*/ 290921 h 1412149"/>
                    <a:gd name="connsiteX14" fmla="*/ 3089889 w 4138458"/>
                    <a:gd name="connsiteY14" fmla="*/ 290921 h 1412149"/>
                    <a:gd name="connsiteX15" fmla="*/ 3048157 w 4138458"/>
                    <a:gd name="connsiteY15" fmla="*/ 290921 h 1412149"/>
                    <a:gd name="connsiteX16" fmla="*/ 3039523 w 4138458"/>
                    <a:gd name="connsiteY16" fmla="*/ 290921 h 1412149"/>
                    <a:gd name="connsiteX17" fmla="*/ 2934886 w 4138458"/>
                    <a:gd name="connsiteY17" fmla="*/ 290921 h 1412149"/>
                    <a:gd name="connsiteX18" fmla="*/ 2913583 w 4138458"/>
                    <a:gd name="connsiteY18" fmla="*/ 290921 h 1412149"/>
                    <a:gd name="connsiteX19" fmla="*/ 2840245 w 4138458"/>
                    <a:gd name="connsiteY19" fmla="*/ 290921 h 1412149"/>
                    <a:gd name="connsiteX20" fmla="*/ 2714305 w 4138458"/>
                    <a:gd name="connsiteY20" fmla="*/ 290921 h 1412149"/>
                    <a:gd name="connsiteX21" fmla="*/ 2709913 w 4138458"/>
                    <a:gd name="connsiteY21" fmla="*/ 292233 h 1412149"/>
                    <a:gd name="connsiteX22" fmla="*/ 2705494 w 4138458"/>
                    <a:gd name="connsiteY22" fmla="*/ 290921 h 1412149"/>
                    <a:gd name="connsiteX23" fmla="*/ 2323948 w 4138458"/>
                    <a:gd name="connsiteY23" fmla="*/ 290921 h 1412149"/>
                    <a:gd name="connsiteX24" fmla="*/ 2319556 w 4138458"/>
                    <a:gd name="connsiteY24" fmla="*/ 292233 h 1412149"/>
                    <a:gd name="connsiteX25" fmla="*/ 2315137 w 4138458"/>
                    <a:gd name="connsiteY25" fmla="*/ 290921 h 1412149"/>
                    <a:gd name="connsiteX26" fmla="*/ 2059531 w 4138458"/>
                    <a:gd name="connsiteY26" fmla="*/ 290921 h 1412149"/>
                    <a:gd name="connsiteX27" fmla="*/ 1955409 w 4138458"/>
                    <a:gd name="connsiteY27" fmla="*/ 290921 h 1412149"/>
                    <a:gd name="connsiteX28" fmla="*/ 1949447 w 4138458"/>
                    <a:gd name="connsiteY28" fmla="*/ 290921 h 1412149"/>
                    <a:gd name="connsiteX29" fmla="*/ 1933591 w 4138458"/>
                    <a:gd name="connsiteY29" fmla="*/ 290921 h 1412149"/>
                    <a:gd name="connsiteX30" fmla="*/ 1907716 w 4138458"/>
                    <a:gd name="connsiteY30" fmla="*/ 290921 h 1412149"/>
                    <a:gd name="connsiteX31" fmla="*/ 1699803 w 4138458"/>
                    <a:gd name="connsiteY31" fmla="*/ 290921 h 1412149"/>
                    <a:gd name="connsiteX32" fmla="*/ 1666857 w 4138458"/>
                    <a:gd name="connsiteY32" fmla="*/ 290921 h 1412149"/>
                    <a:gd name="connsiteX33" fmla="*/ 1660895 w 4138458"/>
                    <a:gd name="connsiteY33" fmla="*/ 290921 h 1412149"/>
                    <a:gd name="connsiteX34" fmla="*/ 1619163 w 4138458"/>
                    <a:gd name="connsiteY34" fmla="*/ 290921 h 1412149"/>
                    <a:gd name="connsiteX35" fmla="*/ 1573863 w 4138458"/>
                    <a:gd name="connsiteY35" fmla="*/ 290921 h 1412149"/>
                    <a:gd name="connsiteX36" fmla="*/ 1508939 w 4138458"/>
                    <a:gd name="connsiteY36" fmla="*/ 290921 h 1412149"/>
                    <a:gd name="connsiteX37" fmla="*/ 1505892 w 4138458"/>
                    <a:gd name="connsiteY37" fmla="*/ 290921 h 1412149"/>
                    <a:gd name="connsiteX38" fmla="*/ 1502977 w 4138458"/>
                    <a:gd name="connsiteY38" fmla="*/ 290921 h 1412149"/>
                    <a:gd name="connsiteX39" fmla="*/ 1461246 w 4138458"/>
                    <a:gd name="connsiteY39" fmla="*/ 290921 h 1412149"/>
                    <a:gd name="connsiteX40" fmla="*/ 1411251 w 4138458"/>
                    <a:gd name="connsiteY40" fmla="*/ 290921 h 1412149"/>
                    <a:gd name="connsiteX41" fmla="*/ 1347974 w 4138458"/>
                    <a:gd name="connsiteY41" fmla="*/ 290921 h 1412149"/>
                    <a:gd name="connsiteX42" fmla="*/ 1285311 w 4138458"/>
                    <a:gd name="connsiteY42" fmla="*/ 290921 h 1412149"/>
                    <a:gd name="connsiteX43" fmla="*/ 1253333 w 4138458"/>
                    <a:gd name="connsiteY43" fmla="*/ 290921 h 1412149"/>
                    <a:gd name="connsiteX44" fmla="*/ 1173474 w 4138458"/>
                    <a:gd name="connsiteY44" fmla="*/ 290921 h 1412149"/>
                    <a:gd name="connsiteX45" fmla="*/ 1167512 w 4138458"/>
                    <a:gd name="connsiteY45" fmla="*/ 290921 h 1412149"/>
                    <a:gd name="connsiteX46" fmla="*/ 1127393 w 4138458"/>
                    <a:gd name="connsiteY46" fmla="*/ 290921 h 1412149"/>
                    <a:gd name="connsiteX47" fmla="*/ 1125780 w 4138458"/>
                    <a:gd name="connsiteY47" fmla="*/ 290921 h 1412149"/>
                    <a:gd name="connsiteX48" fmla="*/ 1030708 w 4138458"/>
                    <a:gd name="connsiteY48" fmla="*/ 290921 h 1412149"/>
                    <a:gd name="connsiteX49" fmla="*/ 1024746 w 4138458"/>
                    <a:gd name="connsiteY49" fmla="*/ 290921 h 1412149"/>
                    <a:gd name="connsiteX50" fmla="*/ 1012509 w 4138458"/>
                    <a:gd name="connsiteY50" fmla="*/ 290921 h 1412149"/>
                    <a:gd name="connsiteX51" fmla="*/ 983015 w 4138458"/>
                    <a:gd name="connsiteY51" fmla="*/ 290921 h 1412149"/>
                    <a:gd name="connsiteX52" fmla="*/ 917868 w 4138458"/>
                    <a:gd name="connsiteY52" fmla="*/ 290921 h 1412149"/>
                    <a:gd name="connsiteX53" fmla="*/ 869743 w 4138458"/>
                    <a:gd name="connsiteY53" fmla="*/ 290921 h 1412149"/>
                    <a:gd name="connsiteX54" fmla="*/ 791928 w 4138458"/>
                    <a:gd name="connsiteY54" fmla="*/ 290921 h 1412149"/>
                    <a:gd name="connsiteX55" fmla="*/ 775102 w 4138458"/>
                    <a:gd name="connsiteY55" fmla="*/ 290921 h 1412149"/>
                    <a:gd name="connsiteX56" fmla="*/ 649162 w 4138458"/>
                    <a:gd name="connsiteY56" fmla="*/ 290921 h 1412149"/>
                    <a:gd name="connsiteX57" fmla="*/ 575578 w 4138458"/>
                    <a:gd name="connsiteY57" fmla="*/ 333186 h 1412149"/>
                    <a:gd name="connsiteX58" fmla="*/ 384805 w 4138458"/>
                    <a:gd name="connsiteY58" fmla="*/ 663809 h 1412149"/>
                    <a:gd name="connsiteX59" fmla="*/ 384805 w 4138458"/>
                    <a:gd name="connsiteY59" fmla="*/ 748339 h 1412149"/>
                    <a:gd name="connsiteX60" fmla="*/ 575578 w 4138458"/>
                    <a:gd name="connsiteY60" fmla="*/ 1078962 h 1412149"/>
                    <a:gd name="connsiteX61" fmla="*/ 649162 w 4138458"/>
                    <a:gd name="connsiteY61" fmla="*/ 1121227 h 1412149"/>
                    <a:gd name="connsiteX62" fmla="*/ 791928 w 4138458"/>
                    <a:gd name="connsiteY62" fmla="*/ 1121227 h 1412149"/>
                    <a:gd name="connsiteX63" fmla="*/ 1030708 w 4138458"/>
                    <a:gd name="connsiteY63" fmla="*/ 1121227 h 1412149"/>
                    <a:gd name="connsiteX64" fmla="*/ 1127393 w 4138458"/>
                    <a:gd name="connsiteY64" fmla="*/ 1121227 h 1412149"/>
                    <a:gd name="connsiteX65" fmla="*/ 1173474 w 4138458"/>
                    <a:gd name="connsiteY65" fmla="*/ 1121227 h 1412149"/>
                    <a:gd name="connsiteX66" fmla="*/ 1285311 w 4138458"/>
                    <a:gd name="connsiteY66" fmla="*/ 1121227 h 1412149"/>
                    <a:gd name="connsiteX67" fmla="*/ 1508939 w 4138458"/>
                    <a:gd name="connsiteY67" fmla="*/ 1121227 h 1412149"/>
                    <a:gd name="connsiteX68" fmla="*/ 1573863 w 4138458"/>
                    <a:gd name="connsiteY68" fmla="*/ 1121227 h 1412149"/>
                    <a:gd name="connsiteX69" fmla="*/ 1666857 w 4138458"/>
                    <a:gd name="connsiteY69" fmla="*/ 1121227 h 1412149"/>
                    <a:gd name="connsiteX70" fmla="*/ 1933591 w 4138458"/>
                    <a:gd name="connsiteY70" fmla="*/ 1121227 h 1412149"/>
                    <a:gd name="connsiteX71" fmla="*/ 1955409 w 4138458"/>
                    <a:gd name="connsiteY71" fmla="*/ 1121227 h 1412149"/>
                    <a:gd name="connsiteX72" fmla="*/ 2315137 w 4138458"/>
                    <a:gd name="connsiteY72" fmla="*/ 1121227 h 1412149"/>
                    <a:gd name="connsiteX73" fmla="*/ 2319556 w 4138458"/>
                    <a:gd name="connsiteY73" fmla="*/ 1119915 h 1412149"/>
                    <a:gd name="connsiteX74" fmla="*/ 2323948 w 4138458"/>
                    <a:gd name="connsiteY74" fmla="*/ 1121227 h 1412149"/>
                    <a:gd name="connsiteX75" fmla="*/ 2705494 w 4138458"/>
                    <a:gd name="connsiteY75" fmla="*/ 1121227 h 1412149"/>
                    <a:gd name="connsiteX76" fmla="*/ 2709913 w 4138458"/>
                    <a:gd name="connsiteY76" fmla="*/ 1119915 h 1412149"/>
                    <a:gd name="connsiteX77" fmla="*/ 2714305 w 4138458"/>
                    <a:gd name="connsiteY77" fmla="*/ 1121227 h 1412149"/>
                    <a:gd name="connsiteX78" fmla="*/ 2913583 w 4138458"/>
                    <a:gd name="connsiteY78" fmla="*/ 1121227 h 1412149"/>
                    <a:gd name="connsiteX79" fmla="*/ 3095851 w 4138458"/>
                    <a:gd name="connsiteY79" fmla="*/ 1121227 h 1412149"/>
                    <a:gd name="connsiteX80" fmla="*/ 3112861 w 4138458"/>
                    <a:gd name="connsiteY80" fmla="*/ 1121227 h 1412149"/>
                    <a:gd name="connsiteX81" fmla="*/ 3295129 w 4138458"/>
                    <a:gd name="connsiteY81" fmla="*/ 1121227 h 1412149"/>
                    <a:gd name="connsiteX82" fmla="*/ 3671470 w 4138458"/>
                    <a:gd name="connsiteY82" fmla="*/ 1412149 h 1412149"/>
                    <a:gd name="connsiteX83" fmla="*/ 3163470 w 4138458"/>
                    <a:gd name="connsiteY83" fmla="*/ 1412149 h 1412149"/>
                    <a:gd name="connsiteX84" fmla="*/ 3022552 w 4138458"/>
                    <a:gd name="connsiteY84" fmla="*/ 1412149 h 1412149"/>
                    <a:gd name="connsiteX85" fmla="*/ 2554799 w 4138458"/>
                    <a:gd name="connsiteY85" fmla="*/ 1412149 h 1412149"/>
                    <a:gd name="connsiteX86" fmla="*/ 2514552 w 4138458"/>
                    <a:gd name="connsiteY86" fmla="*/ 1412149 h 1412149"/>
                    <a:gd name="connsiteX87" fmla="*/ 2266137 w 4138458"/>
                    <a:gd name="connsiteY87" fmla="*/ 1412149 h 1412149"/>
                    <a:gd name="connsiteX88" fmla="*/ 1905881 w 4138458"/>
                    <a:gd name="connsiteY88" fmla="*/ 1412149 h 1412149"/>
                    <a:gd name="connsiteX89" fmla="*/ 1809866 w 4138458"/>
                    <a:gd name="connsiteY89" fmla="*/ 1412149 h 1412149"/>
                    <a:gd name="connsiteX90" fmla="*/ 1617219 w 4138458"/>
                    <a:gd name="connsiteY90" fmla="*/ 1412149 h 1412149"/>
                    <a:gd name="connsiteX91" fmla="*/ 1489857 w 4138458"/>
                    <a:gd name="connsiteY91" fmla="*/ 1412149 h 1412149"/>
                    <a:gd name="connsiteX92" fmla="*/ 1301866 w 4138458"/>
                    <a:gd name="connsiteY92" fmla="*/ 1412149 h 1412149"/>
                    <a:gd name="connsiteX93" fmla="*/ 1160948 w 4138458"/>
                    <a:gd name="connsiteY93" fmla="*/ 1412149 h 1412149"/>
                    <a:gd name="connsiteX94" fmla="*/ 1115038 w 4138458"/>
                    <a:gd name="connsiteY94" fmla="*/ 1412149 h 1412149"/>
                    <a:gd name="connsiteX95" fmla="*/ 840939 w 4138458"/>
                    <a:gd name="connsiteY95" fmla="*/ 1412149 h 1412149"/>
                    <a:gd name="connsiteX96" fmla="*/ 652948 w 4138458"/>
                    <a:gd name="connsiteY96" fmla="*/ 1412149 h 1412149"/>
                    <a:gd name="connsiteX97" fmla="*/ 466120 w 4138458"/>
                    <a:gd name="connsiteY97" fmla="*/ 1412149 h 1412149"/>
                    <a:gd name="connsiteX98" fmla="*/ 340972 w 4138458"/>
                    <a:gd name="connsiteY98" fmla="*/ 1340266 h 1412149"/>
                    <a:gd name="connsiteX99" fmla="*/ 16513 w 4138458"/>
                    <a:gd name="connsiteY99" fmla="*/ 777957 h 1412149"/>
                    <a:gd name="connsiteX100" fmla="*/ 16513 w 4138458"/>
                    <a:gd name="connsiteY100" fmla="*/ 634192 h 1412149"/>
                    <a:gd name="connsiteX101" fmla="*/ 340972 w 4138458"/>
                    <a:gd name="connsiteY101" fmla="*/ 71883 h 1412149"/>
                    <a:gd name="connsiteX102" fmla="*/ 466120 w 4138458"/>
                    <a:gd name="connsiteY102" fmla="*/ 0 h 1412149"/>
                    <a:gd name="connsiteX103" fmla="*/ 652948 w 4138458"/>
                    <a:gd name="connsiteY103" fmla="*/ 0 h 1412149"/>
                    <a:gd name="connsiteX104" fmla="*/ 680314 w 4138458"/>
                    <a:gd name="connsiteY104" fmla="*/ 0 h 1412149"/>
                    <a:gd name="connsiteX105" fmla="*/ 840939 w 4138458"/>
                    <a:gd name="connsiteY105" fmla="*/ 0 h 1412149"/>
                    <a:gd name="connsiteX106" fmla="*/ 841276 w 4138458"/>
                    <a:gd name="connsiteY106" fmla="*/ 0 h 1412149"/>
                    <a:gd name="connsiteX107" fmla="*/ 867142 w 4138458"/>
                    <a:gd name="connsiteY107" fmla="*/ 0 h 1412149"/>
                    <a:gd name="connsiteX108" fmla="*/ 956611 w 4138458"/>
                    <a:gd name="connsiteY108" fmla="*/ 0 h 1412149"/>
                    <a:gd name="connsiteX109" fmla="*/ 1028104 w 4138458"/>
                    <a:gd name="connsiteY109" fmla="*/ 0 h 1412149"/>
                    <a:gd name="connsiteX110" fmla="*/ 1033923 w 4138458"/>
                    <a:gd name="connsiteY110" fmla="*/ 0 h 1412149"/>
                    <a:gd name="connsiteX111" fmla="*/ 1055133 w 4138458"/>
                    <a:gd name="connsiteY111" fmla="*/ 0 h 1412149"/>
                    <a:gd name="connsiteX112" fmla="*/ 1080817 w 4138458"/>
                    <a:gd name="connsiteY112" fmla="*/ 0 h 1412149"/>
                    <a:gd name="connsiteX113" fmla="*/ 1115038 w 4138458"/>
                    <a:gd name="connsiteY113" fmla="*/ 0 h 1412149"/>
                    <a:gd name="connsiteX114" fmla="*/ 1143439 w 4138458"/>
                    <a:gd name="connsiteY114" fmla="*/ 0 h 1412149"/>
                    <a:gd name="connsiteX115" fmla="*/ 1160948 w 4138458"/>
                    <a:gd name="connsiteY115" fmla="*/ 0 h 1412149"/>
                    <a:gd name="connsiteX116" fmla="*/ 1216095 w 4138458"/>
                    <a:gd name="connsiteY116" fmla="*/ 0 h 1412149"/>
                    <a:gd name="connsiteX117" fmla="*/ 1220751 w 4138458"/>
                    <a:gd name="connsiteY117" fmla="*/ 0 h 1412149"/>
                    <a:gd name="connsiteX118" fmla="*/ 1267645 w 4138458"/>
                    <a:gd name="connsiteY118" fmla="*/ 0 h 1412149"/>
                    <a:gd name="connsiteX119" fmla="*/ 1291726 w 4138458"/>
                    <a:gd name="connsiteY119" fmla="*/ 0 h 1412149"/>
                    <a:gd name="connsiteX120" fmla="*/ 1301866 w 4138458"/>
                    <a:gd name="connsiteY120" fmla="*/ 0 h 1412149"/>
                    <a:gd name="connsiteX121" fmla="*/ 1331430 w 4138458"/>
                    <a:gd name="connsiteY121" fmla="*/ 0 h 1412149"/>
                    <a:gd name="connsiteX122" fmla="*/ 1375142 w 4138458"/>
                    <a:gd name="connsiteY122" fmla="*/ 0 h 1412149"/>
                    <a:gd name="connsiteX123" fmla="*/ 1408742 w 4138458"/>
                    <a:gd name="connsiteY123" fmla="*/ 0 h 1412149"/>
                    <a:gd name="connsiteX124" fmla="*/ 1455636 w 4138458"/>
                    <a:gd name="connsiteY124" fmla="*/ 0 h 1412149"/>
                    <a:gd name="connsiteX125" fmla="*/ 1479717 w 4138458"/>
                    <a:gd name="connsiteY125" fmla="*/ 0 h 1412149"/>
                    <a:gd name="connsiteX126" fmla="*/ 1489857 w 4138458"/>
                    <a:gd name="connsiteY126" fmla="*/ 0 h 1412149"/>
                    <a:gd name="connsiteX127" fmla="*/ 1536104 w 4138458"/>
                    <a:gd name="connsiteY127" fmla="*/ 0 h 1412149"/>
                    <a:gd name="connsiteX128" fmla="*/ 1617219 w 4138458"/>
                    <a:gd name="connsiteY128" fmla="*/ 0 h 1412149"/>
                    <a:gd name="connsiteX129" fmla="*/ 1651439 w 4138458"/>
                    <a:gd name="connsiteY129" fmla="*/ 0 h 1412149"/>
                    <a:gd name="connsiteX130" fmla="*/ 1728751 w 4138458"/>
                    <a:gd name="connsiteY130" fmla="*/ 0 h 1412149"/>
                    <a:gd name="connsiteX131" fmla="*/ 1775645 w 4138458"/>
                    <a:gd name="connsiteY131" fmla="*/ 0 h 1412149"/>
                    <a:gd name="connsiteX132" fmla="*/ 1799726 w 4138458"/>
                    <a:gd name="connsiteY132" fmla="*/ 0 h 1412149"/>
                    <a:gd name="connsiteX133" fmla="*/ 1809866 w 4138458"/>
                    <a:gd name="connsiteY133" fmla="*/ 0 h 1412149"/>
                    <a:gd name="connsiteX134" fmla="*/ 1831413 w 4138458"/>
                    <a:gd name="connsiteY134" fmla="*/ 0 h 1412149"/>
                    <a:gd name="connsiteX135" fmla="*/ 1905881 w 4138458"/>
                    <a:gd name="connsiteY135" fmla="*/ 0 h 1412149"/>
                    <a:gd name="connsiteX136" fmla="*/ 1992375 w 4138458"/>
                    <a:gd name="connsiteY136" fmla="*/ 0 h 1412149"/>
                    <a:gd name="connsiteX137" fmla="*/ 2107709 w 4138458"/>
                    <a:gd name="connsiteY137" fmla="*/ 0 h 1412149"/>
                    <a:gd name="connsiteX138" fmla="*/ 2120075 w 4138458"/>
                    <a:gd name="connsiteY138" fmla="*/ 0 h 1412149"/>
                    <a:gd name="connsiteX139" fmla="*/ 2185022 w 4138458"/>
                    <a:gd name="connsiteY139" fmla="*/ 0 h 1412149"/>
                    <a:gd name="connsiteX140" fmla="*/ 2231916 w 4138458"/>
                    <a:gd name="connsiteY140" fmla="*/ 0 h 1412149"/>
                    <a:gd name="connsiteX141" fmla="*/ 2255997 w 4138458"/>
                    <a:gd name="connsiteY141" fmla="*/ 0 h 1412149"/>
                    <a:gd name="connsiteX142" fmla="*/ 2266137 w 4138458"/>
                    <a:gd name="connsiteY142" fmla="*/ 0 h 1412149"/>
                    <a:gd name="connsiteX143" fmla="*/ 2281036 w 4138458"/>
                    <a:gd name="connsiteY143" fmla="*/ 0 h 1412149"/>
                    <a:gd name="connsiteX144" fmla="*/ 2473684 w 4138458"/>
                    <a:gd name="connsiteY144" fmla="*/ 0 h 1412149"/>
                    <a:gd name="connsiteX145" fmla="*/ 2514552 w 4138458"/>
                    <a:gd name="connsiteY145" fmla="*/ 0 h 1412149"/>
                    <a:gd name="connsiteX146" fmla="*/ 2520578 w 4138458"/>
                    <a:gd name="connsiteY146" fmla="*/ 0 h 1412149"/>
                    <a:gd name="connsiteX147" fmla="*/ 2544659 w 4138458"/>
                    <a:gd name="connsiteY147" fmla="*/ 0 h 1412149"/>
                    <a:gd name="connsiteX148" fmla="*/ 2554799 w 4138458"/>
                    <a:gd name="connsiteY148" fmla="*/ 0 h 1412149"/>
                    <a:gd name="connsiteX149" fmla="*/ 2680485 w 4138458"/>
                    <a:gd name="connsiteY149" fmla="*/ 0 h 1412149"/>
                    <a:gd name="connsiteX150" fmla="*/ 3005042 w 4138458"/>
                    <a:gd name="connsiteY150" fmla="*/ 0 h 1412149"/>
                    <a:gd name="connsiteX151" fmla="*/ 3022552 w 4138458"/>
                    <a:gd name="connsiteY151" fmla="*/ 0 h 1412149"/>
                    <a:gd name="connsiteX152" fmla="*/ 3082355 w 4138458"/>
                    <a:gd name="connsiteY152" fmla="*/ 0 h 1412149"/>
                    <a:gd name="connsiteX153" fmla="*/ 3129249 w 4138458"/>
                    <a:gd name="connsiteY153" fmla="*/ 0 h 1412149"/>
                    <a:gd name="connsiteX154" fmla="*/ 3153330 w 4138458"/>
                    <a:gd name="connsiteY154" fmla="*/ 0 h 1412149"/>
                    <a:gd name="connsiteX155" fmla="*/ 3163470 w 4138458"/>
                    <a:gd name="connsiteY155" fmla="*/ 0 h 1412149"/>
                    <a:gd name="connsiteX156" fmla="*/ 3236746 w 4138458"/>
                    <a:gd name="connsiteY156" fmla="*/ 0 h 1412149"/>
                    <a:gd name="connsiteX157" fmla="*/ 3671470 w 4138458"/>
                    <a:gd name="connsiteY157" fmla="*/ 0 h 1412149"/>
                    <a:gd name="connsiteX158" fmla="*/ 3796617 w 4138458"/>
                    <a:gd name="connsiteY158" fmla="*/ 71883 h 1412149"/>
                    <a:gd name="connsiteX159" fmla="*/ 4121076 w 4138458"/>
                    <a:gd name="connsiteY159" fmla="*/ 634192 h 1412149"/>
                    <a:gd name="connsiteX160" fmla="*/ 4121076 w 4138458"/>
                    <a:gd name="connsiteY160" fmla="*/ 777957 h 1412149"/>
                    <a:gd name="connsiteX161" fmla="*/ 3796617 w 4138458"/>
                    <a:gd name="connsiteY161" fmla="*/ 1340266 h 1412149"/>
                    <a:gd name="connsiteX162" fmla="*/ 3671470 w 4138458"/>
                    <a:gd name="connsiteY162" fmla="*/ 1412149 h 14121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</a:cxnLst>
                  <a:rect l="l" t="t" r="r" b="b"/>
                  <a:pathLst>
                    <a:path w="4138458" h="1412149">
                      <a:moveTo>
                        <a:pt x="3494407" y="1121227"/>
                      </a:moveTo>
                      <a:cubicBezTo>
                        <a:pt x="3521660" y="1121227"/>
                        <a:pt x="3554364" y="1102140"/>
                        <a:pt x="3567991" y="1078962"/>
                      </a:cubicBezTo>
                      <a:cubicBezTo>
                        <a:pt x="3567991" y="1078962"/>
                        <a:pt x="3567991" y="1078962"/>
                        <a:pt x="3758764" y="748339"/>
                      </a:cubicBezTo>
                      <a:cubicBezTo>
                        <a:pt x="3772390" y="725162"/>
                        <a:pt x="3772390" y="686987"/>
                        <a:pt x="3758764" y="663809"/>
                      </a:cubicBezTo>
                      <a:cubicBezTo>
                        <a:pt x="3758764" y="663809"/>
                        <a:pt x="3758764" y="663809"/>
                        <a:pt x="3567991" y="333186"/>
                      </a:cubicBezTo>
                      <a:cubicBezTo>
                        <a:pt x="3554364" y="310009"/>
                        <a:pt x="3521660" y="290921"/>
                        <a:pt x="3494407" y="290921"/>
                      </a:cubicBezTo>
                      <a:cubicBezTo>
                        <a:pt x="3494407" y="290921"/>
                        <a:pt x="3494407" y="290921"/>
                        <a:pt x="3333442" y="290921"/>
                      </a:cubicBezTo>
                      <a:lnTo>
                        <a:pt x="3295129" y="290921"/>
                      </a:lnTo>
                      <a:lnTo>
                        <a:pt x="3289167" y="290921"/>
                      </a:lnTo>
                      <a:lnTo>
                        <a:pt x="3247435" y="290921"/>
                      </a:lnTo>
                      <a:lnTo>
                        <a:pt x="3238801" y="290921"/>
                      </a:lnTo>
                      <a:lnTo>
                        <a:pt x="3134164" y="290921"/>
                      </a:lnTo>
                      <a:lnTo>
                        <a:pt x="3112861" y="290921"/>
                      </a:lnTo>
                      <a:lnTo>
                        <a:pt x="3095851" y="290921"/>
                      </a:lnTo>
                      <a:lnTo>
                        <a:pt x="3089889" y="290921"/>
                      </a:lnTo>
                      <a:lnTo>
                        <a:pt x="3048157" y="290921"/>
                      </a:lnTo>
                      <a:lnTo>
                        <a:pt x="3039523" y="290921"/>
                      </a:lnTo>
                      <a:lnTo>
                        <a:pt x="2934886" y="290921"/>
                      </a:lnTo>
                      <a:lnTo>
                        <a:pt x="2913583" y="290921"/>
                      </a:lnTo>
                      <a:lnTo>
                        <a:pt x="2840245" y="290921"/>
                      </a:lnTo>
                      <a:cubicBezTo>
                        <a:pt x="2803730" y="290921"/>
                        <a:pt x="2761998" y="290921"/>
                        <a:pt x="2714305" y="290921"/>
                      </a:cubicBezTo>
                      <a:lnTo>
                        <a:pt x="2709913" y="292233"/>
                      </a:lnTo>
                      <a:lnTo>
                        <a:pt x="2705494" y="290921"/>
                      </a:lnTo>
                      <a:cubicBezTo>
                        <a:pt x="2705494" y="290921"/>
                        <a:pt x="2705494" y="290921"/>
                        <a:pt x="2323948" y="290921"/>
                      </a:cubicBezTo>
                      <a:lnTo>
                        <a:pt x="2319556" y="292233"/>
                      </a:lnTo>
                      <a:lnTo>
                        <a:pt x="2315137" y="290921"/>
                      </a:lnTo>
                      <a:cubicBezTo>
                        <a:pt x="2315137" y="290921"/>
                        <a:pt x="2315137" y="290921"/>
                        <a:pt x="2059531" y="290921"/>
                      </a:cubicBezTo>
                      <a:lnTo>
                        <a:pt x="1955409" y="290921"/>
                      </a:lnTo>
                      <a:lnTo>
                        <a:pt x="1949447" y="290921"/>
                      </a:lnTo>
                      <a:lnTo>
                        <a:pt x="1933591" y="290921"/>
                      </a:lnTo>
                      <a:lnTo>
                        <a:pt x="1907716" y="290921"/>
                      </a:lnTo>
                      <a:cubicBezTo>
                        <a:pt x="1871946" y="290921"/>
                        <a:pt x="1809348" y="290921"/>
                        <a:pt x="1699803" y="290921"/>
                      </a:cubicBezTo>
                      <a:lnTo>
                        <a:pt x="1666857" y="290921"/>
                      </a:lnTo>
                      <a:lnTo>
                        <a:pt x="1660895" y="290921"/>
                      </a:lnTo>
                      <a:lnTo>
                        <a:pt x="1619163" y="290921"/>
                      </a:lnTo>
                      <a:lnTo>
                        <a:pt x="1573863" y="290921"/>
                      </a:lnTo>
                      <a:lnTo>
                        <a:pt x="1508939" y="290921"/>
                      </a:lnTo>
                      <a:lnTo>
                        <a:pt x="1505892" y="290921"/>
                      </a:lnTo>
                      <a:lnTo>
                        <a:pt x="1502977" y="290921"/>
                      </a:lnTo>
                      <a:lnTo>
                        <a:pt x="1461246" y="290921"/>
                      </a:lnTo>
                      <a:lnTo>
                        <a:pt x="1411251" y="290921"/>
                      </a:lnTo>
                      <a:lnTo>
                        <a:pt x="1347974" y="290921"/>
                      </a:lnTo>
                      <a:lnTo>
                        <a:pt x="1285311" y="290921"/>
                      </a:lnTo>
                      <a:lnTo>
                        <a:pt x="1253333" y="290921"/>
                      </a:lnTo>
                      <a:lnTo>
                        <a:pt x="1173474" y="290921"/>
                      </a:lnTo>
                      <a:lnTo>
                        <a:pt x="1167512" y="290921"/>
                      </a:lnTo>
                      <a:lnTo>
                        <a:pt x="1127393" y="290921"/>
                      </a:lnTo>
                      <a:lnTo>
                        <a:pt x="1125780" y="290921"/>
                      </a:lnTo>
                      <a:lnTo>
                        <a:pt x="1030708" y="290921"/>
                      </a:lnTo>
                      <a:cubicBezTo>
                        <a:pt x="1030708" y="290921"/>
                        <a:pt x="1030708" y="290921"/>
                        <a:pt x="1024746" y="290921"/>
                      </a:cubicBezTo>
                      <a:lnTo>
                        <a:pt x="1012509" y="290921"/>
                      </a:lnTo>
                      <a:lnTo>
                        <a:pt x="983015" y="290921"/>
                      </a:lnTo>
                      <a:lnTo>
                        <a:pt x="917868" y="290921"/>
                      </a:lnTo>
                      <a:lnTo>
                        <a:pt x="869743" y="290921"/>
                      </a:lnTo>
                      <a:lnTo>
                        <a:pt x="791928" y="290921"/>
                      </a:lnTo>
                      <a:lnTo>
                        <a:pt x="775102" y="290921"/>
                      </a:lnTo>
                      <a:cubicBezTo>
                        <a:pt x="738587" y="290921"/>
                        <a:pt x="696855" y="290921"/>
                        <a:pt x="649162" y="290921"/>
                      </a:cubicBezTo>
                      <a:cubicBezTo>
                        <a:pt x="622590" y="290921"/>
                        <a:pt x="589204" y="310009"/>
                        <a:pt x="575578" y="333186"/>
                      </a:cubicBezTo>
                      <a:cubicBezTo>
                        <a:pt x="575578" y="333186"/>
                        <a:pt x="575578" y="333186"/>
                        <a:pt x="384805" y="663809"/>
                      </a:cubicBezTo>
                      <a:cubicBezTo>
                        <a:pt x="371859" y="686987"/>
                        <a:pt x="371859" y="725162"/>
                        <a:pt x="384805" y="748339"/>
                      </a:cubicBezTo>
                      <a:cubicBezTo>
                        <a:pt x="384805" y="748339"/>
                        <a:pt x="384805" y="748339"/>
                        <a:pt x="575578" y="1078962"/>
                      </a:cubicBezTo>
                      <a:cubicBezTo>
                        <a:pt x="589204" y="1102140"/>
                        <a:pt x="622590" y="1121227"/>
                        <a:pt x="649162" y="1121227"/>
                      </a:cubicBezTo>
                      <a:lnTo>
                        <a:pt x="791928" y="1121227"/>
                      </a:lnTo>
                      <a:lnTo>
                        <a:pt x="1030708" y="1121227"/>
                      </a:lnTo>
                      <a:lnTo>
                        <a:pt x="1127393" y="1121227"/>
                      </a:lnTo>
                      <a:lnTo>
                        <a:pt x="1173474" y="1121227"/>
                      </a:lnTo>
                      <a:lnTo>
                        <a:pt x="1285311" y="1121227"/>
                      </a:lnTo>
                      <a:lnTo>
                        <a:pt x="1508939" y="1121227"/>
                      </a:lnTo>
                      <a:lnTo>
                        <a:pt x="1573863" y="1121227"/>
                      </a:lnTo>
                      <a:lnTo>
                        <a:pt x="1666857" y="1121227"/>
                      </a:lnTo>
                      <a:lnTo>
                        <a:pt x="1933591" y="1121227"/>
                      </a:lnTo>
                      <a:lnTo>
                        <a:pt x="1955409" y="1121227"/>
                      </a:lnTo>
                      <a:lnTo>
                        <a:pt x="2315137" y="1121227"/>
                      </a:lnTo>
                      <a:lnTo>
                        <a:pt x="2319556" y="1119915"/>
                      </a:lnTo>
                      <a:lnTo>
                        <a:pt x="2323948" y="1121227"/>
                      </a:lnTo>
                      <a:lnTo>
                        <a:pt x="2705494" y="1121227"/>
                      </a:lnTo>
                      <a:lnTo>
                        <a:pt x="2709913" y="1119915"/>
                      </a:lnTo>
                      <a:lnTo>
                        <a:pt x="2714305" y="1121227"/>
                      </a:lnTo>
                      <a:lnTo>
                        <a:pt x="2913583" y="1121227"/>
                      </a:lnTo>
                      <a:lnTo>
                        <a:pt x="3095851" y="1121227"/>
                      </a:lnTo>
                      <a:lnTo>
                        <a:pt x="3112861" y="1121227"/>
                      </a:lnTo>
                      <a:lnTo>
                        <a:pt x="3295129" y="1121227"/>
                      </a:lnTo>
                      <a:close/>
                      <a:moveTo>
                        <a:pt x="3671470" y="1412149"/>
                      </a:moveTo>
                      <a:lnTo>
                        <a:pt x="3163470" y="1412149"/>
                      </a:lnTo>
                      <a:lnTo>
                        <a:pt x="3022552" y="1412149"/>
                      </a:lnTo>
                      <a:lnTo>
                        <a:pt x="2554799" y="1412149"/>
                      </a:lnTo>
                      <a:lnTo>
                        <a:pt x="2514552" y="1412149"/>
                      </a:lnTo>
                      <a:lnTo>
                        <a:pt x="2266137" y="1412149"/>
                      </a:lnTo>
                      <a:lnTo>
                        <a:pt x="1905881" y="1412149"/>
                      </a:lnTo>
                      <a:lnTo>
                        <a:pt x="1809866" y="1412149"/>
                      </a:lnTo>
                      <a:lnTo>
                        <a:pt x="1617219" y="1412149"/>
                      </a:lnTo>
                      <a:lnTo>
                        <a:pt x="1489857" y="1412149"/>
                      </a:lnTo>
                      <a:lnTo>
                        <a:pt x="1301866" y="1412149"/>
                      </a:lnTo>
                      <a:lnTo>
                        <a:pt x="1160948" y="1412149"/>
                      </a:lnTo>
                      <a:lnTo>
                        <a:pt x="1115038" y="1412149"/>
                      </a:lnTo>
                      <a:lnTo>
                        <a:pt x="840939" y="1412149"/>
                      </a:lnTo>
                      <a:lnTo>
                        <a:pt x="652948" y="1412149"/>
                      </a:lnTo>
                      <a:lnTo>
                        <a:pt x="466120" y="1412149"/>
                      </a:lnTo>
                      <a:cubicBezTo>
                        <a:pt x="420928" y="1412149"/>
                        <a:pt x="364147" y="1379686"/>
                        <a:pt x="340972" y="1340266"/>
                      </a:cubicBezTo>
                      <a:cubicBezTo>
                        <a:pt x="16513" y="777957"/>
                        <a:pt x="16513" y="777957"/>
                        <a:pt x="16513" y="777957"/>
                      </a:cubicBezTo>
                      <a:cubicBezTo>
                        <a:pt x="-5504" y="738538"/>
                        <a:pt x="-5504" y="673611"/>
                        <a:pt x="16513" y="634192"/>
                      </a:cubicBezTo>
                      <a:cubicBezTo>
                        <a:pt x="340972" y="71883"/>
                        <a:pt x="340972" y="71883"/>
                        <a:pt x="340972" y="71883"/>
                      </a:cubicBezTo>
                      <a:cubicBezTo>
                        <a:pt x="364147" y="32463"/>
                        <a:pt x="420928" y="0"/>
                        <a:pt x="466120" y="0"/>
                      </a:cubicBezTo>
                      <a:lnTo>
                        <a:pt x="652948" y="0"/>
                      </a:lnTo>
                      <a:lnTo>
                        <a:pt x="680314" y="0"/>
                      </a:lnTo>
                      <a:lnTo>
                        <a:pt x="840939" y="0"/>
                      </a:lnTo>
                      <a:lnTo>
                        <a:pt x="841276" y="0"/>
                      </a:lnTo>
                      <a:lnTo>
                        <a:pt x="867142" y="0"/>
                      </a:lnTo>
                      <a:lnTo>
                        <a:pt x="956611" y="0"/>
                      </a:lnTo>
                      <a:lnTo>
                        <a:pt x="1028104" y="0"/>
                      </a:lnTo>
                      <a:lnTo>
                        <a:pt x="1033923" y="0"/>
                      </a:lnTo>
                      <a:lnTo>
                        <a:pt x="1055133" y="0"/>
                      </a:lnTo>
                      <a:lnTo>
                        <a:pt x="1080817" y="0"/>
                      </a:lnTo>
                      <a:cubicBezTo>
                        <a:pt x="1115038" y="0"/>
                        <a:pt x="1115038" y="0"/>
                        <a:pt x="1115038" y="0"/>
                      </a:cubicBezTo>
                      <a:lnTo>
                        <a:pt x="1143439" y="0"/>
                      </a:lnTo>
                      <a:lnTo>
                        <a:pt x="1160948" y="0"/>
                      </a:lnTo>
                      <a:lnTo>
                        <a:pt x="1216095" y="0"/>
                      </a:lnTo>
                      <a:lnTo>
                        <a:pt x="1220751" y="0"/>
                      </a:lnTo>
                      <a:lnTo>
                        <a:pt x="1267645" y="0"/>
                      </a:lnTo>
                      <a:lnTo>
                        <a:pt x="1291726" y="0"/>
                      </a:lnTo>
                      <a:lnTo>
                        <a:pt x="1301866" y="0"/>
                      </a:lnTo>
                      <a:lnTo>
                        <a:pt x="1331430" y="0"/>
                      </a:lnTo>
                      <a:lnTo>
                        <a:pt x="1375142" y="0"/>
                      </a:lnTo>
                      <a:lnTo>
                        <a:pt x="1408742" y="0"/>
                      </a:lnTo>
                      <a:lnTo>
                        <a:pt x="1455636" y="0"/>
                      </a:lnTo>
                      <a:lnTo>
                        <a:pt x="1479717" y="0"/>
                      </a:lnTo>
                      <a:lnTo>
                        <a:pt x="1489857" y="0"/>
                      </a:lnTo>
                      <a:lnTo>
                        <a:pt x="1536104" y="0"/>
                      </a:lnTo>
                      <a:lnTo>
                        <a:pt x="1617219" y="0"/>
                      </a:lnTo>
                      <a:lnTo>
                        <a:pt x="1651439" y="0"/>
                      </a:lnTo>
                      <a:lnTo>
                        <a:pt x="1728751" y="0"/>
                      </a:lnTo>
                      <a:lnTo>
                        <a:pt x="1775645" y="0"/>
                      </a:lnTo>
                      <a:lnTo>
                        <a:pt x="1799726" y="0"/>
                      </a:lnTo>
                      <a:lnTo>
                        <a:pt x="1809866" y="0"/>
                      </a:lnTo>
                      <a:lnTo>
                        <a:pt x="1831413" y="0"/>
                      </a:lnTo>
                      <a:lnTo>
                        <a:pt x="1905881" y="0"/>
                      </a:lnTo>
                      <a:lnTo>
                        <a:pt x="1992375" y="0"/>
                      </a:lnTo>
                      <a:lnTo>
                        <a:pt x="2107709" y="0"/>
                      </a:lnTo>
                      <a:lnTo>
                        <a:pt x="2120075" y="0"/>
                      </a:lnTo>
                      <a:lnTo>
                        <a:pt x="2185022" y="0"/>
                      </a:lnTo>
                      <a:lnTo>
                        <a:pt x="2231916" y="0"/>
                      </a:lnTo>
                      <a:lnTo>
                        <a:pt x="2255997" y="0"/>
                      </a:lnTo>
                      <a:lnTo>
                        <a:pt x="2266137" y="0"/>
                      </a:lnTo>
                      <a:lnTo>
                        <a:pt x="2281036" y="0"/>
                      </a:lnTo>
                      <a:cubicBezTo>
                        <a:pt x="2372290" y="0"/>
                        <a:pt x="2433126" y="0"/>
                        <a:pt x="2473684" y="0"/>
                      </a:cubicBezTo>
                      <a:lnTo>
                        <a:pt x="2514552" y="0"/>
                      </a:lnTo>
                      <a:lnTo>
                        <a:pt x="2520578" y="0"/>
                      </a:lnTo>
                      <a:lnTo>
                        <a:pt x="2544659" y="0"/>
                      </a:lnTo>
                      <a:lnTo>
                        <a:pt x="2554799" y="0"/>
                      </a:lnTo>
                      <a:lnTo>
                        <a:pt x="2680485" y="0"/>
                      </a:lnTo>
                      <a:cubicBezTo>
                        <a:pt x="2830376" y="0"/>
                        <a:pt x="2933750" y="0"/>
                        <a:pt x="3005042" y="0"/>
                      </a:cubicBezTo>
                      <a:lnTo>
                        <a:pt x="3022552" y="0"/>
                      </a:lnTo>
                      <a:lnTo>
                        <a:pt x="3082355" y="0"/>
                      </a:lnTo>
                      <a:lnTo>
                        <a:pt x="3129249" y="0"/>
                      </a:lnTo>
                      <a:lnTo>
                        <a:pt x="3153330" y="0"/>
                      </a:lnTo>
                      <a:lnTo>
                        <a:pt x="3163470" y="0"/>
                      </a:lnTo>
                      <a:lnTo>
                        <a:pt x="3236746" y="0"/>
                      </a:lnTo>
                      <a:cubicBezTo>
                        <a:pt x="3671470" y="0"/>
                        <a:pt x="3671470" y="0"/>
                        <a:pt x="3671470" y="0"/>
                      </a:cubicBezTo>
                      <a:cubicBezTo>
                        <a:pt x="3717821" y="0"/>
                        <a:pt x="3773442" y="32463"/>
                        <a:pt x="3796617" y="71883"/>
                      </a:cubicBezTo>
                      <a:cubicBezTo>
                        <a:pt x="4121076" y="634192"/>
                        <a:pt x="4121076" y="634192"/>
                        <a:pt x="4121076" y="634192"/>
                      </a:cubicBezTo>
                      <a:cubicBezTo>
                        <a:pt x="4144252" y="673611"/>
                        <a:pt x="4144252" y="738538"/>
                        <a:pt x="4121076" y="777957"/>
                      </a:cubicBezTo>
                      <a:cubicBezTo>
                        <a:pt x="3796617" y="1340266"/>
                        <a:pt x="3796617" y="1340266"/>
                        <a:pt x="3796617" y="1340266"/>
                      </a:cubicBezTo>
                      <a:cubicBezTo>
                        <a:pt x="3773442" y="1379686"/>
                        <a:pt x="3717821" y="1412149"/>
                        <a:pt x="3671470" y="141214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9050">
                  <a:noFill/>
                </a:ln>
                <a:effectLst>
                  <a:innerShdw blurRad="101600" dist="635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 bwMode="auto">
                <a:xfrm rot="10800000">
                  <a:off x="2339381" y="1021036"/>
                  <a:ext cx="3147691" cy="1074074"/>
                </a:xfrm>
                <a:custGeom>
                  <a:gdLst>
                    <a:gd name="connsiteX0" fmla="*/ 3671470 w 4138458"/>
                    <a:gd name="connsiteY0" fmla="*/ 1412149 h 1412149"/>
                    <a:gd name="connsiteX1" fmla="*/ 3163470 w 4138458"/>
                    <a:gd name="connsiteY1" fmla="*/ 1412149 h 1412149"/>
                    <a:gd name="connsiteX2" fmla="*/ 3022552 w 4138458"/>
                    <a:gd name="connsiteY2" fmla="*/ 1412149 h 1412149"/>
                    <a:gd name="connsiteX3" fmla="*/ 2554799 w 4138458"/>
                    <a:gd name="connsiteY3" fmla="*/ 1412149 h 1412149"/>
                    <a:gd name="connsiteX4" fmla="*/ 2514552 w 4138458"/>
                    <a:gd name="connsiteY4" fmla="*/ 1412149 h 1412149"/>
                    <a:gd name="connsiteX5" fmla="*/ 2266137 w 4138458"/>
                    <a:gd name="connsiteY5" fmla="*/ 1412149 h 1412149"/>
                    <a:gd name="connsiteX6" fmla="*/ 1905881 w 4138458"/>
                    <a:gd name="connsiteY6" fmla="*/ 1412149 h 1412149"/>
                    <a:gd name="connsiteX7" fmla="*/ 1809866 w 4138458"/>
                    <a:gd name="connsiteY7" fmla="*/ 1412149 h 1412149"/>
                    <a:gd name="connsiteX8" fmla="*/ 1617219 w 4138458"/>
                    <a:gd name="connsiteY8" fmla="*/ 1412149 h 1412149"/>
                    <a:gd name="connsiteX9" fmla="*/ 1489857 w 4138458"/>
                    <a:gd name="connsiteY9" fmla="*/ 1412149 h 1412149"/>
                    <a:gd name="connsiteX10" fmla="*/ 1301866 w 4138458"/>
                    <a:gd name="connsiteY10" fmla="*/ 1412149 h 1412149"/>
                    <a:gd name="connsiteX11" fmla="*/ 1160948 w 4138458"/>
                    <a:gd name="connsiteY11" fmla="*/ 1412149 h 1412149"/>
                    <a:gd name="connsiteX12" fmla="*/ 1115038 w 4138458"/>
                    <a:gd name="connsiteY12" fmla="*/ 1412149 h 1412149"/>
                    <a:gd name="connsiteX13" fmla="*/ 840939 w 4138458"/>
                    <a:gd name="connsiteY13" fmla="*/ 1412149 h 1412149"/>
                    <a:gd name="connsiteX14" fmla="*/ 652948 w 4138458"/>
                    <a:gd name="connsiteY14" fmla="*/ 1412149 h 1412149"/>
                    <a:gd name="connsiteX15" fmla="*/ 466120 w 4138458"/>
                    <a:gd name="connsiteY15" fmla="*/ 1412149 h 1412149"/>
                    <a:gd name="connsiteX16" fmla="*/ 340972 w 4138458"/>
                    <a:gd name="connsiteY16" fmla="*/ 1340266 h 1412149"/>
                    <a:gd name="connsiteX17" fmla="*/ 16513 w 4138458"/>
                    <a:gd name="connsiteY17" fmla="*/ 777957 h 1412149"/>
                    <a:gd name="connsiteX18" fmla="*/ 16513 w 4138458"/>
                    <a:gd name="connsiteY18" fmla="*/ 634192 h 1412149"/>
                    <a:gd name="connsiteX19" fmla="*/ 340972 w 4138458"/>
                    <a:gd name="connsiteY19" fmla="*/ 71883 h 1412149"/>
                    <a:gd name="connsiteX20" fmla="*/ 466120 w 4138458"/>
                    <a:gd name="connsiteY20" fmla="*/ 0 h 1412149"/>
                    <a:gd name="connsiteX21" fmla="*/ 652948 w 4138458"/>
                    <a:gd name="connsiteY21" fmla="*/ 0 h 1412149"/>
                    <a:gd name="connsiteX22" fmla="*/ 680314 w 4138458"/>
                    <a:gd name="connsiteY22" fmla="*/ 0 h 1412149"/>
                    <a:gd name="connsiteX23" fmla="*/ 840939 w 4138458"/>
                    <a:gd name="connsiteY23" fmla="*/ 0 h 1412149"/>
                    <a:gd name="connsiteX24" fmla="*/ 841276 w 4138458"/>
                    <a:gd name="connsiteY24" fmla="*/ 0 h 1412149"/>
                    <a:gd name="connsiteX25" fmla="*/ 867142 w 4138458"/>
                    <a:gd name="connsiteY25" fmla="*/ 0 h 1412149"/>
                    <a:gd name="connsiteX26" fmla="*/ 956611 w 4138458"/>
                    <a:gd name="connsiteY26" fmla="*/ 0 h 1412149"/>
                    <a:gd name="connsiteX27" fmla="*/ 1028104 w 4138458"/>
                    <a:gd name="connsiteY27" fmla="*/ 0 h 1412149"/>
                    <a:gd name="connsiteX28" fmla="*/ 1033923 w 4138458"/>
                    <a:gd name="connsiteY28" fmla="*/ 0 h 1412149"/>
                    <a:gd name="connsiteX29" fmla="*/ 1055133 w 4138458"/>
                    <a:gd name="connsiteY29" fmla="*/ 0 h 1412149"/>
                    <a:gd name="connsiteX30" fmla="*/ 1080817 w 4138458"/>
                    <a:gd name="connsiteY30" fmla="*/ 0 h 1412149"/>
                    <a:gd name="connsiteX31" fmla="*/ 1115038 w 4138458"/>
                    <a:gd name="connsiteY31" fmla="*/ 0 h 1412149"/>
                    <a:gd name="connsiteX32" fmla="*/ 1143439 w 4138458"/>
                    <a:gd name="connsiteY32" fmla="*/ 0 h 1412149"/>
                    <a:gd name="connsiteX33" fmla="*/ 1160948 w 4138458"/>
                    <a:gd name="connsiteY33" fmla="*/ 0 h 1412149"/>
                    <a:gd name="connsiteX34" fmla="*/ 1216095 w 4138458"/>
                    <a:gd name="connsiteY34" fmla="*/ 0 h 1412149"/>
                    <a:gd name="connsiteX35" fmla="*/ 1220751 w 4138458"/>
                    <a:gd name="connsiteY35" fmla="*/ 0 h 1412149"/>
                    <a:gd name="connsiteX36" fmla="*/ 1267645 w 4138458"/>
                    <a:gd name="connsiteY36" fmla="*/ 0 h 1412149"/>
                    <a:gd name="connsiteX37" fmla="*/ 1291726 w 4138458"/>
                    <a:gd name="connsiteY37" fmla="*/ 0 h 1412149"/>
                    <a:gd name="connsiteX38" fmla="*/ 1301866 w 4138458"/>
                    <a:gd name="connsiteY38" fmla="*/ 0 h 1412149"/>
                    <a:gd name="connsiteX39" fmla="*/ 1331430 w 4138458"/>
                    <a:gd name="connsiteY39" fmla="*/ 0 h 1412149"/>
                    <a:gd name="connsiteX40" fmla="*/ 1375142 w 4138458"/>
                    <a:gd name="connsiteY40" fmla="*/ 0 h 1412149"/>
                    <a:gd name="connsiteX41" fmla="*/ 1408742 w 4138458"/>
                    <a:gd name="connsiteY41" fmla="*/ 0 h 1412149"/>
                    <a:gd name="connsiteX42" fmla="*/ 1455636 w 4138458"/>
                    <a:gd name="connsiteY42" fmla="*/ 0 h 1412149"/>
                    <a:gd name="connsiteX43" fmla="*/ 1479717 w 4138458"/>
                    <a:gd name="connsiteY43" fmla="*/ 0 h 1412149"/>
                    <a:gd name="connsiteX44" fmla="*/ 1489857 w 4138458"/>
                    <a:gd name="connsiteY44" fmla="*/ 0 h 1412149"/>
                    <a:gd name="connsiteX45" fmla="*/ 1536104 w 4138458"/>
                    <a:gd name="connsiteY45" fmla="*/ 0 h 1412149"/>
                    <a:gd name="connsiteX46" fmla="*/ 1617219 w 4138458"/>
                    <a:gd name="connsiteY46" fmla="*/ 0 h 1412149"/>
                    <a:gd name="connsiteX47" fmla="*/ 1651439 w 4138458"/>
                    <a:gd name="connsiteY47" fmla="*/ 0 h 1412149"/>
                    <a:gd name="connsiteX48" fmla="*/ 1728751 w 4138458"/>
                    <a:gd name="connsiteY48" fmla="*/ 0 h 1412149"/>
                    <a:gd name="connsiteX49" fmla="*/ 1775645 w 4138458"/>
                    <a:gd name="connsiteY49" fmla="*/ 0 h 1412149"/>
                    <a:gd name="connsiteX50" fmla="*/ 1799726 w 4138458"/>
                    <a:gd name="connsiteY50" fmla="*/ 0 h 1412149"/>
                    <a:gd name="connsiteX51" fmla="*/ 1809866 w 4138458"/>
                    <a:gd name="connsiteY51" fmla="*/ 0 h 1412149"/>
                    <a:gd name="connsiteX52" fmla="*/ 1831413 w 4138458"/>
                    <a:gd name="connsiteY52" fmla="*/ 0 h 1412149"/>
                    <a:gd name="connsiteX53" fmla="*/ 1905881 w 4138458"/>
                    <a:gd name="connsiteY53" fmla="*/ 0 h 1412149"/>
                    <a:gd name="connsiteX54" fmla="*/ 1992375 w 4138458"/>
                    <a:gd name="connsiteY54" fmla="*/ 0 h 1412149"/>
                    <a:gd name="connsiteX55" fmla="*/ 2107709 w 4138458"/>
                    <a:gd name="connsiteY55" fmla="*/ 0 h 1412149"/>
                    <a:gd name="connsiteX56" fmla="*/ 2120075 w 4138458"/>
                    <a:gd name="connsiteY56" fmla="*/ 0 h 1412149"/>
                    <a:gd name="connsiteX57" fmla="*/ 2185022 w 4138458"/>
                    <a:gd name="connsiteY57" fmla="*/ 0 h 1412149"/>
                    <a:gd name="connsiteX58" fmla="*/ 2231916 w 4138458"/>
                    <a:gd name="connsiteY58" fmla="*/ 0 h 1412149"/>
                    <a:gd name="connsiteX59" fmla="*/ 2255997 w 4138458"/>
                    <a:gd name="connsiteY59" fmla="*/ 0 h 1412149"/>
                    <a:gd name="connsiteX60" fmla="*/ 2266137 w 4138458"/>
                    <a:gd name="connsiteY60" fmla="*/ 0 h 1412149"/>
                    <a:gd name="connsiteX61" fmla="*/ 2281036 w 4138458"/>
                    <a:gd name="connsiteY61" fmla="*/ 0 h 1412149"/>
                    <a:gd name="connsiteX62" fmla="*/ 2473684 w 4138458"/>
                    <a:gd name="connsiteY62" fmla="*/ 0 h 1412149"/>
                    <a:gd name="connsiteX63" fmla="*/ 2514552 w 4138458"/>
                    <a:gd name="connsiteY63" fmla="*/ 0 h 1412149"/>
                    <a:gd name="connsiteX64" fmla="*/ 2520578 w 4138458"/>
                    <a:gd name="connsiteY64" fmla="*/ 0 h 1412149"/>
                    <a:gd name="connsiteX65" fmla="*/ 2544659 w 4138458"/>
                    <a:gd name="connsiteY65" fmla="*/ 0 h 1412149"/>
                    <a:gd name="connsiteX66" fmla="*/ 2554799 w 4138458"/>
                    <a:gd name="connsiteY66" fmla="*/ 0 h 1412149"/>
                    <a:gd name="connsiteX67" fmla="*/ 2680485 w 4138458"/>
                    <a:gd name="connsiteY67" fmla="*/ 0 h 1412149"/>
                    <a:gd name="connsiteX68" fmla="*/ 3005042 w 4138458"/>
                    <a:gd name="connsiteY68" fmla="*/ 0 h 1412149"/>
                    <a:gd name="connsiteX69" fmla="*/ 3022552 w 4138458"/>
                    <a:gd name="connsiteY69" fmla="*/ 0 h 1412149"/>
                    <a:gd name="connsiteX70" fmla="*/ 3082355 w 4138458"/>
                    <a:gd name="connsiteY70" fmla="*/ 0 h 1412149"/>
                    <a:gd name="connsiteX71" fmla="*/ 3129249 w 4138458"/>
                    <a:gd name="connsiteY71" fmla="*/ 0 h 1412149"/>
                    <a:gd name="connsiteX72" fmla="*/ 3153330 w 4138458"/>
                    <a:gd name="connsiteY72" fmla="*/ 0 h 1412149"/>
                    <a:gd name="connsiteX73" fmla="*/ 3163470 w 4138458"/>
                    <a:gd name="connsiteY73" fmla="*/ 0 h 1412149"/>
                    <a:gd name="connsiteX74" fmla="*/ 3236746 w 4138458"/>
                    <a:gd name="connsiteY74" fmla="*/ 0 h 1412149"/>
                    <a:gd name="connsiteX75" fmla="*/ 3671470 w 4138458"/>
                    <a:gd name="connsiteY75" fmla="*/ 0 h 1412149"/>
                    <a:gd name="connsiteX76" fmla="*/ 3796617 w 4138458"/>
                    <a:gd name="connsiteY76" fmla="*/ 71883 h 1412149"/>
                    <a:gd name="connsiteX77" fmla="*/ 4121076 w 4138458"/>
                    <a:gd name="connsiteY77" fmla="*/ 634192 h 1412149"/>
                    <a:gd name="connsiteX78" fmla="*/ 4121076 w 4138458"/>
                    <a:gd name="connsiteY78" fmla="*/ 777957 h 1412149"/>
                    <a:gd name="connsiteX79" fmla="*/ 3796617 w 4138458"/>
                    <a:gd name="connsiteY79" fmla="*/ 1340266 h 1412149"/>
                    <a:gd name="connsiteX80" fmla="*/ 3671470 w 4138458"/>
                    <a:gd name="connsiteY80" fmla="*/ 1412149 h 14121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138458" h="1412149">
                      <a:moveTo>
                        <a:pt x="3671470" y="1412149"/>
                      </a:moveTo>
                      <a:lnTo>
                        <a:pt x="3163470" y="1412149"/>
                      </a:lnTo>
                      <a:lnTo>
                        <a:pt x="3022552" y="1412149"/>
                      </a:lnTo>
                      <a:lnTo>
                        <a:pt x="2554799" y="1412149"/>
                      </a:lnTo>
                      <a:lnTo>
                        <a:pt x="2514552" y="1412149"/>
                      </a:lnTo>
                      <a:lnTo>
                        <a:pt x="2266137" y="1412149"/>
                      </a:lnTo>
                      <a:lnTo>
                        <a:pt x="1905881" y="1412149"/>
                      </a:lnTo>
                      <a:lnTo>
                        <a:pt x="1809866" y="1412149"/>
                      </a:lnTo>
                      <a:lnTo>
                        <a:pt x="1617219" y="1412149"/>
                      </a:lnTo>
                      <a:lnTo>
                        <a:pt x="1489857" y="1412149"/>
                      </a:lnTo>
                      <a:lnTo>
                        <a:pt x="1301866" y="1412149"/>
                      </a:lnTo>
                      <a:lnTo>
                        <a:pt x="1160948" y="1412149"/>
                      </a:lnTo>
                      <a:lnTo>
                        <a:pt x="1115038" y="1412149"/>
                      </a:lnTo>
                      <a:lnTo>
                        <a:pt x="840939" y="1412149"/>
                      </a:lnTo>
                      <a:lnTo>
                        <a:pt x="652948" y="1412149"/>
                      </a:lnTo>
                      <a:lnTo>
                        <a:pt x="466120" y="1412149"/>
                      </a:lnTo>
                      <a:cubicBezTo>
                        <a:pt x="420928" y="1412149"/>
                        <a:pt x="364147" y="1379686"/>
                        <a:pt x="340972" y="1340266"/>
                      </a:cubicBezTo>
                      <a:cubicBezTo>
                        <a:pt x="16513" y="777957"/>
                        <a:pt x="16513" y="777957"/>
                        <a:pt x="16513" y="777957"/>
                      </a:cubicBezTo>
                      <a:cubicBezTo>
                        <a:pt x="-5504" y="738538"/>
                        <a:pt x="-5504" y="673611"/>
                        <a:pt x="16513" y="634192"/>
                      </a:cubicBezTo>
                      <a:cubicBezTo>
                        <a:pt x="340972" y="71883"/>
                        <a:pt x="340972" y="71883"/>
                        <a:pt x="340972" y="71883"/>
                      </a:cubicBezTo>
                      <a:cubicBezTo>
                        <a:pt x="364147" y="32463"/>
                        <a:pt x="420928" y="0"/>
                        <a:pt x="466120" y="0"/>
                      </a:cubicBezTo>
                      <a:lnTo>
                        <a:pt x="652948" y="0"/>
                      </a:lnTo>
                      <a:lnTo>
                        <a:pt x="680314" y="0"/>
                      </a:lnTo>
                      <a:lnTo>
                        <a:pt x="840939" y="0"/>
                      </a:lnTo>
                      <a:lnTo>
                        <a:pt x="841276" y="0"/>
                      </a:lnTo>
                      <a:lnTo>
                        <a:pt x="867142" y="0"/>
                      </a:lnTo>
                      <a:lnTo>
                        <a:pt x="956611" y="0"/>
                      </a:lnTo>
                      <a:lnTo>
                        <a:pt x="1028104" y="0"/>
                      </a:lnTo>
                      <a:lnTo>
                        <a:pt x="1033923" y="0"/>
                      </a:lnTo>
                      <a:lnTo>
                        <a:pt x="1055133" y="0"/>
                      </a:lnTo>
                      <a:lnTo>
                        <a:pt x="1080817" y="0"/>
                      </a:lnTo>
                      <a:cubicBezTo>
                        <a:pt x="1115038" y="0"/>
                        <a:pt x="1115038" y="0"/>
                        <a:pt x="1115038" y="0"/>
                      </a:cubicBezTo>
                      <a:lnTo>
                        <a:pt x="1143439" y="0"/>
                      </a:lnTo>
                      <a:lnTo>
                        <a:pt x="1160948" y="0"/>
                      </a:lnTo>
                      <a:lnTo>
                        <a:pt x="1216095" y="0"/>
                      </a:lnTo>
                      <a:lnTo>
                        <a:pt x="1220751" y="0"/>
                      </a:lnTo>
                      <a:lnTo>
                        <a:pt x="1267645" y="0"/>
                      </a:lnTo>
                      <a:lnTo>
                        <a:pt x="1291726" y="0"/>
                      </a:lnTo>
                      <a:lnTo>
                        <a:pt x="1301866" y="0"/>
                      </a:lnTo>
                      <a:lnTo>
                        <a:pt x="1331430" y="0"/>
                      </a:lnTo>
                      <a:lnTo>
                        <a:pt x="1375142" y="0"/>
                      </a:lnTo>
                      <a:lnTo>
                        <a:pt x="1408742" y="0"/>
                      </a:lnTo>
                      <a:lnTo>
                        <a:pt x="1455636" y="0"/>
                      </a:lnTo>
                      <a:lnTo>
                        <a:pt x="1479717" y="0"/>
                      </a:lnTo>
                      <a:lnTo>
                        <a:pt x="1489857" y="0"/>
                      </a:lnTo>
                      <a:lnTo>
                        <a:pt x="1536104" y="0"/>
                      </a:lnTo>
                      <a:lnTo>
                        <a:pt x="1617219" y="0"/>
                      </a:lnTo>
                      <a:lnTo>
                        <a:pt x="1651439" y="0"/>
                      </a:lnTo>
                      <a:lnTo>
                        <a:pt x="1728751" y="0"/>
                      </a:lnTo>
                      <a:lnTo>
                        <a:pt x="1775645" y="0"/>
                      </a:lnTo>
                      <a:lnTo>
                        <a:pt x="1799726" y="0"/>
                      </a:lnTo>
                      <a:lnTo>
                        <a:pt x="1809866" y="0"/>
                      </a:lnTo>
                      <a:lnTo>
                        <a:pt x="1831413" y="0"/>
                      </a:lnTo>
                      <a:lnTo>
                        <a:pt x="1905881" y="0"/>
                      </a:lnTo>
                      <a:lnTo>
                        <a:pt x="1992375" y="0"/>
                      </a:lnTo>
                      <a:lnTo>
                        <a:pt x="2107709" y="0"/>
                      </a:lnTo>
                      <a:lnTo>
                        <a:pt x="2120075" y="0"/>
                      </a:lnTo>
                      <a:lnTo>
                        <a:pt x="2185022" y="0"/>
                      </a:lnTo>
                      <a:lnTo>
                        <a:pt x="2231916" y="0"/>
                      </a:lnTo>
                      <a:lnTo>
                        <a:pt x="2255997" y="0"/>
                      </a:lnTo>
                      <a:lnTo>
                        <a:pt x="2266137" y="0"/>
                      </a:lnTo>
                      <a:lnTo>
                        <a:pt x="2281036" y="0"/>
                      </a:lnTo>
                      <a:cubicBezTo>
                        <a:pt x="2372290" y="0"/>
                        <a:pt x="2433126" y="0"/>
                        <a:pt x="2473684" y="0"/>
                      </a:cubicBezTo>
                      <a:lnTo>
                        <a:pt x="2514552" y="0"/>
                      </a:lnTo>
                      <a:lnTo>
                        <a:pt x="2520578" y="0"/>
                      </a:lnTo>
                      <a:lnTo>
                        <a:pt x="2544659" y="0"/>
                      </a:lnTo>
                      <a:lnTo>
                        <a:pt x="2554799" y="0"/>
                      </a:lnTo>
                      <a:lnTo>
                        <a:pt x="2680485" y="0"/>
                      </a:lnTo>
                      <a:cubicBezTo>
                        <a:pt x="2830376" y="0"/>
                        <a:pt x="2933750" y="0"/>
                        <a:pt x="3005042" y="0"/>
                      </a:cubicBezTo>
                      <a:lnTo>
                        <a:pt x="3022552" y="0"/>
                      </a:lnTo>
                      <a:lnTo>
                        <a:pt x="3082355" y="0"/>
                      </a:lnTo>
                      <a:lnTo>
                        <a:pt x="3129249" y="0"/>
                      </a:lnTo>
                      <a:lnTo>
                        <a:pt x="3153330" y="0"/>
                      </a:lnTo>
                      <a:lnTo>
                        <a:pt x="3163470" y="0"/>
                      </a:lnTo>
                      <a:lnTo>
                        <a:pt x="3236746" y="0"/>
                      </a:lnTo>
                      <a:cubicBezTo>
                        <a:pt x="3671470" y="0"/>
                        <a:pt x="3671470" y="0"/>
                        <a:pt x="3671470" y="0"/>
                      </a:cubicBezTo>
                      <a:cubicBezTo>
                        <a:pt x="3717821" y="0"/>
                        <a:pt x="3773442" y="32463"/>
                        <a:pt x="3796617" y="71883"/>
                      </a:cubicBezTo>
                      <a:cubicBezTo>
                        <a:pt x="4121076" y="634192"/>
                        <a:pt x="4121076" y="634192"/>
                        <a:pt x="4121076" y="634192"/>
                      </a:cubicBezTo>
                      <a:cubicBezTo>
                        <a:pt x="4144252" y="673611"/>
                        <a:pt x="4144252" y="738538"/>
                        <a:pt x="4121076" y="777957"/>
                      </a:cubicBezTo>
                      <a:cubicBezTo>
                        <a:pt x="3796617" y="1340266"/>
                        <a:pt x="3796617" y="1340266"/>
                        <a:pt x="3796617" y="1340266"/>
                      </a:cubicBezTo>
                      <a:cubicBezTo>
                        <a:pt x="3773442" y="1379686"/>
                        <a:pt x="3717821" y="1412149"/>
                        <a:pt x="3671470" y="1412149"/>
                      </a:cubicBezTo>
                      <a:close/>
                    </a:path>
                  </a:pathLst>
                </a:custGeom>
                <a:solidFill>
                  <a:sysClr val="window" lastClr="CCE8CF">
                    <a:alpha val="0"/>
                  </a:sysClr>
                </a:solidFill>
                <a:ln w="38100">
                  <a:gradFill flip="none" rotWithShape="1">
                    <a:gsLst>
                      <a:gs pos="0">
                        <a:srgbClr val="F9F9F9"/>
                      </a:gs>
                      <a:gs pos="100000">
                        <a:sysClr val="window" lastClr="CCE8CF">
                          <a:lumMod val="75000"/>
                        </a:sysClr>
                      </a:gs>
                    </a:gsLst>
                    <a:lin ang="2700000" scaled="1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 bwMode="auto">
                <a:xfrm rot="10800000">
                  <a:off x="2622579" y="1241744"/>
                  <a:ext cx="2581375" cy="631527"/>
                </a:xfrm>
                <a:custGeom>
                  <a:gdLst>
                    <a:gd name="connsiteX0" fmla="*/ 3119312 w 3393888"/>
                    <a:gd name="connsiteY0" fmla="*/ 830306 h 830306"/>
                    <a:gd name="connsiteX1" fmla="*/ 2920034 w 3393888"/>
                    <a:gd name="connsiteY1" fmla="*/ 830306 h 830306"/>
                    <a:gd name="connsiteX2" fmla="*/ 2737766 w 3393888"/>
                    <a:gd name="connsiteY2" fmla="*/ 830306 h 830306"/>
                    <a:gd name="connsiteX3" fmla="*/ 2720756 w 3393888"/>
                    <a:gd name="connsiteY3" fmla="*/ 830306 h 830306"/>
                    <a:gd name="connsiteX4" fmla="*/ 2538488 w 3393888"/>
                    <a:gd name="connsiteY4" fmla="*/ 830306 h 830306"/>
                    <a:gd name="connsiteX5" fmla="*/ 2339210 w 3393888"/>
                    <a:gd name="connsiteY5" fmla="*/ 830306 h 830306"/>
                    <a:gd name="connsiteX6" fmla="*/ 2334818 w 3393888"/>
                    <a:gd name="connsiteY6" fmla="*/ 828994 h 830306"/>
                    <a:gd name="connsiteX7" fmla="*/ 2330399 w 3393888"/>
                    <a:gd name="connsiteY7" fmla="*/ 830306 h 830306"/>
                    <a:gd name="connsiteX8" fmla="*/ 1948853 w 3393888"/>
                    <a:gd name="connsiteY8" fmla="*/ 830306 h 830306"/>
                    <a:gd name="connsiteX9" fmla="*/ 1944461 w 3393888"/>
                    <a:gd name="connsiteY9" fmla="*/ 828994 h 830306"/>
                    <a:gd name="connsiteX10" fmla="*/ 1940042 w 3393888"/>
                    <a:gd name="connsiteY10" fmla="*/ 830306 h 830306"/>
                    <a:gd name="connsiteX11" fmla="*/ 1580314 w 3393888"/>
                    <a:gd name="connsiteY11" fmla="*/ 830306 h 830306"/>
                    <a:gd name="connsiteX12" fmla="*/ 1558496 w 3393888"/>
                    <a:gd name="connsiteY12" fmla="*/ 830306 h 830306"/>
                    <a:gd name="connsiteX13" fmla="*/ 1291762 w 3393888"/>
                    <a:gd name="connsiteY13" fmla="*/ 830306 h 830306"/>
                    <a:gd name="connsiteX14" fmla="*/ 1198768 w 3393888"/>
                    <a:gd name="connsiteY14" fmla="*/ 830306 h 830306"/>
                    <a:gd name="connsiteX15" fmla="*/ 1133844 w 3393888"/>
                    <a:gd name="connsiteY15" fmla="*/ 830306 h 830306"/>
                    <a:gd name="connsiteX16" fmla="*/ 910216 w 3393888"/>
                    <a:gd name="connsiteY16" fmla="*/ 830306 h 830306"/>
                    <a:gd name="connsiteX17" fmla="*/ 798379 w 3393888"/>
                    <a:gd name="connsiteY17" fmla="*/ 830306 h 830306"/>
                    <a:gd name="connsiteX18" fmla="*/ 752298 w 3393888"/>
                    <a:gd name="connsiteY18" fmla="*/ 830306 h 830306"/>
                    <a:gd name="connsiteX19" fmla="*/ 655613 w 3393888"/>
                    <a:gd name="connsiteY19" fmla="*/ 830306 h 830306"/>
                    <a:gd name="connsiteX20" fmla="*/ 416833 w 3393888"/>
                    <a:gd name="connsiteY20" fmla="*/ 830306 h 830306"/>
                    <a:gd name="connsiteX21" fmla="*/ 274067 w 3393888"/>
                    <a:gd name="connsiteY21" fmla="*/ 830306 h 830306"/>
                    <a:gd name="connsiteX22" fmla="*/ 200483 w 3393888"/>
                    <a:gd name="connsiteY22" fmla="*/ 788041 h 830306"/>
                    <a:gd name="connsiteX23" fmla="*/ 9710 w 3393888"/>
                    <a:gd name="connsiteY23" fmla="*/ 457418 h 830306"/>
                    <a:gd name="connsiteX24" fmla="*/ 9710 w 3393888"/>
                    <a:gd name="connsiteY24" fmla="*/ 372888 h 830306"/>
                    <a:gd name="connsiteX25" fmla="*/ 200483 w 3393888"/>
                    <a:gd name="connsiteY25" fmla="*/ 42265 h 830306"/>
                    <a:gd name="connsiteX26" fmla="*/ 274067 w 3393888"/>
                    <a:gd name="connsiteY26" fmla="*/ 0 h 830306"/>
                    <a:gd name="connsiteX27" fmla="*/ 400007 w 3393888"/>
                    <a:gd name="connsiteY27" fmla="*/ 0 h 830306"/>
                    <a:gd name="connsiteX28" fmla="*/ 416833 w 3393888"/>
                    <a:gd name="connsiteY28" fmla="*/ 0 h 830306"/>
                    <a:gd name="connsiteX29" fmla="*/ 494648 w 3393888"/>
                    <a:gd name="connsiteY29" fmla="*/ 0 h 830306"/>
                    <a:gd name="connsiteX30" fmla="*/ 542773 w 3393888"/>
                    <a:gd name="connsiteY30" fmla="*/ 0 h 830306"/>
                    <a:gd name="connsiteX31" fmla="*/ 607920 w 3393888"/>
                    <a:gd name="connsiteY31" fmla="*/ 0 h 830306"/>
                    <a:gd name="connsiteX32" fmla="*/ 637414 w 3393888"/>
                    <a:gd name="connsiteY32" fmla="*/ 0 h 830306"/>
                    <a:gd name="connsiteX33" fmla="*/ 649651 w 3393888"/>
                    <a:gd name="connsiteY33" fmla="*/ 0 h 830306"/>
                    <a:gd name="connsiteX34" fmla="*/ 655613 w 3393888"/>
                    <a:gd name="connsiteY34" fmla="*/ 0 h 830306"/>
                    <a:gd name="connsiteX35" fmla="*/ 750685 w 3393888"/>
                    <a:gd name="connsiteY35" fmla="*/ 0 h 830306"/>
                    <a:gd name="connsiteX36" fmla="*/ 752298 w 3393888"/>
                    <a:gd name="connsiteY36" fmla="*/ 0 h 830306"/>
                    <a:gd name="connsiteX37" fmla="*/ 792417 w 3393888"/>
                    <a:gd name="connsiteY37" fmla="*/ 0 h 830306"/>
                    <a:gd name="connsiteX38" fmla="*/ 798379 w 3393888"/>
                    <a:gd name="connsiteY38" fmla="*/ 0 h 830306"/>
                    <a:gd name="connsiteX39" fmla="*/ 878238 w 3393888"/>
                    <a:gd name="connsiteY39" fmla="*/ 0 h 830306"/>
                    <a:gd name="connsiteX40" fmla="*/ 910216 w 3393888"/>
                    <a:gd name="connsiteY40" fmla="*/ 0 h 830306"/>
                    <a:gd name="connsiteX41" fmla="*/ 972879 w 3393888"/>
                    <a:gd name="connsiteY41" fmla="*/ 0 h 830306"/>
                    <a:gd name="connsiteX42" fmla="*/ 1036156 w 3393888"/>
                    <a:gd name="connsiteY42" fmla="*/ 0 h 830306"/>
                    <a:gd name="connsiteX43" fmla="*/ 1086151 w 3393888"/>
                    <a:gd name="connsiteY43" fmla="*/ 0 h 830306"/>
                    <a:gd name="connsiteX44" fmla="*/ 1127882 w 3393888"/>
                    <a:gd name="connsiteY44" fmla="*/ 0 h 830306"/>
                    <a:gd name="connsiteX45" fmla="*/ 1130797 w 3393888"/>
                    <a:gd name="connsiteY45" fmla="*/ 0 h 830306"/>
                    <a:gd name="connsiteX46" fmla="*/ 1133844 w 3393888"/>
                    <a:gd name="connsiteY46" fmla="*/ 0 h 830306"/>
                    <a:gd name="connsiteX47" fmla="*/ 1198768 w 3393888"/>
                    <a:gd name="connsiteY47" fmla="*/ 0 h 830306"/>
                    <a:gd name="connsiteX48" fmla="*/ 1244068 w 3393888"/>
                    <a:gd name="connsiteY48" fmla="*/ 0 h 830306"/>
                    <a:gd name="connsiteX49" fmla="*/ 1285800 w 3393888"/>
                    <a:gd name="connsiteY49" fmla="*/ 0 h 830306"/>
                    <a:gd name="connsiteX50" fmla="*/ 1291762 w 3393888"/>
                    <a:gd name="connsiteY50" fmla="*/ 0 h 830306"/>
                    <a:gd name="connsiteX51" fmla="*/ 1324708 w 3393888"/>
                    <a:gd name="connsiteY51" fmla="*/ 0 h 830306"/>
                    <a:gd name="connsiteX52" fmla="*/ 1532621 w 3393888"/>
                    <a:gd name="connsiteY52" fmla="*/ 0 h 830306"/>
                    <a:gd name="connsiteX53" fmla="*/ 1558496 w 3393888"/>
                    <a:gd name="connsiteY53" fmla="*/ 0 h 830306"/>
                    <a:gd name="connsiteX54" fmla="*/ 1574352 w 3393888"/>
                    <a:gd name="connsiteY54" fmla="*/ 0 h 830306"/>
                    <a:gd name="connsiteX55" fmla="*/ 1580314 w 3393888"/>
                    <a:gd name="connsiteY55" fmla="*/ 0 h 830306"/>
                    <a:gd name="connsiteX56" fmla="*/ 1684436 w 3393888"/>
                    <a:gd name="connsiteY56" fmla="*/ 0 h 830306"/>
                    <a:gd name="connsiteX57" fmla="*/ 1940042 w 3393888"/>
                    <a:gd name="connsiteY57" fmla="*/ 0 h 830306"/>
                    <a:gd name="connsiteX58" fmla="*/ 1944461 w 3393888"/>
                    <a:gd name="connsiteY58" fmla="*/ 1312 h 830306"/>
                    <a:gd name="connsiteX59" fmla="*/ 1948853 w 3393888"/>
                    <a:gd name="connsiteY59" fmla="*/ 0 h 830306"/>
                    <a:gd name="connsiteX60" fmla="*/ 2330399 w 3393888"/>
                    <a:gd name="connsiteY60" fmla="*/ 0 h 830306"/>
                    <a:gd name="connsiteX61" fmla="*/ 2334818 w 3393888"/>
                    <a:gd name="connsiteY61" fmla="*/ 1312 h 830306"/>
                    <a:gd name="connsiteX62" fmla="*/ 2339210 w 3393888"/>
                    <a:gd name="connsiteY62" fmla="*/ 0 h 830306"/>
                    <a:gd name="connsiteX63" fmla="*/ 2465150 w 3393888"/>
                    <a:gd name="connsiteY63" fmla="*/ 0 h 830306"/>
                    <a:gd name="connsiteX64" fmla="*/ 2538488 w 3393888"/>
                    <a:gd name="connsiteY64" fmla="*/ 0 h 830306"/>
                    <a:gd name="connsiteX65" fmla="*/ 2559791 w 3393888"/>
                    <a:gd name="connsiteY65" fmla="*/ 0 h 830306"/>
                    <a:gd name="connsiteX66" fmla="*/ 2664428 w 3393888"/>
                    <a:gd name="connsiteY66" fmla="*/ 0 h 830306"/>
                    <a:gd name="connsiteX67" fmla="*/ 2673062 w 3393888"/>
                    <a:gd name="connsiteY67" fmla="*/ 0 h 830306"/>
                    <a:gd name="connsiteX68" fmla="*/ 2714794 w 3393888"/>
                    <a:gd name="connsiteY68" fmla="*/ 0 h 830306"/>
                    <a:gd name="connsiteX69" fmla="*/ 2720756 w 3393888"/>
                    <a:gd name="connsiteY69" fmla="*/ 0 h 830306"/>
                    <a:gd name="connsiteX70" fmla="*/ 2737766 w 3393888"/>
                    <a:gd name="connsiteY70" fmla="*/ 0 h 830306"/>
                    <a:gd name="connsiteX71" fmla="*/ 2759069 w 3393888"/>
                    <a:gd name="connsiteY71" fmla="*/ 0 h 830306"/>
                    <a:gd name="connsiteX72" fmla="*/ 2863706 w 3393888"/>
                    <a:gd name="connsiteY72" fmla="*/ 0 h 830306"/>
                    <a:gd name="connsiteX73" fmla="*/ 2872340 w 3393888"/>
                    <a:gd name="connsiteY73" fmla="*/ 0 h 830306"/>
                    <a:gd name="connsiteX74" fmla="*/ 2914072 w 3393888"/>
                    <a:gd name="connsiteY74" fmla="*/ 0 h 830306"/>
                    <a:gd name="connsiteX75" fmla="*/ 2920034 w 3393888"/>
                    <a:gd name="connsiteY75" fmla="*/ 0 h 830306"/>
                    <a:gd name="connsiteX76" fmla="*/ 2958347 w 3393888"/>
                    <a:gd name="connsiteY76" fmla="*/ 0 h 830306"/>
                    <a:gd name="connsiteX77" fmla="*/ 3119312 w 3393888"/>
                    <a:gd name="connsiteY77" fmla="*/ 0 h 830306"/>
                    <a:gd name="connsiteX78" fmla="*/ 3192896 w 3393888"/>
                    <a:gd name="connsiteY78" fmla="*/ 42265 h 830306"/>
                    <a:gd name="connsiteX79" fmla="*/ 3383669 w 3393888"/>
                    <a:gd name="connsiteY79" fmla="*/ 372888 h 830306"/>
                    <a:gd name="connsiteX80" fmla="*/ 3383669 w 3393888"/>
                    <a:gd name="connsiteY80" fmla="*/ 457418 h 830306"/>
                    <a:gd name="connsiteX81" fmla="*/ 3192896 w 3393888"/>
                    <a:gd name="connsiteY81" fmla="*/ 788041 h 830306"/>
                    <a:gd name="connsiteX82" fmla="*/ 3119312 w 3393888"/>
                    <a:gd name="connsiteY82" fmla="*/ 830306 h 8303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3393888" h="830305">
                      <a:moveTo>
                        <a:pt x="3119312" y="830306"/>
                      </a:moveTo>
                      <a:lnTo>
                        <a:pt x="2920034" y="830306"/>
                      </a:lnTo>
                      <a:lnTo>
                        <a:pt x="2737766" y="830306"/>
                      </a:lnTo>
                      <a:lnTo>
                        <a:pt x="2720756" y="830306"/>
                      </a:lnTo>
                      <a:lnTo>
                        <a:pt x="2538488" y="830306"/>
                      </a:lnTo>
                      <a:lnTo>
                        <a:pt x="2339210" y="830306"/>
                      </a:lnTo>
                      <a:lnTo>
                        <a:pt x="2334818" y="828994"/>
                      </a:lnTo>
                      <a:lnTo>
                        <a:pt x="2330399" y="830306"/>
                      </a:lnTo>
                      <a:lnTo>
                        <a:pt x="1948853" y="830306"/>
                      </a:lnTo>
                      <a:lnTo>
                        <a:pt x="1944461" y="828994"/>
                      </a:lnTo>
                      <a:lnTo>
                        <a:pt x="1940042" y="830306"/>
                      </a:lnTo>
                      <a:lnTo>
                        <a:pt x="1580314" y="830306"/>
                      </a:lnTo>
                      <a:lnTo>
                        <a:pt x="1558496" y="830306"/>
                      </a:lnTo>
                      <a:lnTo>
                        <a:pt x="1291762" y="830306"/>
                      </a:lnTo>
                      <a:lnTo>
                        <a:pt x="1198768" y="830306"/>
                      </a:lnTo>
                      <a:lnTo>
                        <a:pt x="1133844" y="830306"/>
                      </a:lnTo>
                      <a:lnTo>
                        <a:pt x="910216" y="830306"/>
                      </a:lnTo>
                      <a:lnTo>
                        <a:pt x="798379" y="830306"/>
                      </a:lnTo>
                      <a:lnTo>
                        <a:pt x="752298" y="830306"/>
                      </a:lnTo>
                      <a:lnTo>
                        <a:pt x="655613" y="830306"/>
                      </a:lnTo>
                      <a:lnTo>
                        <a:pt x="416833" y="830306"/>
                      </a:lnTo>
                      <a:lnTo>
                        <a:pt x="274067" y="830306"/>
                      </a:lnTo>
                      <a:cubicBezTo>
                        <a:pt x="247495" y="830306"/>
                        <a:pt x="214109" y="811219"/>
                        <a:pt x="200483" y="788041"/>
                      </a:cubicBezTo>
                      <a:cubicBezTo>
                        <a:pt x="9710" y="457418"/>
                        <a:pt x="9710" y="457418"/>
                        <a:pt x="9710" y="457418"/>
                      </a:cubicBezTo>
                      <a:cubicBezTo>
                        <a:pt x="-3236" y="434241"/>
                        <a:pt x="-3236" y="396066"/>
                        <a:pt x="9710" y="372888"/>
                      </a:cubicBezTo>
                      <a:cubicBezTo>
                        <a:pt x="200483" y="42265"/>
                        <a:pt x="200483" y="42265"/>
                        <a:pt x="200483" y="42265"/>
                      </a:cubicBezTo>
                      <a:cubicBezTo>
                        <a:pt x="214109" y="19088"/>
                        <a:pt x="247495" y="0"/>
                        <a:pt x="274067" y="0"/>
                      </a:cubicBezTo>
                      <a:cubicBezTo>
                        <a:pt x="321760" y="0"/>
                        <a:pt x="363492" y="0"/>
                        <a:pt x="400007" y="0"/>
                      </a:cubicBezTo>
                      <a:lnTo>
                        <a:pt x="416833" y="0"/>
                      </a:lnTo>
                      <a:lnTo>
                        <a:pt x="494648" y="0"/>
                      </a:lnTo>
                      <a:lnTo>
                        <a:pt x="542773" y="0"/>
                      </a:lnTo>
                      <a:lnTo>
                        <a:pt x="607920" y="0"/>
                      </a:lnTo>
                      <a:lnTo>
                        <a:pt x="637414" y="0"/>
                      </a:lnTo>
                      <a:lnTo>
                        <a:pt x="649651" y="0"/>
                      </a:lnTo>
                      <a:cubicBezTo>
                        <a:pt x="655613" y="0"/>
                        <a:pt x="655613" y="0"/>
                        <a:pt x="655613" y="0"/>
                      </a:cubicBezTo>
                      <a:lnTo>
                        <a:pt x="750685" y="0"/>
                      </a:lnTo>
                      <a:lnTo>
                        <a:pt x="752298" y="0"/>
                      </a:lnTo>
                      <a:lnTo>
                        <a:pt x="792417" y="0"/>
                      </a:lnTo>
                      <a:lnTo>
                        <a:pt x="798379" y="0"/>
                      </a:lnTo>
                      <a:lnTo>
                        <a:pt x="878238" y="0"/>
                      </a:lnTo>
                      <a:lnTo>
                        <a:pt x="910216" y="0"/>
                      </a:lnTo>
                      <a:lnTo>
                        <a:pt x="972879" y="0"/>
                      </a:lnTo>
                      <a:lnTo>
                        <a:pt x="1036156" y="0"/>
                      </a:lnTo>
                      <a:lnTo>
                        <a:pt x="1086151" y="0"/>
                      </a:lnTo>
                      <a:lnTo>
                        <a:pt x="1127882" y="0"/>
                      </a:lnTo>
                      <a:lnTo>
                        <a:pt x="1130797" y="0"/>
                      </a:lnTo>
                      <a:lnTo>
                        <a:pt x="1133844" y="0"/>
                      </a:lnTo>
                      <a:lnTo>
                        <a:pt x="1198768" y="0"/>
                      </a:lnTo>
                      <a:lnTo>
                        <a:pt x="1244068" y="0"/>
                      </a:lnTo>
                      <a:lnTo>
                        <a:pt x="1285800" y="0"/>
                      </a:lnTo>
                      <a:lnTo>
                        <a:pt x="1291762" y="0"/>
                      </a:lnTo>
                      <a:lnTo>
                        <a:pt x="1324708" y="0"/>
                      </a:lnTo>
                      <a:cubicBezTo>
                        <a:pt x="1434253" y="0"/>
                        <a:pt x="1496851" y="0"/>
                        <a:pt x="1532621" y="0"/>
                      </a:cubicBezTo>
                      <a:lnTo>
                        <a:pt x="1558496" y="0"/>
                      </a:lnTo>
                      <a:lnTo>
                        <a:pt x="1574352" y="0"/>
                      </a:lnTo>
                      <a:lnTo>
                        <a:pt x="1580314" y="0"/>
                      </a:lnTo>
                      <a:lnTo>
                        <a:pt x="1684436" y="0"/>
                      </a:lnTo>
                      <a:cubicBezTo>
                        <a:pt x="1940042" y="0"/>
                        <a:pt x="1940042" y="0"/>
                        <a:pt x="1940042" y="0"/>
                      </a:cubicBezTo>
                      <a:lnTo>
                        <a:pt x="1944461" y="1312"/>
                      </a:lnTo>
                      <a:lnTo>
                        <a:pt x="1948853" y="0"/>
                      </a:lnTo>
                      <a:cubicBezTo>
                        <a:pt x="2330399" y="0"/>
                        <a:pt x="2330399" y="0"/>
                        <a:pt x="2330399" y="0"/>
                      </a:cubicBezTo>
                      <a:lnTo>
                        <a:pt x="2334818" y="1312"/>
                      </a:lnTo>
                      <a:lnTo>
                        <a:pt x="2339210" y="0"/>
                      </a:lnTo>
                      <a:cubicBezTo>
                        <a:pt x="2386903" y="0"/>
                        <a:pt x="2428635" y="0"/>
                        <a:pt x="2465150" y="0"/>
                      </a:cubicBezTo>
                      <a:lnTo>
                        <a:pt x="2538488" y="0"/>
                      </a:lnTo>
                      <a:lnTo>
                        <a:pt x="2559791" y="0"/>
                      </a:lnTo>
                      <a:lnTo>
                        <a:pt x="2664428" y="0"/>
                      </a:lnTo>
                      <a:lnTo>
                        <a:pt x="2673062" y="0"/>
                      </a:lnTo>
                      <a:lnTo>
                        <a:pt x="2714794" y="0"/>
                      </a:lnTo>
                      <a:lnTo>
                        <a:pt x="2720756" y="0"/>
                      </a:lnTo>
                      <a:lnTo>
                        <a:pt x="2737766" y="0"/>
                      </a:lnTo>
                      <a:lnTo>
                        <a:pt x="2759069" y="0"/>
                      </a:lnTo>
                      <a:lnTo>
                        <a:pt x="2863706" y="0"/>
                      </a:lnTo>
                      <a:lnTo>
                        <a:pt x="2872340" y="0"/>
                      </a:lnTo>
                      <a:lnTo>
                        <a:pt x="2914072" y="0"/>
                      </a:lnTo>
                      <a:lnTo>
                        <a:pt x="2920034" y="0"/>
                      </a:lnTo>
                      <a:lnTo>
                        <a:pt x="2958347" y="0"/>
                      </a:lnTo>
                      <a:cubicBezTo>
                        <a:pt x="3119312" y="0"/>
                        <a:pt x="3119312" y="0"/>
                        <a:pt x="3119312" y="0"/>
                      </a:cubicBezTo>
                      <a:cubicBezTo>
                        <a:pt x="3146565" y="0"/>
                        <a:pt x="3179269" y="19088"/>
                        <a:pt x="3192896" y="42265"/>
                      </a:cubicBezTo>
                      <a:cubicBezTo>
                        <a:pt x="3383669" y="372888"/>
                        <a:pt x="3383669" y="372888"/>
                        <a:pt x="3383669" y="372888"/>
                      </a:cubicBezTo>
                      <a:cubicBezTo>
                        <a:pt x="3397295" y="396066"/>
                        <a:pt x="3397295" y="434241"/>
                        <a:pt x="3383669" y="457418"/>
                      </a:cubicBezTo>
                      <a:cubicBezTo>
                        <a:pt x="3192896" y="788041"/>
                        <a:pt x="3192896" y="788041"/>
                        <a:pt x="3192896" y="788041"/>
                      </a:cubicBezTo>
                      <a:cubicBezTo>
                        <a:pt x="3179269" y="811219"/>
                        <a:pt x="3146565" y="830306"/>
                        <a:pt x="3119312" y="830306"/>
                      </a:cubicBezTo>
                      <a:close/>
                    </a:path>
                  </a:pathLst>
                </a:custGeom>
                <a:solidFill>
                  <a:sysClr val="window" lastClr="CCE8CF">
                    <a:alpha val="0"/>
                  </a:sysClr>
                </a:solidFill>
                <a:ln w="38100">
                  <a:gradFill flip="none" rotWithShape="1">
                    <a:gsLst>
                      <a:gs pos="100000">
                        <a:sysClr val="window" lastClr="CCE8CF"/>
                      </a:gs>
                      <a:gs pos="0">
                        <a:srgbClr val="B6B6B6"/>
                      </a:gs>
                    </a:gsLst>
                    <a:lin ang="2700000" scaled="1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文本框 45"/>
              <p:cNvSpPr txBox="1"/>
              <p:nvPr/>
            </p:nvSpPr>
            <p:spPr>
              <a:xfrm>
                <a:off x="4483385" y="3799556"/>
                <a:ext cx="99041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200">
                    <a:solidFill>
                      <a:srgbClr val="005A9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4200">
                  <a:solidFill>
                    <a:srgbClr val="005A9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20"/>
            <p:cNvSpPr txBox="1"/>
            <p:nvPr/>
          </p:nvSpPr>
          <p:spPr>
            <a:xfrm>
              <a:off x="2122856" y="3990476"/>
              <a:ext cx="14693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rPr>
                <a:t>抑而不扬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47046" y="594717"/>
            <a:ext cx="3529208" cy="1204632"/>
            <a:chOff x="4847046" y="594717"/>
            <a:chExt cx="3529208" cy="1204632"/>
          </a:xfrm>
        </p:grpSpPr>
        <p:grpSp>
          <p:nvGrpSpPr>
            <p:cNvPr id="33" name="组合 32"/>
            <p:cNvGrpSpPr/>
            <p:nvPr/>
          </p:nvGrpSpPr>
          <p:grpSpPr>
            <a:xfrm>
              <a:off x="4847046" y="594717"/>
              <a:ext cx="3529208" cy="1204632"/>
              <a:chOff x="2842223" y="2202899"/>
              <a:chExt cx="3529208" cy="1204632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842223" y="2202899"/>
                <a:ext cx="3529208" cy="1204632"/>
                <a:chOff x="2339420" y="1012541"/>
                <a:chExt cx="3147692" cy="1074409"/>
              </a:xfrm>
            </p:grpSpPr>
            <p:sp>
              <p:nvSpPr>
                <p:cNvPr id="13" name="任意多边形 12"/>
                <p:cNvSpPr/>
                <p:nvPr/>
              </p:nvSpPr>
              <p:spPr bwMode="auto">
                <a:xfrm rot="10800000">
                  <a:off x="2339422" y="1012876"/>
                  <a:ext cx="3147690" cy="1074074"/>
                </a:xfrm>
                <a:custGeom>
                  <a:gdLst>
                    <a:gd name="connsiteX0" fmla="*/ 3494407 w 4138458"/>
                    <a:gd name="connsiteY0" fmla="*/ 1121227 h 1412149"/>
                    <a:gd name="connsiteX1" fmla="*/ 3567991 w 4138458"/>
                    <a:gd name="connsiteY1" fmla="*/ 1078962 h 1412149"/>
                    <a:gd name="connsiteX2" fmla="*/ 3758764 w 4138458"/>
                    <a:gd name="connsiteY2" fmla="*/ 748339 h 1412149"/>
                    <a:gd name="connsiteX3" fmla="*/ 3758764 w 4138458"/>
                    <a:gd name="connsiteY3" fmla="*/ 663809 h 1412149"/>
                    <a:gd name="connsiteX4" fmla="*/ 3567991 w 4138458"/>
                    <a:gd name="connsiteY4" fmla="*/ 333186 h 1412149"/>
                    <a:gd name="connsiteX5" fmla="*/ 3494407 w 4138458"/>
                    <a:gd name="connsiteY5" fmla="*/ 290921 h 1412149"/>
                    <a:gd name="connsiteX6" fmla="*/ 3333442 w 4138458"/>
                    <a:gd name="connsiteY6" fmla="*/ 290921 h 1412149"/>
                    <a:gd name="connsiteX7" fmla="*/ 3295129 w 4138458"/>
                    <a:gd name="connsiteY7" fmla="*/ 290921 h 1412149"/>
                    <a:gd name="connsiteX8" fmla="*/ 3289167 w 4138458"/>
                    <a:gd name="connsiteY8" fmla="*/ 290921 h 1412149"/>
                    <a:gd name="connsiteX9" fmla="*/ 3247435 w 4138458"/>
                    <a:gd name="connsiteY9" fmla="*/ 290921 h 1412149"/>
                    <a:gd name="connsiteX10" fmla="*/ 3238801 w 4138458"/>
                    <a:gd name="connsiteY10" fmla="*/ 290921 h 1412149"/>
                    <a:gd name="connsiteX11" fmla="*/ 3134164 w 4138458"/>
                    <a:gd name="connsiteY11" fmla="*/ 290921 h 1412149"/>
                    <a:gd name="connsiteX12" fmla="*/ 3112861 w 4138458"/>
                    <a:gd name="connsiteY12" fmla="*/ 290921 h 1412149"/>
                    <a:gd name="connsiteX13" fmla="*/ 3095851 w 4138458"/>
                    <a:gd name="connsiteY13" fmla="*/ 290921 h 1412149"/>
                    <a:gd name="connsiteX14" fmla="*/ 3089889 w 4138458"/>
                    <a:gd name="connsiteY14" fmla="*/ 290921 h 1412149"/>
                    <a:gd name="connsiteX15" fmla="*/ 3048157 w 4138458"/>
                    <a:gd name="connsiteY15" fmla="*/ 290921 h 1412149"/>
                    <a:gd name="connsiteX16" fmla="*/ 3039523 w 4138458"/>
                    <a:gd name="connsiteY16" fmla="*/ 290921 h 1412149"/>
                    <a:gd name="connsiteX17" fmla="*/ 2934886 w 4138458"/>
                    <a:gd name="connsiteY17" fmla="*/ 290921 h 1412149"/>
                    <a:gd name="connsiteX18" fmla="*/ 2913583 w 4138458"/>
                    <a:gd name="connsiteY18" fmla="*/ 290921 h 1412149"/>
                    <a:gd name="connsiteX19" fmla="*/ 2840245 w 4138458"/>
                    <a:gd name="connsiteY19" fmla="*/ 290921 h 1412149"/>
                    <a:gd name="connsiteX20" fmla="*/ 2714305 w 4138458"/>
                    <a:gd name="connsiteY20" fmla="*/ 290921 h 1412149"/>
                    <a:gd name="connsiteX21" fmla="*/ 2709913 w 4138458"/>
                    <a:gd name="connsiteY21" fmla="*/ 292233 h 1412149"/>
                    <a:gd name="connsiteX22" fmla="*/ 2705494 w 4138458"/>
                    <a:gd name="connsiteY22" fmla="*/ 290921 h 1412149"/>
                    <a:gd name="connsiteX23" fmla="*/ 2323948 w 4138458"/>
                    <a:gd name="connsiteY23" fmla="*/ 290921 h 1412149"/>
                    <a:gd name="connsiteX24" fmla="*/ 2319556 w 4138458"/>
                    <a:gd name="connsiteY24" fmla="*/ 292233 h 1412149"/>
                    <a:gd name="connsiteX25" fmla="*/ 2315137 w 4138458"/>
                    <a:gd name="connsiteY25" fmla="*/ 290921 h 1412149"/>
                    <a:gd name="connsiteX26" fmla="*/ 2059531 w 4138458"/>
                    <a:gd name="connsiteY26" fmla="*/ 290921 h 1412149"/>
                    <a:gd name="connsiteX27" fmla="*/ 1955409 w 4138458"/>
                    <a:gd name="connsiteY27" fmla="*/ 290921 h 1412149"/>
                    <a:gd name="connsiteX28" fmla="*/ 1949447 w 4138458"/>
                    <a:gd name="connsiteY28" fmla="*/ 290921 h 1412149"/>
                    <a:gd name="connsiteX29" fmla="*/ 1933591 w 4138458"/>
                    <a:gd name="connsiteY29" fmla="*/ 290921 h 1412149"/>
                    <a:gd name="connsiteX30" fmla="*/ 1907716 w 4138458"/>
                    <a:gd name="connsiteY30" fmla="*/ 290921 h 1412149"/>
                    <a:gd name="connsiteX31" fmla="*/ 1699803 w 4138458"/>
                    <a:gd name="connsiteY31" fmla="*/ 290921 h 1412149"/>
                    <a:gd name="connsiteX32" fmla="*/ 1666857 w 4138458"/>
                    <a:gd name="connsiteY32" fmla="*/ 290921 h 1412149"/>
                    <a:gd name="connsiteX33" fmla="*/ 1660895 w 4138458"/>
                    <a:gd name="connsiteY33" fmla="*/ 290921 h 1412149"/>
                    <a:gd name="connsiteX34" fmla="*/ 1619163 w 4138458"/>
                    <a:gd name="connsiteY34" fmla="*/ 290921 h 1412149"/>
                    <a:gd name="connsiteX35" fmla="*/ 1573863 w 4138458"/>
                    <a:gd name="connsiteY35" fmla="*/ 290921 h 1412149"/>
                    <a:gd name="connsiteX36" fmla="*/ 1508939 w 4138458"/>
                    <a:gd name="connsiteY36" fmla="*/ 290921 h 1412149"/>
                    <a:gd name="connsiteX37" fmla="*/ 1505892 w 4138458"/>
                    <a:gd name="connsiteY37" fmla="*/ 290921 h 1412149"/>
                    <a:gd name="connsiteX38" fmla="*/ 1502977 w 4138458"/>
                    <a:gd name="connsiteY38" fmla="*/ 290921 h 1412149"/>
                    <a:gd name="connsiteX39" fmla="*/ 1461246 w 4138458"/>
                    <a:gd name="connsiteY39" fmla="*/ 290921 h 1412149"/>
                    <a:gd name="connsiteX40" fmla="*/ 1411251 w 4138458"/>
                    <a:gd name="connsiteY40" fmla="*/ 290921 h 1412149"/>
                    <a:gd name="connsiteX41" fmla="*/ 1347974 w 4138458"/>
                    <a:gd name="connsiteY41" fmla="*/ 290921 h 1412149"/>
                    <a:gd name="connsiteX42" fmla="*/ 1285311 w 4138458"/>
                    <a:gd name="connsiteY42" fmla="*/ 290921 h 1412149"/>
                    <a:gd name="connsiteX43" fmla="*/ 1253333 w 4138458"/>
                    <a:gd name="connsiteY43" fmla="*/ 290921 h 1412149"/>
                    <a:gd name="connsiteX44" fmla="*/ 1173474 w 4138458"/>
                    <a:gd name="connsiteY44" fmla="*/ 290921 h 1412149"/>
                    <a:gd name="connsiteX45" fmla="*/ 1167512 w 4138458"/>
                    <a:gd name="connsiteY45" fmla="*/ 290921 h 1412149"/>
                    <a:gd name="connsiteX46" fmla="*/ 1127393 w 4138458"/>
                    <a:gd name="connsiteY46" fmla="*/ 290921 h 1412149"/>
                    <a:gd name="connsiteX47" fmla="*/ 1125780 w 4138458"/>
                    <a:gd name="connsiteY47" fmla="*/ 290921 h 1412149"/>
                    <a:gd name="connsiteX48" fmla="*/ 1030708 w 4138458"/>
                    <a:gd name="connsiteY48" fmla="*/ 290921 h 1412149"/>
                    <a:gd name="connsiteX49" fmla="*/ 1024746 w 4138458"/>
                    <a:gd name="connsiteY49" fmla="*/ 290921 h 1412149"/>
                    <a:gd name="connsiteX50" fmla="*/ 1012509 w 4138458"/>
                    <a:gd name="connsiteY50" fmla="*/ 290921 h 1412149"/>
                    <a:gd name="connsiteX51" fmla="*/ 983015 w 4138458"/>
                    <a:gd name="connsiteY51" fmla="*/ 290921 h 1412149"/>
                    <a:gd name="connsiteX52" fmla="*/ 917868 w 4138458"/>
                    <a:gd name="connsiteY52" fmla="*/ 290921 h 1412149"/>
                    <a:gd name="connsiteX53" fmla="*/ 869743 w 4138458"/>
                    <a:gd name="connsiteY53" fmla="*/ 290921 h 1412149"/>
                    <a:gd name="connsiteX54" fmla="*/ 791928 w 4138458"/>
                    <a:gd name="connsiteY54" fmla="*/ 290921 h 1412149"/>
                    <a:gd name="connsiteX55" fmla="*/ 775102 w 4138458"/>
                    <a:gd name="connsiteY55" fmla="*/ 290921 h 1412149"/>
                    <a:gd name="connsiteX56" fmla="*/ 649162 w 4138458"/>
                    <a:gd name="connsiteY56" fmla="*/ 290921 h 1412149"/>
                    <a:gd name="connsiteX57" fmla="*/ 575578 w 4138458"/>
                    <a:gd name="connsiteY57" fmla="*/ 333186 h 1412149"/>
                    <a:gd name="connsiteX58" fmla="*/ 384805 w 4138458"/>
                    <a:gd name="connsiteY58" fmla="*/ 663809 h 1412149"/>
                    <a:gd name="connsiteX59" fmla="*/ 384805 w 4138458"/>
                    <a:gd name="connsiteY59" fmla="*/ 748339 h 1412149"/>
                    <a:gd name="connsiteX60" fmla="*/ 575578 w 4138458"/>
                    <a:gd name="connsiteY60" fmla="*/ 1078962 h 1412149"/>
                    <a:gd name="connsiteX61" fmla="*/ 649162 w 4138458"/>
                    <a:gd name="connsiteY61" fmla="*/ 1121227 h 1412149"/>
                    <a:gd name="connsiteX62" fmla="*/ 791928 w 4138458"/>
                    <a:gd name="connsiteY62" fmla="*/ 1121227 h 1412149"/>
                    <a:gd name="connsiteX63" fmla="*/ 1030708 w 4138458"/>
                    <a:gd name="connsiteY63" fmla="*/ 1121227 h 1412149"/>
                    <a:gd name="connsiteX64" fmla="*/ 1127393 w 4138458"/>
                    <a:gd name="connsiteY64" fmla="*/ 1121227 h 1412149"/>
                    <a:gd name="connsiteX65" fmla="*/ 1173474 w 4138458"/>
                    <a:gd name="connsiteY65" fmla="*/ 1121227 h 1412149"/>
                    <a:gd name="connsiteX66" fmla="*/ 1285311 w 4138458"/>
                    <a:gd name="connsiteY66" fmla="*/ 1121227 h 1412149"/>
                    <a:gd name="connsiteX67" fmla="*/ 1508939 w 4138458"/>
                    <a:gd name="connsiteY67" fmla="*/ 1121227 h 1412149"/>
                    <a:gd name="connsiteX68" fmla="*/ 1573863 w 4138458"/>
                    <a:gd name="connsiteY68" fmla="*/ 1121227 h 1412149"/>
                    <a:gd name="connsiteX69" fmla="*/ 1666857 w 4138458"/>
                    <a:gd name="connsiteY69" fmla="*/ 1121227 h 1412149"/>
                    <a:gd name="connsiteX70" fmla="*/ 1933591 w 4138458"/>
                    <a:gd name="connsiteY70" fmla="*/ 1121227 h 1412149"/>
                    <a:gd name="connsiteX71" fmla="*/ 1955409 w 4138458"/>
                    <a:gd name="connsiteY71" fmla="*/ 1121227 h 1412149"/>
                    <a:gd name="connsiteX72" fmla="*/ 2315137 w 4138458"/>
                    <a:gd name="connsiteY72" fmla="*/ 1121227 h 1412149"/>
                    <a:gd name="connsiteX73" fmla="*/ 2319556 w 4138458"/>
                    <a:gd name="connsiteY73" fmla="*/ 1119915 h 1412149"/>
                    <a:gd name="connsiteX74" fmla="*/ 2323948 w 4138458"/>
                    <a:gd name="connsiteY74" fmla="*/ 1121227 h 1412149"/>
                    <a:gd name="connsiteX75" fmla="*/ 2705494 w 4138458"/>
                    <a:gd name="connsiteY75" fmla="*/ 1121227 h 1412149"/>
                    <a:gd name="connsiteX76" fmla="*/ 2709913 w 4138458"/>
                    <a:gd name="connsiteY76" fmla="*/ 1119915 h 1412149"/>
                    <a:gd name="connsiteX77" fmla="*/ 2714305 w 4138458"/>
                    <a:gd name="connsiteY77" fmla="*/ 1121227 h 1412149"/>
                    <a:gd name="connsiteX78" fmla="*/ 2913583 w 4138458"/>
                    <a:gd name="connsiteY78" fmla="*/ 1121227 h 1412149"/>
                    <a:gd name="connsiteX79" fmla="*/ 3095851 w 4138458"/>
                    <a:gd name="connsiteY79" fmla="*/ 1121227 h 1412149"/>
                    <a:gd name="connsiteX80" fmla="*/ 3112861 w 4138458"/>
                    <a:gd name="connsiteY80" fmla="*/ 1121227 h 1412149"/>
                    <a:gd name="connsiteX81" fmla="*/ 3295129 w 4138458"/>
                    <a:gd name="connsiteY81" fmla="*/ 1121227 h 1412149"/>
                    <a:gd name="connsiteX82" fmla="*/ 3671470 w 4138458"/>
                    <a:gd name="connsiteY82" fmla="*/ 1412149 h 1412149"/>
                    <a:gd name="connsiteX83" fmla="*/ 3163470 w 4138458"/>
                    <a:gd name="connsiteY83" fmla="*/ 1412149 h 1412149"/>
                    <a:gd name="connsiteX84" fmla="*/ 3022552 w 4138458"/>
                    <a:gd name="connsiteY84" fmla="*/ 1412149 h 1412149"/>
                    <a:gd name="connsiteX85" fmla="*/ 2554799 w 4138458"/>
                    <a:gd name="connsiteY85" fmla="*/ 1412149 h 1412149"/>
                    <a:gd name="connsiteX86" fmla="*/ 2514552 w 4138458"/>
                    <a:gd name="connsiteY86" fmla="*/ 1412149 h 1412149"/>
                    <a:gd name="connsiteX87" fmla="*/ 2266137 w 4138458"/>
                    <a:gd name="connsiteY87" fmla="*/ 1412149 h 1412149"/>
                    <a:gd name="connsiteX88" fmla="*/ 1905881 w 4138458"/>
                    <a:gd name="connsiteY88" fmla="*/ 1412149 h 1412149"/>
                    <a:gd name="connsiteX89" fmla="*/ 1809866 w 4138458"/>
                    <a:gd name="connsiteY89" fmla="*/ 1412149 h 1412149"/>
                    <a:gd name="connsiteX90" fmla="*/ 1617219 w 4138458"/>
                    <a:gd name="connsiteY90" fmla="*/ 1412149 h 1412149"/>
                    <a:gd name="connsiteX91" fmla="*/ 1489857 w 4138458"/>
                    <a:gd name="connsiteY91" fmla="*/ 1412149 h 1412149"/>
                    <a:gd name="connsiteX92" fmla="*/ 1301866 w 4138458"/>
                    <a:gd name="connsiteY92" fmla="*/ 1412149 h 1412149"/>
                    <a:gd name="connsiteX93" fmla="*/ 1160948 w 4138458"/>
                    <a:gd name="connsiteY93" fmla="*/ 1412149 h 1412149"/>
                    <a:gd name="connsiteX94" fmla="*/ 1115038 w 4138458"/>
                    <a:gd name="connsiteY94" fmla="*/ 1412149 h 1412149"/>
                    <a:gd name="connsiteX95" fmla="*/ 840939 w 4138458"/>
                    <a:gd name="connsiteY95" fmla="*/ 1412149 h 1412149"/>
                    <a:gd name="connsiteX96" fmla="*/ 652948 w 4138458"/>
                    <a:gd name="connsiteY96" fmla="*/ 1412149 h 1412149"/>
                    <a:gd name="connsiteX97" fmla="*/ 466120 w 4138458"/>
                    <a:gd name="connsiteY97" fmla="*/ 1412149 h 1412149"/>
                    <a:gd name="connsiteX98" fmla="*/ 340972 w 4138458"/>
                    <a:gd name="connsiteY98" fmla="*/ 1340266 h 1412149"/>
                    <a:gd name="connsiteX99" fmla="*/ 16513 w 4138458"/>
                    <a:gd name="connsiteY99" fmla="*/ 777957 h 1412149"/>
                    <a:gd name="connsiteX100" fmla="*/ 16513 w 4138458"/>
                    <a:gd name="connsiteY100" fmla="*/ 634192 h 1412149"/>
                    <a:gd name="connsiteX101" fmla="*/ 340972 w 4138458"/>
                    <a:gd name="connsiteY101" fmla="*/ 71883 h 1412149"/>
                    <a:gd name="connsiteX102" fmla="*/ 466120 w 4138458"/>
                    <a:gd name="connsiteY102" fmla="*/ 0 h 1412149"/>
                    <a:gd name="connsiteX103" fmla="*/ 652948 w 4138458"/>
                    <a:gd name="connsiteY103" fmla="*/ 0 h 1412149"/>
                    <a:gd name="connsiteX104" fmla="*/ 680314 w 4138458"/>
                    <a:gd name="connsiteY104" fmla="*/ 0 h 1412149"/>
                    <a:gd name="connsiteX105" fmla="*/ 840939 w 4138458"/>
                    <a:gd name="connsiteY105" fmla="*/ 0 h 1412149"/>
                    <a:gd name="connsiteX106" fmla="*/ 841276 w 4138458"/>
                    <a:gd name="connsiteY106" fmla="*/ 0 h 1412149"/>
                    <a:gd name="connsiteX107" fmla="*/ 867142 w 4138458"/>
                    <a:gd name="connsiteY107" fmla="*/ 0 h 1412149"/>
                    <a:gd name="connsiteX108" fmla="*/ 956611 w 4138458"/>
                    <a:gd name="connsiteY108" fmla="*/ 0 h 1412149"/>
                    <a:gd name="connsiteX109" fmla="*/ 1028104 w 4138458"/>
                    <a:gd name="connsiteY109" fmla="*/ 0 h 1412149"/>
                    <a:gd name="connsiteX110" fmla="*/ 1033923 w 4138458"/>
                    <a:gd name="connsiteY110" fmla="*/ 0 h 1412149"/>
                    <a:gd name="connsiteX111" fmla="*/ 1055133 w 4138458"/>
                    <a:gd name="connsiteY111" fmla="*/ 0 h 1412149"/>
                    <a:gd name="connsiteX112" fmla="*/ 1080817 w 4138458"/>
                    <a:gd name="connsiteY112" fmla="*/ 0 h 1412149"/>
                    <a:gd name="connsiteX113" fmla="*/ 1115038 w 4138458"/>
                    <a:gd name="connsiteY113" fmla="*/ 0 h 1412149"/>
                    <a:gd name="connsiteX114" fmla="*/ 1143439 w 4138458"/>
                    <a:gd name="connsiteY114" fmla="*/ 0 h 1412149"/>
                    <a:gd name="connsiteX115" fmla="*/ 1160948 w 4138458"/>
                    <a:gd name="connsiteY115" fmla="*/ 0 h 1412149"/>
                    <a:gd name="connsiteX116" fmla="*/ 1216095 w 4138458"/>
                    <a:gd name="connsiteY116" fmla="*/ 0 h 1412149"/>
                    <a:gd name="connsiteX117" fmla="*/ 1220751 w 4138458"/>
                    <a:gd name="connsiteY117" fmla="*/ 0 h 1412149"/>
                    <a:gd name="connsiteX118" fmla="*/ 1267645 w 4138458"/>
                    <a:gd name="connsiteY118" fmla="*/ 0 h 1412149"/>
                    <a:gd name="connsiteX119" fmla="*/ 1291726 w 4138458"/>
                    <a:gd name="connsiteY119" fmla="*/ 0 h 1412149"/>
                    <a:gd name="connsiteX120" fmla="*/ 1301866 w 4138458"/>
                    <a:gd name="connsiteY120" fmla="*/ 0 h 1412149"/>
                    <a:gd name="connsiteX121" fmla="*/ 1331430 w 4138458"/>
                    <a:gd name="connsiteY121" fmla="*/ 0 h 1412149"/>
                    <a:gd name="connsiteX122" fmla="*/ 1375142 w 4138458"/>
                    <a:gd name="connsiteY122" fmla="*/ 0 h 1412149"/>
                    <a:gd name="connsiteX123" fmla="*/ 1408742 w 4138458"/>
                    <a:gd name="connsiteY123" fmla="*/ 0 h 1412149"/>
                    <a:gd name="connsiteX124" fmla="*/ 1455636 w 4138458"/>
                    <a:gd name="connsiteY124" fmla="*/ 0 h 1412149"/>
                    <a:gd name="connsiteX125" fmla="*/ 1479717 w 4138458"/>
                    <a:gd name="connsiteY125" fmla="*/ 0 h 1412149"/>
                    <a:gd name="connsiteX126" fmla="*/ 1489857 w 4138458"/>
                    <a:gd name="connsiteY126" fmla="*/ 0 h 1412149"/>
                    <a:gd name="connsiteX127" fmla="*/ 1536104 w 4138458"/>
                    <a:gd name="connsiteY127" fmla="*/ 0 h 1412149"/>
                    <a:gd name="connsiteX128" fmla="*/ 1617219 w 4138458"/>
                    <a:gd name="connsiteY128" fmla="*/ 0 h 1412149"/>
                    <a:gd name="connsiteX129" fmla="*/ 1651439 w 4138458"/>
                    <a:gd name="connsiteY129" fmla="*/ 0 h 1412149"/>
                    <a:gd name="connsiteX130" fmla="*/ 1728751 w 4138458"/>
                    <a:gd name="connsiteY130" fmla="*/ 0 h 1412149"/>
                    <a:gd name="connsiteX131" fmla="*/ 1775645 w 4138458"/>
                    <a:gd name="connsiteY131" fmla="*/ 0 h 1412149"/>
                    <a:gd name="connsiteX132" fmla="*/ 1799726 w 4138458"/>
                    <a:gd name="connsiteY132" fmla="*/ 0 h 1412149"/>
                    <a:gd name="connsiteX133" fmla="*/ 1809866 w 4138458"/>
                    <a:gd name="connsiteY133" fmla="*/ 0 h 1412149"/>
                    <a:gd name="connsiteX134" fmla="*/ 1831413 w 4138458"/>
                    <a:gd name="connsiteY134" fmla="*/ 0 h 1412149"/>
                    <a:gd name="connsiteX135" fmla="*/ 1905881 w 4138458"/>
                    <a:gd name="connsiteY135" fmla="*/ 0 h 1412149"/>
                    <a:gd name="connsiteX136" fmla="*/ 1992375 w 4138458"/>
                    <a:gd name="connsiteY136" fmla="*/ 0 h 1412149"/>
                    <a:gd name="connsiteX137" fmla="*/ 2107709 w 4138458"/>
                    <a:gd name="connsiteY137" fmla="*/ 0 h 1412149"/>
                    <a:gd name="connsiteX138" fmla="*/ 2120075 w 4138458"/>
                    <a:gd name="connsiteY138" fmla="*/ 0 h 1412149"/>
                    <a:gd name="connsiteX139" fmla="*/ 2185022 w 4138458"/>
                    <a:gd name="connsiteY139" fmla="*/ 0 h 1412149"/>
                    <a:gd name="connsiteX140" fmla="*/ 2231916 w 4138458"/>
                    <a:gd name="connsiteY140" fmla="*/ 0 h 1412149"/>
                    <a:gd name="connsiteX141" fmla="*/ 2255997 w 4138458"/>
                    <a:gd name="connsiteY141" fmla="*/ 0 h 1412149"/>
                    <a:gd name="connsiteX142" fmla="*/ 2266137 w 4138458"/>
                    <a:gd name="connsiteY142" fmla="*/ 0 h 1412149"/>
                    <a:gd name="connsiteX143" fmla="*/ 2281036 w 4138458"/>
                    <a:gd name="connsiteY143" fmla="*/ 0 h 1412149"/>
                    <a:gd name="connsiteX144" fmla="*/ 2473684 w 4138458"/>
                    <a:gd name="connsiteY144" fmla="*/ 0 h 1412149"/>
                    <a:gd name="connsiteX145" fmla="*/ 2514552 w 4138458"/>
                    <a:gd name="connsiteY145" fmla="*/ 0 h 1412149"/>
                    <a:gd name="connsiteX146" fmla="*/ 2520578 w 4138458"/>
                    <a:gd name="connsiteY146" fmla="*/ 0 h 1412149"/>
                    <a:gd name="connsiteX147" fmla="*/ 2544659 w 4138458"/>
                    <a:gd name="connsiteY147" fmla="*/ 0 h 1412149"/>
                    <a:gd name="connsiteX148" fmla="*/ 2554799 w 4138458"/>
                    <a:gd name="connsiteY148" fmla="*/ 0 h 1412149"/>
                    <a:gd name="connsiteX149" fmla="*/ 2680485 w 4138458"/>
                    <a:gd name="connsiteY149" fmla="*/ 0 h 1412149"/>
                    <a:gd name="connsiteX150" fmla="*/ 3005042 w 4138458"/>
                    <a:gd name="connsiteY150" fmla="*/ 0 h 1412149"/>
                    <a:gd name="connsiteX151" fmla="*/ 3022552 w 4138458"/>
                    <a:gd name="connsiteY151" fmla="*/ 0 h 1412149"/>
                    <a:gd name="connsiteX152" fmla="*/ 3082355 w 4138458"/>
                    <a:gd name="connsiteY152" fmla="*/ 0 h 1412149"/>
                    <a:gd name="connsiteX153" fmla="*/ 3129249 w 4138458"/>
                    <a:gd name="connsiteY153" fmla="*/ 0 h 1412149"/>
                    <a:gd name="connsiteX154" fmla="*/ 3153330 w 4138458"/>
                    <a:gd name="connsiteY154" fmla="*/ 0 h 1412149"/>
                    <a:gd name="connsiteX155" fmla="*/ 3163470 w 4138458"/>
                    <a:gd name="connsiteY155" fmla="*/ 0 h 1412149"/>
                    <a:gd name="connsiteX156" fmla="*/ 3236746 w 4138458"/>
                    <a:gd name="connsiteY156" fmla="*/ 0 h 1412149"/>
                    <a:gd name="connsiteX157" fmla="*/ 3671470 w 4138458"/>
                    <a:gd name="connsiteY157" fmla="*/ 0 h 1412149"/>
                    <a:gd name="connsiteX158" fmla="*/ 3796617 w 4138458"/>
                    <a:gd name="connsiteY158" fmla="*/ 71883 h 1412149"/>
                    <a:gd name="connsiteX159" fmla="*/ 4121076 w 4138458"/>
                    <a:gd name="connsiteY159" fmla="*/ 634192 h 1412149"/>
                    <a:gd name="connsiteX160" fmla="*/ 4121076 w 4138458"/>
                    <a:gd name="connsiteY160" fmla="*/ 777957 h 1412149"/>
                    <a:gd name="connsiteX161" fmla="*/ 3796617 w 4138458"/>
                    <a:gd name="connsiteY161" fmla="*/ 1340266 h 1412149"/>
                    <a:gd name="connsiteX162" fmla="*/ 3671470 w 4138458"/>
                    <a:gd name="connsiteY162" fmla="*/ 1412149 h 14121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</a:cxnLst>
                  <a:rect l="l" t="t" r="r" b="b"/>
                  <a:pathLst>
                    <a:path w="4138458" h="1412149">
                      <a:moveTo>
                        <a:pt x="3494407" y="1121227"/>
                      </a:moveTo>
                      <a:cubicBezTo>
                        <a:pt x="3521660" y="1121227"/>
                        <a:pt x="3554364" y="1102140"/>
                        <a:pt x="3567991" y="1078962"/>
                      </a:cubicBezTo>
                      <a:cubicBezTo>
                        <a:pt x="3567991" y="1078962"/>
                        <a:pt x="3567991" y="1078962"/>
                        <a:pt x="3758764" y="748339"/>
                      </a:cubicBezTo>
                      <a:cubicBezTo>
                        <a:pt x="3772390" y="725162"/>
                        <a:pt x="3772390" y="686987"/>
                        <a:pt x="3758764" y="663809"/>
                      </a:cubicBezTo>
                      <a:cubicBezTo>
                        <a:pt x="3758764" y="663809"/>
                        <a:pt x="3758764" y="663809"/>
                        <a:pt x="3567991" y="333186"/>
                      </a:cubicBezTo>
                      <a:cubicBezTo>
                        <a:pt x="3554364" y="310009"/>
                        <a:pt x="3521660" y="290921"/>
                        <a:pt x="3494407" y="290921"/>
                      </a:cubicBezTo>
                      <a:cubicBezTo>
                        <a:pt x="3494407" y="290921"/>
                        <a:pt x="3494407" y="290921"/>
                        <a:pt x="3333442" y="290921"/>
                      </a:cubicBezTo>
                      <a:lnTo>
                        <a:pt x="3295129" y="290921"/>
                      </a:lnTo>
                      <a:lnTo>
                        <a:pt x="3289167" y="290921"/>
                      </a:lnTo>
                      <a:lnTo>
                        <a:pt x="3247435" y="290921"/>
                      </a:lnTo>
                      <a:lnTo>
                        <a:pt x="3238801" y="290921"/>
                      </a:lnTo>
                      <a:lnTo>
                        <a:pt x="3134164" y="290921"/>
                      </a:lnTo>
                      <a:lnTo>
                        <a:pt x="3112861" y="290921"/>
                      </a:lnTo>
                      <a:lnTo>
                        <a:pt x="3095851" y="290921"/>
                      </a:lnTo>
                      <a:lnTo>
                        <a:pt x="3089889" y="290921"/>
                      </a:lnTo>
                      <a:lnTo>
                        <a:pt x="3048157" y="290921"/>
                      </a:lnTo>
                      <a:lnTo>
                        <a:pt x="3039523" y="290921"/>
                      </a:lnTo>
                      <a:lnTo>
                        <a:pt x="2934886" y="290921"/>
                      </a:lnTo>
                      <a:lnTo>
                        <a:pt x="2913583" y="290921"/>
                      </a:lnTo>
                      <a:lnTo>
                        <a:pt x="2840245" y="290921"/>
                      </a:lnTo>
                      <a:cubicBezTo>
                        <a:pt x="2803730" y="290921"/>
                        <a:pt x="2761998" y="290921"/>
                        <a:pt x="2714305" y="290921"/>
                      </a:cubicBezTo>
                      <a:lnTo>
                        <a:pt x="2709913" y="292233"/>
                      </a:lnTo>
                      <a:lnTo>
                        <a:pt x="2705494" y="290921"/>
                      </a:lnTo>
                      <a:cubicBezTo>
                        <a:pt x="2705494" y="290921"/>
                        <a:pt x="2705494" y="290921"/>
                        <a:pt x="2323948" y="290921"/>
                      </a:cubicBezTo>
                      <a:lnTo>
                        <a:pt x="2319556" y="292233"/>
                      </a:lnTo>
                      <a:lnTo>
                        <a:pt x="2315137" y="290921"/>
                      </a:lnTo>
                      <a:cubicBezTo>
                        <a:pt x="2315137" y="290921"/>
                        <a:pt x="2315137" y="290921"/>
                        <a:pt x="2059531" y="290921"/>
                      </a:cubicBezTo>
                      <a:lnTo>
                        <a:pt x="1955409" y="290921"/>
                      </a:lnTo>
                      <a:lnTo>
                        <a:pt x="1949447" y="290921"/>
                      </a:lnTo>
                      <a:lnTo>
                        <a:pt x="1933591" y="290921"/>
                      </a:lnTo>
                      <a:lnTo>
                        <a:pt x="1907716" y="290921"/>
                      </a:lnTo>
                      <a:cubicBezTo>
                        <a:pt x="1871946" y="290921"/>
                        <a:pt x="1809348" y="290921"/>
                        <a:pt x="1699803" y="290921"/>
                      </a:cubicBezTo>
                      <a:lnTo>
                        <a:pt x="1666857" y="290921"/>
                      </a:lnTo>
                      <a:lnTo>
                        <a:pt x="1660895" y="290921"/>
                      </a:lnTo>
                      <a:lnTo>
                        <a:pt x="1619163" y="290921"/>
                      </a:lnTo>
                      <a:lnTo>
                        <a:pt x="1573863" y="290921"/>
                      </a:lnTo>
                      <a:lnTo>
                        <a:pt x="1508939" y="290921"/>
                      </a:lnTo>
                      <a:lnTo>
                        <a:pt x="1505892" y="290921"/>
                      </a:lnTo>
                      <a:lnTo>
                        <a:pt x="1502977" y="290921"/>
                      </a:lnTo>
                      <a:lnTo>
                        <a:pt x="1461246" y="290921"/>
                      </a:lnTo>
                      <a:lnTo>
                        <a:pt x="1411251" y="290921"/>
                      </a:lnTo>
                      <a:lnTo>
                        <a:pt x="1347974" y="290921"/>
                      </a:lnTo>
                      <a:lnTo>
                        <a:pt x="1285311" y="290921"/>
                      </a:lnTo>
                      <a:lnTo>
                        <a:pt x="1253333" y="290921"/>
                      </a:lnTo>
                      <a:lnTo>
                        <a:pt x="1173474" y="290921"/>
                      </a:lnTo>
                      <a:lnTo>
                        <a:pt x="1167512" y="290921"/>
                      </a:lnTo>
                      <a:lnTo>
                        <a:pt x="1127393" y="290921"/>
                      </a:lnTo>
                      <a:lnTo>
                        <a:pt x="1125780" y="290921"/>
                      </a:lnTo>
                      <a:lnTo>
                        <a:pt x="1030708" y="290921"/>
                      </a:lnTo>
                      <a:cubicBezTo>
                        <a:pt x="1030708" y="290921"/>
                        <a:pt x="1030708" y="290921"/>
                        <a:pt x="1024746" y="290921"/>
                      </a:cubicBezTo>
                      <a:lnTo>
                        <a:pt x="1012509" y="290921"/>
                      </a:lnTo>
                      <a:lnTo>
                        <a:pt x="983015" y="290921"/>
                      </a:lnTo>
                      <a:lnTo>
                        <a:pt x="917868" y="290921"/>
                      </a:lnTo>
                      <a:lnTo>
                        <a:pt x="869743" y="290921"/>
                      </a:lnTo>
                      <a:lnTo>
                        <a:pt x="791928" y="290921"/>
                      </a:lnTo>
                      <a:lnTo>
                        <a:pt x="775102" y="290921"/>
                      </a:lnTo>
                      <a:cubicBezTo>
                        <a:pt x="738587" y="290921"/>
                        <a:pt x="696855" y="290921"/>
                        <a:pt x="649162" y="290921"/>
                      </a:cubicBezTo>
                      <a:cubicBezTo>
                        <a:pt x="622590" y="290921"/>
                        <a:pt x="589204" y="310009"/>
                        <a:pt x="575578" y="333186"/>
                      </a:cubicBezTo>
                      <a:cubicBezTo>
                        <a:pt x="575578" y="333186"/>
                        <a:pt x="575578" y="333186"/>
                        <a:pt x="384805" y="663809"/>
                      </a:cubicBezTo>
                      <a:cubicBezTo>
                        <a:pt x="371859" y="686987"/>
                        <a:pt x="371859" y="725162"/>
                        <a:pt x="384805" y="748339"/>
                      </a:cubicBezTo>
                      <a:cubicBezTo>
                        <a:pt x="384805" y="748339"/>
                        <a:pt x="384805" y="748339"/>
                        <a:pt x="575578" y="1078962"/>
                      </a:cubicBezTo>
                      <a:cubicBezTo>
                        <a:pt x="589204" y="1102140"/>
                        <a:pt x="622590" y="1121227"/>
                        <a:pt x="649162" y="1121227"/>
                      </a:cubicBezTo>
                      <a:lnTo>
                        <a:pt x="791928" y="1121227"/>
                      </a:lnTo>
                      <a:lnTo>
                        <a:pt x="1030708" y="1121227"/>
                      </a:lnTo>
                      <a:lnTo>
                        <a:pt x="1127393" y="1121227"/>
                      </a:lnTo>
                      <a:lnTo>
                        <a:pt x="1173474" y="1121227"/>
                      </a:lnTo>
                      <a:lnTo>
                        <a:pt x="1285311" y="1121227"/>
                      </a:lnTo>
                      <a:lnTo>
                        <a:pt x="1508939" y="1121227"/>
                      </a:lnTo>
                      <a:lnTo>
                        <a:pt x="1573863" y="1121227"/>
                      </a:lnTo>
                      <a:lnTo>
                        <a:pt x="1666857" y="1121227"/>
                      </a:lnTo>
                      <a:lnTo>
                        <a:pt x="1933591" y="1121227"/>
                      </a:lnTo>
                      <a:lnTo>
                        <a:pt x="1955409" y="1121227"/>
                      </a:lnTo>
                      <a:lnTo>
                        <a:pt x="2315137" y="1121227"/>
                      </a:lnTo>
                      <a:lnTo>
                        <a:pt x="2319556" y="1119915"/>
                      </a:lnTo>
                      <a:lnTo>
                        <a:pt x="2323948" y="1121227"/>
                      </a:lnTo>
                      <a:lnTo>
                        <a:pt x="2705494" y="1121227"/>
                      </a:lnTo>
                      <a:lnTo>
                        <a:pt x="2709913" y="1119915"/>
                      </a:lnTo>
                      <a:lnTo>
                        <a:pt x="2714305" y="1121227"/>
                      </a:lnTo>
                      <a:lnTo>
                        <a:pt x="2913583" y="1121227"/>
                      </a:lnTo>
                      <a:lnTo>
                        <a:pt x="3095851" y="1121227"/>
                      </a:lnTo>
                      <a:lnTo>
                        <a:pt x="3112861" y="1121227"/>
                      </a:lnTo>
                      <a:lnTo>
                        <a:pt x="3295129" y="1121227"/>
                      </a:lnTo>
                      <a:close/>
                      <a:moveTo>
                        <a:pt x="3671470" y="1412149"/>
                      </a:moveTo>
                      <a:lnTo>
                        <a:pt x="3163470" y="1412149"/>
                      </a:lnTo>
                      <a:lnTo>
                        <a:pt x="3022552" y="1412149"/>
                      </a:lnTo>
                      <a:lnTo>
                        <a:pt x="2554799" y="1412149"/>
                      </a:lnTo>
                      <a:lnTo>
                        <a:pt x="2514552" y="1412149"/>
                      </a:lnTo>
                      <a:lnTo>
                        <a:pt x="2266137" y="1412149"/>
                      </a:lnTo>
                      <a:lnTo>
                        <a:pt x="1905881" y="1412149"/>
                      </a:lnTo>
                      <a:lnTo>
                        <a:pt x="1809866" y="1412149"/>
                      </a:lnTo>
                      <a:lnTo>
                        <a:pt x="1617219" y="1412149"/>
                      </a:lnTo>
                      <a:lnTo>
                        <a:pt x="1489857" y="1412149"/>
                      </a:lnTo>
                      <a:lnTo>
                        <a:pt x="1301866" y="1412149"/>
                      </a:lnTo>
                      <a:lnTo>
                        <a:pt x="1160948" y="1412149"/>
                      </a:lnTo>
                      <a:lnTo>
                        <a:pt x="1115038" y="1412149"/>
                      </a:lnTo>
                      <a:lnTo>
                        <a:pt x="840939" y="1412149"/>
                      </a:lnTo>
                      <a:lnTo>
                        <a:pt x="652948" y="1412149"/>
                      </a:lnTo>
                      <a:lnTo>
                        <a:pt x="466120" y="1412149"/>
                      </a:lnTo>
                      <a:cubicBezTo>
                        <a:pt x="420928" y="1412149"/>
                        <a:pt x="364147" y="1379686"/>
                        <a:pt x="340972" y="1340266"/>
                      </a:cubicBezTo>
                      <a:cubicBezTo>
                        <a:pt x="16513" y="777957"/>
                        <a:pt x="16513" y="777957"/>
                        <a:pt x="16513" y="777957"/>
                      </a:cubicBezTo>
                      <a:cubicBezTo>
                        <a:pt x="-5504" y="738538"/>
                        <a:pt x="-5504" y="673611"/>
                        <a:pt x="16513" y="634192"/>
                      </a:cubicBezTo>
                      <a:cubicBezTo>
                        <a:pt x="340972" y="71883"/>
                        <a:pt x="340972" y="71883"/>
                        <a:pt x="340972" y="71883"/>
                      </a:cubicBezTo>
                      <a:cubicBezTo>
                        <a:pt x="364147" y="32463"/>
                        <a:pt x="420928" y="0"/>
                        <a:pt x="466120" y="0"/>
                      </a:cubicBezTo>
                      <a:lnTo>
                        <a:pt x="652948" y="0"/>
                      </a:lnTo>
                      <a:lnTo>
                        <a:pt x="680314" y="0"/>
                      </a:lnTo>
                      <a:lnTo>
                        <a:pt x="840939" y="0"/>
                      </a:lnTo>
                      <a:lnTo>
                        <a:pt x="841276" y="0"/>
                      </a:lnTo>
                      <a:lnTo>
                        <a:pt x="867142" y="0"/>
                      </a:lnTo>
                      <a:lnTo>
                        <a:pt x="956611" y="0"/>
                      </a:lnTo>
                      <a:lnTo>
                        <a:pt x="1028104" y="0"/>
                      </a:lnTo>
                      <a:lnTo>
                        <a:pt x="1033923" y="0"/>
                      </a:lnTo>
                      <a:lnTo>
                        <a:pt x="1055133" y="0"/>
                      </a:lnTo>
                      <a:lnTo>
                        <a:pt x="1080817" y="0"/>
                      </a:lnTo>
                      <a:cubicBezTo>
                        <a:pt x="1115038" y="0"/>
                        <a:pt x="1115038" y="0"/>
                        <a:pt x="1115038" y="0"/>
                      </a:cubicBezTo>
                      <a:lnTo>
                        <a:pt x="1143439" y="0"/>
                      </a:lnTo>
                      <a:lnTo>
                        <a:pt x="1160948" y="0"/>
                      </a:lnTo>
                      <a:lnTo>
                        <a:pt x="1216095" y="0"/>
                      </a:lnTo>
                      <a:lnTo>
                        <a:pt x="1220751" y="0"/>
                      </a:lnTo>
                      <a:lnTo>
                        <a:pt x="1267645" y="0"/>
                      </a:lnTo>
                      <a:lnTo>
                        <a:pt x="1291726" y="0"/>
                      </a:lnTo>
                      <a:lnTo>
                        <a:pt x="1301866" y="0"/>
                      </a:lnTo>
                      <a:lnTo>
                        <a:pt x="1331430" y="0"/>
                      </a:lnTo>
                      <a:lnTo>
                        <a:pt x="1375142" y="0"/>
                      </a:lnTo>
                      <a:lnTo>
                        <a:pt x="1408742" y="0"/>
                      </a:lnTo>
                      <a:lnTo>
                        <a:pt x="1455636" y="0"/>
                      </a:lnTo>
                      <a:lnTo>
                        <a:pt x="1479717" y="0"/>
                      </a:lnTo>
                      <a:lnTo>
                        <a:pt x="1489857" y="0"/>
                      </a:lnTo>
                      <a:lnTo>
                        <a:pt x="1536104" y="0"/>
                      </a:lnTo>
                      <a:lnTo>
                        <a:pt x="1617219" y="0"/>
                      </a:lnTo>
                      <a:lnTo>
                        <a:pt x="1651439" y="0"/>
                      </a:lnTo>
                      <a:lnTo>
                        <a:pt x="1728751" y="0"/>
                      </a:lnTo>
                      <a:lnTo>
                        <a:pt x="1775645" y="0"/>
                      </a:lnTo>
                      <a:lnTo>
                        <a:pt x="1799726" y="0"/>
                      </a:lnTo>
                      <a:lnTo>
                        <a:pt x="1809866" y="0"/>
                      </a:lnTo>
                      <a:lnTo>
                        <a:pt x="1831413" y="0"/>
                      </a:lnTo>
                      <a:lnTo>
                        <a:pt x="1905881" y="0"/>
                      </a:lnTo>
                      <a:lnTo>
                        <a:pt x="1992375" y="0"/>
                      </a:lnTo>
                      <a:lnTo>
                        <a:pt x="2107709" y="0"/>
                      </a:lnTo>
                      <a:lnTo>
                        <a:pt x="2120075" y="0"/>
                      </a:lnTo>
                      <a:lnTo>
                        <a:pt x="2185022" y="0"/>
                      </a:lnTo>
                      <a:lnTo>
                        <a:pt x="2231916" y="0"/>
                      </a:lnTo>
                      <a:lnTo>
                        <a:pt x="2255997" y="0"/>
                      </a:lnTo>
                      <a:lnTo>
                        <a:pt x="2266137" y="0"/>
                      </a:lnTo>
                      <a:lnTo>
                        <a:pt x="2281036" y="0"/>
                      </a:lnTo>
                      <a:cubicBezTo>
                        <a:pt x="2372290" y="0"/>
                        <a:pt x="2433126" y="0"/>
                        <a:pt x="2473684" y="0"/>
                      </a:cubicBezTo>
                      <a:lnTo>
                        <a:pt x="2514552" y="0"/>
                      </a:lnTo>
                      <a:lnTo>
                        <a:pt x="2520578" y="0"/>
                      </a:lnTo>
                      <a:lnTo>
                        <a:pt x="2544659" y="0"/>
                      </a:lnTo>
                      <a:lnTo>
                        <a:pt x="2554799" y="0"/>
                      </a:lnTo>
                      <a:lnTo>
                        <a:pt x="2680485" y="0"/>
                      </a:lnTo>
                      <a:cubicBezTo>
                        <a:pt x="2830376" y="0"/>
                        <a:pt x="2933750" y="0"/>
                        <a:pt x="3005042" y="0"/>
                      </a:cubicBezTo>
                      <a:lnTo>
                        <a:pt x="3022552" y="0"/>
                      </a:lnTo>
                      <a:lnTo>
                        <a:pt x="3082355" y="0"/>
                      </a:lnTo>
                      <a:lnTo>
                        <a:pt x="3129249" y="0"/>
                      </a:lnTo>
                      <a:lnTo>
                        <a:pt x="3153330" y="0"/>
                      </a:lnTo>
                      <a:lnTo>
                        <a:pt x="3163470" y="0"/>
                      </a:lnTo>
                      <a:lnTo>
                        <a:pt x="3236746" y="0"/>
                      </a:lnTo>
                      <a:cubicBezTo>
                        <a:pt x="3671470" y="0"/>
                        <a:pt x="3671470" y="0"/>
                        <a:pt x="3671470" y="0"/>
                      </a:cubicBezTo>
                      <a:cubicBezTo>
                        <a:pt x="3717821" y="0"/>
                        <a:pt x="3773442" y="32463"/>
                        <a:pt x="3796617" y="71883"/>
                      </a:cubicBezTo>
                      <a:cubicBezTo>
                        <a:pt x="4121076" y="634192"/>
                        <a:pt x="4121076" y="634192"/>
                        <a:pt x="4121076" y="634192"/>
                      </a:cubicBezTo>
                      <a:cubicBezTo>
                        <a:pt x="4144252" y="673611"/>
                        <a:pt x="4144252" y="738538"/>
                        <a:pt x="4121076" y="777957"/>
                      </a:cubicBezTo>
                      <a:cubicBezTo>
                        <a:pt x="3796617" y="1340266"/>
                        <a:pt x="3796617" y="1340266"/>
                        <a:pt x="3796617" y="1340266"/>
                      </a:cubicBezTo>
                      <a:cubicBezTo>
                        <a:pt x="3773442" y="1379686"/>
                        <a:pt x="3717821" y="1412149"/>
                        <a:pt x="3671470" y="141214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9050">
                  <a:noFill/>
                </a:ln>
                <a:effectLst>
                  <a:innerShdw blurRad="101600" dist="635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 bwMode="auto">
                <a:xfrm rot="10800000">
                  <a:off x="2339420" y="1012541"/>
                  <a:ext cx="3147691" cy="1074074"/>
                </a:xfrm>
                <a:custGeom>
                  <a:gdLst>
                    <a:gd name="connsiteX0" fmla="*/ 3671470 w 4138458"/>
                    <a:gd name="connsiteY0" fmla="*/ 1412149 h 1412149"/>
                    <a:gd name="connsiteX1" fmla="*/ 3163470 w 4138458"/>
                    <a:gd name="connsiteY1" fmla="*/ 1412149 h 1412149"/>
                    <a:gd name="connsiteX2" fmla="*/ 3022552 w 4138458"/>
                    <a:gd name="connsiteY2" fmla="*/ 1412149 h 1412149"/>
                    <a:gd name="connsiteX3" fmla="*/ 2554799 w 4138458"/>
                    <a:gd name="connsiteY3" fmla="*/ 1412149 h 1412149"/>
                    <a:gd name="connsiteX4" fmla="*/ 2514552 w 4138458"/>
                    <a:gd name="connsiteY4" fmla="*/ 1412149 h 1412149"/>
                    <a:gd name="connsiteX5" fmla="*/ 2266137 w 4138458"/>
                    <a:gd name="connsiteY5" fmla="*/ 1412149 h 1412149"/>
                    <a:gd name="connsiteX6" fmla="*/ 1905881 w 4138458"/>
                    <a:gd name="connsiteY6" fmla="*/ 1412149 h 1412149"/>
                    <a:gd name="connsiteX7" fmla="*/ 1809866 w 4138458"/>
                    <a:gd name="connsiteY7" fmla="*/ 1412149 h 1412149"/>
                    <a:gd name="connsiteX8" fmla="*/ 1617219 w 4138458"/>
                    <a:gd name="connsiteY8" fmla="*/ 1412149 h 1412149"/>
                    <a:gd name="connsiteX9" fmla="*/ 1489857 w 4138458"/>
                    <a:gd name="connsiteY9" fmla="*/ 1412149 h 1412149"/>
                    <a:gd name="connsiteX10" fmla="*/ 1301866 w 4138458"/>
                    <a:gd name="connsiteY10" fmla="*/ 1412149 h 1412149"/>
                    <a:gd name="connsiteX11" fmla="*/ 1160948 w 4138458"/>
                    <a:gd name="connsiteY11" fmla="*/ 1412149 h 1412149"/>
                    <a:gd name="connsiteX12" fmla="*/ 1115038 w 4138458"/>
                    <a:gd name="connsiteY12" fmla="*/ 1412149 h 1412149"/>
                    <a:gd name="connsiteX13" fmla="*/ 840939 w 4138458"/>
                    <a:gd name="connsiteY13" fmla="*/ 1412149 h 1412149"/>
                    <a:gd name="connsiteX14" fmla="*/ 652948 w 4138458"/>
                    <a:gd name="connsiteY14" fmla="*/ 1412149 h 1412149"/>
                    <a:gd name="connsiteX15" fmla="*/ 466120 w 4138458"/>
                    <a:gd name="connsiteY15" fmla="*/ 1412149 h 1412149"/>
                    <a:gd name="connsiteX16" fmla="*/ 340972 w 4138458"/>
                    <a:gd name="connsiteY16" fmla="*/ 1340266 h 1412149"/>
                    <a:gd name="connsiteX17" fmla="*/ 16513 w 4138458"/>
                    <a:gd name="connsiteY17" fmla="*/ 777957 h 1412149"/>
                    <a:gd name="connsiteX18" fmla="*/ 16513 w 4138458"/>
                    <a:gd name="connsiteY18" fmla="*/ 634192 h 1412149"/>
                    <a:gd name="connsiteX19" fmla="*/ 340972 w 4138458"/>
                    <a:gd name="connsiteY19" fmla="*/ 71883 h 1412149"/>
                    <a:gd name="connsiteX20" fmla="*/ 466120 w 4138458"/>
                    <a:gd name="connsiteY20" fmla="*/ 0 h 1412149"/>
                    <a:gd name="connsiteX21" fmla="*/ 652948 w 4138458"/>
                    <a:gd name="connsiteY21" fmla="*/ 0 h 1412149"/>
                    <a:gd name="connsiteX22" fmla="*/ 680314 w 4138458"/>
                    <a:gd name="connsiteY22" fmla="*/ 0 h 1412149"/>
                    <a:gd name="connsiteX23" fmla="*/ 840939 w 4138458"/>
                    <a:gd name="connsiteY23" fmla="*/ 0 h 1412149"/>
                    <a:gd name="connsiteX24" fmla="*/ 841276 w 4138458"/>
                    <a:gd name="connsiteY24" fmla="*/ 0 h 1412149"/>
                    <a:gd name="connsiteX25" fmla="*/ 867142 w 4138458"/>
                    <a:gd name="connsiteY25" fmla="*/ 0 h 1412149"/>
                    <a:gd name="connsiteX26" fmla="*/ 956611 w 4138458"/>
                    <a:gd name="connsiteY26" fmla="*/ 0 h 1412149"/>
                    <a:gd name="connsiteX27" fmla="*/ 1028104 w 4138458"/>
                    <a:gd name="connsiteY27" fmla="*/ 0 h 1412149"/>
                    <a:gd name="connsiteX28" fmla="*/ 1033923 w 4138458"/>
                    <a:gd name="connsiteY28" fmla="*/ 0 h 1412149"/>
                    <a:gd name="connsiteX29" fmla="*/ 1055133 w 4138458"/>
                    <a:gd name="connsiteY29" fmla="*/ 0 h 1412149"/>
                    <a:gd name="connsiteX30" fmla="*/ 1080817 w 4138458"/>
                    <a:gd name="connsiteY30" fmla="*/ 0 h 1412149"/>
                    <a:gd name="connsiteX31" fmla="*/ 1115038 w 4138458"/>
                    <a:gd name="connsiteY31" fmla="*/ 0 h 1412149"/>
                    <a:gd name="connsiteX32" fmla="*/ 1143439 w 4138458"/>
                    <a:gd name="connsiteY32" fmla="*/ 0 h 1412149"/>
                    <a:gd name="connsiteX33" fmla="*/ 1160948 w 4138458"/>
                    <a:gd name="connsiteY33" fmla="*/ 0 h 1412149"/>
                    <a:gd name="connsiteX34" fmla="*/ 1216095 w 4138458"/>
                    <a:gd name="connsiteY34" fmla="*/ 0 h 1412149"/>
                    <a:gd name="connsiteX35" fmla="*/ 1220751 w 4138458"/>
                    <a:gd name="connsiteY35" fmla="*/ 0 h 1412149"/>
                    <a:gd name="connsiteX36" fmla="*/ 1267645 w 4138458"/>
                    <a:gd name="connsiteY36" fmla="*/ 0 h 1412149"/>
                    <a:gd name="connsiteX37" fmla="*/ 1291726 w 4138458"/>
                    <a:gd name="connsiteY37" fmla="*/ 0 h 1412149"/>
                    <a:gd name="connsiteX38" fmla="*/ 1301866 w 4138458"/>
                    <a:gd name="connsiteY38" fmla="*/ 0 h 1412149"/>
                    <a:gd name="connsiteX39" fmla="*/ 1331430 w 4138458"/>
                    <a:gd name="connsiteY39" fmla="*/ 0 h 1412149"/>
                    <a:gd name="connsiteX40" fmla="*/ 1375142 w 4138458"/>
                    <a:gd name="connsiteY40" fmla="*/ 0 h 1412149"/>
                    <a:gd name="connsiteX41" fmla="*/ 1408742 w 4138458"/>
                    <a:gd name="connsiteY41" fmla="*/ 0 h 1412149"/>
                    <a:gd name="connsiteX42" fmla="*/ 1455636 w 4138458"/>
                    <a:gd name="connsiteY42" fmla="*/ 0 h 1412149"/>
                    <a:gd name="connsiteX43" fmla="*/ 1479717 w 4138458"/>
                    <a:gd name="connsiteY43" fmla="*/ 0 h 1412149"/>
                    <a:gd name="connsiteX44" fmla="*/ 1489857 w 4138458"/>
                    <a:gd name="connsiteY44" fmla="*/ 0 h 1412149"/>
                    <a:gd name="connsiteX45" fmla="*/ 1536104 w 4138458"/>
                    <a:gd name="connsiteY45" fmla="*/ 0 h 1412149"/>
                    <a:gd name="connsiteX46" fmla="*/ 1617219 w 4138458"/>
                    <a:gd name="connsiteY46" fmla="*/ 0 h 1412149"/>
                    <a:gd name="connsiteX47" fmla="*/ 1651439 w 4138458"/>
                    <a:gd name="connsiteY47" fmla="*/ 0 h 1412149"/>
                    <a:gd name="connsiteX48" fmla="*/ 1728751 w 4138458"/>
                    <a:gd name="connsiteY48" fmla="*/ 0 h 1412149"/>
                    <a:gd name="connsiteX49" fmla="*/ 1775645 w 4138458"/>
                    <a:gd name="connsiteY49" fmla="*/ 0 h 1412149"/>
                    <a:gd name="connsiteX50" fmla="*/ 1799726 w 4138458"/>
                    <a:gd name="connsiteY50" fmla="*/ 0 h 1412149"/>
                    <a:gd name="connsiteX51" fmla="*/ 1809866 w 4138458"/>
                    <a:gd name="connsiteY51" fmla="*/ 0 h 1412149"/>
                    <a:gd name="connsiteX52" fmla="*/ 1831413 w 4138458"/>
                    <a:gd name="connsiteY52" fmla="*/ 0 h 1412149"/>
                    <a:gd name="connsiteX53" fmla="*/ 1905881 w 4138458"/>
                    <a:gd name="connsiteY53" fmla="*/ 0 h 1412149"/>
                    <a:gd name="connsiteX54" fmla="*/ 1992375 w 4138458"/>
                    <a:gd name="connsiteY54" fmla="*/ 0 h 1412149"/>
                    <a:gd name="connsiteX55" fmla="*/ 2107709 w 4138458"/>
                    <a:gd name="connsiteY55" fmla="*/ 0 h 1412149"/>
                    <a:gd name="connsiteX56" fmla="*/ 2120075 w 4138458"/>
                    <a:gd name="connsiteY56" fmla="*/ 0 h 1412149"/>
                    <a:gd name="connsiteX57" fmla="*/ 2185022 w 4138458"/>
                    <a:gd name="connsiteY57" fmla="*/ 0 h 1412149"/>
                    <a:gd name="connsiteX58" fmla="*/ 2231916 w 4138458"/>
                    <a:gd name="connsiteY58" fmla="*/ 0 h 1412149"/>
                    <a:gd name="connsiteX59" fmla="*/ 2255997 w 4138458"/>
                    <a:gd name="connsiteY59" fmla="*/ 0 h 1412149"/>
                    <a:gd name="connsiteX60" fmla="*/ 2266137 w 4138458"/>
                    <a:gd name="connsiteY60" fmla="*/ 0 h 1412149"/>
                    <a:gd name="connsiteX61" fmla="*/ 2281036 w 4138458"/>
                    <a:gd name="connsiteY61" fmla="*/ 0 h 1412149"/>
                    <a:gd name="connsiteX62" fmla="*/ 2473684 w 4138458"/>
                    <a:gd name="connsiteY62" fmla="*/ 0 h 1412149"/>
                    <a:gd name="connsiteX63" fmla="*/ 2514552 w 4138458"/>
                    <a:gd name="connsiteY63" fmla="*/ 0 h 1412149"/>
                    <a:gd name="connsiteX64" fmla="*/ 2520578 w 4138458"/>
                    <a:gd name="connsiteY64" fmla="*/ 0 h 1412149"/>
                    <a:gd name="connsiteX65" fmla="*/ 2544659 w 4138458"/>
                    <a:gd name="connsiteY65" fmla="*/ 0 h 1412149"/>
                    <a:gd name="connsiteX66" fmla="*/ 2554799 w 4138458"/>
                    <a:gd name="connsiteY66" fmla="*/ 0 h 1412149"/>
                    <a:gd name="connsiteX67" fmla="*/ 2680485 w 4138458"/>
                    <a:gd name="connsiteY67" fmla="*/ 0 h 1412149"/>
                    <a:gd name="connsiteX68" fmla="*/ 3005042 w 4138458"/>
                    <a:gd name="connsiteY68" fmla="*/ 0 h 1412149"/>
                    <a:gd name="connsiteX69" fmla="*/ 3022552 w 4138458"/>
                    <a:gd name="connsiteY69" fmla="*/ 0 h 1412149"/>
                    <a:gd name="connsiteX70" fmla="*/ 3082355 w 4138458"/>
                    <a:gd name="connsiteY70" fmla="*/ 0 h 1412149"/>
                    <a:gd name="connsiteX71" fmla="*/ 3129249 w 4138458"/>
                    <a:gd name="connsiteY71" fmla="*/ 0 h 1412149"/>
                    <a:gd name="connsiteX72" fmla="*/ 3153330 w 4138458"/>
                    <a:gd name="connsiteY72" fmla="*/ 0 h 1412149"/>
                    <a:gd name="connsiteX73" fmla="*/ 3163470 w 4138458"/>
                    <a:gd name="connsiteY73" fmla="*/ 0 h 1412149"/>
                    <a:gd name="connsiteX74" fmla="*/ 3236746 w 4138458"/>
                    <a:gd name="connsiteY74" fmla="*/ 0 h 1412149"/>
                    <a:gd name="connsiteX75" fmla="*/ 3671470 w 4138458"/>
                    <a:gd name="connsiteY75" fmla="*/ 0 h 1412149"/>
                    <a:gd name="connsiteX76" fmla="*/ 3796617 w 4138458"/>
                    <a:gd name="connsiteY76" fmla="*/ 71883 h 1412149"/>
                    <a:gd name="connsiteX77" fmla="*/ 4121076 w 4138458"/>
                    <a:gd name="connsiteY77" fmla="*/ 634192 h 1412149"/>
                    <a:gd name="connsiteX78" fmla="*/ 4121076 w 4138458"/>
                    <a:gd name="connsiteY78" fmla="*/ 777957 h 1412149"/>
                    <a:gd name="connsiteX79" fmla="*/ 3796617 w 4138458"/>
                    <a:gd name="connsiteY79" fmla="*/ 1340266 h 1412149"/>
                    <a:gd name="connsiteX80" fmla="*/ 3671470 w 4138458"/>
                    <a:gd name="connsiteY80" fmla="*/ 1412149 h 14121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138458" h="1412149">
                      <a:moveTo>
                        <a:pt x="3671470" y="1412149"/>
                      </a:moveTo>
                      <a:lnTo>
                        <a:pt x="3163470" y="1412149"/>
                      </a:lnTo>
                      <a:lnTo>
                        <a:pt x="3022552" y="1412149"/>
                      </a:lnTo>
                      <a:lnTo>
                        <a:pt x="2554799" y="1412149"/>
                      </a:lnTo>
                      <a:lnTo>
                        <a:pt x="2514552" y="1412149"/>
                      </a:lnTo>
                      <a:lnTo>
                        <a:pt x="2266137" y="1412149"/>
                      </a:lnTo>
                      <a:lnTo>
                        <a:pt x="1905881" y="1412149"/>
                      </a:lnTo>
                      <a:lnTo>
                        <a:pt x="1809866" y="1412149"/>
                      </a:lnTo>
                      <a:lnTo>
                        <a:pt x="1617219" y="1412149"/>
                      </a:lnTo>
                      <a:lnTo>
                        <a:pt x="1489857" y="1412149"/>
                      </a:lnTo>
                      <a:lnTo>
                        <a:pt x="1301866" y="1412149"/>
                      </a:lnTo>
                      <a:lnTo>
                        <a:pt x="1160948" y="1412149"/>
                      </a:lnTo>
                      <a:lnTo>
                        <a:pt x="1115038" y="1412149"/>
                      </a:lnTo>
                      <a:lnTo>
                        <a:pt x="840939" y="1412149"/>
                      </a:lnTo>
                      <a:lnTo>
                        <a:pt x="652948" y="1412149"/>
                      </a:lnTo>
                      <a:lnTo>
                        <a:pt x="466120" y="1412149"/>
                      </a:lnTo>
                      <a:cubicBezTo>
                        <a:pt x="420928" y="1412149"/>
                        <a:pt x="364147" y="1379686"/>
                        <a:pt x="340972" y="1340266"/>
                      </a:cubicBezTo>
                      <a:cubicBezTo>
                        <a:pt x="16513" y="777957"/>
                        <a:pt x="16513" y="777957"/>
                        <a:pt x="16513" y="777957"/>
                      </a:cubicBezTo>
                      <a:cubicBezTo>
                        <a:pt x="-5504" y="738538"/>
                        <a:pt x="-5504" y="673611"/>
                        <a:pt x="16513" y="634192"/>
                      </a:cubicBezTo>
                      <a:cubicBezTo>
                        <a:pt x="340972" y="71883"/>
                        <a:pt x="340972" y="71883"/>
                        <a:pt x="340972" y="71883"/>
                      </a:cubicBezTo>
                      <a:cubicBezTo>
                        <a:pt x="364147" y="32463"/>
                        <a:pt x="420928" y="0"/>
                        <a:pt x="466120" y="0"/>
                      </a:cubicBezTo>
                      <a:lnTo>
                        <a:pt x="652948" y="0"/>
                      </a:lnTo>
                      <a:lnTo>
                        <a:pt x="680314" y="0"/>
                      </a:lnTo>
                      <a:lnTo>
                        <a:pt x="840939" y="0"/>
                      </a:lnTo>
                      <a:lnTo>
                        <a:pt x="841276" y="0"/>
                      </a:lnTo>
                      <a:lnTo>
                        <a:pt x="867142" y="0"/>
                      </a:lnTo>
                      <a:lnTo>
                        <a:pt x="956611" y="0"/>
                      </a:lnTo>
                      <a:lnTo>
                        <a:pt x="1028104" y="0"/>
                      </a:lnTo>
                      <a:lnTo>
                        <a:pt x="1033923" y="0"/>
                      </a:lnTo>
                      <a:lnTo>
                        <a:pt x="1055133" y="0"/>
                      </a:lnTo>
                      <a:lnTo>
                        <a:pt x="1080817" y="0"/>
                      </a:lnTo>
                      <a:cubicBezTo>
                        <a:pt x="1115038" y="0"/>
                        <a:pt x="1115038" y="0"/>
                        <a:pt x="1115038" y="0"/>
                      </a:cubicBezTo>
                      <a:lnTo>
                        <a:pt x="1143439" y="0"/>
                      </a:lnTo>
                      <a:lnTo>
                        <a:pt x="1160948" y="0"/>
                      </a:lnTo>
                      <a:lnTo>
                        <a:pt x="1216095" y="0"/>
                      </a:lnTo>
                      <a:lnTo>
                        <a:pt x="1220751" y="0"/>
                      </a:lnTo>
                      <a:lnTo>
                        <a:pt x="1267645" y="0"/>
                      </a:lnTo>
                      <a:lnTo>
                        <a:pt x="1291726" y="0"/>
                      </a:lnTo>
                      <a:lnTo>
                        <a:pt x="1301866" y="0"/>
                      </a:lnTo>
                      <a:lnTo>
                        <a:pt x="1331430" y="0"/>
                      </a:lnTo>
                      <a:lnTo>
                        <a:pt x="1375142" y="0"/>
                      </a:lnTo>
                      <a:lnTo>
                        <a:pt x="1408742" y="0"/>
                      </a:lnTo>
                      <a:lnTo>
                        <a:pt x="1455636" y="0"/>
                      </a:lnTo>
                      <a:lnTo>
                        <a:pt x="1479717" y="0"/>
                      </a:lnTo>
                      <a:lnTo>
                        <a:pt x="1489857" y="0"/>
                      </a:lnTo>
                      <a:lnTo>
                        <a:pt x="1536104" y="0"/>
                      </a:lnTo>
                      <a:lnTo>
                        <a:pt x="1617219" y="0"/>
                      </a:lnTo>
                      <a:lnTo>
                        <a:pt x="1651439" y="0"/>
                      </a:lnTo>
                      <a:lnTo>
                        <a:pt x="1728751" y="0"/>
                      </a:lnTo>
                      <a:lnTo>
                        <a:pt x="1775645" y="0"/>
                      </a:lnTo>
                      <a:lnTo>
                        <a:pt x="1799726" y="0"/>
                      </a:lnTo>
                      <a:lnTo>
                        <a:pt x="1809866" y="0"/>
                      </a:lnTo>
                      <a:lnTo>
                        <a:pt x="1831413" y="0"/>
                      </a:lnTo>
                      <a:lnTo>
                        <a:pt x="1905881" y="0"/>
                      </a:lnTo>
                      <a:lnTo>
                        <a:pt x="1992375" y="0"/>
                      </a:lnTo>
                      <a:lnTo>
                        <a:pt x="2107709" y="0"/>
                      </a:lnTo>
                      <a:lnTo>
                        <a:pt x="2120075" y="0"/>
                      </a:lnTo>
                      <a:lnTo>
                        <a:pt x="2185022" y="0"/>
                      </a:lnTo>
                      <a:lnTo>
                        <a:pt x="2231916" y="0"/>
                      </a:lnTo>
                      <a:lnTo>
                        <a:pt x="2255997" y="0"/>
                      </a:lnTo>
                      <a:lnTo>
                        <a:pt x="2266137" y="0"/>
                      </a:lnTo>
                      <a:lnTo>
                        <a:pt x="2281036" y="0"/>
                      </a:lnTo>
                      <a:cubicBezTo>
                        <a:pt x="2372290" y="0"/>
                        <a:pt x="2433126" y="0"/>
                        <a:pt x="2473684" y="0"/>
                      </a:cubicBezTo>
                      <a:lnTo>
                        <a:pt x="2514552" y="0"/>
                      </a:lnTo>
                      <a:lnTo>
                        <a:pt x="2520578" y="0"/>
                      </a:lnTo>
                      <a:lnTo>
                        <a:pt x="2544659" y="0"/>
                      </a:lnTo>
                      <a:lnTo>
                        <a:pt x="2554799" y="0"/>
                      </a:lnTo>
                      <a:lnTo>
                        <a:pt x="2680485" y="0"/>
                      </a:lnTo>
                      <a:cubicBezTo>
                        <a:pt x="2830376" y="0"/>
                        <a:pt x="2933750" y="0"/>
                        <a:pt x="3005042" y="0"/>
                      </a:cubicBezTo>
                      <a:lnTo>
                        <a:pt x="3022552" y="0"/>
                      </a:lnTo>
                      <a:lnTo>
                        <a:pt x="3082355" y="0"/>
                      </a:lnTo>
                      <a:lnTo>
                        <a:pt x="3129249" y="0"/>
                      </a:lnTo>
                      <a:lnTo>
                        <a:pt x="3153330" y="0"/>
                      </a:lnTo>
                      <a:lnTo>
                        <a:pt x="3163470" y="0"/>
                      </a:lnTo>
                      <a:lnTo>
                        <a:pt x="3236746" y="0"/>
                      </a:lnTo>
                      <a:cubicBezTo>
                        <a:pt x="3671470" y="0"/>
                        <a:pt x="3671470" y="0"/>
                        <a:pt x="3671470" y="0"/>
                      </a:cubicBezTo>
                      <a:cubicBezTo>
                        <a:pt x="3717821" y="0"/>
                        <a:pt x="3773442" y="32463"/>
                        <a:pt x="3796617" y="71883"/>
                      </a:cubicBezTo>
                      <a:cubicBezTo>
                        <a:pt x="4121076" y="634192"/>
                        <a:pt x="4121076" y="634192"/>
                        <a:pt x="4121076" y="634192"/>
                      </a:cubicBezTo>
                      <a:cubicBezTo>
                        <a:pt x="4144252" y="673611"/>
                        <a:pt x="4144252" y="738538"/>
                        <a:pt x="4121076" y="777957"/>
                      </a:cubicBezTo>
                      <a:cubicBezTo>
                        <a:pt x="3796617" y="1340266"/>
                        <a:pt x="3796617" y="1340266"/>
                        <a:pt x="3796617" y="1340266"/>
                      </a:cubicBezTo>
                      <a:cubicBezTo>
                        <a:pt x="3773442" y="1379686"/>
                        <a:pt x="3717821" y="1412149"/>
                        <a:pt x="3671470" y="1412149"/>
                      </a:cubicBezTo>
                      <a:close/>
                    </a:path>
                  </a:pathLst>
                </a:custGeom>
                <a:solidFill>
                  <a:srgbClr val="005A9E">
                    <a:alpha val="0"/>
                  </a:srgbClr>
                </a:solidFill>
                <a:ln w="38100">
                  <a:gradFill flip="none" rotWithShape="1">
                    <a:gsLst>
                      <a:gs pos="0">
                        <a:srgbClr val="F9F9F9"/>
                      </a:gs>
                      <a:gs pos="100000">
                        <a:sysClr val="window" lastClr="CCE8CF">
                          <a:lumMod val="75000"/>
                        </a:sysClr>
                      </a:gs>
                    </a:gsLst>
                    <a:lin ang="2700000" scaled="1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 14"/>
                <p:cNvSpPr/>
                <p:nvPr/>
              </p:nvSpPr>
              <p:spPr bwMode="auto">
                <a:xfrm rot="10800000">
                  <a:off x="2622579" y="1241744"/>
                  <a:ext cx="2581375" cy="631527"/>
                </a:xfrm>
                <a:custGeom>
                  <a:gdLst>
                    <a:gd name="connsiteX0" fmla="*/ 3119312 w 3393888"/>
                    <a:gd name="connsiteY0" fmla="*/ 830306 h 830306"/>
                    <a:gd name="connsiteX1" fmla="*/ 2920034 w 3393888"/>
                    <a:gd name="connsiteY1" fmla="*/ 830306 h 830306"/>
                    <a:gd name="connsiteX2" fmla="*/ 2737766 w 3393888"/>
                    <a:gd name="connsiteY2" fmla="*/ 830306 h 830306"/>
                    <a:gd name="connsiteX3" fmla="*/ 2720756 w 3393888"/>
                    <a:gd name="connsiteY3" fmla="*/ 830306 h 830306"/>
                    <a:gd name="connsiteX4" fmla="*/ 2538488 w 3393888"/>
                    <a:gd name="connsiteY4" fmla="*/ 830306 h 830306"/>
                    <a:gd name="connsiteX5" fmla="*/ 2339210 w 3393888"/>
                    <a:gd name="connsiteY5" fmla="*/ 830306 h 830306"/>
                    <a:gd name="connsiteX6" fmla="*/ 2334818 w 3393888"/>
                    <a:gd name="connsiteY6" fmla="*/ 828994 h 830306"/>
                    <a:gd name="connsiteX7" fmla="*/ 2330399 w 3393888"/>
                    <a:gd name="connsiteY7" fmla="*/ 830306 h 830306"/>
                    <a:gd name="connsiteX8" fmla="*/ 1948853 w 3393888"/>
                    <a:gd name="connsiteY8" fmla="*/ 830306 h 830306"/>
                    <a:gd name="connsiteX9" fmla="*/ 1944461 w 3393888"/>
                    <a:gd name="connsiteY9" fmla="*/ 828994 h 830306"/>
                    <a:gd name="connsiteX10" fmla="*/ 1940042 w 3393888"/>
                    <a:gd name="connsiteY10" fmla="*/ 830306 h 830306"/>
                    <a:gd name="connsiteX11" fmla="*/ 1580314 w 3393888"/>
                    <a:gd name="connsiteY11" fmla="*/ 830306 h 830306"/>
                    <a:gd name="connsiteX12" fmla="*/ 1558496 w 3393888"/>
                    <a:gd name="connsiteY12" fmla="*/ 830306 h 830306"/>
                    <a:gd name="connsiteX13" fmla="*/ 1291762 w 3393888"/>
                    <a:gd name="connsiteY13" fmla="*/ 830306 h 830306"/>
                    <a:gd name="connsiteX14" fmla="*/ 1198768 w 3393888"/>
                    <a:gd name="connsiteY14" fmla="*/ 830306 h 830306"/>
                    <a:gd name="connsiteX15" fmla="*/ 1133844 w 3393888"/>
                    <a:gd name="connsiteY15" fmla="*/ 830306 h 830306"/>
                    <a:gd name="connsiteX16" fmla="*/ 910216 w 3393888"/>
                    <a:gd name="connsiteY16" fmla="*/ 830306 h 830306"/>
                    <a:gd name="connsiteX17" fmla="*/ 798379 w 3393888"/>
                    <a:gd name="connsiteY17" fmla="*/ 830306 h 830306"/>
                    <a:gd name="connsiteX18" fmla="*/ 752298 w 3393888"/>
                    <a:gd name="connsiteY18" fmla="*/ 830306 h 830306"/>
                    <a:gd name="connsiteX19" fmla="*/ 655613 w 3393888"/>
                    <a:gd name="connsiteY19" fmla="*/ 830306 h 830306"/>
                    <a:gd name="connsiteX20" fmla="*/ 416833 w 3393888"/>
                    <a:gd name="connsiteY20" fmla="*/ 830306 h 830306"/>
                    <a:gd name="connsiteX21" fmla="*/ 274067 w 3393888"/>
                    <a:gd name="connsiteY21" fmla="*/ 830306 h 830306"/>
                    <a:gd name="connsiteX22" fmla="*/ 200483 w 3393888"/>
                    <a:gd name="connsiteY22" fmla="*/ 788041 h 830306"/>
                    <a:gd name="connsiteX23" fmla="*/ 9710 w 3393888"/>
                    <a:gd name="connsiteY23" fmla="*/ 457418 h 830306"/>
                    <a:gd name="connsiteX24" fmla="*/ 9710 w 3393888"/>
                    <a:gd name="connsiteY24" fmla="*/ 372888 h 830306"/>
                    <a:gd name="connsiteX25" fmla="*/ 200483 w 3393888"/>
                    <a:gd name="connsiteY25" fmla="*/ 42265 h 830306"/>
                    <a:gd name="connsiteX26" fmla="*/ 274067 w 3393888"/>
                    <a:gd name="connsiteY26" fmla="*/ 0 h 830306"/>
                    <a:gd name="connsiteX27" fmla="*/ 400007 w 3393888"/>
                    <a:gd name="connsiteY27" fmla="*/ 0 h 830306"/>
                    <a:gd name="connsiteX28" fmla="*/ 416833 w 3393888"/>
                    <a:gd name="connsiteY28" fmla="*/ 0 h 830306"/>
                    <a:gd name="connsiteX29" fmla="*/ 494648 w 3393888"/>
                    <a:gd name="connsiteY29" fmla="*/ 0 h 830306"/>
                    <a:gd name="connsiteX30" fmla="*/ 542773 w 3393888"/>
                    <a:gd name="connsiteY30" fmla="*/ 0 h 830306"/>
                    <a:gd name="connsiteX31" fmla="*/ 607920 w 3393888"/>
                    <a:gd name="connsiteY31" fmla="*/ 0 h 830306"/>
                    <a:gd name="connsiteX32" fmla="*/ 637414 w 3393888"/>
                    <a:gd name="connsiteY32" fmla="*/ 0 h 830306"/>
                    <a:gd name="connsiteX33" fmla="*/ 649651 w 3393888"/>
                    <a:gd name="connsiteY33" fmla="*/ 0 h 830306"/>
                    <a:gd name="connsiteX34" fmla="*/ 655613 w 3393888"/>
                    <a:gd name="connsiteY34" fmla="*/ 0 h 830306"/>
                    <a:gd name="connsiteX35" fmla="*/ 750685 w 3393888"/>
                    <a:gd name="connsiteY35" fmla="*/ 0 h 830306"/>
                    <a:gd name="connsiteX36" fmla="*/ 752298 w 3393888"/>
                    <a:gd name="connsiteY36" fmla="*/ 0 h 830306"/>
                    <a:gd name="connsiteX37" fmla="*/ 792417 w 3393888"/>
                    <a:gd name="connsiteY37" fmla="*/ 0 h 830306"/>
                    <a:gd name="connsiteX38" fmla="*/ 798379 w 3393888"/>
                    <a:gd name="connsiteY38" fmla="*/ 0 h 830306"/>
                    <a:gd name="connsiteX39" fmla="*/ 878238 w 3393888"/>
                    <a:gd name="connsiteY39" fmla="*/ 0 h 830306"/>
                    <a:gd name="connsiteX40" fmla="*/ 910216 w 3393888"/>
                    <a:gd name="connsiteY40" fmla="*/ 0 h 830306"/>
                    <a:gd name="connsiteX41" fmla="*/ 972879 w 3393888"/>
                    <a:gd name="connsiteY41" fmla="*/ 0 h 830306"/>
                    <a:gd name="connsiteX42" fmla="*/ 1036156 w 3393888"/>
                    <a:gd name="connsiteY42" fmla="*/ 0 h 830306"/>
                    <a:gd name="connsiteX43" fmla="*/ 1086151 w 3393888"/>
                    <a:gd name="connsiteY43" fmla="*/ 0 h 830306"/>
                    <a:gd name="connsiteX44" fmla="*/ 1127882 w 3393888"/>
                    <a:gd name="connsiteY44" fmla="*/ 0 h 830306"/>
                    <a:gd name="connsiteX45" fmla="*/ 1130797 w 3393888"/>
                    <a:gd name="connsiteY45" fmla="*/ 0 h 830306"/>
                    <a:gd name="connsiteX46" fmla="*/ 1133844 w 3393888"/>
                    <a:gd name="connsiteY46" fmla="*/ 0 h 830306"/>
                    <a:gd name="connsiteX47" fmla="*/ 1198768 w 3393888"/>
                    <a:gd name="connsiteY47" fmla="*/ 0 h 830306"/>
                    <a:gd name="connsiteX48" fmla="*/ 1244068 w 3393888"/>
                    <a:gd name="connsiteY48" fmla="*/ 0 h 830306"/>
                    <a:gd name="connsiteX49" fmla="*/ 1285800 w 3393888"/>
                    <a:gd name="connsiteY49" fmla="*/ 0 h 830306"/>
                    <a:gd name="connsiteX50" fmla="*/ 1291762 w 3393888"/>
                    <a:gd name="connsiteY50" fmla="*/ 0 h 830306"/>
                    <a:gd name="connsiteX51" fmla="*/ 1324708 w 3393888"/>
                    <a:gd name="connsiteY51" fmla="*/ 0 h 830306"/>
                    <a:gd name="connsiteX52" fmla="*/ 1532621 w 3393888"/>
                    <a:gd name="connsiteY52" fmla="*/ 0 h 830306"/>
                    <a:gd name="connsiteX53" fmla="*/ 1558496 w 3393888"/>
                    <a:gd name="connsiteY53" fmla="*/ 0 h 830306"/>
                    <a:gd name="connsiteX54" fmla="*/ 1574352 w 3393888"/>
                    <a:gd name="connsiteY54" fmla="*/ 0 h 830306"/>
                    <a:gd name="connsiteX55" fmla="*/ 1580314 w 3393888"/>
                    <a:gd name="connsiteY55" fmla="*/ 0 h 830306"/>
                    <a:gd name="connsiteX56" fmla="*/ 1684436 w 3393888"/>
                    <a:gd name="connsiteY56" fmla="*/ 0 h 830306"/>
                    <a:gd name="connsiteX57" fmla="*/ 1940042 w 3393888"/>
                    <a:gd name="connsiteY57" fmla="*/ 0 h 830306"/>
                    <a:gd name="connsiteX58" fmla="*/ 1944461 w 3393888"/>
                    <a:gd name="connsiteY58" fmla="*/ 1312 h 830306"/>
                    <a:gd name="connsiteX59" fmla="*/ 1948853 w 3393888"/>
                    <a:gd name="connsiteY59" fmla="*/ 0 h 830306"/>
                    <a:gd name="connsiteX60" fmla="*/ 2330399 w 3393888"/>
                    <a:gd name="connsiteY60" fmla="*/ 0 h 830306"/>
                    <a:gd name="connsiteX61" fmla="*/ 2334818 w 3393888"/>
                    <a:gd name="connsiteY61" fmla="*/ 1312 h 830306"/>
                    <a:gd name="connsiteX62" fmla="*/ 2339210 w 3393888"/>
                    <a:gd name="connsiteY62" fmla="*/ 0 h 830306"/>
                    <a:gd name="connsiteX63" fmla="*/ 2465150 w 3393888"/>
                    <a:gd name="connsiteY63" fmla="*/ 0 h 830306"/>
                    <a:gd name="connsiteX64" fmla="*/ 2538488 w 3393888"/>
                    <a:gd name="connsiteY64" fmla="*/ 0 h 830306"/>
                    <a:gd name="connsiteX65" fmla="*/ 2559791 w 3393888"/>
                    <a:gd name="connsiteY65" fmla="*/ 0 h 830306"/>
                    <a:gd name="connsiteX66" fmla="*/ 2664428 w 3393888"/>
                    <a:gd name="connsiteY66" fmla="*/ 0 h 830306"/>
                    <a:gd name="connsiteX67" fmla="*/ 2673062 w 3393888"/>
                    <a:gd name="connsiteY67" fmla="*/ 0 h 830306"/>
                    <a:gd name="connsiteX68" fmla="*/ 2714794 w 3393888"/>
                    <a:gd name="connsiteY68" fmla="*/ 0 h 830306"/>
                    <a:gd name="connsiteX69" fmla="*/ 2720756 w 3393888"/>
                    <a:gd name="connsiteY69" fmla="*/ 0 h 830306"/>
                    <a:gd name="connsiteX70" fmla="*/ 2737766 w 3393888"/>
                    <a:gd name="connsiteY70" fmla="*/ 0 h 830306"/>
                    <a:gd name="connsiteX71" fmla="*/ 2759069 w 3393888"/>
                    <a:gd name="connsiteY71" fmla="*/ 0 h 830306"/>
                    <a:gd name="connsiteX72" fmla="*/ 2863706 w 3393888"/>
                    <a:gd name="connsiteY72" fmla="*/ 0 h 830306"/>
                    <a:gd name="connsiteX73" fmla="*/ 2872340 w 3393888"/>
                    <a:gd name="connsiteY73" fmla="*/ 0 h 830306"/>
                    <a:gd name="connsiteX74" fmla="*/ 2914072 w 3393888"/>
                    <a:gd name="connsiteY74" fmla="*/ 0 h 830306"/>
                    <a:gd name="connsiteX75" fmla="*/ 2920034 w 3393888"/>
                    <a:gd name="connsiteY75" fmla="*/ 0 h 830306"/>
                    <a:gd name="connsiteX76" fmla="*/ 2958347 w 3393888"/>
                    <a:gd name="connsiteY76" fmla="*/ 0 h 830306"/>
                    <a:gd name="connsiteX77" fmla="*/ 3119312 w 3393888"/>
                    <a:gd name="connsiteY77" fmla="*/ 0 h 830306"/>
                    <a:gd name="connsiteX78" fmla="*/ 3192896 w 3393888"/>
                    <a:gd name="connsiteY78" fmla="*/ 42265 h 830306"/>
                    <a:gd name="connsiteX79" fmla="*/ 3383669 w 3393888"/>
                    <a:gd name="connsiteY79" fmla="*/ 372888 h 830306"/>
                    <a:gd name="connsiteX80" fmla="*/ 3383669 w 3393888"/>
                    <a:gd name="connsiteY80" fmla="*/ 457418 h 830306"/>
                    <a:gd name="connsiteX81" fmla="*/ 3192896 w 3393888"/>
                    <a:gd name="connsiteY81" fmla="*/ 788041 h 830306"/>
                    <a:gd name="connsiteX82" fmla="*/ 3119312 w 3393888"/>
                    <a:gd name="connsiteY82" fmla="*/ 830306 h 8303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3393888" h="830305">
                      <a:moveTo>
                        <a:pt x="3119312" y="830306"/>
                      </a:moveTo>
                      <a:lnTo>
                        <a:pt x="2920034" y="830306"/>
                      </a:lnTo>
                      <a:lnTo>
                        <a:pt x="2737766" y="830306"/>
                      </a:lnTo>
                      <a:lnTo>
                        <a:pt x="2720756" y="830306"/>
                      </a:lnTo>
                      <a:lnTo>
                        <a:pt x="2538488" y="830306"/>
                      </a:lnTo>
                      <a:lnTo>
                        <a:pt x="2339210" y="830306"/>
                      </a:lnTo>
                      <a:lnTo>
                        <a:pt x="2334818" y="828994"/>
                      </a:lnTo>
                      <a:lnTo>
                        <a:pt x="2330399" y="830306"/>
                      </a:lnTo>
                      <a:lnTo>
                        <a:pt x="1948853" y="830306"/>
                      </a:lnTo>
                      <a:lnTo>
                        <a:pt x="1944461" y="828994"/>
                      </a:lnTo>
                      <a:lnTo>
                        <a:pt x="1940042" y="830306"/>
                      </a:lnTo>
                      <a:lnTo>
                        <a:pt x="1580314" y="830306"/>
                      </a:lnTo>
                      <a:lnTo>
                        <a:pt x="1558496" y="830306"/>
                      </a:lnTo>
                      <a:lnTo>
                        <a:pt x="1291762" y="830306"/>
                      </a:lnTo>
                      <a:lnTo>
                        <a:pt x="1198768" y="830306"/>
                      </a:lnTo>
                      <a:lnTo>
                        <a:pt x="1133844" y="830306"/>
                      </a:lnTo>
                      <a:lnTo>
                        <a:pt x="910216" y="830306"/>
                      </a:lnTo>
                      <a:lnTo>
                        <a:pt x="798379" y="830306"/>
                      </a:lnTo>
                      <a:lnTo>
                        <a:pt x="752298" y="830306"/>
                      </a:lnTo>
                      <a:lnTo>
                        <a:pt x="655613" y="830306"/>
                      </a:lnTo>
                      <a:lnTo>
                        <a:pt x="416833" y="830306"/>
                      </a:lnTo>
                      <a:lnTo>
                        <a:pt x="274067" y="830306"/>
                      </a:lnTo>
                      <a:cubicBezTo>
                        <a:pt x="247495" y="830306"/>
                        <a:pt x="214109" y="811219"/>
                        <a:pt x="200483" y="788041"/>
                      </a:cubicBezTo>
                      <a:cubicBezTo>
                        <a:pt x="9710" y="457418"/>
                        <a:pt x="9710" y="457418"/>
                        <a:pt x="9710" y="457418"/>
                      </a:cubicBezTo>
                      <a:cubicBezTo>
                        <a:pt x="-3236" y="434241"/>
                        <a:pt x="-3236" y="396066"/>
                        <a:pt x="9710" y="372888"/>
                      </a:cubicBezTo>
                      <a:cubicBezTo>
                        <a:pt x="200483" y="42265"/>
                        <a:pt x="200483" y="42265"/>
                        <a:pt x="200483" y="42265"/>
                      </a:cubicBezTo>
                      <a:cubicBezTo>
                        <a:pt x="214109" y="19088"/>
                        <a:pt x="247495" y="0"/>
                        <a:pt x="274067" y="0"/>
                      </a:cubicBezTo>
                      <a:cubicBezTo>
                        <a:pt x="321760" y="0"/>
                        <a:pt x="363492" y="0"/>
                        <a:pt x="400007" y="0"/>
                      </a:cubicBezTo>
                      <a:lnTo>
                        <a:pt x="416833" y="0"/>
                      </a:lnTo>
                      <a:lnTo>
                        <a:pt x="494648" y="0"/>
                      </a:lnTo>
                      <a:lnTo>
                        <a:pt x="542773" y="0"/>
                      </a:lnTo>
                      <a:lnTo>
                        <a:pt x="607920" y="0"/>
                      </a:lnTo>
                      <a:lnTo>
                        <a:pt x="637414" y="0"/>
                      </a:lnTo>
                      <a:lnTo>
                        <a:pt x="649651" y="0"/>
                      </a:lnTo>
                      <a:cubicBezTo>
                        <a:pt x="655613" y="0"/>
                        <a:pt x="655613" y="0"/>
                        <a:pt x="655613" y="0"/>
                      </a:cubicBezTo>
                      <a:lnTo>
                        <a:pt x="750685" y="0"/>
                      </a:lnTo>
                      <a:lnTo>
                        <a:pt x="752298" y="0"/>
                      </a:lnTo>
                      <a:lnTo>
                        <a:pt x="792417" y="0"/>
                      </a:lnTo>
                      <a:lnTo>
                        <a:pt x="798379" y="0"/>
                      </a:lnTo>
                      <a:lnTo>
                        <a:pt x="878238" y="0"/>
                      </a:lnTo>
                      <a:lnTo>
                        <a:pt x="910216" y="0"/>
                      </a:lnTo>
                      <a:lnTo>
                        <a:pt x="972879" y="0"/>
                      </a:lnTo>
                      <a:lnTo>
                        <a:pt x="1036156" y="0"/>
                      </a:lnTo>
                      <a:lnTo>
                        <a:pt x="1086151" y="0"/>
                      </a:lnTo>
                      <a:lnTo>
                        <a:pt x="1127882" y="0"/>
                      </a:lnTo>
                      <a:lnTo>
                        <a:pt x="1130797" y="0"/>
                      </a:lnTo>
                      <a:lnTo>
                        <a:pt x="1133844" y="0"/>
                      </a:lnTo>
                      <a:lnTo>
                        <a:pt x="1198768" y="0"/>
                      </a:lnTo>
                      <a:lnTo>
                        <a:pt x="1244068" y="0"/>
                      </a:lnTo>
                      <a:lnTo>
                        <a:pt x="1285800" y="0"/>
                      </a:lnTo>
                      <a:lnTo>
                        <a:pt x="1291762" y="0"/>
                      </a:lnTo>
                      <a:lnTo>
                        <a:pt x="1324708" y="0"/>
                      </a:lnTo>
                      <a:cubicBezTo>
                        <a:pt x="1434253" y="0"/>
                        <a:pt x="1496851" y="0"/>
                        <a:pt x="1532621" y="0"/>
                      </a:cubicBezTo>
                      <a:lnTo>
                        <a:pt x="1558496" y="0"/>
                      </a:lnTo>
                      <a:lnTo>
                        <a:pt x="1574352" y="0"/>
                      </a:lnTo>
                      <a:lnTo>
                        <a:pt x="1580314" y="0"/>
                      </a:lnTo>
                      <a:lnTo>
                        <a:pt x="1684436" y="0"/>
                      </a:lnTo>
                      <a:cubicBezTo>
                        <a:pt x="1940042" y="0"/>
                        <a:pt x="1940042" y="0"/>
                        <a:pt x="1940042" y="0"/>
                      </a:cubicBezTo>
                      <a:lnTo>
                        <a:pt x="1944461" y="1312"/>
                      </a:lnTo>
                      <a:lnTo>
                        <a:pt x="1948853" y="0"/>
                      </a:lnTo>
                      <a:cubicBezTo>
                        <a:pt x="2330399" y="0"/>
                        <a:pt x="2330399" y="0"/>
                        <a:pt x="2330399" y="0"/>
                      </a:cubicBezTo>
                      <a:lnTo>
                        <a:pt x="2334818" y="1312"/>
                      </a:lnTo>
                      <a:lnTo>
                        <a:pt x="2339210" y="0"/>
                      </a:lnTo>
                      <a:cubicBezTo>
                        <a:pt x="2386903" y="0"/>
                        <a:pt x="2428635" y="0"/>
                        <a:pt x="2465150" y="0"/>
                      </a:cubicBezTo>
                      <a:lnTo>
                        <a:pt x="2538488" y="0"/>
                      </a:lnTo>
                      <a:lnTo>
                        <a:pt x="2559791" y="0"/>
                      </a:lnTo>
                      <a:lnTo>
                        <a:pt x="2664428" y="0"/>
                      </a:lnTo>
                      <a:lnTo>
                        <a:pt x="2673062" y="0"/>
                      </a:lnTo>
                      <a:lnTo>
                        <a:pt x="2714794" y="0"/>
                      </a:lnTo>
                      <a:lnTo>
                        <a:pt x="2720756" y="0"/>
                      </a:lnTo>
                      <a:lnTo>
                        <a:pt x="2737766" y="0"/>
                      </a:lnTo>
                      <a:lnTo>
                        <a:pt x="2759069" y="0"/>
                      </a:lnTo>
                      <a:lnTo>
                        <a:pt x="2863706" y="0"/>
                      </a:lnTo>
                      <a:lnTo>
                        <a:pt x="2872340" y="0"/>
                      </a:lnTo>
                      <a:lnTo>
                        <a:pt x="2914072" y="0"/>
                      </a:lnTo>
                      <a:lnTo>
                        <a:pt x="2920034" y="0"/>
                      </a:lnTo>
                      <a:lnTo>
                        <a:pt x="2958347" y="0"/>
                      </a:lnTo>
                      <a:cubicBezTo>
                        <a:pt x="3119312" y="0"/>
                        <a:pt x="3119312" y="0"/>
                        <a:pt x="3119312" y="0"/>
                      </a:cubicBezTo>
                      <a:cubicBezTo>
                        <a:pt x="3146565" y="0"/>
                        <a:pt x="3179269" y="19088"/>
                        <a:pt x="3192896" y="42265"/>
                      </a:cubicBezTo>
                      <a:cubicBezTo>
                        <a:pt x="3383669" y="372888"/>
                        <a:pt x="3383669" y="372888"/>
                        <a:pt x="3383669" y="372888"/>
                      </a:cubicBezTo>
                      <a:cubicBezTo>
                        <a:pt x="3397295" y="396066"/>
                        <a:pt x="3397295" y="434241"/>
                        <a:pt x="3383669" y="457418"/>
                      </a:cubicBezTo>
                      <a:cubicBezTo>
                        <a:pt x="3192896" y="788041"/>
                        <a:pt x="3192896" y="788041"/>
                        <a:pt x="3192896" y="788041"/>
                      </a:cubicBezTo>
                      <a:cubicBezTo>
                        <a:pt x="3179269" y="811219"/>
                        <a:pt x="3146565" y="830306"/>
                        <a:pt x="3119312" y="830306"/>
                      </a:cubicBezTo>
                      <a:close/>
                    </a:path>
                  </a:pathLst>
                </a:custGeom>
                <a:solidFill>
                  <a:sysClr val="window" lastClr="CCE8CF">
                    <a:alpha val="0"/>
                  </a:sysClr>
                </a:solidFill>
                <a:ln w="38100">
                  <a:gradFill flip="none" rotWithShape="1">
                    <a:gsLst>
                      <a:gs pos="100000">
                        <a:sysClr val="window" lastClr="CCE8CF"/>
                      </a:gs>
                      <a:gs pos="0">
                        <a:srgbClr val="B6B6B6"/>
                      </a:gs>
                    </a:gsLst>
                    <a:lin ang="2700000" scaled="1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文本框 41"/>
              <p:cNvSpPr txBox="1"/>
              <p:nvPr/>
            </p:nvSpPr>
            <p:spPr>
              <a:xfrm>
                <a:off x="3247517" y="2445151"/>
                <a:ext cx="99041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200">
                    <a:solidFill>
                      <a:srgbClr val="005A9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4200">
                  <a:solidFill>
                    <a:srgbClr val="005A9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20"/>
            <p:cNvSpPr txBox="1"/>
            <p:nvPr/>
          </p:nvSpPr>
          <p:spPr>
            <a:xfrm>
              <a:off x="6228184" y="987574"/>
              <a:ext cx="14693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rPr>
                <a:t>罚而不教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4" name="直接连接符 13"/>
          <p:cNvCxnSpPr/>
          <p:nvPr/>
        </p:nvCxnSpPr>
        <p:spPr>
          <a:xfrm>
            <a:off x="3729355" y="2424430"/>
            <a:ext cx="3723005" cy="3175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1136404" y="1629843"/>
            <a:ext cx="1837257" cy="1837257"/>
            <a:chOff x="1959919" y="2023759"/>
            <a:chExt cx="2773806" cy="2773806"/>
          </a:xfrm>
        </p:grpSpPr>
        <p:grpSp>
          <p:nvGrpSpPr>
            <p:cNvPr id="16" name="组合 15"/>
            <p:cNvGrpSpPr/>
            <p:nvPr/>
          </p:nvGrpSpPr>
          <p:grpSpPr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>
                      <a:lumMod val="85000"/>
                    </a:sysClr>
                  </a:gs>
                  <a:gs pos="100000">
                    <a:sysClr val="window" lastClr="CCE8CF">
                      <a:alpha val="99000"/>
                    </a:sys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016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CCE8C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CCE8C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0" kern="0">
                <a:solidFill>
                  <a:sysClr val="window" lastClr="CCE8C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635896" y="1629843"/>
            <a:ext cx="3794760" cy="62230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3765">
              <a:defRPr/>
            </a:pPr>
            <a:r>
              <a:rPr lang="zh-CN" altLang="en-US" sz="3600" b="1" kern="0">
                <a:solidFill>
                  <a:srgbClr val="005A9E"/>
                </a:solidFill>
                <a:cs typeface="+mn-ea"/>
                <a:sym typeface="+mn-lt"/>
              </a:rPr>
              <a:t>后进生的转化方法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3203848" y="1203598"/>
            <a:ext cx="0" cy="280831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7" name="矩形 26"/>
          <p:cNvSpPr/>
          <p:nvPr/>
        </p:nvSpPr>
        <p:spPr>
          <a:xfrm>
            <a:off x="0" y="5009752"/>
            <a:ext cx="9144000" cy="133747"/>
          </a:xfrm>
          <a:prstGeom prst="rect">
            <a:avLst/>
          </a:prstGeom>
          <a:solidFill>
            <a:srgbClr val="005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9447" y="1881143"/>
            <a:ext cx="63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8000" b="1" kern="0">
                <a:solidFill>
                  <a:sysClr val="window" lastClr="CCE8C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3779912" y="2715766"/>
            <a:ext cx="8168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 smtClean="0">
                <a:solidFill>
                  <a:schemeClr val="accent6"/>
                </a:solidFill>
                <a:cs typeface="+mn-ea"/>
                <a:sym typeface="+mn-lt"/>
              </a:rPr>
              <a:t>原则</a:t>
            </a:r>
            <a:endParaRPr lang="en-US" altLang="zh-CN" b="1" kern="0" smtClean="0">
              <a:solidFill>
                <a:schemeClr val="accent6"/>
              </a:solidFill>
              <a:cs typeface="+mn-ea"/>
              <a:sym typeface="+mn-lt"/>
            </a:endParaRPr>
          </a:p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 smtClean="0">
                <a:solidFill>
                  <a:schemeClr val="accent6"/>
                </a:solidFill>
                <a:cs typeface="+mn-ea"/>
                <a:sym typeface="+mn-lt"/>
              </a:rPr>
              <a:t>过程</a:t>
            </a:r>
            <a:endParaRPr lang="en-US" altLang="zh-CN" b="1" kern="0" smtClean="0">
              <a:solidFill>
                <a:schemeClr val="accent6"/>
              </a:solidFill>
              <a:cs typeface="+mn-ea"/>
              <a:sym typeface="+mn-lt"/>
            </a:endParaRPr>
          </a:p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 smtClean="0">
                <a:solidFill>
                  <a:schemeClr val="accent6"/>
                </a:solidFill>
                <a:cs typeface="+mn-ea"/>
                <a:sym typeface="+mn-lt"/>
              </a:rPr>
              <a:t>方法</a:t>
            </a:r>
            <a:endParaRPr lang="zh-CN" altLang="en-US" b="1" kern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742944" y="191230"/>
            <a:ext cx="3036967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2674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smtClean="0">
                <a:solidFill>
                  <a:srgbClr val="005A9E"/>
                </a:solidFill>
                <a:cs typeface="+mn-ea"/>
                <a:sym typeface="+mn-lt"/>
              </a:rPr>
              <a:t>给后</a:t>
            </a:r>
            <a:r>
              <a:rPr lang="zh-CN" altLang="en-US" sz="2400" b="1" kern="0">
                <a:solidFill>
                  <a:srgbClr val="005A9E"/>
                </a:solidFill>
                <a:cs typeface="+mn-ea"/>
                <a:sym typeface="+mn-lt"/>
              </a:rPr>
              <a:t>进生</a:t>
            </a:r>
            <a:r>
              <a:rPr lang="zh-CN" altLang="en-US" sz="2400" b="1" kern="0" smtClean="0">
                <a:solidFill>
                  <a:srgbClr val="005A9E"/>
                </a:solidFill>
                <a:cs typeface="+mn-ea"/>
                <a:sym typeface="+mn-lt"/>
              </a:rPr>
              <a:t>的“四颗糖”</a:t>
            </a:r>
            <a:endParaRPr lang="zh-CN" altLang="en-US" sz="2400" b="1" kern="0">
              <a:solidFill>
                <a:srgbClr val="005A9E"/>
              </a:solidFill>
              <a:cs typeface="+mn-ea"/>
              <a:sym typeface="+mn-lt"/>
            </a:endParaRPr>
          </a:p>
        </p:txBody>
      </p:sp>
      <p:grpSp>
        <p:nvGrpSpPr>
          <p:cNvPr id="7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572000" y="1491630"/>
            <a:ext cx="1728192" cy="1656184"/>
            <a:chOff x="4499992" y="1275606"/>
            <a:chExt cx="1728192" cy="1656184"/>
          </a:xfrm>
        </p:grpSpPr>
        <p:grpSp>
          <p:nvGrpSpPr>
            <p:cNvPr id="38" name="组合 37"/>
            <p:cNvGrpSpPr/>
            <p:nvPr/>
          </p:nvGrpSpPr>
          <p:grpSpPr>
            <a:xfrm>
              <a:off x="4499992" y="1275606"/>
              <a:ext cx="1728192" cy="1656184"/>
              <a:chOff x="1735432" y="1544478"/>
              <a:chExt cx="2701946" cy="270194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735432" y="1544478"/>
                <a:ext cx="2701946" cy="270194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/>
                  </a:gs>
                  <a:gs pos="100000">
                    <a:sysClr val="window" lastClr="CCE8CF">
                      <a:lumMod val="85000"/>
                    </a:sysClr>
                  </a:gs>
                </a:gsLst>
                <a:lin ang="5400000" scaled="1"/>
              </a:gradFill>
              <a:ln w="19050" cap="flat" cmpd="sng" algn="ctr">
                <a:gradFill>
                  <a:gsLst>
                    <a:gs pos="0">
                      <a:sysClr val="window" lastClr="CCE8CF"/>
                    </a:gs>
                    <a:gs pos="100000">
                      <a:sysClr val="window" lastClr="CCE8C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2087038" y="1896084"/>
                <a:ext cx="1998734" cy="1998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5" name="椭圆 54"/>
            <p:cNvSpPr/>
            <p:nvPr/>
          </p:nvSpPr>
          <p:spPr>
            <a:xfrm>
              <a:off x="4788024" y="1563638"/>
              <a:ext cx="1108236" cy="1108234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0" kern="0">
                <a:solidFill>
                  <a:sysClr val="window" lastClr="CCE8CF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716016" y="1923678"/>
              <a:ext cx="1338829" cy="369332"/>
              <a:chOff x="6429735" y="4359223"/>
              <a:chExt cx="1785105" cy="492442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6463726" y="4421987"/>
                <a:ext cx="1702648" cy="404014"/>
              </a:xfrm>
              <a:prstGeom prst="roundRect">
                <a:avLst>
                  <a:gd name="adj" fmla="val 50000"/>
                </a:avLst>
              </a:prstGeom>
              <a:solidFill>
                <a:srgbClr val="005A9E"/>
              </a:solidFill>
              <a:ln w="2857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文本框 50"/>
              <p:cNvSpPr txBox="1"/>
              <p:nvPr/>
            </p:nvSpPr>
            <p:spPr>
              <a:xfrm>
                <a:off x="6429735" y="4359223"/>
                <a:ext cx="1785105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CCE8C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赏识和鼓励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179512" y="1491630"/>
            <a:ext cx="1728192" cy="1656184"/>
            <a:chOff x="179512" y="1491630"/>
            <a:chExt cx="1728192" cy="1656184"/>
          </a:xfrm>
        </p:grpSpPr>
        <p:grpSp>
          <p:nvGrpSpPr>
            <p:cNvPr id="42" name="组合 41"/>
            <p:cNvGrpSpPr/>
            <p:nvPr/>
          </p:nvGrpSpPr>
          <p:grpSpPr>
            <a:xfrm>
              <a:off x="179512" y="1491630"/>
              <a:ext cx="1728192" cy="1656184"/>
              <a:chOff x="1735432" y="1544478"/>
              <a:chExt cx="2701946" cy="2701946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35432" y="1544478"/>
                <a:ext cx="2701946" cy="270194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/>
                  </a:gs>
                  <a:gs pos="100000">
                    <a:sysClr val="window" lastClr="CCE8CF">
                      <a:lumMod val="85000"/>
                    </a:sysClr>
                  </a:gs>
                </a:gsLst>
                <a:lin ang="5400000" scaled="1"/>
              </a:gradFill>
              <a:ln w="19050" cap="flat" cmpd="sng" algn="ctr">
                <a:gradFill>
                  <a:gsLst>
                    <a:gs pos="0">
                      <a:sysClr val="window" lastClr="CCE8CF"/>
                    </a:gs>
                    <a:gs pos="100000">
                      <a:sysClr val="window" lastClr="CCE8C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2087038" y="1896083"/>
                <a:ext cx="1998733" cy="199873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467544" y="1779662"/>
              <a:ext cx="1108236" cy="1108234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0" kern="0">
                <a:solidFill>
                  <a:sysClr val="window" lastClr="CCE8CF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66234" y="2139702"/>
              <a:ext cx="1338829" cy="369332"/>
              <a:chOff x="1754743" y="4359222"/>
              <a:chExt cx="1785105" cy="492442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793812" y="4421987"/>
                <a:ext cx="1702648" cy="404014"/>
              </a:xfrm>
              <a:prstGeom prst="roundRect">
                <a:avLst>
                  <a:gd name="adj" fmla="val 50000"/>
                </a:avLst>
              </a:prstGeom>
              <a:solidFill>
                <a:srgbClr val="005A9E"/>
              </a:solidFill>
              <a:ln w="2857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48"/>
              <p:cNvSpPr txBox="1"/>
              <p:nvPr/>
            </p:nvSpPr>
            <p:spPr>
              <a:xfrm>
                <a:off x="1754743" y="4359222"/>
                <a:ext cx="1785105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kern="0" smtClean="0">
                    <a:solidFill>
                      <a:sysClr val="window" lastClr="CCE8CF"/>
                    </a:solidFill>
                    <a:cs typeface="+mn-ea"/>
                    <a:sym typeface="+mn-lt"/>
                  </a:rPr>
                  <a:t>尊重和理解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2411760" y="1491630"/>
            <a:ext cx="1728192" cy="1656184"/>
            <a:chOff x="2411760" y="1347614"/>
            <a:chExt cx="1728192" cy="1656184"/>
          </a:xfrm>
        </p:grpSpPr>
        <p:grpSp>
          <p:nvGrpSpPr>
            <p:cNvPr id="35" name="组合 34"/>
            <p:cNvGrpSpPr/>
            <p:nvPr/>
          </p:nvGrpSpPr>
          <p:grpSpPr>
            <a:xfrm>
              <a:off x="2411760" y="1347614"/>
              <a:ext cx="1728192" cy="1656184"/>
              <a:chOff x="1735432" y="1544478"/>
              <a:chExt cx="2701946" cy="2701946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735432" y="1544478"/>
                <a:ext cx="2701946" cy="270194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/>
                  </a:gs>
                  <a:gs pos="100000">
                    <a:sysClr val="window" lastClr="CCE8CF">
                      <a:lumMod val="85000"/>
                    </a:sysClr>
                  </a:gs>
                </a:gsLst>
                <a:lin ang="5400000" scaled="1"/>
              </a:gradFill>
              <a:ln w="19050" cap="flat" cmpd="sng" algn="ctr">
                <a:gradFill>
                  <a:gsLst>
                    <a:gs pos="0">
                      <a:sysClr val="window" lastClr="CCE8CF"/>
                    </a:gs>
                    <a:gs pos="100000">
                      <a:sysClr val="window" lastClr="CCE8C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2087038" y="1896084"/>
                <a:ext cx="1998734" cy="1998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6" name="椭圆 55"/>
            <p:cNvSpPr/>
            <p:nvPr/>
          </p:nvSpPr>
          <p:spPr>
            <a:xfrm>
              <a:off x="2699792" y="1635646"/>
              <a:ext cx="1108236" cy="110823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594356" y="1995686"/>
              <a:ext cx="1338829" cy="369332"/>
              <a:chOff x="4084198" y="4359223"/>
              <a:chExt cx="1785105" cy="492442"/>
            </a:xfrm>
          </p:grpSpPr>
          <p:sp>
            <p:nvSpPr>
              <p:cNvPr id="30" name="圆角矩形 29"/>
              <p:cNvSpPr/>
              <p:nvPr/>
            </p:nvSpPr>
            <p:spPr>
              <a:xfrm flipH="1">
                <a:off x="4128769" y="4421987"/>
                <a:ext cx="1702648" cy="40401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28575" cap="flat">
                <a:solidFill>
                  <a:srgbClr val="005A9E"/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文本框 49"/>
              <p:cNvSpPr txBox="1"/>
              <p:nvPr/>
            </p:nvSpPr>
            <p:spPr>
              <a:xfrm>
                <a:off x="4084198" y="4359223"/>
                <a:ext cx="1785105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CCE8C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信任和支持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6804248" y="1491630"/>
            <a:ext cx="1728192" cy="1656184"/>
            <a:chOff x="6732240" y="1275606"/>
            <a:chExt cx="1728192" cy="1656184"/>
          </a:xfrm>
        </p:grpSpPr>
        <p:grpSp>
          <p:nvGrpSpPr>
            <p:cNvPr id="41" name="组合 40"/>
            <p:cNvGrpSpPr/>
            <p:nvPr/>
          </p:nvGrpSpPr>
          <p:grpSpPr>
            <a:xfrm>
              <a:off x="6732240" y="1275606"/>
              <a:ext cx="1728192" cy="1656184"/>
              <a:chOff x="1735432" y="1544478"/>
              <a:chExt cx="2701946" cy="2701946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735432" y="1544478"/>
                <a:ext cx="2701946" cy="270194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/>
                  </a:gs>
                  <a:gs pos="100000">
                    <a:sysClr val="window" lastClr="CCE8CF">
                      <a:lumMod val="85000"/>
                    </a:sysClr>
                  </a:gs>
                </a:gsLst>
                <a:lin ang="5400000" scaled="1"/>
              </a:gradFill>
              <a:ln w="19050" cap="flat" cmpd="sng" algn="ctr">
                <a:gradFill>
                  <a:gsLst>
                    <a:gs pos="0">
                      <a:sysClr val="window" lastClr="CCE8CF"/>
                    </a:gs>
                    <a:gs pos="100000">
                      <a:sysClr val="window" lastClr="CCE8C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087038" y="1896084"/>
                <a:ext cx="1998734" cy="1998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7020272" y="1563638"/>
              <a:ext cx="1108236" cy="110823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948264" y="1923678"/>
              <a:ext cx="1338829" cy="369332"/>
              <a:chOff x="4084198" y="4359223"/>
              <a:chExt cx="1785105" cy="492442"/>
            </a:xfrm>
          </p:grpSpPr>
          <p:sp>
            <p:nvSpPr>
              <p:cNvPr id="52" name="圆角矩形 51"/>
              <p:cNvSpPr/>
              <p:nvPr/>
            </p:nvSpPr>
            <p:spPr>
              <a:xfrm flipH="1">
                <a:off x="4128769" y="4421987"/>
                <a:ext cx="1702648" cy="40401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28575" cap="flat">
                <a:solidFill>
                  <a:srgbClr val="005A9E"/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文本框 49"/>
              <p:cNvSpPr txBox="1"/>
              <p:nvPr/>
            </p:nvSpPr>
            <p:spPr>
              <a:xfrm>
                <a:off x="4084198" y="4359223"/>
                <a:ext cx="1785105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CCE8C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宽容和体贴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742944" y="191230"/>
            <a:ext cx="325299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674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24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smtClean="0">
                <a:solidFill>
                  <a:srgbClr val="005A9E"/>
                </a:solidFill>
                <a:cs typeface="+mn-ea"/>
                <a:sym typeface="+mn-lt"/>
              </a:rPr>
              <a:t>给后进生的“三颗心”</a:t>
            </a:r>
            <a:endParaRPr lang="zh-CN" altLang="en-US" sz="2400" b="1" kern="0">
              <a:solidFill>
                <a:srgbClr val="005A9E"/>
              </a:solidFill>
              <a:cs typeface="+mn-ea"/>
              <a:sym typeface="+mn-lt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40425" y="1806689"/>
            <a:ext cx="2071112" cy="2071112"/>
            <a:chOff x="1689963" y="2421800"/>
            <a:chExt cx="2642282" cy="2642282"/>
          </a:xfrm>
        </p:grpSpPr>
        <p:sp>
          <p:nvSpPr>
            <p:cNvPr id="9" name="椭圆 8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</a:gradFill>
            <a:ln w="44450" cap="flat" cmpd="sng" algn="ctr">
              <a:gradFill>
                <a:gsLst>
                  <a:gs pos="0">
                    <a:sysClr val="window" lastClr="CCE8CF"/>
                  </a:gs>
                  <a:gs pos="100000">
                    <a:sysClr val="window" lastClr="CCE8CF">
                      <a:lumMod val="7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5188" r="5188"/>
            <a:stretch>
              <a:fillRect/>
            </a:stretch>
          </p:blipFill>
          <p:spPr>
            <a:xfrm>
              <a:off x="1897883" y="2629720"/>
              <a:ext cx="2226441" cy="2226442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3923928" y="1203597"/>
            <a:ext cx="4425724" cy="710807"/>
            <a:chOff x="5630867" y="1436649"/>
            <a:chExt cx="5900966" cy="947742"/>
          </a:xfrm>
        </p:grpSpPr>
        <p:sp>
          <p:nvSpPr>
            <p:cNvPr id="14" name="MH_SubTitle_1"/>
            <p:cNvSpPr>
              <a:spLocks noChangeArrowheads="1"/>
            </p:cNvSpPr>
            <p:nvPr/>
          </p:nvSpPr>
          <p:spPr bwMode="auto">
            <a:xfrm flipH="1">
              <a:off x="5630867" y="1436649"/>
              <a:ext cx="1340538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5A9E"/>
                  </a:solidFill>
                  <a:effectLst/>
                  <a:uLnTx/>
                  <a:uFillTx/>
                  <a:cs typeface="+mn-ea"/>
                  <a:sym typeface="+mn-lt"/>
                </a:rPr>
                <a:t>信心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Rectangle 5"/>
            <p:cNvSpPr/>
            <p:nvPr/>
          </p:nvSpPr>
          <p:spPr bwMode="auto">
            <a:xfrm>
              <a:off x="6494963" y="2012714"/>
              <a:ext cx="5036870" cy="37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——  </a:t>
              </a:r>
              <a:r>
                <a: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是转化后进生的条件</a:t>
              </a:r>
              <a:endPara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27984" y="2427731"/>
            <a:ext cx="4497731" cy="1113439"/>
            <a:chOff x="5813715" y="2668418"/>
            <a:chExt cx="5996973" cy="1484587"/>
          </a:xfrm>
        </p:grpSpPr>
        <p:sp>
          <p:nvSpPr>
            <p:cNvPr id="19" name="MH_SubTitle_1"/>
            <p:cNvSpPr>
              <a:spLocks noChangeArrowheads="1"/>
            </p:cNvSpPr>
            <p:nvPr/>
          </p:nvSpPr>
          <p:spPr bwMode="auto">
            <a:xfrm flipH="1">
              <a:off x="5813715" y="2668418"/>
              <a:ext cx="1340537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kern="0" smtClean="0">
                  <a:solidFill>
                    <a:srgbClr val="005A9E"/>
                  </a:solidFill>
                  <a:cs typeface="+mn-ea"/>
                  <a:sym typeface="+mn-lt"/>
                </a:rPr>
                <a:t>爱心</a:t>
              </a:r>
            </a:p>
          </p:txBody>
        </p:sp>
        <p:sp>
          <p:nvSpPr>
            <p:cNvPr id="20" name="Rectangle 5"/>
            <p:cNvSpPr/>
            <p:nvPr/>
          </p:nvSpPr>
          <p:spPr bwMode="auto">
            <a:xfrm>
              <a:off x="6773821" y="3340496"/>
              <a:ext cx="5036867" cy="81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——  </a:t>
              </a:r>
              <a:r>
                <a: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是转化后进生的关键</a:t>
              </a:r>
              <a:endPara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3795883"/>
            <a:ext cx="4497731" cy="1041433"/>
            <a:chOff x="5704377" y="5014463"/>
            <a:chExt cx="5996975" cy="1388579"/>
          </a:xfrm>
        </p:grpSpPr>
        <p:sp>
          <p:nvSpPr>
            <p:cNvPr id="24" name="MH_SubTitle_1"/>
            <p:cNvSpPr>
              <a:spLocks noChangeArrowheads="1"/>
            </p:cNvSpPr>
            <p:nvPr/>
          </p:nvSpPr>
          <p:spPr bwMode="auto">
            <a:xfrm flipH="1">
              <a:off x="5704377" y="5014463"/>
              <a:ext cx="1340537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kern="0" smtClean="0">
                  <a:solidFill>
                    <a:srgbClr val="005A9E"/>
                  </a:solidFill>
                  <a:cs typeface="+mn-ea"/>
                  <a:sym typeface="+mn-lt"/>
                </a:rPr>
                <a:t>恒心</a:t>
              </a:r>
              <a:endParaRPr lang="zh-CN" altLang="en-US" sz="3200" b="1" kern="0">
                <a:solidFill>
                  <a:srgbClr val="005A9E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5"/>
            <p:cNvSpPr/>
            <p:nvPr/>
          </p:nvSpPr>
          <p:spPr bwMode="auto">
            <a:xfrm>
              <a:off x="6664484" y="5590533"/>
              <a:ext cx="5036868" cy="81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——  </a:t>
              </a:r>
              <a:r>
                <a: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是转化后进生的保证</a:t>
              </a:r>
              <a:endPara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87712" y="1203952"/>
            <a:ext cx="724182" cy="724182"/>
            <a:chOff x="4116949" y="1605269"/>
            <a:chExt cx="965576" cy="965576"/>
          </a:xfrm>
        </p:grpSpPr>
        <p:sp>
          <p:nvSpPr>
            <p:cNvPr id="27" name="椭圆 26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solidFill>
              <a:srgbClr val="005A9E"/>
            </a:solidFill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6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ysClr val="window" lastClr="CCE8CF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83012" y="2480154"/>
            <a:ext cx="724182" cy="724182"/>
            <a:chOff x="4777349" y="3344972"/>
            <a:chExt cx="965576" cy="965576"/>
          </a:xfrm>
        </p:grpSpPr>
        <p:sp>
          <p:nvSpPr>
            <p:cNvPr id="30" name="椭圆 29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 cap="flat">
              <a:solidFill>
                <a:srgbClr val="005A9E"/>
              </a:soli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ysClr val="window" lastClr="CCE8C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73424" y="3734925"/>
            <a:ext cx="724182" cy="724182"/>
            <a:chOff x="4097899" y="4979900"/>
            <a:chExt cx="965576" cy="965576"/>
          </a:xfrm>
        </p:grpSpPr>
        <p:sp>
          <p:nvSpPr>
            <p:cNvPr id="33" name="椭圆 32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solidFill>
              <a:srgbClr val="005A9E"/>
            </a:solidFill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ysClr val="window" lastClr="CCE8C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val="390224187"/>
      </p:ext>
    </p:extLst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742950" y="191135"/>
            <a:ext cx="2593975" cy="51943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776" y="25019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zh-CN" altLang="zh-CN" sz="2400" b="1" kern="0">
                <a:solidFill>
                  <a:srgbClr val="005A9E"/>
                </a:solidFill>
                <a:cs typeface="+mn-ea"/>
                <a:sym typeface="+mn-lt"/>
              </a:rPr>
              <a:t>后进生转化</a:t>
            </a:r>
            <a:r>
              <a:rPr lang="zh-CN" altLang="zh-CN" sz="2400" b="1" kern="0" smtClean="0">
                <a:solidFill>
                  <a:srgbClr val="005A9E"/>
                </a:solidFill>
                <a:cs typeface="+mn-ea"/>
                <a:sym typeface="+mn-lt"/>
              </a:rPr>
              <a:t>的</a:t>
            </a:r>
            <a:r>
              <a:rPr lang="zh-CN" altLang="en-US" sz="2400" b="1" kern="0" smtClean="0">
                <a:solidFill>
                  <a:srgbClr val="005A9E"/>
                </a:solidFill>
                <a:cs typeface="+mn-ea"/>
                <a:sym typeface="+mn-lt"/>
              </a:rPr>
              <a:t>过程</a:t>
            </a:r>
            <a:endParaRPr lang="zh-CN" altLang="zh-CN" sz="2400" b="1" kern="0">
              <a:solidFill>
                <a:srgbClr val="005A9E"/>
              </a:solidFill>
              <a:cs typeface="+mn-ea"/>
              <a:sym typeface="+mn-lt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六边形 12"/>
          <p:cNvGrpSpPr/>
          <p:nvPr/>
        </p:nvGrpSpPr>
        <p:grpSpPr>
          <a:xfrm>
            <a:off x="3336113" y="3219469"/>
            <a:ext cx="857250" cy="771525"/>
            <a:chOff x="499" y="2104"/>
            <a:chExt cx="983" cy="864"/>
          </a:xfrm>
        </p:grpSpPr>
        <p:pic>
          <p:nvPicPr>
            <p:cNvPr id="12" name="六边形 12"/>
            <p:cNvPicPr>
              <a:picLocks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300" b="1">
                  <a:solidFill>
                    <a:srgbClr val="005A9E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4" name="六边形 12"/>
          <p:cNvGrpSpPr/>
          <p:nvPr/>
        </p:nvGrpSpPr>
        <p:grpSpPr>
          <a:xfrm>
            <a:off x="3336113" y="2524144"/>
            <a:ext cx="857250" cy="771525"/>
            <a:chOff x="499" y="2104"/>
            <a:chExt cx="983" cy="864"/>
          </a:xfrm>
        </p:grpSpPr>
        <p:pic>
          <p:nvPicPr>
            <p:cNvPr id="15" name="六边形 12"/>
            <p:cNvPicPr>
              <a:picLocks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300" b="1">
                  <a:solidFill>
                    <a:srgbClr val="005A9E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7" name="六边形 12"/>
          <p:cNvGrpSpPr/>
          <p:nvPr/>
        </p:nvGrpSpPr>
        <p:grpSpPr>
          <a:xfrm>
            <a:off x="3336113" y="1809769"/>
            <a:ext cx="857250" cy="771525"/>
            <a:chOff x="499" y="2104"/>
            <a:chExt cx="983" cy="864"/>
          </a:xfrm>
        </p:grpSpPr>
        <p:pic>
          <p:nvPicPr>
            <p:cNvPr id="18" name="六边形 12"/>
            <p:cNvPicPr>
              <a:picLocks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300" b="1">
                  <a:solidFill>
                    <a:srgbClr val="005A9E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0" name="六边形 12"/>
          <p:cNvGrpSpPr/>
          <p:nvPr/>
        </p:nvGrpSpPr>
        <p:grpSpPr>
          <a:xfrm>
            <a:off x="3336113" y="1114444"/>
            <a:ext cx="857250" cy="771525"/>
            <a:chOff x="499" y="2104"/>
            <a:chExt cx="983" cy="864"/>
          </a:xfrm>
        </p:grpSpPr>
        <p:pic>
          <p:nvPicPr>
            <p:cNvPr id="21" name="六边形 12"/>
            <p:cNvPicPr>
              <a:picLocks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600" b="1">
                  <a:solidFill>
                    <a:srgbClr val="005A9E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5004048" y="1059582"/>
            <a:ext cx="208823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 smtClean="0">
                <a:solidFill>
                  <a:schemeClr val="accent6"/>
                </a:solidFill>
                <a:cs typeface="+mn-ea"/>
                <a:sym typeface="+mn-lt"/>
              </a:rPr>
              <a:t>晓之以理</a:t>
            </a:r>
            <a:endParaRPr lang="zh-CN" altLang="en-US" sz="2800" b="1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5004048" y="1779662"/>
            <a:ext cx="1944216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 smtClean="0">
                <a:solidFill>
                  <a:schemeClr val="accent6"/>
                </a:solidFill>
                <a:cs typeface="+mn-ea"/>
                <a:sym typeface="+mn-lt"/>
              </a:rPr>
              <a:t>动之以情</a:t>
            </a:r>
            <a:endParaRPr lang="zh-CN" altLang="en-US" sz="2800" b="1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5004048" y="2499742"/>
            <a:ext cx="1944216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 smtClean="0">
                <a:solidFill>
                  <a:schemeClr val="accent6"/>
                </a:solidFill>
                <a:cs typeface="+mn-ea"/>
                <a:sym typeface="+mn-lt"/>
              </a:rPr>
              <a:t>持之以恒</a:t>
            </a:r>
            <a:endParaRPr lang="zh-CN" altLang="en-US" sz="2800" b="1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5004048" y="3219822"/>
            <a:ext cx="165638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 smtClean="0">
                <a:solidFill>
                  <a:schemeClr val="accent6"/>
                </a:solidFill>
                <a:cs typeface="+mn-ea"/>
                <a:sym typeface="+mn-lt"/>
              </a:rPr>
              <a:t>导之以行</a:t>
            </a:r>
            <a:endParaRPr lang="zh-CN" altLang="en-US" sz="2800" b="1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4220366" y="1570542"/>
            <a:ext cx="4023447" cy="135015"/>
          </a:xfrm>
          <a:prstGeom prst="rect">
            <a:avLst/>
          </a:prstGeom>
          <a:solidFill>
            <a:srgbClr val="005A9E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4" lon="0" rev="0"/>
            </a:camera>
            <a:lightRig rig="threePt" dir="t"/>
          </a:scene3d>
          <a:sp3d z="63500" extrusionH="101600"/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005A9E"/>
              </a:solidFill>
              <a:cs typeface="+mn-ea"/>
              <a:sym typeface="+mn-lt"/>
            </a:endParaRPr>
          </a:p>
        </p:txBody>
      </p: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4220366" y="2286646"/>
            <a:ext cx="4023447" cy="135015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4" lon="0" rev="0"/>
            </a:camera>
            <a:lightRig rig="threePt" dir="t"/>
          </a:scene3d>
          <a:sp3d z="63500" extrusionH="101600"/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005A9E"/>
              </a:solidFill>
              <a:cs typeface="+mn-ea"/>
              <a:sym typeface="+mn-lt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4220366" y="3002750"/>
            <a:ext cx="4023447" cy="135015"/>
          </a:xfrm>
          <a:prstGeom prst="rect">
            <a:avLst/>
          </a:prstGeom>
          <a:solidFill>
            <a:srgbClr val="005A9E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4" lon="0" rev="0"/>
            </a:camera>
            <a:lightRig rig="threePt" dir="t"/>
          </a:scene3d>
          <a:sp3d z="63500" extrusionH="101600"/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005A9E"/>
              </a:solidFill>
              <a:cs typeface="+mn-ea"/>
              <a:sym typeface="+mn-lt"/>
            </a:endParaRPr>
          </a:p>
        </p:txBody>
      </p: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4220366" y="3718853"/>
            <a:ext cx="4023447" cy="135015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4" lon="0" rev="0"/>
            </a:camera>
            <a:lightRig rig="threePt" dir="t"/>
          </a:scene3d>
          <a:sp3d z="63500" extrusionH="101600"/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005A9E"/>
              </a:solidFill>
              <a:cs typeface="+mn-ea"/>
              <a:sym typeface="+mn-lt"/>
            </a:endParaRPr>
          </a:p>
        </p:txBody>
      </p:sp>
      <p:pic>
        <p:nvPicPr>
          <p:cNvPr id="33" name="椭圆 44"/>
          <p:cNvPicPr>
            <a:picLocks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7429" y="1625687"/>
            <a:ext cx="2435814" cy="24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椭圆 33"/>
          <p:cNvSpPr/>
          <p:nvPr/>
        </p:nvSpPr>
        <p:spPr>
          <a:xfrm>
            <a:off x="545664" y="1482106"/>
            <a:ext cx="2494523" cy="2494523"/>
          </a:xfrm>
          <a:prstGeom prst="ellipse">
            <a:avLst/>
          </a:prstGeom>
          <a:noFill/>
          <a:ln>
            <a:solidFill>
              <a:srgbClr val="005A9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76673" y="1810038"/>
            <a:ext cx="1824814" cy="1838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742944" y="191230"/>
            <a:ext cx="2748935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19548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24"/>
            <a:r>
              <a:rPr lang="zh-CN" altLang="en-US" sz="2400" b="1" kern="0" smtClean="0">
                <a:solidFill>
                  <a:srgbClr val="005A9E"/>
                </a:solidFill>
                <a:cs typeface="+mn-ea"/>
                <a:sym typeface="+mn-lt"/>
              </a:rPr>
              <a:t>后进生转化的方法</a:t>
            </a:r>
            <a:endParaRPr lang="zh-CN" altLang="en-US" sz="2400" b="1" kern="0">
              <a:solidFill>
                <a:srgbClr val="005A9E"/>
              </a:solidFill>
              <a:cs typeface="+mn-ea"/>
              <a:sym typeface="+mn-lt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72"/>
          <p:cNvCxnSpPr>
            <a:cxnSpLocks noChangeShapeType="1"/>
          </p:cNvCxnSpPr>
          <p:nvPr/>
        </p:nvCxnSpPr>
        <p:spPr bwMode="auto">
          <a:xfrm>
            <a:off x="6906578" y="1946140"/>
            <a:ext cx="559548" cy="18467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>
            <a:cxnSpLocks noChangeShapeType="1"/>
          </p:cNvCxnSpPr>
          <p:nvPr/>
        </p:nvCxnSpPr>
        <p:spPr bwMode="auto">
          <a:xfrm flipV="1">
            <a:off x="4913721" y="2283436"/>
            <a:ext cx="683717" cy="62216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0" name="组合 9"/>
          <p:cNvGrpSpPr/>
          <p:nvPr/>
        </p:nvGrpSpPr>
        <p:grpSpPr>
          <a:xfrm>
            <a:off x="5362680" y="1046632"/>
            <a:ext cx="1656006" cy="1477769"/>
            <a:chOff x="5252030" y="2008764"/>
            <a:chExt cx="809336" cy="809336"/>
          </a:xfrm>
          <a:solidFill>
            <a:srgbClr val="005A9E"/>
          </a:solidFill>
        </p:grpSpPr>
        <p:sp>
          <p:nvSpPr>
            <p:cNvPr id="11" name="椭圆 41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3924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12" name="椭圆 42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65368" y="3979703"/>
            <a:ext cx="515363" cy="459894"/>
            <a:chOff x="5252030" y="2008764"/>
            <a:chExt cx="809336" cy="809336"/>
          </a:xfrm>
          <a:solidFill>
            <a:srgbClr val="005A9E"/>
          </a:solidFill>
        </p:grpSpPr>
        <p:sp>
          <p:nvSpPr>
            <p:cNvPr id="14" name="椭圆 53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3924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15" name="椭圆 54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51573" y="1602419"/>
            <a:ext cx="1244420" cy="1110482"/>
            <a:chOff x="5252030" y="2008764"/>
            <a:chExt cx="809336" cy="809336"/>
          </a:xfrm>
          <a:solidFill>
            <a:srgbClr val="005A9E"/>
          </a:solidFill>
        </p:grpSpPr>
        <p:sp>
          <p:nvSpPr>
            <p:cNvPr id="17" name="椭圆 47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3924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18" name="椭圆 48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9" name="直接连接符 13"/>
          <p:cNvCxnSpPr>
            <a:cxnSpLocks noChangeShapeType="1"/>
          </p:cNvCxnSpPr>
          <p:nvPr/>
        </p:nvCxnSpPr>
        <p:spPr bwMode="auto">
          <a:xfrm flipV="1">
            <a:off x="2017003" y="2550922"/>
            <a:ext cx="413828" cy="322064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7"/>
          <p:cNvCxnSpPr>
            <a:cxnSpLocks noChangeShapeType="1"/>
          </p:cNvCxnSpPr>
          <p:nvPr/>
        </p:nvCxnSpPr>
        <p:spPr bwMode="auto">
          <a:xfrm>
            <a:off x="3406006" y="2413668"/>
            <a:ext cx="681116" cy="491134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3"/>
          <p:cNvCxnSpPr>
            <a:cxnSpLocks noChangeShapeType="1"/>
            <a:endCxn id="31" idx="1"/>
          </p:cNvCxnSpPr>
          <p:nvPr/>
        </p:nvCxnSpPr>
        <p:spPr bwMode="auto">
          <a:xfrm>
            <a:off x="1044524" y="2659222"/>
            <a:ext cx="886549" cy="95190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43"/>
          <p:cNvCxnSpPr>
            <a:cxnSpLocks noChangeShapeType="1"/>
          </p:cNvCxnSpPr>
          <p:nvPr/>
        </p:nvCxnSpPr>
        <p:spPr bwMode="auto">
          <a:xfrm flipV="1">
            <a:off x="3785691" y="3733296"/>
            <a:ext cx="301430" cy="27827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3" name="组合 22"/>
          <p:cNvGrpSpPr/>
          <p:nvPr/>
        </p:nvGrpSpPr>
        <p:grpSpPr>
          <a:xfrm>
            <a:off x="7325231" y="1980318"/>
            <a:ext cx="630038" cy="5622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1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87730" y="2825763"/>
            <a:ext cx="1226186" cy="10942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68068" y="2854434"/>
            <a:ext cx="866876" cy="7735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2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80"/>
          <p:cNvSpPr>
            <a:spLocks noChangeArrowheads="1"/>
          </p:cNvSpPr>
          <p:nvPr/>
        </p:nvSpPr>
        <p:spPr bwMode="auto">
          <a:xfrm>
            <a:off x="2395840" y="2817671"/>
            <a:ext cx="1366070" cy="24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390" tIns="38696" rIns="77390" bIns="3869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354"/>
              </a:lnSpc>
              <a:spcBef>
                <a:spcPct val="0"/>
              </a:spcBef>
              <a:buNone/>
            </a:pPr>
            <a:r>
              <a:rPr lang="en-US" altLang="zh-CN" sz="900" smtClean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9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65486" y="2373483"/>
            <a:ext cx="420830" cy="375536"/>
            <a:chOff x="5252030" y="2008764"/>
            <a:chExt cx="809336" cy="809336"/>
          </a:xfrm>
          <a:solidFill>
            <a:srgbClr val="005A9E"/>
          </a:solidFill>
        </p:grpSpPr>
        <p:sp>
          <p:nvSpPr>
            <p:cNvPr id="43" name="椭圆 50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3924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44" name="椭圆 51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292080" y="3291830"/>
            <a:ext cx="3432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24"/>
            <a:r>
              <a:rPr lang="zh-CN" altLang="en-US" sz="2800" b="1" smtClean="0">
                <a:solidFill>
                  <a:schemeClr val="accent6"/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rPr>
              <a:t>教无定法  贵在得法</a:t>
            </a:r>
            <a:endParaRPr lang="zh-CN" altLang="en-US" sz="2800" b="1">
              <a:solidFill>
                <a:schemeClr val="accent6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val="3670755878"/>
      </p:ext>
    </p:extLst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4" name="直接连接符 13"/>
          <p:cNvCxnSpPr/>
          <p:nvPr/>
        </p:nvCxnSpPr>
        <p:spPr>
          <a:xfrm>
            <a:off x="3203575" y="1924050"/>
            <a:ext cx="5760720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1136404" y="1629843"/>
            <a:ext cx="1837257" cy="1837257"/>
            <a:chOff x="1959919" y="2023759"/>
            <a:chExt cx="2773806" cy="2773806"/>
          </a:xfrm>
        </p:grpSpPr>
        <p:grpSp>
          <p:nvGrpSpPr>
            <p:cNvPr id="16" name="组合 15"/>
            <p:cNvGrpSpPr/>
            <p:nvPr/>
          </p:nvGrpSpPr>
          <p:grpSpPr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>
                      <a:lumMod val="85000"/>
                    </a:sysClr>
                  </a:gs>
                  <a:gs pos="100000">
                    <a:sysClr val="window" lastClr="CCE8CF">
                      <a:alpha val="99000"/>
                    </a:sys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016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CCE8C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CCE8C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0" kern="0">
                <a:solidFill>
                  <a:sysClr val="window" lastClr="CCE8C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313951" y="1203123"/>
            <a:ext cx="5826760" cy="56070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3765">
              <a:defRPr/>
            </a:pPr>
            <a:r>
              <a:rPr lang="zh-CN" altLang="en-US" sz="3200" b="1" kern="0">
                <a:solidFill>
                  <a:srgbClr val="005A9E"/>
                </a:solidFill>
                <a:cs typeface="+mn-ea"/>
                <a:sym typeface="+mn-lt"/>
              </a:rPr>
              <a:t>每朵花都有属于它绽放的季节！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3203848" y="1203598"/>
            <a:ext cx="0" cy="280831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7" name="矩形 26"/>
          <p:cNvSpPr/>
          <p:nvPr/>
        </p:nvSpPr>
        <p:spPr>
          <a:xfrm>
            <a:off x="0" y="5009752"/>
            <a:ext cx="9144000" cy="133747"/>
          </a:xfrm>
          <a:prstGeom prst="rect">
            <a:avLst/>
          </a:prstGeom>
          <a:solidFill>
            <a:srgbClr val="005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5949315" y="2623185"/>
            <a:ext cx="2951480" cy="2199005"/>
            <a:chOff x="1588" y="-1209675"/>
            <a:chExt cx="12512674" cy="10039351"/>
          </a:xfrm>
        </p:grpSpPr>
        <p:sp>
          <p:nvSpPr>
            <p:cNvPr id="255" name="Oval 222"/>
            <p:cNvSpPr>
              <a:spLocks noChangeArrowheads="1"/>
            </p:cNvSpPr>
            <p:nvPr/>
          </p:nvSpPr>
          <p:spPr bwMode="auto">
            <a:xfrm>
              <a:off x="1588" y="8685213"/>
              <a:ext cx="12385674" cy="144463"/>
            </a:xfrm>
            <a:prstGeom prst="ellipse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6" name="Freeform 223"/>
            <p:cNvSpPr/>
            <p:nvPr/>
          </p:nvSpPr>
          <p:spPr bwMode="auto">
            <a:xfrm>
              <a:off x="6810375" y="5081588"/>
              <a:ext cx="466725" cy="550863"/>
            </a:xfrm>
            <a:custGeom>
              <a:gdLst>
                <a:gd name="T0" fmla="*/ 7 w 110"/>
                <a:gd name="T1" fmla="*/ 0 h 130"/>
                <a:gd name="T2" fmla="*/ 54 w 110"/>
                <a:gd name="T3" fmla="*/ 32 h 130"/>
                <a:gd name="T4" fmla="*/ 94 w 110"/>
                <a:gd name="T5" fmla="*/ 103 h 130"/>
                <a:gd name="T6" fmla="*/ 110 w 110"/>
                <a:gd name="T7" fmla="*/ 130 h 130"/>
                <a:gd name="T8" fmla="*/ 37 w 110"/>
                <a:gd name="T9" fmla="*/ 98 h 130"/>
                <a:gd name="T10" fmla="*/ 2 w 110"/>
                <a:gd name="T11" fmla="*/ 35 h 130"/>
                <a:gd name="T12" fmla="*/ 7 w 110"/>
                <a:gd name="T13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30">
                  <a:moveTo>
                    <a:pt x="7" y="0"/>
                  </a:moveTo>
                  <a:cubicBezTo>
                    <a:pt x="7" y="0"/>
                    <a:pt x="25" y="6"/>
                    <a:pt x="54" y="32"/>
                  </a:cubicBezTo>
                  <a:cubicBezTo>
                    <a:pt x="82" y="58"/>
                    <a:pt x="85" y="82"/>
                    <a:pt x="94" y="103"/>
                  </a:cubicBezTo>
                  <a:cubicBezTo>
                    <a:pt x="104" y="124"/>
                    <a:pt x="110" y="130"/>
                    <a:pt x="110" y="130"/>
                  </a:cubicBezTo>
                  <a:cubicBezTo>
                    <a:pt x="110" y="130"/>
                    <a:pt x="64" y="121"/>
                    <a:pt x="37" y="98"/>
                  </a:cubicBezTo>
                  <a:cubicBezTo>
                    <a:pt x="11" y="75"/>
                    <a:pt x="5" y="56"/>
                    <a:pt x="2" y="35"/>
                  </a:cubicBezTo>
                  <a:cubicBezTo>
                    <a:pt x="0" y="14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79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7" name="Freeform 224"/>
            <p:cNvSpPr/>
            <p:nvPr/>
          </p:nvSpPr>
          <p:spPr bwMode="auto">
            <a:xfrm>
              <a:off x="6818312" y="5162550"/>
              <a:ext cx="458787" cy="469900"/>
            </a:xfrm>
            <a:custGeom>
              <a:gdLst>
                <a:gd name="T0" fmla="*/ 108 w 108"/>
                <a:gd name="T1" fmla="*/ 111 h 111"/>
                <a:gd name="T2" fmla="*/ 35 w 108"/>
                <a:gd name="T3" fmla="*/ 79 h 111"/>
                <a:gd name="T4" fmla="*/ 0 w 108"/>
                <a:gd name="T5" fmla="*/ 16 h 111"/>
                <a:gd name="T6" fmla="*/ 0 w 108"/>
                <a:gd name="T7" fmla="*/ 2 h 111"/>
                <a:gd name="T8" fmla="*/ 23 w 108"/>
                <a:gd name="T9" fmla="*/ 0 h 111"/>
                <a:gd name="T10" fmla="*/ 50 w 108"/>
                <a:gd name="T11" fmla="*/ 27 h 111"/>
                <a:gd name="T12" fmla="*/ 78 w 108"/>
                <a:gd name="T13" fmla="*/ 82 h 111"/>
                <a:gd name="T14" fmla="*/ 45 w 108"/>
                <a:gd name="T15" fmla="*/ 34 h 111"/>
                <a:gd name="T16" fmla="*/ 26 w 108"/>
                <a:gd name="T17" fmla="*/ 19 h 111"/>
                <a:gd name="T18" fmla="*/ 38 w 108"/>
                <a:gd name="T19" fmla="*/ 45 h 111"/>
                <a:gd name="T20" fmla="*/ 63 w 108"/>
                <a:gd name="T21" fmla="*/ 82 h 111"/>
                <a:gd name="T22" fmla="*/ 24 w 108"/>
                <a:gd name="T23" fmla="*/ 46 h 111"/>
                <a:gd name="T24" fmla="*/ 15 w 108"/>
                <a:gd name="T25" fmla="*/ 35 h 111"/>
                <a:gd name="T26" fmla="*/ 108 w 108"/>
                <a:gd name="T27" fmla="*/ 111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10">
                  <a:moveTo>
                    <a:pt x="108" y="111"/>
                  </a:moveTo>
                  <a:cubicBezTo>
                    <a:pt x="108" y="111"/>
                    <a:pt x="62" y="102"/>
                    <a:pt x="35" y="79"/>
                  </a:cubicBezTo>
                  <a:cubicBezTo>
                    <a:pt x="9" y="56"/>
                    <a:pt x="3" y="37"/>
                    <a:pt x="0" y="16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5" y="6"/>
                    <a:pt x="50" y="27"/>
                  </a:cubicBezTo>
                  <a:cubicBezTo>
                    <a:pt x="65" y="47"/>
                    <a:pt x="78" y="83"/>
                    <a:pt x="78" y="82"/>
                  </a:cubicBezTo>
                  <a:cubicBezTo>
                    <a:pt x="78" y="80"/>
                    <a:pt x="55" y="47"/>
                    <a:pt x="45" y="34"/>
                  </a:cubicBezTo>
                  <a:cubicBezTo>
                    <a:pt x="35" y="21"/>
                    <a:pt x="26" y="19"/>
                    <a:pt x="26" y="19"/>
                  </a:cubicBezTo>
                  <a:cubicBezTo>
                    <a:pt x="26" y="19"/>
                    <a:pt x="28" y="26"/>
                    <a:pt x="38" y="45"/>
                  </a:cubicBezTo>
                  <a:cubicBezTo>
                    <a:pt x="48" y="63"/>
                    <a:pt x="65" y="84"/>
                    <a:pt x="63" y="82"/>
                  </a:cubicBezTo>
                  <a:cubicBezTo>
                    <a:pt x="61" y="80"/>
                    <a:pt x="32" y="54"/>
                    <a:pt x="24" y="46"/>
                  </a:cubicBezTo>
                  <a:cubicBezTo>
                    <a:pt x="16" y="38"/>
                    <a:pt x="15" y="35"/>
                    <a:pt x="15" y="35"/>
                  </a:cubicBezTo>
                  <a:cubicBezTo>
                    <a:pt x="48" y="86"/>
                    <a:pt x="52" y="85"/>
                    <a:pt x="108" y="111"/>
                  </a:cubicBezTo>
                  <a:close/>
                </a:path>
              </a:pathLst>
            </a:custGeom>
            <a:solidFill>
              <a:srgbClr val="F68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8" name="Freeform 225"/>
            <p:cNvSpPr/>
            <p:nvPr/>
          </p:nvSpPr>
          <p:spPr bwMode="auto">
            <a:xfrm>
              <a:off x="7924800" y="6596063"/>
              <a:ext cx="461962" cy="152400"/>
            </a:xfrm>
            <a:custGeom>
              <a:gdLst>
                <a:gd name="T0" fmla="*/ 31 w 109"/>
                <a:gd name="T1" fmla="*/ 5 h 36"/>
                <a:gd name="T2" fmla="*/ 94 w 109"/>
                <a:gd name="T3" fmla="*/ 8 h 36"/>
                <a:gd name="T4" fmla="*/ 95 w 109"/>
                <a:gd name="T5" fmla="*/ 27 h 36"/>
                <a:gd name="T6" fmla="*/ 33 w 109"/>
                <a:gd name="T7" fmla="*/ 33 h 36"/>
                <a:gd name="T8" fmla="*/ 31 w 109"/>
                <a:gd name="T9" fmla="*/ 5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">
                  <a:moveTo>
                    <a:pt x="31" y="5"/>
                  </a:moveTo>
                  <a:cubicBezTo>
                    <a:pt x="62" y="10"/>
                    <a:pt x="82" y="8"/>
                    <a:pt x="94" y="8"/>
                  </a:cubicBezTo>
                  <a:cubicBezTo>
                    <a:pt x="105" y="9"/>
                    <a:pt x="109" y="24"/>
                    <a:pt x="95" y="27"/>
                  </a:cubicBezTo>
                  <a:cubicBezTo>
                    <a:pt x="81" y="29"/>
                    <a:pt x="41" y="36"/>
                    <a:pt x="33" y="33"/>
                  </a:cubicBezTo>
                  <a:cubicBezTo>
                    <a:pt x="32" y="33"/>
                    <a:pt x="0" y="0"/>
                    <a:pt x="31" y="5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9" name="Freeform 226"/>
            <p:cNvSpPr/>
            <p:nvPr/>
          </p:nvSpPr>
          <p:spPr bwMode="auto">
            <a:xfrm>
              <a:off x="6459537" y="7294563"/>
              <a:ext cx="1533525" cy="827088"/>
            </a:xfrm>
            <a:custGeom>
              <a:gdLst>
                <a:gd name="T0" fmla="*/ 130 w 362"/>
                <a:gd name="T1" fmla="*/ 2 h 195"/>
                <a:gd name="T2" fmla="*/ 339 w 362"/>
                <a:gd name="T3" fmla="*/ 8 h 195"/>
                <a:gd name="T4" fmla="*/ 344 w 362"/>
                <a:gd name="T5" fmla="*/ 8 h 195"/>
                <a:gd name="T6" fmla="*/ 273 w 362"/>
                <a:gd name="T7" fmla="*/ 94 h 195"/>
                <a:gd name="T8" fmla="*/ 1 w 362"/>
                <a:gd name="T9" fmla="*/ 115 h 195"/>
                <a:gd name="T10" fmla="*/ 130 w 362"/>
                <a:gd name="T11" fmla="*/ 2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2" h="195">
                  <a:moveTo>
                    <a:pt x="130" y="2"/>
                  </a:moveTo>
                  <a:cubicBezTo>
                    <a:pt x="139" y="0"/>
                    <a:pt x="311" y="6"/>
                    <a:pt x="339" y="8"/>
                  </a:cubicBezTo>
                  <a:cubicBezTo>
                    <a:pt x="342" y="8"/>
                    <a:pt x="344" y="8"/>
                    <a:pt x="344" y="8"/>
                  </a:cubicBezTo>
                  <a:cubicBezTo>
                    <a:pt x="362" y="20"/>
                    <a:pt x="300" y="64"/>
                    <a:pt x="273" y="94"/>
                  </a:cubicBezTo>
                  <a:cubicBezTo>
                    <a:pt x="185" y="195"/>
                    <a:pt x="0" y="114"/>
                    <a:pt x="1" y="115"/>
                  </a:cubicBezTo>
                  <a:cubicBezTo>
                    <a:pt x="6" y="118"/>
                    <a:pt x="130" y="2"/>
                    <a:pt x="130" y="2"/>
                  </a:cubicBezTo>
                  <a:close/>
                </a:path>
              </a:pathLst>
            </a:custGeom>
            <a:solidFill>
              <a:srgbClr val="005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0" name="Freeform 227"/>
            <p:cNvSpPr/>
            <p:nvPr/>
          </p:nvSpPr>
          <p:spPr bwMode="auto">
            <a:xfrm>
              <a:off x="10402887" y="5934075"/>
              <a:ext cx="601662" cy="720725"/>
            </a:xfrm>
            <a:custGeom>
              <a:gdLst>
                <a:gd name="T0" fmla="*/ 142 w 142"/>
                <a:gd name="T1" fmla="*/ 85 h 170"/>
                <a:gd name="T2" fmla="*/ 56 w 142"/>
                <a:gd name="T3" fmla="*/ 1 h 170"/>
                <a:gd name="T4" fmla="*/ 0 w 142"/>
                <a:gd name="T5" fmla="*/ 43 h 170"/>
                <a:gd name="T6" fmla="*/ 142 w 142"/>
                <a:gd name="T7" fmla="*/ 85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42" y="85"/>
                  </a:moveTo>
                  <a:cubicBezTo>
                    <a:pt x="135" y="76"/>
                    <a:pt x="62" y="3"/>
                    <a:pt x="56" y="1"/>
                  </a:cubicBezTo>
                  <a:cubicBezTo>
                    <a:pt x="49" y="0"/>
                    <a:pt x="0" y="39"/>
                    <a:pt x="0" y="43"/>
                  </a:cubicBezTo>
                  <a:cubicBezTo>
                    <a:pt x="0" y="45"/>
                    <a:pt x="110" y="170"/>
                    <a:pt x="142" y="85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1" name="Freeform 228"/>
            <p:cNvSpPr/>
            <p:nvPr/>
          </p:nvSpPr>
          <p:spPr bwMode="auto">
            <a:xfrm>
              <a:off x="1588" y="-1209675"/>
              <a:ext cx="10309224" cy="6732588"/>
            </a:xfrm>
            <a:custGeom>
              <a:gdLst>
                <a:gd name="T0" fmla="*/ 179 w 2433"/>
                <a:gd name="T1" fmla="*/ 1588 h 1588"/>
                <a:gd name="T2" fmla="*/ 2433 w 2433"/>
                <a:gd name="T3" fmla="*/ 1187 h 1588"/>
                <a:gd name="T4" fmla="*/ 2292 w 2433"/>
                <a:gd name="T5" fmla="*/ 405 h 1588"/>
                <a:gd name="T6" fmla="*/ 0 w 2433"/>
                <a:gd name="T7" fmla="*/ 742 h 1588"/>
                <a:gd name="T8" fmla="*/ 521 w 2433"/>
                <a:gd name="T9" fmla="*/ 903 h 1588"/>
                <a:gd name="T10" fmla="*/ 179 w 2433"/>
                <a:gd name="T11" fmla="*/ 1588 h 15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3" h="1588">
                  <a:moveTo>
                    <a:pt x="179" y="1588"/>
                  </a:moveTo>
                  <a:cubicBezTo>
                    <a:pt x="1316" y="782"/>
                    <a:pt x="1569" y="1501"/>
                    <a:pt x="2433" y="1187"/>
                  </a:cubicBezTo>
                  <a:cubicBezTo>
                    <a:pt x="2306" y="1039"/>
                    <a:pt x="2232" y="549"/>
                    <a:pt x="2292" y="405"/>
                  </a:cubicBezTo>
                  <a:cubicBezTo>
                    <a:pt x="1583" y="679"/>
                    <a:pt x="911" y="0"/>
                    <a:pt x="0" y="742"/>
                  </a:cubicBezTo>
                  <a:cubicBezTo>
                    <a:pt x="317" y="753"/>
                    <a:pt x="434" y="791"/>
                    <a:pt x="521" y="903"/>
                  </a:cubicBezTo>
                  <a:cubicBezTo>
                    <a:pt x="300" y="1082"/>
                    <a:pt x="259" y="1252"/>
                    <a:pt x="179" y="1588"/>
                  </a:cubicBezTo>
                  <a:close/>
                </a:path>
              </a:pathLst>
            </a:custGeom>
            <a:solidFill>
              <a:srgbClr val="007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2" name="Freeform 229"/>
            <p:cNvSpPr>
              <a:spLocks noEditPoints="1"/>
            </p:cNvSpPr>
            <p:nvPr/>
          </p:nvSpPr>
          <p:spPr bwMode="auto">
            <a:xfrm>
              <a:off x="750888" y="647700"/>
              <a:ext cx="9161462" cy="4264025"/>
            </a:xfrm>
            <a:custGeom>
              <a:gdLst>
                <a:gd name="T0" fmla="*/ 439 w 2162"/>
                <a:gd name="T1" fmla="*/ 817 h 1006"/>
                <a:gd name="T2" fmla="*/ 1107 w 2162"/>
                <a:gd name="T3" fmla="*/ 687 h 1006"/>
                <a:gd name="T4" fmla="*/ 1409 w 2162"/>
                <a:gd name="T5" fmla="*/ 724 h 1006"/>
                <a:gd name="T6" fmla="*/ 1975 w 2162"/>
                <a:gd name="T7" fmla="*/ 753 h 1006"/>
                <a:gd name="T8" fmla="*/ 2098 w 2162"/>
                <a:gd name="T9" fmla="*/ 575 h 1006"/>
                <a:gd name="T10" fmla="*/ 2031 w 2162"/>
                <a:gd name="T11" fmla="*/ 214 h 1006"/>
                <a:gd name="T12" fmla="*/ 1892 w 2162"/>
                <a:gd name="T13" fmla="*/ 92 h 1006"/>
                <a:gd name="T14" fmla="*/ 1253 w 2162"/>
                <a:gd name="T15" fmla="*/ 57 h 1006"/>
                <a:gd name="T16" fmla="*/ 398 w 2162"/>
                <a:gd name="T17" fmla="*/ 63 h 1006"/>
                <a:gd name="T18" fmla="*/ 73 w 2162"/>
                <a:gd name="T19" fmla="*/ 257 h 1006"/>
                <a:gd name="T20" fmla="*/ 248 w 2162"/>
                <a:gd name="T21" fmla="*/ 305 h 1006"/>
                <a:gd name="T22" fmla="*/ 371 w 2162"/>
                <a:gd name="T23" fmla="*/ 393 h 1006"/>
                <a:gd name="T24" fmla="*/ 436 w 2162"/>
                <a:gd name="T25" fmla="*/ 474 h 1006"/>
                <a:gd name="T26" fmla="*/ 435 w 2162"/>
                <a:gd name="T27" fmla="*/ 478 h 1006"/>
                <a:gd name="T28" fmla="*/ 292 w 2162"/>
                <a:gd name="T29" fmla="*/ 605 h 1006"/>
                <a:gd name="T30" fmla="*/ 170 w 2162"/>
                <a:gd name="T31" fmla="*/ 801 h 1006"/>
                <a:gd name="T32" fmla="*/ 120 w 2162"/>
                <a:gd name="T33" fmla="*/ 952 h 1006"/>
                <a:gd name="T34" fmla="*/ 442 w 2162"/>
                <a:gd name="T35" fmla="*/ 822 h 1006"/>
                <a:gd name="T36" fmla="*/ 100 w 2162"/>
                <a:gd name="T37" fmla="*/ 1003 h 1006"/>
                <a:gd name="T38" fmla="*/ 130 w 2162"/>
                <a:gd name="T39" fmla="*/ 898 h 1006"/>
                <a:gd name="T40" fmla="*/ 211 w 2162"/>
                <a:gd name="T41" fmla="*/ 705 h 1006"/>
                <a:gd name="T42" fmla="*/ 383 w 2162"/>
                <a:gd name="T43" fmla="*/ 513 h 1006"/>
                <a:gd name="T44" fmla="*/ 392 w 2162"/>
                <a:gd name="T45" fmla="*/ 428 h 1006"/>
                <a:gd name="T46" fmla="*/ 338 w 2162"/>
                <a:gd name="T47" fmla="*/ 370 h 1006"/>
                <a:gd name="T48" fmla="*/ 142 w 2162"/>
                <a:gd name="T49" fmla="*/ 276 h 1006"/>
                <a:gd name="T50" fmla="*/ 1 w 2162"/>
                <a:gd name="T51" fmla="*/ 253 h 1006"/>
                <a:gd name="T52" fmla="*/ 397 w 2162"/>
                <a:gd name="T53" fmla="*/ 58 h 1006"/>
                <a:gd name="T54" fmla="*/ 1254 w 2162"/>
                <a:gd name="T55" fmla="*/ 51 h 1006"/>
                <a:gd name="T56" fmla="*/ 1891 w 2162"/>
                <a:gd name="T57" fmla="*/ 86 h 1006"/>
                <a:gd name="T58" fmla="*/ 2035 w 2162"/>
                <a:gd name="T59" fmla="*/ 57 h 1006"/>
                <a:gd name="T60" fmla="*/ 2036 w 2162"/>
                <a:gd name="T61" fmla="*/ 214 h 1006"/>
                <a:gd name="T62" fmla="*/ 2104 w 2162"/>
                <a:gd name="T63" fmla="*/ 573 h 1006"/>
                <a:gd name="T64" fmla="*/ 2162 w 2162"/>
                <a:gd name="T65" fmla="*/ 716 h 1006"/>
                <a:gd name="T66" fmla="*/ 1976 w 2162"/>
                <a:gd name="T67" fmla="*/ 759 h 1006"/>
                <a:gd name="T68" fmla="*/ 1408 w 2162"/>
                <a:gd name="T69" fmla="*/ 730 h 1006"/>
                <a:gd name="T70" fmla="*/ 1107 w 2162"/>
                <a:gd name="T71" fmla="*/ 693 h 1006"/>
                <a:gd name="T72" fmla="*/ 442 w 2162"/>
                <a:gd name="T73" fmla="*/ 822 h 10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62" h="1005">
                  <a:moveTo>
                    <a:pt x="108" y="997"/>
                  </a:moveTo>
                  <a:cubicBezTo>
                    <a:pt x="213" y="930"/>
                    <a:pt x="324" y="868"/>
                    <a:pt x="439" y="817"/>
                  </a:cubicBezTo>
                  <a:cubicBezTo>
                    <a:pt x="557" y="765"/>
                    <a:pt x="679" y="725"/>
                    <a:pt x="804" y="703"/>
                  </a:cubicBezTo>
                  <a:cubicBezTo>
                    <a:pt x="910" y="685"/>
                    <a:pt x="1009" y="681"/>
                    <a:pt x="1107" y="687"/>
                  </a:cubicBezTo>
                  <a:cubicBezTo>
                    <a:pt x="1206" y="692"/>
                    <a:pt x="1303" y="707"/>
                    <a:pt x="1408" y="724"/>
                  </a:cubicBezTo>
                  <a:cubicBezTo>
                    <a:pt x="1409" y="724"/>
                    <a:pt x="1409" y="724"/>
                    <a:pt x="1409" y="724"/>
                  </a:cubicBezTo>
                  <a:cubicBezTo>
                    <a:pt x="1535" y="746"/>
                    <a:pt x="1660" y="766"/>
                    <a:pt x="1788" y="767"/>
                  </a:cubicBezTo>
                  <a:cubicBezTo>
                    <a:pt x="1852" y="767"/>
                    <a:pt x="1914" y="762"/>
                    <a:pt x="1975" y="753"/>
                  </a:cubicBezTo>
                  <a:cubicBezTo>
                    <a:pt x="2035" y="744"/>
                    <a:pt x="2094" y="730"/>
                    <a:pt x="2153" y="712"/>
                  </a:cubicBezTo>
                  <a:cubicBezTo>
                    <a:pt x="2132" y="670"/>
                    <a:pt x="2113" y="623"/>
                    <a:pt x="2098" y="575"/>
                  </a:cubicBezTo>
                  <a:cubicBezTo>
                    <a:pt x="2078" y="511"/>
                    <a:pt x="2064" y="447"/>
                    <a:pt x="2054" y="395"/>
                  </a:cubicBezTo>
                  <a:cubicBezTo>
                    <a:pt x="2045" y="346"/>
                    <a:pt x="2036" y="282"/>
                    <a:pt x="2031" y="214"/>
                  </a:cubicBezTo>
                  <a:cubicBezTo>
                    <a:pt x="2027" y="164"/>
                    <a:pt x="2025" y="113"/>
                    <a:pt x="2028" y="65"/>
                  </a:cubicBezTo>
                  <a:cubicBezTo>
                    <a:pt x="1983" y="77"/>
                    <a:pt x="1938" y="86"/>
                    <a:pt x="1892" y="92"/>
                  </a:cubicBezTo>
                  <a:cubicBezTo>
                    <a:pt x="1844" y="98"/>
                    <a:pt x="1796" y="102"/>
                    <a:pt x="1747" y="103"/>
                  </a:cubicBezTo>
                  <a:cubicBezTo>
                    <a:pt x="1582" y="106"/>
                    <a:pt x="1418" y="81"/>
                    <a:pt x="1253" y="57"/>
                  </a:cubicBezTo>
                  <a:cubicBezTo>
                    <a:pt x="1118" y="36"/>
                    <a:pt x="982" y="16"/>
                    <a:pt x="846" y="11"/>
                  </a:cubicBezTo>
                  <a:cubicBezTo>
                    <a:pt x="684" y="6"/>
                    <a:pt x="537" y="23"/>
                    <a:pt x="398" y="63"/>
                  </a:cubicBezTo>
                  <a:cubicBezTo>
                    <a:pt x="262" y="103"/>
                    <a:pt x="135" y="165"/>
                    <a:pt x="10" y="249"/>
                  </a:cubicBezTo>
                  <a:cubicBezTo>
                    <a:pt x="31" y="251"/>
                    <a:pt x="52" y="254"/>
                    <a:pt x="73" y="257"/>
                  </a:cubicBezTo>
                  <a:cubicBezTo>
                    <a:pt x="97" y="261"/>
                    <a:pt x="120" y="265"/>
                    <a:pt x="143" y="270"/>
                  </a:cubicBezTo>
                  <a:cubicBezTo>
                    <a:pt x="180" y="279"/>
                    <a:pt x="215" y="290"/>
                    <a:pt x="248" y="305"/>
                  </a:cubicBezTo>
                  <a:cubicBezTo>
                    <a:pt x="281" y="321"/>
                    <a:pt x="313" y="340"/>
                    <a:pt x="342" y="365"/>
                  </a:cubicBezTo>
                  <a:cubicBezTo>
                    <a:pt x="352" y="374"/>
                    <a:pt x="361" y="384"/>
                    <a:pt x="371" y="393"/>
                  </a:cubicBezTo>
                  <a:cubicBezTo>
                    <a:pt x="380" y="403"/>
                    <a:pt x="389" y="414"/>
                    <a:pt x="397" y="424"/>
                  </a:cubicBezTo>
                  <a:cubicBezTo>
                    <a:pt x="436" y="474"/>
                    <a:pt x="436" y="474"/>
                    <a:pt x="436" y="474"/>
                  </a:cubicBezTo>
                  <a:cubicBezTo>
                    <a:pt x="437" y="476"/>
                    <a:pt x="437" y="476"/>
                    <a:pt x="437" y="476"/>
                  </a:cubicBezTo>
                  <a:cubicBezTo>
                    <a:pt x="435" y="478"/>
                    <a:pt x="435" y="478"/>
                    <a:pt x="435" y="478"/>
                  </a:cubicBezTo>
                  <a:cubicBezTo>
                    <a:pt x="386" y="518"/>
                    <a:pt x="386" y="518"/>
                    <a:pt x="386" y="518"/>
                  </a:cubicBezTo>
                  <a:cubicBezTo>
                    <a:pt x="352" y="545"/>
                    <a:pt x="321" y="574"/>
                    <a:pt x="292" y="605"/>
                  </a:cubicBezTo>
                  <a:cubicBezTo>
                    <a:pt x="264" y="637"/>
                    <a:pt x="238" y="671"/>
                    <a:pt x="216" y="708"/>
                  </a:cubicBezTo>
                  <a:cubicBezTo>
                    <a:pt x="198" y="738"/>
                    <a:pt x="183" y="769"/>
                    <a:pt x="170" y="801"/>
                  </a:cubicBezTo>
                  <a:cubicBezTo>
                    <a:pt x="157" y="833"/>
                    <a:pt x="146" y="866"/>
                    <a:pt x="136" y="899"/>
                  </a:cubicBezTo>
                  <a:cubicBezTo>
                    <a:pt x="130" y="917"/>
                    <a:pt x="125" y="934"/>
                    <a:pt x="120" y="952"/>
                  </a:cubicBezTo>
                  <a:cubicBezTo>
                    <a:pt x="116" y="967"/>
                    <a:pt x="112" y="982"/>
                    <a:pt x="108" y="997"/>
                  </a:cubicBezTo>
                  <a:close/>
                  <a:moveTo>
                    <a:pt x="442" y="822"/>
                  </a:moveTo>
                  <a:cubicBezTo>
                    <a:pt x="325" y="874"/>
                    <a:pt x="212" y="937"/>
                    <a:pt x="105" y="1006"/>
                  </a:cubicBezTo>
                  <a:cubicBezTo>
                    <a:pt x="100" y="1003"/>
                    <a:pt x="100" y="1003"/>
                    <a:pt x="100" y="1003"/>
                  </a:cubicBezTo>
                  <a:cubicBezTo>
                    <a:pt x="105" y="985"/>
                    <a:pt x="110" y="968"/>
                    <a:pt x="115" y="950"/>
                  </a:cubicBezTo>
                  <a:cubicBezTo>
                    <a:pt x="120" y="933"/>
                    <a:pt x="125" y="915"/>
                    <a:pt x="130" y="898"/>
                  </a:cubicBezTo>
                  <a:cubicBezTo>
                    <a:pt x="140" y="864"/>
                    <a:pt x="152" y="831"/>
                    <a:pt x="165" y="799"/>
                  </a:cubicBezTo>
                  <a:cubicBezTo>
                    <a:pt x="178" y="767"/>
                    <a:pt x="193" y="735"/>
                    <a:pt x="211" y="705"/>
                  </a:cubicBezTo>
                  <a:cubicBezTo>
                    <a:pt x="233" y="667"/>
                    <a:pt x="259" y="633"/>
                    <a:pt x="288" y="601"/>
                  </a:cubicBezTo>
                  <a:cubicBezTo>
                    <a:pt x="317" y="570"/>
                    <a:pt x="348" y="541"/>
                    <a:pt x="383" y="513"/>
                  </a:cubicBezTo>
                  <a:cubicBezTo>
                    <a:pt x="429" y="475"/>
                    <a:pt x="429" y="475"/>
                    <a:pt x="429" y="475"/>
                  </a:cubicBezTo>
                  <a:cubicBezTo>
                    <a:pt x="392" y="428"/>
                    <a:pt x="392" y="428"/>
                    <a:pt x="392" y="428"/>
                  </a:cubicBezTo>
                  <a:cubicBezTo>
                    <a:pt x="384" y="417"/>
                    <a:pt x="376" y="407"/>
                    <a:pt x="366" y="397"/>
                  </a:cubicBezTo>
                  <a:cubicBezTo>
                    <a:pt x="357" y="388"/>
                    <a:pt x="348" y="378"/>
                    <a:pt x="338" y="370"/>
                  </a:cubicBezTo>
                  <a:cubicBezTo>
                    <a:pt x="309" y="345"/>
                    <a:pt x="279" y="326"/>
                    <a:pt x="246" y="311"/>
                  </a:cubicBezTo>
                  <a:cubicBezTo>
                    <a:pt x="213" y="295"/>
                    <a:pt x="178" y="284"/>
                    <a:pt x="142" y="276"/>
                  </a:cubicBezTo>
                  <a:cubicBezTo>
                    <a:pt x="119" y="271"/>
                    <a:pt x="96" y="266"/>
                    <a:pt x="72" y="263"/>
                  </a:cubicBezTo>
                  <a:cubicBezTo>
                    <a:pt x="49" y="259"/>
                    <a:pt x="25" y="256"/>
                    <a:pt x="1" y="25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127" y="162"/>
                    <a:pt x="258" y="98"/>
                    <a:pt x="397" y="58"/>
                  </a:cubicBezTo>
                  <a:cubicBezTo>
                    <a:pt x="536" y="17"/>
                    <a:pt x="684" y="0"/>
                    <a:pt x="846" y="6"/>
                  </a:cubicBezTo>
                  <a:cubicBezTo>
                    <a:pt x="983" y="10"/>
                    <a:pt x="1119" y="31"/>
                    <a:pt x="1254" y="51"/>
                  </a:cubicBezTo>
                  <a:cubicBezTo>
                    <a:pt x="1418" y="76"/>
                    <a:pt x="1582" y="100"/>
                    <a:pt x="1747" y="97"/>
                  </a:cubicBezTo>
                  <a:cubicBezTo>
                    <a:pt x="1796" y="96"/>
                    <a:pt x="1844" y="93"/>
                    <a:pt x="1891" y="86"/>
                  </a:cubicBezTo>
                  <a:cubicBezTo>
                    <a:pt x="1938" y="80"/>
                    <a:pt x="1985" y="71"/>
                    <a:pt x="2031" y="58"/>
                  </a:cubicBezTo>
                  <a:cubicBezTo>
                    <a:pt x="2035" y="57"/>
                    <a:pt x="2035" y="57"/>
                    <a:pt x="2035" y="57"/>
                  </a:cubicBezTo>
                  <a:cubicBezTo>
                    <a:pt x="2035" y="61"/>
                    <a:pt x="2035" y="61"/>
                    <a:pt x="2035" y="61"/>
                  </a:cubicBezTo>
                  <a:cubicBezTo>
                    <a:pt x="2031" y="110"/>
                    <a:pt x="2032" y="163"/>
                    <a:pt x="2036" y="214"/>
                  </a:cubicBezTo>
                  <a:cubicBezTo>
                    <a:pt x="2041" y="281"/>
                    <a:pt x="2051" y="346"/>
                    <a:pt x="2060" y="393"/>
                  </a:cubicBezTo>
                  <a:cubicBezTo>
                    <a:pt x="2070" y="446"/>
                    <a:pt x="2084" y="510"/>
                    <a:pt x="2104" y="573"/>
                  </a:cubicBezTo>
                  <a:cubicBezTo>
                    <a:pt x="2119" y="622"/>
                    <a:pt x="2138" y="670"/>
                    <a:pt x="2160" y="713"/>
                  </a:cubicBezTo>
                  <a:cubicBezTo>
                    <a:pt x="2162" y="716"/>
                    <a:pt x="2162" y="716"/>
                    <a:pt x="2162" y="716"/>
                  </a:cubicBezTo>
                  <a:cubicBezTo>
                    <a:pt x="2158" y="717"/>
                    <a:pt x="2158" y="717"/>
                    <a:pt x="2158" y="717"/>
                  </a:cubicBezTo>
                  <a:cubicBezTo>
                    <a:pt x="2098" y="735"/>
                    <a:pt x="2038" y="749"/>
                    <a:pt x="1976" y="759"/>
                  </a:cubicBezTo>
                  <a:cubicBezTo>
                    <a:pt x="1915" y="768"/>
                    <a:pt x="1852" y="773"/>
                    <a:pt x="1788" y="773"/>
                  </a:cubicBezTo>
                  <a:cubicBezTo>
                    <a:pt x="1659" y="772"/>
                    <a:pt x="1535" y="751"/>
                    <a:pt x="1408" y="730"/>
                  </a:cubicBezTo>
                  <a:cubicBezTo>
                    <a:pt x="1407" y="730"/>
                    <a:pt x="1407" y="730"/>
                    <a:pt x="1407" y="730"/>
                  </a:cubicBezTo>
                  <a:cubicBezTo>
                    <a:pt x="1303" y="712"/>
                    <a:pt x="1205" y="698"/>
                    <a:pt x="1107" y="693"/>
                  </a:cubicBezTo>
                  <a:cubicBezTo>
                    <a:pt x="1009" y="687"/>
                    <a:pt x="911" y="691"/>
                    <a:pt x="805" y="709"/>
                  </a:cubicBezTo>
                  <a:cubicBezTo>
                    <a:pt x="680" y="731"/>
                    <a:pt x="559" y="770"/>
                    <a:pt x="442" y="822"/>
                  </a:cubicBezTo>
                  <a:close/>
                </a:path>
              </a:pathLst>
            </a:custGeom>
            <a:solidFill>
              <a:srgbClr val="3B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3" name="Freeform 230"/>
            <p:cNvSpPr/>
            <p:nvPr/>
          </p:nvSpPr>
          <p:spPr bwMode="auto">
            <a:xfrm>
              <a:off x="9950450" y="5568950"/>
              <a:ext cx="847725" cy="768350"/>
            </a:xfrm>
            <a:custGeom>
              <a:gdLst>
                <a:gd name="T0" fmla="*/ 22 w 200"/>
                <a:gd name="T1" fmla="*/ 5 h 181"/>
                <a:gd name="T2" fmla="*/ 81 w 200"/>
                <a:gd name="T3" fmla="*/ 8 h 181"/>
                <a:gd name="T4" fmla="*/ 172 w 200"/>
                <a:gd name="T5" fmla="*/ 90 h 181"/>
                <a:gd name="T6" fmla="*/ 200 w 200"/>
                <a:gd name="T7" fmla="*/ 121 h 181"/>
                <a:gd name="T8" fmla="*/ 154 w 200"/>
                <a:gd name="T9" fmla="*/ 173 h 181"/>
                <a:gd name="T10" fmla="*/ 91 w 200"/>
                <a:gd name="T11" fmla="*/ 171 h 181"/>
                <a:gd name="T12" fmla="*/ 3 w 200"/>
                <a:gd name="T13" fmla="*/ 46 h 181"/>
                <a:gd name="T14" fmla="*/ 22 w 200"/>
                <a:gd name="T15" fmla="*/ 5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81">
                  <a:moveTo>
                    <a:pt x="22" y="5"/>
                  </a:moveTo>
                  <a:cubicBezTo>
                    <a:pt x="34" y="0"/>
                    <a:pt x="73" y="5"/>
                    <a:pt x="81" y="8"/>
                  </a:cubicBezTo>
                  <a:cubicBezTo>
                    <a:pt x="89" y="11"/>
                    <a:pt x="154" y="75"/>
                    <a:pt x="172" y="90"/>
                  </a:cubicBezTo>
                  <a:cubicBezTo>
                    <a:pt x="190" y="106"/>
                    <a:pt x="200" y="121"/>
                    <a:pt x="200" y="121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4" y="173"/>
                    <a:pt x="99" y="181"/>
                    <a:pt x="91" y="171"/>
                  </a:cubicBezTo>
                  <a:cubicBezTo>
                    <a:pt x="83" y="162"/>
                    <a:pt x="0" y="58"/>
                    <a:pt x="3" y="46"/>
                  </a:cubicBezTo>
                  <a:cubicBezTo>
                    <a:pt x="6" y="33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FFC9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4" name="Freeform 231"/>
            <p:cNvSpPr/>
            <p:nvPr/>
          </p:nvSpPr>
          <p:spPr bwMode="auto">
            <a:xfrm>
              <a:off x="10229850" y="5738813"/>
              <a:ext cx="500062" cy="576263"/>
            </a:xfrm>
            <a:custGeom>
              <a:gdLst>
                <a:gd name="T0" fmla="*/ 118 w 118"/>
                <a:gd name="T1" fmla="*/ 99 h 136"/>
                <a:gd name="T2" fmla="*/ 88 w 118"/>
                <a:gd name="T3" fmla="*/ 133 h 136"/>
                <a:gd name="T4" fmla="*/ 48 w 118"/>
                <a:gd name="T5" fmla="*/ 136 h 136"/>
                <a:gd name="T6" fmla="*/ 0 w 118"/>
                <a:gd name="T7" fmla="*/ 0 h 136"/>
                <a:gd name="T8" fmla="*/ 118 w 118"/>
                <a:gd name="T9" fmla="*/ 99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6">
                  <a:moveTo>
                    <a:pt x="118" y="99"/>
                  </a:moveTo>
                  <a:cubicBezTo>
                    <a:pt x="88" y="133"/>
                    <a:pt x="88" y="133"/>
                    <a:pt x="88" y="133"/>
                  </a:cubicBezTo>
                  <a:cubicBezTo>
                    <a:pt x="88" y="133"/>
                    <a:pt x="66" y="136"/>
                    <a:pt x="48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4" y="80"/>
                    <a:pt x="118" y="99"/>
                  </a:cubicBezTo>
                  <a:close/>
                </a:path>
              </a:pathLst>
            </a:custGeom>
            <a:solidFill>
              <a:srgbClr val="EA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5" name="Freeform 232"/>
            <p:cNvSpPr/>
            <p:nvPr/>
          </p:nvSpPr>
          <p:spPr bwMode="auto">
            <a:xfrm>
              <a:off x="9607550" y="236538"/>
              <a:ext cx="1282700" cy="7275513"/>
            </a:xfrm>
            <a:custGeom>
              <a:gdLst>
                <a:gd name="T0" fmla="*/ 0 w 808"/>
                <a:gd name="T1" fmla="*/ 16 h 4583"/>
                <a:gd name="T2" fmla="*/ 88 w 808"/>
                <a:gd name="T3" fmla="*/ 0 h 4583"/>
                <a:gd name="T4" fmla="*/ 808 w 808"/>
                <a:gd name="T5" fmla="*/ 4569 h 4583"/>
                <a:gd name="T6" fmla="*/ 720 w 808"/>
                <a:gd name="T7" fmla="*/ 4583 h 4583"/>
                <a:gd name="T8" fmla="*/ 0 w 808"/>
                <a:gd name="T9" fmla="*/ 16 h 45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4583">
                  <a:moveTo>
                    <a:pt x="0" y="16"/>
                  </a:moveTo>
                  <a:lnTo>
                    <a:pt x="88" y="0"/>
                  </a:lnTo>
                  <a:lnTo>
                    <a:pt x="808" y="4569"/>
                  </a:lnTo>
                  <a:lnTo>
                    <a:pt x="720" y="458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47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6" name="Freeform 233"/>
            <p:cNvSpPr/>
            <p:nvPr/>
          </p:nvSpPr>
          <p:spPr bwMode="auto">
            <a:xfrm>
              <a:off x="9674225" y="236538"/>
              <a:ext cx="1216025" cy="7262813"/>
            </a:xfrm>
            <a:custGeom>
              <a:gdLst>
                <a:gd name="T0" fmla="*/ 0 w 766"/>
                <a:gd name="T1" fmla="*/ 8 h 4575"/>
                <a:gd name="T2" fmla="*/ 46 w 766"/>
                <a:gd name="T3" fmla="*/ 0 h 4575"/>
                <a:gd name="T4" fmla="*/ 766 w 766"/>
                <a:gd name="T5" fmla="*/ 4569 h 4575"/>
                <a:gd name="T6" fmla="*/ 721 w 766"/>
                <a:gd name="T7" fmla="*/ 4575 h 4575"/>
                <a:gd name="T8" fmla="*/ 721 w 766"/>
                <a:gd name="T9" fmla="*/ 4575 h 4575"/>
                <a:gd name="T10" fmla="*/ 0 w 766"/>
                <a:gd name="T11" fmla="*/ 8 h 4575"/>
                <a:gd name="T12" fmla="*/ 0 w 766"/>
                <a:gd name="T13" fmla="*/ 8 h 45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6" h="4575">
                  <a:moveTo>
                    <a:pt x="0" y="8"/>
                  </a:moveTo>
                  <a:lnTo>
                    <a:pt x="46" y="0"/>
                  </a:lnTo>
                  <a:lnTo>
                    <a:pt x="766" y="4569"/>
                  </a:lnTo>
                  <a:lnTo>
                    <a:pt x="721" y="4575"/>
                  </a:lnTo>
                  <a:lnTo>
                    <a:pt x="721" y="457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39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7" name="Freeform 234"/>
            <p:cNvSpPr/>
            <p:nvPr/>
          </p:nvSpPr>
          <p:spPr bwMode="auto">
            <a:xfrm>
              <a:off x="10128250" y="3497263"/>
              <a:ext cx="520700" cy="350838"/>
            </a:xfrm>
            <a:custGeom>
              <a:gdLst>
                <a:gd name="T0" fmla="*/ 36 w 123"/>
                <a:gd name="T1" fmla="*/ 36 h 83"/>
                <a:gd name="T2" fmla="*/ 7 w 123"/>
                <a:gd name="T3" fmla="*/ 44 h 83"/>
                <a:gd name="T4" fmla="*/ 7 w 123"/>
                <a:gd name="T5" fmla="*/ 72 h 83"/>
                <a:gd name="T6" fmla="*/ 16 w 123"/>
                <a:gd name="T7" fmla="*/ 82 h 83"/>
                <a:gd name="T8" fmla="*/ 47 w 123"/>
                <a:gd name="T9" fmla="*/ 76 h 83"/>
                <a:gd name="T10" fmla="*/ 59 w 123"/>
                <a:gd name="T11" fmla="*/ 67 h 83"/>
                <a:gd name="T12" fmla="*/ 84 w 123"/>
                <a:gd name="T13" fmla="*/ 76 h 83"/>
                <a:gd name="T14" fmla="*/ 122 w 123"/>
                <a:gd name="T15" fmla="*/ 65 h 83"/>
                <a:gd name="T16" fmla="*/ 59 w 123"/>
                <a:gd name="T17" fmla="*/ 53 h 83"/>
                <a:gd name="T18" fmla="*/ 54 w 123"/>
                <a:gd name="T19" fmla="*/ 54 h 83"/>
                <a:gd name="T20" fmla="*/ 53 w 123"/>
                <a:gd name="T21" fmla="*/ 51 h 83"/>
                <a:gd name="T22" fmla="*/ 53 w 123"/>
                <a:gd name="T23" fmla="*/ 49 h 83"/>
                <a:gd name="T24" fmla="*/ 82 w 123"/>
                <a:gd name="T25" fmla="*/ 39 h 83"/>
                <a:gd name="T26" fmla="*/ 115 w 123"/>
                <a:gd name="T27" fmla="*/ 0 h 83"/>
                <a:gd name="T28" fmla="*/ 71 w 123"/>
                <a:gd name="T29" fmla="*/ 18 h 83"/>
                <a:gd name="T30" fmla="*/ 50 w 123"/>
                <a:gd name="T31" fmla="*/ 40 h 83"/>
                <a:gd name="T32" fmla="*/ 49 w 123"/>
                <a:gd name="T33" fmla="*/ 39 h 83"/>
                <a:gd name="T34" fmla="*/ 36 w 123"/>
                <a:gd name="T35" fmla="*/ 36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83">
                  <a:moveTo>
                    <a:pt x="36" y="36"/>
                  </a:moveTo>
                  <a:cubicBezTo>
                    <a:pt x="25" y="36"/>
                    <a:pt x="13" y="38"/>
                    <a:pt x="7" y="44"/>
                  </a:cubicBezTo>
                  <a:cubicBezTo>
                    <a:pt x="0" y="50"/>
                    <a:pt x="2" y="64"/>
                    <a:pt x="7" y="72"/>
                  </a:cubicBezTo>
                  <a:cubicBezTo>
                    <a:pt x="12" y="80"/>
                    <a:pt x="12" y="81"/>
                    <a:pt x="16" y="82"/>
                  </a:cubicBezTo>
                  <a:cubicBezTo>
                    <a:pt x="21" y="83"/>
                    <a:pt x="36" y="78"/>
                    <a:pt x="47" y="76"/>
                  </a:cubicBezTo>
                  <a:cubicBezTo>
                    <a:pt x="55" y="74"/>
                    <a:pt x="58" y="72"/>
                    <a:pt x="59" y="67"/>
                  </a:cubicBezTo>
                  <a:cubicBezTo>
                    <a:pt x="66" y="72"/>
                    <a:pt x="76" y="77"/>
                    <a:pt x="84" y="76"/>
                  </a:cubicBezTo>
                  <a:cubicBezTo>
                    <a:pt x="102" y="73"/>
                    <a:pt x="120" y="65"/>
                    <a:pt x="122" y="65"/>
                  </a:cubicBezTo>
                  <a:cubicBezTo>
                    <a:pt x="123" y="65"/>
                    <a:pt x="71" y="52"/>
                    <a:pt x="59" y="53"/>
                  </a:cubicBezTo>
                  <a:cubicBezTo>
                    <a:pt x="57" y="53"/>
                    <a:pt x="55" y="54"/>
                    <a:pt x="54" y="54"/>
                  </a:cubicBezTo>
                  <a:cubicBezTo>
                    <a:pt x="53" y="53"/>
                    <a:pt x="53" y="52"/>
                    <a:pt x="53" y="51"/>
                  </a:cubicBezTo>
                  <a:cubicBezTo>
                    <a:pt x="53" y="51"/>
                    <a:pt x="53" y="50"/>
                    <a:pt x="53" y="49"/>
                  </a:cubicBezTo>
                  <a:cubicBezTo>
                    <a:pt x="61" y="48"/>
                    <a:pt x="73" y="46"/>
                    <a:pt x="82" y="39"/>
                  </a:cubicBezTo>
                  <a:cubicBezTo>
                    <a:pt x="96" y="29"/>
                    <a:pt x="115" y="0"/>
                    <a:pt x="115" y="0"/>
                  </a:cubicBezTo>
                  <a:cubicBezTo>
                    <a:pt x="115" y="0"/>
                    <a:pt x="88" y="6"/>
                    <a:pt x="71" y="18"/>
                  </a:cubicBezTo>
                  <a:cubicBezTo>
                    <a:pt x="61" y="25"/>
                    <a:pt x="54" y="33"/>
                    <a:pt x="50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7" y="34"/>
                    <a:pt x="42" y="35"/>
                    <a:pt x="36" y="36"/>
                  </a:cubicBezTo>
                  <a:close/>
                </a:path>
              </a:pathLst>
            </a:custGeom>
            <a:solidFill>
              <a:srgbClr val="007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8" name="Freeform 235"/>
            <p:cNvSpPr/>
            <p:nvPr/>
          </p:nvSpPr>
          <p:spPr bwMode="auto">
            <a:xfrm>
              <a:off x="10260012" y="6845300"/>
              <a:ext cx="1855787" cy="619125"/>
            </a:xfrm>
            <a:custGeom>
              <a:gdLst>
                <a:gd name="T0" fmla="*/ 0 w 438"/>
                <a:gd name="T1" fmla="*/ 24 h 146"/>
                <a:gd name="T2" fmla="*/ 84 w 438"/>
                <a:gd name="T3" fmla="*/ 71 h 146"/>
                <a:gd name="T4" fmla="*/ 230 w 438"/>
                <a:gd name="T5" fmla="*/ 76 h 146"/>
                <a:gd name="T6" fmla="*/ 377 w 438"/>
                <a:gd name="T7" fmla="*/ 131 h 146"/>
                <a:gd name="T8" fmla="*/ 409 w 438"/>
                <a:gd name="T9" fmla="*/ 137 h 146"/>
                <a:gd name="T10" fmla="*/ 438 w 438"/>
                <a:gd name="T11" fmla="*/ 20 h 146"/>
                <a:gd name="T12" fmla="*/ 249 w 438"/>
                <a:gd name="T13" fmla="*/ 10 h 146"/>
                <a:gd name="T14" fmla="*/ 100 w 438"/>
                <a:gd name="T15" fmla="*/ 2 h 146"/>
                <a:gd name="T16" fmla="*/ 23 w 438"/>
                <a:gd name="T17" fmla="*/ 3 h 146"/>
                <a:gd name="T18" fmla="*/ 0 w 438"/>
                <a:gd name="T19" fmla="*/ 24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" h="146">
                  <a:moveTo>
                    <a:pt x="0" y="24"/>
                  </a:moveTo>
                  <a:cubicBezTo>
                    <a:pt x="4" y="42"/>
                    <a:pt x="20" y="59"/>
                    <a:pt x="84" y="71"/>
                  </a:cubicBezTo>
                  <a:cubicBezTo>
                    <a:pt x="147" y="82"/>
                    <a:pt x="173" y="72"/>
                    <a:pt x="230" y="76"/>
                  </a:cubicBezTo>
                  <a:cubicBezTo>
                    <a:pt x="286" y="81"/>
                    <a:pt x="377" y="131"/>
                    <a:pt x="377" y="131"/>
                  </a:cubicBezTo>
                  <a:cubicBezTo>
                    <a:pt x="377" y="131"/>
                    <a:pt x="408" y="146"/>
                    <a:pt x="409" y="137"/>
                  </a:cubicBezTo>
                  <a:cubicBezTo>
                    <a:pt x="411" y="128"/>
                    <a:pt x="438" y="20"/>
                    <a:pt x="438" y="20"/>
                  </a:cubicBezTo>
                  <a:cubicBezTo>
                    <a:pt x="438" y="20"/>
                    <a:pt x="273" y="11"/>
                    <a:pt x="249" y="10"/>
                  </a:cubicBezTo>
                  <a:cubicBezTo>
                    <a:pt x="224" y="8"/>
                    <a:pt x="114" y="4"/>
                    <a:pt x="100" y="2"/>
                  </a:cubicBezTo>
                  <a:cubicBezTo>
                    <a:pt x="86" y="0"/>
                    <a:pt x="35" y="0"/>
                    <a:pt x="23" y="3"/>
                  </a:cubicBezTo>
                  <a:cubicBezTo>
                    <a:pt x="10" y="7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A05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9" name="Freeform 236"/>
            <p:cNvSpPr/>
            <p:nvPr/>
          </p:nvSpPr>
          <p:spPr bwMode="auto">
            <a:xfrm>
              <a:off x="10483850" y="7070725"/>
              <a:ext cx="1381125" cy="325438"/>
            </a:xfrm>
            <a:custGeom>
              <a:gdLst>
                <a:gd name="T0" fmla="*/ 4 w 326"/>
                <a:gd name="T1" fmla="*/ 12 h 77"/>
                <a:gd name="T2" fmla="*/ 31 w 326"/>
                <a:gd name="T3" fmla="*/ 18 h 77"/>
                <a:gd name="T4" fmla="*/ 177 w 326"/>
                <a:gd name="T5" fmla="*/ 23 h 77"/>
                <a:gd name="T6" fmla="*/ 322 w 326"/>
                <a:gd name="T7" fmla="*/ 77 h 77"/>
                <a:gd name="T8" fmla="*/ 326 w 326"/>
                <a:gd name="T9" fmla="*/ 41 h 77"/>
                <a:gd name="T10" fmla="*/ 186 w 326"/>
                <a:gd name="T11" fmla="*/ 4 h 77"/>
                <a:gd name="T12" fmla="*/ 53 w 326"/>
                <a:gd name="T13" fmla="*/ 1 h 77"/>
                <a:gd name="T14" fmla="*/ 2 w 326"/>
                <a:gd name="T15" fmla="*/ 4 h 77"/>
                <a:gd name="T16" fmla="*/ 4 w 326"/>
                <a:gd name="T17" fmla="*/ 12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77">
                  <a:moveTo>
                    <a:pt x="4" y="12"/>
                  </a:moveTo>
                  <a:cubicBezTo>
                    <a:pt x="12" y="14"/>
                    <a:pt x="21" y="16"/>
                    <a:pt x="31" y="18"/>
                  </a:cubicBezTo>
                  <a:cubicBezTo>
                    <a:pt x="94" y="29"/>
                    <a:pt x="120" y="19"/>
                    <a:pt x="177" y="23"/>
                  </a:cubicBezTo>
                  <a:cubicBezTo>
                    <a:pt x="228" y="27"/>
                    <a:pt x="308" y="70"/>
                    <a:pt x="322" y="77"/>
                  </a:cubicBezTo>
                  <a:cubicBezTo>
                    <a:pt x="324" y="58"/>
                    <a:pt x="326" y="41"/>
                    <a:pt x="326" y="41"/>
                  </a:cubicBezTo>
                  <a:cubicBezTo>
                    <a:pt x="326" y="41"/>
                    <a:pt x="201" y="5"/>
                    <a:pt x="186" y="4"/>
                  </a:cubicBezTo>
                  <a:cubicBezTo>
                    <a:pt x="171" y="2"/>
                    <a:pt x="72" y="2"/>
                    <a:pt x="53" y="1"/>
                  </a:cubicBezTo>
                  <a:cubicBezTo>
                    <a:pt x="34" y="0"/>
                    <a:pt x="4" y="2"/>
                    <a:pt x="2" y="4"/>
                  </a:cubicBezTo>
                  <a:cubicBezTo>
                    <a:pt x="0" y="7"/>
                    <a:pt x="2" y="8"/>
                    <a:pt x="4" y="12"/>
                  </a:cubicBezTo>
                  <a:close/>
                </a:path>
              </a:pathLst>
            </a:custGeom>
            <a:solidFill>
              <a:srgbClr val="974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0" name="Freeform 237"/>
            <p:cNvSpPr/>
            <p:nvPr/>
          </p:nvSpPr>
          <p:spPr bwMode="auto">
            <a:xfrm>
              <a:off x="9763125" y="8232775"/>
              <a:ext cx="1017587" cy="490538"/>
            </a:xfrm>
            <a:custGeom>
              <a:gdLst>
                <a:gd name="T0" fmla="*/ 40 w 240"/>
                <a:gd name="T1" fmla="*/ 9 h 116"/>
                <a:gd name="T2" fmla="*/ 8 w 240"/>
                <a:gd name="T3" fmla="*/ 70 h 116"/>
                <a:gd name="T4" fmla="*/ 5 w 240"/>
                <a:gd name="T5" fmla="*/ 115 h 116"/>
                <a:gd name="T6" fmla="*/ 206 w 240"/>
                <a:gd name="T7" fmla="*/ 115 h 116"/>
                <a:gd name="T8" fmla="*/ 239 w 240"/>
                <a:gd name="T9" fmla="*/ 98 h 116"/>
                <a:gd name="T10" fmla="*/ 185 w 240"/>
                <a:gd name="T11" fmla="*/ 54 h 116"/>
                <a:gd name="T12" fmla="*/ 88 w 240"/>
                <a:gd name="T13" fmla="*/ 0 h 116"/>
                <a:gd name="T14" fmla="*/ 40 w 240"/>
                <a:gd name="T15" fmla="*/ 9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115">
                  <a:moveTo>
                    <a:pt x="40" y="9"/>
                  </a:moveTo>
                  <a:cubicBezTo>
                    <a:pt x="34" y="14"/>
                    <a:pt x="17" y="55"/>
                    <a:pt x="8" y="70"/>
                  </a:cubicBezTo>
                  <a:cubicBezTo>
                    <a:pt x="0" y="85"/>
                    <a:pt x="5" y="115"/>
                    <a:pt x="5" y="115"/>
                  </a:cubicBezTo>
                  <a:cubicBezTo>
                    <a:pt x="5" y="115"/>
                    <a:pt x="200" y="116"/>
                    <a:pt x="206" y="115"/>
                  </a:cubicBezTo>
                  <a:cubicBezTo>
                    <a:pt x="213" y="115"/>
                    <a:pt x="240" y="116"/>
                    <a:pt x="239" y="98"/>
                  </a:cubicBezTo>
                  <a:cubicBezTo>
                    <a:pt x="238" y="81"/>
                    <a:pt x="232" y="70"/>
                    <a:pt x="185" y="54"/>
                  </a:cubicBezTo>
                  <a:cubicBezTo>
                    <a:pt x="138" y="37"/>
                    <a:pt x="92" y="0"/>
                    <a:pt x="88" y="0"/>
                  </a:cubicBezTo>
                  <a:cubicBezTo>
                    <a:pt x="85" y="0"/>
                    <a:pt x="40" y="9"/>
                    <a:pt x="40" y="9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1" name="Freeform 238"/>
            <p:cNvSpPr/>
            <p:nvPr/>
          </p:nvSpPr>
          <p:spPr bwMode="auto">
            <a:xfrm>
              <a:off x="9780587" y="8613775"/>
              <a:ext cx="1000125" cy="109538"/>
            </a:xfrm>
            <a:custGeom>
              <a:gdLst>
                <a:gd name="T0" fmla="*/ 0 w 236"/>
                <a:gd name="T1" fmla="*/ 10 h 26"/>
                <a:gd name="T2" fmla="*/ 1 w 236"/>
                <a:gd name="T3" fmla="*/ 25 h 26"/>
                <a:gd name="T4" fmla="*/ 202 w 236"/>
                <a:gd name="T5" fmla="*/ 25 h 26"/>
                <a:gd name="T6" fmla="*/ 235 w 236"/>
                <a:gd name="T7" fmla="*/ 8 h 26"/>
                <a:gd name="T8" fmla="*/ 234 w 236"/>
                <a:gd name="T9" fmla="*/ 0 h 26"/>
                <a:gd name="T10" fmla="*/ 185 w 236"/>
                <a:gd name="T11" fmla="*/ 9 h 26"/>
                <a:gd name="T12" fmla="*/ 0 w 236"/>
                <a:gd name="T13" fmla="*/ 1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6">
                  <a:moveTo>
                    <a:pt x="0" y="10"/>
                  </a:moveTo>
                  <a:cubicBezTo>
                    <a:pt x="0" y="19"/>
                    <a:pt x="1" y="25"/>
                    <a:pt x="1" y="25"/>
                  </a:cubicBezTo>
                  <a:cubicBezTo>
                    <a:pt x="1" y="25"/>
                    <a:pt x="196" y="26"/>
                    <a:pt x="202" y="25"/>
                  </a:cubicBezTo>
                  <a:cubicBezTo>
                    <a:pt x="209" y="25"/>
                    <a:pt x="236" y="26"/>
                    <a:pt x="235" y="8"/>
                  </a:cubicBezTo>
                  <a:cubicBezTo>
                    <a:pt x="235" y="5"/>
                    <a:pt x="234" y="2"/>
                    <a:pt x="234" y="0"/>
                  </a:cubicBezTo>
                  <a:cubicBezTo>
                    <a:pt x="222" y="3"/>
                    <a:pt x="204" y="7"/>
                    <a:pt x="185" y="9"/>
                  </a:cubicBezTo>
                  <a:cubicBezTo>
                    <a:pt x="155" y="12"/>
                    <a:pt x="34" y="11"/>
                    <a:pt x="0" y="10"/>
                  </a:cubicBezTo>
                  <a:close/>
                </a:path>
              </a:pathLst>
            </a:custGeom>
            <a:solidFill>
              <a:srgbClr val="ECA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2" name="Freeform 239"/>
            <p:cNvSpPr/>
            <p:nvPr/>
          </p:nvSpPr>
          <p:spPr bwMode="auto">
            <a:xfrm>
              <a:off x="9653587" y="6858000"/>
              <a:ext cx="1046162" cy="1776413"/>
            </a:xfrm>
            <a:custGeom>
              <a:gdLst>
                <a:gd name="T0" fmla="*/ 247 w 247"/>
                <a:gd name="T1" fmla="*/ 0 h 419"/>
                <a:gd name="T2" fmla="*/ 172 w 247"/>
                <a:gd name="T3" fmla="*/ 360 h 419"/>
                <a:gd name="T4" fmla="*/ 140 w 247"/>
                <a:gd name="T5" fmla="*/ 360 h 419"/>
                <a:gd name="T6" fmla="*/ 35 w 247"/>
                <a:gd name="T7" fmla="*/ 394 h 419"/>
                <a:gd name="T8" fmla="*/ 154 w 247"/>
                <a:gd name="T9" fmla="*/ 9 h 419"/>
                <a:gd name="T10" fmla="*/ 247 w 247"/>
                <a:gd name="T11" fmla="*/ 0 h 4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419">
                  <a:moveTo>
                    <a:pt x="247" y="0"/>
                  </a:moveTo>
                  <a:cubicBezTo>
                    <a:pt x="241" y="25"/>
                    <a:pt x="176" y="360"/>
                    <a:pt x="172" y="360"/>
                  </a:cubicBezTo>
                  <a:cubicBezTo>
                    <a:pt x="163" y="359"/>
                    <a:pt x="148" y="360"/>
                    <a:pt x="140" y="360"/>
                  </a:cubicBezTo>
                  <a:cubicBezTo>
                    <a:pt x="78" y="363"/>
                    <a:pt x="35" y="393"/>
                    <a:pt x="35" y="394"/>
                  </a:cubicBezTo>
                  <a:cubicBezTo>
                    <a:pt x="0" y="419"/>
                    <a:pt x="139" y="187"/>
                    <a:pt x="154" y="9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A05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3" name="Freeform 240"/>
            <p:cNvSpPr/>
            <p:nvPr/>
          </p:nvSpPr>
          <p:spPr bwMode="auto">
            <a:xfrm>
              <a:off x="9661525" y="7010400"/>
              <a:ext cx="741362" cy="1616075"/>
            </a:xfrm>
            <a:custGeom>
              <a:gdLst>
                <a:gd name="T0" fmla="*/ 170 w 175"/>
                <a:gd name="T1" fmla="*/ 324 h 381"/>
                <a:gd name="T2" fmla="*/ 138 w 175"/>
                <a:gd name="T3" fmla="*/ 324 h 381"/>
                <a:gd name="T4" fmla="*/ 33 w 175"/>
                <a:gd name="T5" fmla="*/ 358 h 381"/>
                <a:gd name="T6" fmla="*/ 147 w 175"/>
                <a:gd name="T7" fmla="*/ 11 h 381"/>
                <a:gd name="T8" fmla="*/ 175 w 175"/>
                <a:gd name="T9" fmla="*/ 0 h 381"/>
                <a:gd name="T10" fmla="*/ 116 w 175"/>
                <a:gd name="T11" fmla="*/ 191 h 381"/>
                <a:gd name="T12" fmla="*/ 71 w 175"/>
                <a:gd name="T13" fmla="*/ 320 h 381"/>
                <a:gd name="T14" fmla="*/ 135 w 175"/>
                <a:gd name="T15" fmla="*/ 310 h 381"/>
                <a:gd name="T16" fmla="*/ 170 w 175"/>
                <a:gd name="T17" fmla="*/ 324 h 3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381">
                  <a:moveTo>
                    <a:pt x="170" y="324"/>
                  </a:moveTo>
                  <a:cubicBezTo>
                    <a:pt x="161" y="323"/>
                    <a:pt x="146" y="324"/>
                    <a:pt x="138" y="324"/>
                  </a:cubicBezTo>
                  <a:cubicBezTo>
                    <a:pt x="76" y="327"/>
                    <a:pt x="33" y="357"/>
                    <a:pt x="33" y="358"/>
                  </a:cubicBezTo>
                  <a:cubicBezTo>
                    <a:pt x="0" y="381"/>
                    <a:pt x="118" y="182"/>
                    <a:pt x="147" y="11"/>
                  </a:cubicBezTo>
                  <a:cubicBezTo>
                    <a:pt x="159" y="7"/>
                    <a:pt x="175" y="0"/>
                    <a:pt x="175" y="0"/>
                  </a:cubicBezTo>
                  <a:cubicBezTo>
                    <a:pt x="175" y="0"/>
                    <a:pt x="132" y="144"/>
                    <a:pt x="116" y="191"/>
                  </a:cubicBezTo>
                  <a:cubicBezTo>
                    <a:pt x="99" y="238"/>
                    <a:pt x="71" y="320"/>
                    <a:pt x="71" y="320"/>
                  </a:cubicBezTo>
                  <a:cubicBezTo>
                    <a:pt x="71" y="320"/>
                    <a:pt x="121" y="308"/>
                    <a:pt x="135" y="310"/>
                  </a:cubicBezTo>
                  <a:cubicBezTo>
                    <a:pt x="149" y="312"/>
                    <a:pt x="166" y="322"/>
                    <a:pt x="170" y="324"/>
                  </a:cubicBezTo>
                  <a:close/>
                </a:path>
              </a:pathLst>
            </a:custGeom>
            <a:solidFill>
              <a:srgbClr val="974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4" name="Freeform 241"/>
            <p:cNvSpPr/>
            <p:nvPr/>
          </p:nvSpPr>
          <p:spPr bwMode="auto">
            <a:xfrm>
              <a:off x="9204325" y="5603875"/>
              <a:ext cx="915987" cy="1258888"/>
            </a:xfrm>
            <a:custGeom>
              <a:gdLst>
                <a:gd name="T0" fmla="*/ 216 w 216"/>
                <a:gd name="T1" fmla="*/ 18 h 297"/>
                <a:gd name="T2" fmla="*/ 29 w 216"/>
                <a:gd name="T3" fmla="*/ 297 h 297"/>
                <a:gd name="T4" fmla="*/ 0 w 216"/>
                <a:gd name="T5" fmla="*/ 289 h 297"/>
                <a:gd name="T6" fmla="*/ 194 w 216"/>
                <a:gd name="T7" fmla="*/ 4 h 297"/>
                <a:gd name="T8" fmla="*/ 216 w 216"/>
                <a:gd name="T9" fmla="*/ 18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97">
                  <a:moveTo>
                    <a:pt x="216" y="18"/>
                  </a:moveTo>
                  <a:cubicBezTo>
                    <a:pt x="163" y="108"/>
                    <a:pt x="87" y="205"/>
                    <a:pt x="29" y="29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89"/>
                    <a:pt x="199" y="9"/>
                    <a:pt x="194" y="4"/>
                  </a:cubicBezTo>
                  <a:cubicBezTo>
                    <a:pt x="189" y="0"/>
                    <a:pt x="216" y="18"/>
                    <a:pt x="216" y="18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5" name="Freeform 242"/>
            <p:cNvSpPr/>
            <p:nvPr/>
          </p:nvSpPr>
          <p:spPr bwMode="auto">
            <a:xfrm>
              <a:off x="9290050" y="5964238"/>
              <a:ext cx="563562" cy="796925"/>
            </a:xfrm>
            <a:custGeom>
              <a:gdLst>
                <a:gd name="T0" fmla="*/ 0 w 133"/>
                <a:gd name="T1" fmla="*/ 176 h 188"/>
                <a:gd name="T2" fmla="*/ 123 w 133"/>
                <a:gd name="T3" fmla="*/ 0 h 188"/>
                <a:gd name="T4" fmla="*/ 133 w 133"/>
                <a:gd name="T5" fmla="*/ 14 h 188"/>
                <a:gd name="T6" fmla="*/ 9 w 133"/>
                <a:gd name="T7" fmla="*/ 188 h 188"/>
                <a:gd name="T8" fmla="*/ 0 w 133"/>
                <a:gd name="T9" fmla="*/ 176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88">
                  <a:moveTo>
                    <a:pt x="0" y="176"/>
                  </a:moveTo>
                  <a:cubicBezTo>
                    <a:pt x="28" y="135"/>
                    <a:pt x="82" y="59"/>
                    <a:pt x="123" y="0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27" y="19"/>
                    <a:pt x="9" y="188"/>
                    <a:pt x="9" y="188"/>
                  </a:cubicBezTo>
                  <a:lnTo>
                    <a:pt x="0" y="176"/>
                  </a:lnTo>
                  <a:close/>
                </a:path>
              </a:pathLst>
            </a:custGeom>
            <a:solidFill>
              <a:srgbClr val="796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6" name="Freeform 243"/>
            <p:cNvSpPr/>
            <p:nvPr/>
          </p:nvSpPr>
          <p:spPr bwMode="auto">
            <a:xfrm>
              <a:off x="9340850" y="5438775"/>
              <a:ext cx="1566862" cy="1771650"/>
            </a:xfrm>
            <a:custGeom>
              <a:gdLst>
                <a:gd name="T0" fmla="*/ 22 w 370"/>
                <a:gd name="T1" fmla="*/ 87 h 418"/>
                <a:gd name="T2" fmla="*/ 146 w 370"/>
                <a:gd name="T3" fmla="*/ 244 h 418"/>
                <a:gd name="T4" fmla="*/ 193 w 370"/>
                <a:gd name="T5" fmla="*/ 408 h 418"/>
                <a:gd name="T6" fmla="*/ 285 w 370"/>
                <a:gd name="T7" fmla="*/ 371 h 418"/>
                <a:gd name="T8" fmla="*/ 370 w 370"/>
                <a:gd name="T9" fmla="*/ 337 h 418"/>
                <a:gd name="T10" fmla="*/ 237 w 370"/>
                <a:gd name="T11" fmla="*/ 98 h 418"/>
                <a:gd name="T12" fmla="*/ 202 w 370"/>
                <a:gd name="T13" fmla="*/ 38 h 418"/>
                <a:gd name="T14" fmla="*/ 22 w 370"/>
                <a:gd name="T15" fmla="*/ 87 h 4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418">
                  <a:moveTo>
                    <a:pt x="22" y="87"/>
                  </a:moveTo>
                  <a:cubicBezTo>
                    <a:pt x="35" y="110"/>
                    <a:pt x="104" y="172"/>
                    <a:pt x="146" y="244"/>
                  </a:cubicBezTo>
                  <a:cubicBezTo>
                    <a:pt x="188" y="316"/>
                    <a:pt x="180" y="398"/>
                    <a:pt x="193" y="408"/>
                  </a:cubicBezTo>
                  <a:cubicBezTo>
                    <a:pt x="206" y="418"/>
                    <a:pt x="248" y="400"/>
                    <a:pt x="285" y="371"/>
                  </a:cubicBezTo>
                  <a:cubicBezTo>
                    <a:pt x="321" y="342"/>
                    <a:pt x="370" y="337"/>
                    <a:pt x="370" y="337"/>
                  </a:cubicBezTo>
                  <a:cubicBezTo>
                    <a:pt x="353" y="301"/>
                    <a:pt x="310" y="171"/>
                    <a:pt x="237" y="98"/>
                  </a:cubicBezTo>
                  <a:cubicBezTo>
                    <a:pt x="214" y="75"/>
                    <a:pt x="219" y="51"/>
                    <a:pt x="202" y="38"/>
                  </a:cubicBezTo>
                  <a:cubicBezTo>
                    <a:pt x="153" y="0"/>
                    <a:pt x="0" y="47"/>
                    <a:pt x="22" y="87"/>
                  </a:cubicBezTo>
                  <a:close/>
                </a:path>
              </a:pathLst>
            </a:custGeom>
            <a:solidFill>
              <a:srgbClr val="FFC9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7" name="Freeform 244"/>
            <p:cNvSpPr/>
            <p:nvPr/>
          </p:nvSpPr>
          <p:spPr bwMode="auto">
            <a:xfrm>
              <a:off x="9582150" y="5964238"/>
              <a:ext cx="1244600" cy="1246188"/>
            </a:xfrm>
            <a:custGeom>
              <a:gdLst>
                <a:gd name="T0" fmla="*/ 0 w 294"/>
                <a:gd name="T1" fmla="*/ 5 h 294"/>
                <a:gd name="T2" fmla="*/ 89 w 294"/>
                <a:gd name="T3" fmla="*/ 120 h 294"/>
                <a:gd name="T4" fmla="*/ 136 w 294"/>
                <a:gd name="T5" fmla="*/ 284 h 294"/>
                <a:gd name="T6" fmla="*/ 228 w 294"/>
                <a:gd name="T7" fmla="*/ 247 h 294"/>
                <a:gd name="T8" fmla="*/ 290 w 294"/>
                <a:gd name="T9" fmla="*/ 218 h 294"/>
                <a:gd name="T10" fmla="*/ 290 w 294"/>
                <a:gd name="T11" fmla="*/ 218 h 294"/>
                <a:gd name="T12" fmla="*/ 171 w 294"/>
                <a:gd name="T13" fmla="*/ 245 h 294"/>
                <a:gd name="T14" fmla="*/ 115 w 294"/>
                <a:gd name="T15" fmla="*/ 100 h 294"/>
                <a:gd name="T16" fmla="*/ 29 w 294"/>
                <a:gd name="T17" fmla="*/ 5 h 294"/>
                <a:gd name="T18" fmla="*/ 0 w 294"/>
                <a:gd name="T19" fmla="*/ 5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0" y="5"/>
                  </a:moveTo>
                  <a:cubicBezTo>
                    <a:pt x="27" y="35"/>
                    <a:pt x="63" y="76"/>
                    <a:pt x="89" y="120"/>
                  </a:cubicBezTo>
                  <a:cubicBezTo>
                    <a:pt x="131" y="192"/>
                    <a:pt x="123" y="274"/>
                    <a:pt x="136" y="284"/>
                  </a:cubicBezTo>
                  <a:cubicBezTo>
                    <a:pt x="149" y="294"/>
                    <a:pt x="191" y="276"/>
                    <a:pt x="228" y="247"/>
                  </a:cubicBezTo>
                  <a:cubicBezTo>
                    <a:pt x="248" y="230"/>
                    <a:pt x="273" y="222"/>
                    <a:pt x="290" y="218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4" y="216"/>
                    <a:pt x="208" y="220"/>
                    <a:pt x="171" y="245"/>
                  </a:cubicBezTo>
                  <a:cubicBezTo>
                    <a:pt x="134" y="270"/>
                    <a:pt x="134" y="132"/>
                    <a:pt x="115" y="100"/>
                  </a:cubicBezTo>
                  <a:cubicBezTo>
                    <a:pt x="96" y="68"/>
                    <a:pt x="28" y="3"/>
                    <a:pt x="29" y="5"/>
                  </a:cubicBezTo>
                  <a:cubicBezTo>
                    <a:pt x="30" y="8"/>
                    <a:pt x="21" y="0"/>
                    <a:pt x="0" y="5"/>
                  </a:cubicBezTo>
                  <a:close/>
                </a:path>
              </a:pathLst>
            </a:custGeom>
            <a:solidFill>
              <a:srgbClr val="EA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8" name="Freeform 245"/>
            <p:cNvSpPr/>
            <p:nvPr/>
          </p:nvSpPr>
          <p:spPr bwMode="auto">
            <a:xfrm>
              <a:off x="9594850" y="5561013"/>
              <a:ext cx="495300" cy="195263"/>
            </a:xfrm>
            <a:custGeom>
              <a:gdLst>
                <a:gd name="T0" fmla="*/ 35 w 117"/>
                <a:gd name="T1" fmla="*/ 1 h 46"/>
                <a:gd name="T2" fmla="*/ 8 w 117"/>
                <a:gd name="T3" fmla="*/ 13 h 46"/>
                <a:gd name="T4" fmla="*/ 34 w 117"/>
                <a:gd name="T5" fmla="*/ 35 h 46"/>
                <a:gd name="T6" fmla="*/ 81 w 117"/>
                <a:gd name="T7" fmla="*/ 45 h 46"/>
                <a:gd name="T8" fmla="*/ 116 w 117"/>
                <a:gd name="T9" fmla="*/ 26 h 46"/>
                <a:gd name="T10" fmla="*/ 98 w 117"/>
                <a:gd name="T11" fmla="*/ 5 h 46"/>
                <a:gd name="T12" fmla="*/ 35 w 117"/>
                <a:gd name="T13" fmla="*/ 1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6">
                  <a:moveTo>
                    <a:pt x="35" y="1"/>
                  </a:moveTo>
                  <a:cubicBezTo>
                    <a:pt x="30" y="2"/>
                    <a:pt x="17" y="3"/>
                    <a:pt x="8" y="13"/>
                  </a:cubicBezTo>
                  <a:cubicBezTo>
                    <a:pt x="0" y="23"/>
                    <a:pt x="22" y="31"/>
                    <a:pt x="34" y="35"/>
                  </a:cubicBezTo>
                  <a:cubicBezTo>
                    <a:pt x="45" y="39"/>
                    <a:pt x="56" y="46"/>
                    <a:pt x="81" y="45"/>
                  </a:cubicBezTo>
                  <a:cubicBezTo>
                    <a:pt x="107" y="45"/>
                    <a:pt x="115" y="39"/>
                    <a:pt x="116" y="26"/>
                  </a:cubicBezTo>
                  <a:cubicBezTo>
                    <a:pt x="117" y="14"/>
                    <a:pt x="113" y="9"/>
                    <a:pt x="98" y="5"/>
                  </a:cubicBezTo>
                  <a:cubicBezTo>
                    <a:pt x="84" y="0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9" name="Freeform 246"/>
            <p:cNvSpPr/>
            <p:nvPr/>
          </p:nvSpPr>
          <p:spPr bwMode="auto">
            <a:xfrm>
              <a:off x="9607550" y="5383213"/>
              <a:ext cx="431800" cy="334963"/>
            </a:xfrm>
            <a:custGeom>
              <a:gdLst>
                <a:gd name="T0" fmla="*/ 0 w 102"/>
                <a:gd name="T1" fmla="*/ 10 h 79"/>
                <a:gd name="T2" fmla="*/ 8 w 102"/>
                <a:gd name="T3" fmla="*/ 59 h 79"/>
                <a:gd name="T4" fmla="*/ 76 w 102"/>
                <a:gd name="T5" fmla="*/ 79 h 79"/>
                <a:gd name="T6" fmla="*/ 98 w 102"/>
                <a:gd name="T7" fmla="*/ 62 h 79"/>
                <a:gd name="T8" fmla="*/ 73 w 102"/>
                <a:gd name="T9" fmla="*/ 17 h 79"/>
                <a:gd name="T10" fmla="*/ 0 w 102"/>
                <a:gd name="T11" fmla="*/ 10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79">
                  <a:moveTo>
                    <a:pt x="0" y="10"/>
                  </a:moveTo>
                  <a:cubicBezTo>
                    <a:pt x="10" y="29"/>
                    <a:pt x="8" y="59"/>
                    <a:pt x="8" y="59"/>
                  </a:cubicBezTo>
                  <a:cubicBezTo>
                    <a:pt x="8" y="59"/>
                    <a:pt x="56" y="78"/>
                    <a:pt x="76" y="79"/>
                  </a:cubicBezTo>
                  <a:cubicBezTo>
                    <a:pt x="96" y="79"/>
                    <a:pt x="102" y="69"/>
                    <a:pt x="98" y="62"/>
                  </a:cubicBezTo>
                  <a:cubicBezTo>
                    <a:pt x="95" y="56"/>
                    <a:pt x="77" y="34"/>
                    <a:pt x="73" y="17"/>
                  </a:cubicBezTo>
                  <a:cubicBezTo>
                    <a:pt x="69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0" name="Freeform 247"/>
            <p:cNvSpPr/>
            <p:nvPr/>
          </p:nvSpPr>
          <p:spPr bwMode="auto">
            <a:xfrm>
              <a:off x="9034462" y="5195888"/>
              <a:ext cx="627062" cy="411163"/>
            </a:xfrm>
            <a:custGeom>
              <a:gdLst>
                <a:gd name="T0" fmla="*/ 0 w 148"/>
                <a:gd name="T1" fmla="*/ 20 h 97"/>
                <a:gd name="T2" fmla="*/ 38 w 148"/>
                <a:gd name="T3" fmla="*/ 73 h 97"/>
                <a:gd name="T4" fmla="*/ 82 w 148"/>
                <a:gd name="T5" fmla="*/ 94 h 97"/>
                <a:gd name="T6" fmla="*/ 64 w 148"/>
                <a:gd name="T7" fmla="*/ 69 h 97"/>
                <a:gd name="T8" fmla="*/ 99 w 148"/>
                <a:gd name="T9" fmla="*/ 80 h 97"/>
                <a:gd name="T10" fmla="*/ 132 w 148"/>
                <a:gd name="T11" fmla="*/ 83 h 97"/>
                <a:gd name="T12" fmla="*/ 111 w 148"/>
                <a:gd name="T13" fmla="*/ 46 h 97"/>
                <a:gd name="T14" fmla="*/ 148 w 148"/>
                <a:gd name="T15" fmla="*/ 51 h 97"/>
                <a:gd name="T16" fmla="*/ 64 w 148"/>
                <a:gd name="T17" fmla="*/ 0 h 97"/>
                <a:gd name="T18" fmla="*/ 0 w 148"/>
                <a:gd name="T19" fmla="*/ 2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97">
                  <a:moveTo>
                    <a:pt x="0" y="20"/>
                  </a:moveTo>
                  <a:cubicBezTo>
                    <a:pt x="1" y="23"/>
                    <a:pt x="12" y="55"/>
                    <a:pt x="38" y="73"/>
                  </a:cubicBezTo>
                  <a:cubicBezTo>
                    <a:pt x="64" y="92"/>
                    <a:pt x="86" y="97"/>
                    <a:pt x="82" y="94"/>
                  </a:cubicBezTo>
                  <a:cubicBezTo>
                    <a:pt x="78" y="92"/>
                    <a:pt x="64" y="69"/>
                    <a:pt x="64" y="69"/>
                  </a:cubicBezTo>
                  <a:cubicBezTo>
                    <a:pt x="64" y="69"/>
                    <a:pt x="65" y="71"/>
                    <a:pt x="99" y="80"/>
                  </a:cubicBezTo>
                  <a:cubicBezTo>
                    <a:pt x="132" y="88"/>
                    <a:pt x="132" y="83"/>
                    <a:pt x="132" y="83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1" name="Freeform 248"/>
            <p:cNvSpPr/>
            <p:nvPr/>
          </p:nvSpPr>
          <p:spPr bwMode="auto">
            <a:xfrm>
              <a:off x="10501312" y="5497513"/>
              <a:ext cx="558800" cy="881063"/>
            </a:xfrm>
            <a:custGeom>
              <a:gdLst>
                <a:gd name="T0" fmla="*/ 36 w 132"/>
                <a:gd name="T1" fmla="*/ 0 h 208"/>
                <a:gd name="T2" fmla="*/ 119 w 132"/>
                <a:gd name="T3" fmla="*/ 188 h 208"/>
                <a:gd name="T4" fmla="*/ 62 w 132"/>
                <a:gd name="T5" fmla="*/ 208 h 208"/>
                <a:gd name="T6" fmla="*/ 0 w 132"/>
                <a:gd name="T7" fmla="*/ 31 h 208"/>
                <a:gd name="T8" fmla="*/ 36 w 132"/>
                <a:gd name="T9" fmla="*/ 0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08">
                  <a:moveTo>
                    <a:pt x="36" y="0"/>
                  </a:moveTo>
                  <a:cubicBezTo>
                    <a:pt x="44" y="5"/>
                    <a:pt x="132" y="165"/>
                    <a:pt x="119" y="188"/>
                  </a:cubicBezTo>
                  <a:cubicBezTo>
                    <a:pt x="109" y="206"/>
                    <a:pt x="62" y="208"/>
                    <a:pt x="62" y="208"/>
                  </a:cubicBezTo>
                  <a:cubicBezTo>
                    <a:pt x="38" y="157"/>
                    <a:pt x="34" y="102"/>
                    <a:pt x="0" y="31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2" name="Freeform 249"/>
            <p:cNvSpPr/>
            <p:nvPr/>
          </p:nvSpPr>
          <p:spPr bwMode="auto">
            <a:xfrm>
              <a:off x="10326687" y="5272088"/>
              <a:ext cx="461962" cy="476250"/>
            </a:xfrm>
            <a:custGeom>
              <a:gdLst>
                <a:gd name="T0" fmla="*/ 17 w 109"/>
                <a:gd name="T1" fmla="*/ 4 h 112"/>
                <a:gd name="T2" fmla="*/ 3 w 109"/>
                <a:gd name="T3" fmla="*/ 18 h 112"/>
                <a:gd name="T4" fmla="*/ 6 w 109"/>
                <a:gd name="T5" fmla="*/ 25 h 112"/>
                <a:gd name="T6" fmla="*/ 2 w 109"/>
                <a:gd name="T7" fmla="*/ 39 h 112"/>
                <a:gd name="T8" fmla="*/ 12 w 109"/>
                <a:gd name="T9" fmla="*/ 50 h 112"/>
                <a:gd name="T10" fmla="*/ 5 w 109"/>
                <a:gd name="T11" fmla="*/ 63 h 112"/>
                <a:gd name="T12" fmla="*/ 17 w 109"/>
                <a:gd name="T13" fmla="*/ 74 h 112"/>
                <a:gd name="T14" fmla="*/ 21 w 109"/>
                <a:gd name="T15" fmla="*/ 90 h 112"/>
                <a:gd name="T16" fmla="*/ 38 w 109"/>
                <a:gd name="T17" fmla="*/ 101 h 112"/>
                <a:gd name="T18" fmla="*/ 82 w 109"/>
                <a:gd name="T19" fmla="*/ 103 h 112"/>
                <a:gd name="T20" fmla="*/ 90 w 109"/>
                <a:gd name="T21" fmla="*/ 28 h 112"/>
                <a:gd name="T22" fmla="*/ 17 w 109"/>
                <a:gd name="T23" fmla="*/ 4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12">
                  <a:moveTo>
                    <a:pt x="17" y="4"/>
                  </a:moveTo>
                  <a:cubicBezTo>
                    <a:pt x="11" y="7"/>
                    <a:pt x="4" y="7"/>
                    <a:pt x="3" y="18"/>
                  </a:cubicBezTo>
                  <a:cubicBezTo>
                    <a:pt x="3" y="20"/>
                    <a:pt x="7" y="24"/>
                    <a:pt x="6" y="25"/>
                  </a:cubicBezTo>
                  <a:cubicBezTo>
                    <a:pt x="4" y="30"/>
                    <a:pt x="0" y="33"/>
                    <a:pt x="2" y="39"/>
                  </a:cubicBezTo>
                  <a:cubicBezTo>
                    <a:pt x="3" y="43"/>
                    <a:pt x="7" y="48"/>
                    <a:pt x="12" y="50"/>
                  </a:cubicBezTo>
                  <a:cubicBezTo>
                    <a:pt x="12" y="50"/>
                    <a:pt x="4" y="52"/>
                    <a:pt x="5" y="63"/>
                  </a:cubicBezTo>
                  <a:cubicBezTo>
                    <a:pt x="6" y="73"/>
                    <a:pt x="15" y="70"/>
                    <a:pt x="17" y="74"/>
                  </a:cubicBezTo>
                  <a:cubicBezTo>
                    <a:pt x="18" y="76"/>
                    <a:pt x="12" y="81"/>
                    <a:pt x="21" y="90"/>
                  </a:cubicBezTo>
                  <a:cubicBezTo>
                    <a:pt x="26" y="96"/>
                    <a:pt x="32" y="97"/>
                    <a:pt x="38" y="101"/>
                  </a:cubicBezTo>
                  <a:cubicBezTo>
                    <a:pt x="51" y="110"/>
                    <a:pt x="63" y="112"/>
                    <a:pt x="82" y="103"/>
                  </a:cubicBezTo>
                  <a:cubicBezTo>
                    <a:pt x="100" y="94"/>
                    <a:pt x="109" y="57"/>
                    <a:pt x="90" y="28"/>
                  </a:cubicBezTo>
                  <a:cubicBezTo>
                    <a:pt x="71" y="0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3" name="Freeform 250"/>
            <p:cNvSpPr/>
            <p:nvPr/>
          </p:nvSpPr>
          <p:spPr bwMode="auto">
            <a:xfrm>
              <a:off x="8569325" y="3929063"/>
              <a:ext cx="1868487" cy="1649413"/>
            </a:xfrm>
            <a:custGeom>
              <a:gdLst>
                <a:gd name="T0" fmla="*/ 183 w 441"/>
                <a:gd name="T1" fmla="*/ 28 h 389"/>
                <a:gd name="T2" fmla="*/ 396 w 441"/>
                <a:gd name="T3" fmla="*/ 134 h 389"/>
                <a:gd name="T4" fmla="*/ 418 w 441"/>
                <a:gd name="T5" fmla="*/ 183 h 389"/>
                <a:gd name="T6" fmla="*/ 346 w 441"/>
                <a:gd name="T7" fmla="*/ 364 h 389"/>
                <a:gd name="T8" fmla="*/ 158 w 441"/>
                <a:gd name="T9" fmla="*/ 338 h 389"/>
                <a:gd name="T10" fmla="*/ 183 w 441"/>
                <a:gd name="T11" fmla="*/ 28 h 3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89">
                  <a:moveTo>
                    <a:pt x="183" y="28"/>
                  </a:moveTo>
                  <a:cubicBezTo>
                    <a:pt x="277" y="0"/>
                    <a:pt x="364" y="27"/>
                    <a:pt x="396" y="134"/>
                  </a:cubicBezTo>
                  <a:cubicBezTo>
                    <a:pt x="398" y="141"/>
                    <a:pt x="416" y="176"/>
                    <a:pt x="418" y="183"/>
                  </a:cubicBezTo>
                  <a:cubicBezTo>
                    <a:pt x="441" y="281"/>
                    <a:pt x="417" y="341"/>
                    <a:pt x="346" y="364"/>
                  </a:cubicBezTo>
                  <a:cubicBezTo>
                    <a:pt x="271" y="389"/>
                    <a:pt x="208" y="380"/>
                    <a:pt x="158" y="338"/>
                  </a:cubicBezTo>
                  <a:cubicBezTo>
                    <a:pt x="0" y="303"/>
                    <a:pt x="90" y="57"/>
                    <a:pt x="183" y="28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4" name="Freeform 251"/>
            <p:cNvSpPr/>
            <p:nvPr/>
          </p:nvSpPr>
          <p:spPr bwMode="auto">
            <a:xfrm>
              <a:off x="9034462" y="5124450"/>
              <a:ext cx="1292225" cy="454025"/>
            </a:xfrm>
            <a:custGeom>
              <a:gdLst>
                <a:gd name="T0" fmla="*/ 305 w 305"/>
                <a:gd name="T1" fmla="*/ 25 h 107"/>
                <a:gd name="T2" fmla="*/ 236 w 305"/>
                <a:gd name="T3" fmla="*/ 82 h 107"/>
                <a:gd name="T4" fmla="*/ 48 w 305"/>
                <a:gd name="T5" fmla="*/ 56 h 107"/>
                <a:gd name="T6" fmla="*/ 0 w 305"/>
                <a:gd name="T7" fmla="*/ 34 h 107"/>
                <a:gd name="T8" fmla="*/ 18 w 305"/>
                <a:gd name="T9" fmla="*/ 15 h 107"/>
                <a:gd name="T10" fmla="*/ 29 w 305"/>
                <a:gd name="T11" fmla="*/ 1 h 107"/>
                <a:gd name="T12" fmla="*/ 114 w 305"/>
                <a:gd name="T13" fmla="*/ 68 h 107"/>
                <a:gd name="T14" fmla="*/ 237 w 305"/>
                <a:gd name="T15" fmla="*/ 75 h 107"/>
                <a:gd name="T16" fmla="*/ 305 w 305"/>
                <a:gd name="T17" fmla="*/ 25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107">
                  <a:moveTo>
                    <a:pt x="305" y="25"/>
                  </a:moveTo>
                  <a:cubicBezTo>
                    <a:pt x="292" y="52"/>
                    <a:pt x="269" y="71"/>
                    <a:pt x="236" y="82"/>
                  </a:cubicBezTo>
                  <a:cubicBezTo>
                    <a:pt x="161" y="107"/>
                    <a:pt x="98" y="98"/>
                    <a:pt x="48" y="56"/>
                  </a:cubicBezTo>
                  <a:cubicBezTo>
                    <a:pt x="29" y="52"/>
                    <a:pt x="13" y="44"/>
                    <a:pt x="0" y="3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34" y="2"/>
                    <a:pt x="29" y="1"/>
                  </a:cubicBezTo>
                  <a:cubicBezTo>
                    <a:pt x="25" y="0"/>
                    <a:pt x="74" y="52"/>
                    <a:pt x="114" y="68"/>
                  </a:cubicBezTo>
                  <a:cubicBezTo>
                    <a:pt x="154" y="85"/>
                    <a:pt x="202" y="86"/>
                    <a:pt x="237" y="75"/>
                  </a:cubicBezTo>
                  <a:cubicBezTo>
                    <a:pt x="263" y="67"/>
                    <a:pt x="292" y="39"/>
                    <a:pt x="305" y="25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5" name="Freeform 252"/>
            <p:cNvSpPr/>
            <p:nvPr/>
          </p:nvSpPr>
          <p:spPr bwMode="auto">
            <a:xfrm>
              <a:off x="9424987" y="4467225"/>
              <a:ext cx="441325" cy="279400"/>
            </a:xfrm>
            <a:custGeom>
              <a:gdLst>
                <a:gd name="T0" fmla="*/ 0 w 104"/>
                <a:gd name="T1" fmla="*/ 66 h 66"/>
                <a:gd name="T2" fmla="*/ 102 w 104"/>
                <a:gd name="T3" fmla="*/ 19 h 66"/>
                <a:gd name="T4" fmla="*/ 59 w 104"/>
                <a:gd name="T5" fmla="*/ 42 h 66"/>
                <a:gd name="T6" fmla="*/ 0 w 104"/>
                <a:gd name="T7" fmla="*/ 6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66">
                  <a:moveTo>
                    <a:pt x="0" y="66"/>
                  </a:moveTo>
                  <a:cubicBezTo>
                    <a:pt x="13" y="46"/>
                    <a:pt x="85" y="0"/>
                    <a:pt x="102" y="19"/>
                  </a:cubicBezTo>
                  <a:cubicBezTo>
                    <a:pt x="104" y="23"/>
                    <a:pt x="83" y="32"/>
                    <a:pt x="59" y="42"/>
                  </a:cubicBezTo>
                  <a:cubicBezTo>
                    <a:pt x="36" y="52"/>
                    <a:pt x="11" y="61"/>
                    <a:pt x="0" y="66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6" name="Freeform 253"/>
            <p:cNvSpPr/>
            <p:nvPr/>
          </p:nvSpPr>
          <p:spPr bwMode="auto">
            <a:xfrm>
              <a:off x="8420100" y="3576638"/>
              <a:ext cx="1936750" cy="1785938"/>
            </a:xfrm>
            <a:custGeom>
              <a:gdLst>
                <a:gd name="T0" fmla="*/ 155 w 457"/>
                <a:gd name="T1" fmla="*/ 338 h 421"/>
                <a:gd name="T2" fmla="*/ 140 w 457"/>
                <a:gd name="T3" fmla="*/ 315 h 421"/>
                <a:gd name="T4" fmla="*/ 189 w 457"/>
                <a:gd name="T5" fmla="*/ 362 h 421"/>
                <a:gd name="T6" fmla="*/ 205 w 457"/>
                <a:gd name="T7" fmla="*/ 345 h 421"/>
                <a:gd name="T8" fmla="*/ 176 w 457"/>
                <a:gd name="T9" fmla="*/ 303 h 421"/>
                <a:gd name="T10" fmla="*/ 147 w 457"/>
                <a:gd name="T11" fmla="*/ 259 h 421"/>
                <a:gd name="T12" fmla="*/ 330 w 457"/>
                <a:gd name="T13" fmla="*/ 211 h 421"/>
                <a:gd name="T14" fmla="*/ 250 w 457"/>
                <a:gd name="T15" fmla="*/ 189 h 421"/>
                <a:gd name="T16" fmla="*/ 457 w 457"/>
                <a:gd name="T17" fmla="*/ 105 h 421"/>
                <a:gd name="T18" fmla="*/ 386 w 457"/>
                <a:gd name="T19" fmla="*/ 122 h 421"/>
                <a:gd name="T20" fmla="*/ 400 w 457"/>
                <a:gd name="T21" fmla="*/ 0 h 421"/>
                <a:gd name="T22" fmla="*/ 72 w 457"/>
                <a:gd name="T23" fmla="*/ 222 h 421"/>
                <a:gd name="T24" fmla="*/ 193 w 457"/>
                <a:gd name="T25" fmla="*/ 421 h 421"/>
                <a:gd name="T26" fmla="*/ 152 w 457"/>
                <a:gd name="T27" fmla="*/ 367 h 421"/>
                <a:gd name="T28" fmla="*/ 155 w 457"/>
                <a:gd name="T29" fmla="*/ 338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7" h="421">
                  <a:moveTo>
                    <a:pt x="155" y="338"/>
                  </a:moveTo>
                  <a:cubicBezTo>
                    <a:pt x="154" y="336"/>
                    <a:pt x="145" y="328"/>
                    <a:pt x="140" y="315"/>
                  </a:cubicBezTo>
                  <a:cubicBezTo>
                    <a:pt x="158" y="325"/>
                    <a:pt x="189" y="362"/>
                    <a:pt x="189" y="362"/>
                  </a:cubicBezTo>
                  <a:cubicBezTo>
                    <a:pt x="205" y="345"/>
                    <a:pt x="205" y="345"/>
                    <a:pt x="205" y="345"/>
                  </a:cubicBezTo>
                  <a:cubicBezTo>
                    <a:pt x="205" y="345"/>
                    <a:pt x="188" y="327"/>
                    <a:pt x="176" y="303"/>
                  </a:cubicBezTo>
                  <a:cubicBezTo>
                    <a:pt x="168" y="289"/>
                    <a:pt x="155" y="271"/>
                    <a:pt x="147" y="259"/>
                  </a:cubicBezTo>
                  <a:cubicBezTo>
                    <a:pt x="171" y="256"/>
                    <a:pt x="267" y="253"/>
                    <a:pt x="330" y="211"/>
                  </a:cubicBezTo>
                  <a:cubicBezTo>
                    <a:pt x="284" y="206"/>
                    <a:pt x="260" y="198"/>
                    <a:pt x="250" y="189"/>
                  </a:cubicBezTo>
                  <a:cubicBezTo>
                    <a:pt x="330" y="207"/>
                    <a:pt x="421" y="184"/>
                    <a:pt x="457" y="105"/>
                  </a:cubicBezTo>
                  <a:cubicBezTo>
                    <a:pt x="386" y="122"/>
                    <a:pt x="386" y="122"/>
                    <a:pt x="386" y="122"/>
                  </a:cubicBezTo>
                  <a:cubicBezTo>
                    <a:pt x="441" y="102"/>
                    <a:pt x="427" y="54"/>
                    <a:pt x="400" y="0"/>
                  </a:cubicBezTo>
                  <a:cubicBezTo>
                    <a:pt x="367" y="112"/>
                    <a:pt x="53" y="76"/>
                    <a:pt x="72" y="222"/>
                  </a:cubicBezTo>
                  <a:cubicBezTo>
                    <a:pt x="0" y="263"/>
                    <a:pt x="101" y="410"/>
                    <a:pt x="193" y="421"/>
                  </a:cubicBezTo>
                  <a:cubicBezTo>
                    <a:pt x="193" y="421"/>
                    <a:pt x="157" y="384"/>
                    <a:pt x="152" y="367"/>
                  </a:cubicBezTo>
                  <a:cubicBezTo>
                    <a:pt x="148" y="350"/>
                    <a:pt x="155" y="338"/>
                    <a:pt x="155" y="338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7" name="Freeform 254"/>
            <p:cNvSpPr/>
            <p:nvPr/>
          </p:nvSpPr>
          <p:spPr bwMode="auto">
            <a:xfrm>
              <a:off x="8907462" y="4471988"/>
              <a:ext cx="911225" cy="558800"/>
            </a:xfrm>
            <a:custGeom>
              <a:gdLst>
                <a:gd name="T0" fmla="*/ 88 w 215"/>
                <a:gd name="T1" fmla="*/ 132 h 132"/>
                <a:gd name="T2" fmla="*/ 61 w 215"/>
                <a:gd name="T3" fmla="*/ 92 h 132"/>
                <a:gd name="T4" fmla="*/ 32 w 215"/>
                <a:gd name="T5" fmla="*/ 48 h 132"/>
                <a:gd name="T6" fmla="*/ 215 w 215"/>
                <a:gd name="T7" fmla="*/ 0 h 132"/>
                <a:gd name="T8" fmla="*/ 135 w 215"/>
                <a:gd name="T9" fmla="*/ 21 h 132"/>
                <a:gd name="T10" fmla="*/ 0 w 215"/>
                <a:gd name="T11" fmla="*/ 38 h 132"/>
                <a:gd name="T12" fmla="*/ 44 w 215"/>
                <a:gd name="T13" fmla="*/ 89 h 132"/>
                <a:gd name="T14" fmla="*/ 88 w 215"/>
                <a:gd name="T15" fmla="*/ 132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32">
                  <a:moveTo>
                    <a:pt x="88" y="132"/>
                  </a:moveTo>
                  <a:cubicBezTo>
                    <a:pt x="84" y="127"/>
                    <a:pt x="71" y="111"/>
                    <a:pt x="61" y="92"/>
                  </a:cubicBezTo>
                  <a:cubicBezTo>
                    <a:pt x="53" y="78"/>
                    <a:pt x="40" y="60"/>
                    <a:pt x="32" y="48"/>
                  </a:cubicBezTo>
                  <a:cubicBezTo>
                    <a:pt x="56" y="45"/>
                    <a:pt x="152" y="42"/>
                    <a:pt x="215" y="0"/>
                  </a:cubicBezTo>
                  <a:cubicBezTo>
                    <a:pt x="215" y="0"/>
                    <a:pt x="178" y="9"/>
                    <a:pt x="135" y="21"/>
                  </a:cubicBezTo>
                  <a:cubicBezTo>
                    <a:pt x="92" y="32"/>
                    <a:pt x="0" y="38"/>
                    <a:pt x="0" y="38"/>
                  </a:cubicBezTo>
                  <a:cubicBezTo>
                    <a:pt x="0" y="38"/>
                    <a:pt x="18" y="66"/>
                    <a:pt x="44" y="89"/>
                  </a:cubicBezTo>
                  <a:cubicBezTo>
                    <a:pt x="65" y="107"/>
                    <a:pt x="83" y="126"/>
                    <a:pt x="88" y="132"/>
                  </a:cubicBezTo>
                  <a:close/>
                </a:path>
              </a:pathLst>
            </a:custGeom>
            <a:solidFill>
              <a:srgbClr val="796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8" name="Freeform 255"/>
            <p:cNvSpPr/>
            <p:nvPr/>
          </p:nvSpPr>
          <p:spPr bwMode="auto">
            <a:xfrm>
              <a:off x="9480550" y="4022725"/>
              <a:ext cx="876300" cy="381000"/>
            </a:xfrm>
            <a:custGeom>
              <a:gdLst>
                <a:gd name="T0" fmla="*/ 53 w 207"/>
                <a:gd name="T1" fmla="*/ 90 h 90"/>
                <a:gd name="T2" fmla="*/ 207 w 207"/>
                <a:gd name="T3" fmla="*/ 0 h 90"/>
                <a:gd name="T4" fmla="*/ 115 w 207"/>
                <a:gd name="T5" fmla="*/ 64 h 90"/>
                <a:gd name="T6" fmla="*/ 0 w 207"/>
                <a:gd name="T7" fmla="*/ 84 h 90"/>
                <a:gd name="T8" fmla="*/ 53 w 207"/>
                <a:gd name="T9" fmla="*/ 9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90">
                  <a:moveTo>
                    <a:pt x="53" y="90"/>
                  </a:moveTo>
                  <a:cubicBezTo>
                    <a:pt x="117" y="89"/>
                    <a:pt x="179" y="62"/>
                    <a:pt x="207" y="0"/>
                  </a:cubicBezTo>
                  <a:cubicBezTo>
                    <a:pt x="207" y="0"/>
                    <a:pt x="153" y="45"/>
                    <a:pt x="115" y="64"/>
                  </a:cubicBezTo>
                  <a:cubicBezTo>
                    <a:pt x="77" y="83"/>
                    <a:pt x="0" y="84"/>
                    <a:pt x="0" y="84"/>
                  </a:cubicBezTo>
                  <a:cubicBezTo>
                    <a:pt x="0" y="84"/>
                    <a:pt x="24" y="87"/>
                    <a:pt x="53" y="90"/>
                  </a:cubicBezTo>
                  <a:close/>
                </a:path>
              </a:pathLst>
            </a:custGeom>
            <a:solidFill>
              <a:srgbClr val="796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9" name="Freeform 256"/>
            <p:cNvSpPr/>
            <p:nvPr/>
          </p:nvSpPr>
          <p:spPr bwMode="auto">
            <a:xfrm>
              <a:off x="9917112" y="3576638"/>
              <a:ext cx="371475" cy="588963"/>
            </a:xfrm>
            <a:custGeom>
              <a:gdLst>
                <a:gd name="T0" fmla="*/ 33 w 88"/>
                <a:gd name="T1" fmla="*/ 122 h 139"/>
                <a:gd name="T2" fmla="*/ 47 w 88"/>
                <a:gd name="T3" fmla="*/ 0 h 139"/>
                <a:gd name="T4" fmla="*/ 43 w 88"/>
                <a:gd name="T5" fmla="*/ 80 h 139"/>
                <a:gd name="T6" fmla="*/ 0 w 88"/>
                <a:gd name="T7" fmla="*/ 139 h 139"/>
                <a:gd name="T8" fmla="*/ 33 w 88"/>
                <a:gd name="T9" fmla="*/ 122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39">
                  <a:moveTo>
                    <a:pt x="33" y="122"/>
                  </a:moveTo>
                  <a:cubicBezTo>
                    <a:pt x="88" y="102"/>
                    <a:pt x="74" y="54"/>
                    <a:pt x="47" y="0"/>
                  </a:cubicBezTo>
                  <a:cubicBezTo>
                    <a:pt x="47" y="0"/>
                    <a:pt x="53" y="55"/>
                    <a:pt x="43" y="80"/>
                  </a:cubicBezTo>
                  <a:cubicBezTo>
                    <a:pt x="32" y="105"/>
                    <a:pt x="0" y="139"/>
                    <a:pt x="0" y="139"/>
                  </a:cubicBezTo>
                  <a:lnTo>
                    <a:pt x="33" y="122"/>
                  </a:lnTo>
                  <a:close/>
                </a:path>
              </a:pathLst>
            </a:custGeom>
            <a:solidFill>
              <a:srgbClr val="796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0" name="Freeform 257"/>
            <p:cNvSpPr/>
            <p:nvPr/>
          </p:nvSpPr>
          <p:spPr bwMode="auto">
            <a:xfrm>
              <a:off x="8739187" y="4794250"/>
              <a:ext cx="431800" cy="487363"/>
            </a:xfrm>
            <a:custGeom>
              <a:gdLst>
                <a:gd name="T0" fmla="*/ 25 w 102"/>
                <a:gd name="T1" fmla="*/ 12 h 115"/>
                <a:gd name="T2" fmla="*/ 87 w 102"/>
                <a:gd name="T3" fmla="*/ 37 h 115"/>
                <a:gd name="T4" fmla="*/ 77 w 102"/>
                <a:gd name="T5" fmla="*/ 103 h 115"/>
                <a:gd name="T6" fmla="*/ 15 w 102"/>
                <a:gd name="T7" fmla="*/ 78 h 115"/>
                <a:gd name="T8" fmla="*/ 25 w 102"/>
                <a:gd name="T9" fmla="*/ 12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5">
                  <a:moveTo>
                    <a:pt x="25" y="12"/>
                  </a:moveTo>
                  <a:cubicBezTo>
                    <a:pt x="45" y="0"/>
                    <a:pt x="73" y="12"/>
                    <a:pt x="87" y="37"/>
                  </a:cubicBezTo>
                  <a:cubicBezTo>
                    <a:pt x="102" y="62"/>
                    <a:pt x="97" y="92"/>
                    <a:pt x="77" y="103"/>
                  </a:cubicBezTo>
                  <a:cubicBezTo>
                    <a:pt x="57" y="115"/>
                    <a:pt x="29" y="103"/>
                    <a:pt x="15" y="78"/>
                  </a:cubicBezTo>
                  <a:cubicBezTo>
                    <a:pt x="0" y="53"/>
                    <a:pt x="5" y="23"/>
                    <a:pt x="25" y="12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1" name="Freeform 258"/>
            <p:cNvSpPr/>
            <p:nvPr/>
          </p:nvSpPr>
          <p:spPr bwMode="auto">
            <a:xfrm>
              <a:off x="9569450" y="4611688"/>
              <a:ext cx="296862" cy="122238"/>
            </a:xfrm>
            <a:custGeom>
              <a:gdLst>
                <a:gd name="T0" fmla="*/ 57 w 70"/>
                <a:gd name="T1" fmla="*/ 10 h 29"/>
                <a:gd name="T2" fmla="*/ 52 w 70"/>
                <a:gd name="T3" fmla="*/ 24 h 29"/>
                <a:gd name="T4" fmla="*/ 41 w 70"/>
                <a:gd name="T5" fmla="*/ 17 h 29"/>
                <a:gd name="T6" fmla="*/ 0 w 70"/>
                <a:gd name="T7" fmla="*/ 29 h 29"/>
                <a:gd name="T8" fmla="*/ 69 w 70"/>
                <a:gd name="T9" fmla="*/ 1 h 29"/>
                <a:gd name="T10" fmla="*/ 57 w 70"/>
                <a:gd name="T11" fmla="*/ 1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28">
                  <a:moveTo>
                    <a:pt x="57" y="10"/>
                  </a:moveTo>
                  <a:cubicBezTo>
                    <a:pt x="59" y="15"/>
                    <a:pt x="61" y="22"/>
                    <a:pt x="52" y="24"/>
                  </a:cubicBezTo>
                  <a:cubicBezTo>
                    <a:pt x="44" y="26"/>
                    <a:pt x="41" y="17"/>
                    <a:pt x="41" y="1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1" y="20"/>
                    <a:pt x="70" y="0"/>
                    <a:pt x="69" y="1"/>
                  </a:cubicBezTo>
                  <a:cubicBezTo>
                    <a:pt x="69" y="4"/>
                    <a:pt x="61" y="8"/>
                    <a:pt x="57" y="1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2" name="Freeform 259"/>
            <p:cNvSpPr/>
            <p:nvPr/>
          </p:nvSpPr>
          <p:spPr bwMode="auto">
            <a:xfrm>
              <a:off x="9559925" y="4895850"/>
              <a:ext cx="804862" cy="669925"/>
            </a:xfrm>
            <a:custGeom>
              <a:gdLst>
                <a:gd name="T0" fmla="*/ 154 w 190"/>
                <a:gd name="T1" fmla="*/ 0 h 158"/>
                <a:gd name="T2" fmla="*/ 92 w 190"/>
                <a:gd name="T3" fmla="*/ 40 h 158"/>
                <a:gd name="T4" fmla="*/ 0 w 190"/>
                <a:gd name="T5" fmla="*/ 49 h 158"/>
                <a:gd name="T6" fmla="*/ 23 w 190"/>
                <a:gd name="T7" fmla="*/ 101 h 158"/>
                <a:gd name="T8" fmla="*/ 154 w 190"/>
                <a:gd name="T9" fmla="*/ 0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8">
                  <a:moveTo>
                    <a:pt x="154" y="0"/>
                  </a:moveTo>
                  <a:cubicBezTo>
                    <a:pt x="154" y="0"/>
                    <a:pt x="136" y="22"/>
                    <a:pt x="92" y="40"/>
                  </a:cubicBezTo>
                  <a:cubicBezTo>
                    <a:pt x="48" y="58"/>
                    <a:pt x="0" y="49"/>
                    <a:pt x="0" y="49"/>
                  </a:cubicBezTo>
                  <a:cubicBezTo>
                    <a:pt x="0" y="49"/>
                    <a:pt x="4" y="82"/>
                    <a:pt x="23" y="101"/>
                  </a:cubicBezTo>
                  <a:cubicBezTo>
                    <a:pt x="80" y="158"/>
                    <a:pt x="190" y="115"/>
                    <a:pt x="154" y="0"/>
                  </a:cubicBezTo>
                  <a:close/>
                </a:path>
              </a:pathLst>
            </a:custGeom>
            <a:solidFill>
              <a:srgbClr val="5F2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3" name="Freeform 260"/>
            <p:cNvSpPr/>
            <p:nvPr/>
          </p:nvSpPr>
          <p:spPr bwMode="auto">
            <a:xfrm>
              <a:off x="9983787" y="4616450"/>
              <a:ext cx="136525" cy="244475"/>
            </a:xfrm>
            <a:custGeom>
              <a:gdLst>
                <a:gd name="T0" fmla="*/ 0 w 32"/>
                <a:gd name="T1" fmla="*/ 0 h 58"/>
                <a:gd name="T2" fmla="*/ 32 w 32"/>
                <a:gd name="T3" fmla="*/ 36 h 58"/>
                <a:gd name="T4" fmla="*/ 9 w 32"/>
                <a:gd name="T5" fmla="*/ 56 h 58"/>
                <a:gd name="T6" fmla="*/ 24 w 32"/>
                <a:gd name="T7" fmla="*/ 39 h 58"/>
                <a:gd name="T8" fmla="*/ 0 w 32"/>
                <a:gd name="T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7">
                  <a:moveTo>
                    <a:pt x="0" y="0"/>
                  </a:moveTo>
                  <a:cubicBezTo>
                    <a:pt x="1" y="5"/>
                    <a:pt x="17" y="34"/>
                    <a:pt x="32" y="36"/>
                  </a:cubicBezTo>
                  <a:cubicBezTo>
                    <a:pt x="28" y="48"/>
                    <a:pt x="8" y="58"/>
                    <a:pt x="9" y="56"/>
                  </a:cubicBezTo>
                  <a:cubicBezTo>
                    <a:pt x="10" y="55"/>
                    <a:pt x="24" y="39"/>
                    <a:pt x="24" y="39"/>
                  </a:cubicBezTo>
                  <a:cubicBezTo>
                    <a:pt x="7" y="36"/>
                    <a:pt x="1" y="15"/>
                    <a:pt x="0" y="0"/>
                  </a:cubicBezTo>
                  <a:close/>
                </a:path>
              </a:pathLst>
            </a:custGeom>
            <a:solidFill>
              <a:srgbClr val="CF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4" name="Freeform 261"/>
            <p:cNvSpPr/>
            <p:nvPr/>
          </p:nvSpPr>
          <p:spPr bwMode="auto">
            <a:xfrm>
              <a:off x="11763375" y="6477000"/>
              <a:ext cx="627062" cy="996950"/>
            </a:xfrm>
            <a:custGeom>
              <a:gdLst>
                <a:gd name="T0" fmla="*/ 0 w 148"/>
                <a:gd name="T1" fmla="*/ 207 h 235"/>
                <a:gd name="T2" fmla="*/ 28 w 148"/>
                <a:gd name="T3" fmla="*/ 104 h 235"/>
                <a:gd name="T4" fmla="*/ 106 w 148"/>
                <a:gd name="T5" fmla="*/ 11 h 235"/>
                <a:gd name="T6" fmla="*/ 147 w 148"/>
                <a:gd name="T7" fmla="*/ 37 h 235"/>
                <a:gd name="T8" fmla="*/ 53 w 148"/>
                <a:gd name="T9" fmla="*/ 234 h 235"/>
                <a:gd name="T10" fmla="*/ 0 w 148"/>
                <a:gd name="T11" fmla="*/ 207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35">
                  <a:moveTo>
                    <a:pt x="0" y="207"/>
                  </a:moveTo>
                  <a:cubicBezTo>
                    <a:pt x="4" y="177"/>
                    <a:pt x="0" y="150"/>
                    <a:pt x="28" y="104"/>
                  </a:cubicBezTo>
                  <a:cubicBezTo>
                    <a:pt x="43" y="79"/>
                    <a:pt x="89" y="20"/>
                    <a:pt x="106" y="11"/>
                  </a:cubicBezTo>
                  <a:cubicBezTo>
                    <a:pt x="127" y="0"/>
                    <a:pt x="145" y="8"/>
                    <a:pt x="147" y="37"/>
                  </a:cubicBezTo>
                  <a:cubicBezTo>
                    <a:pt x="148" y="72"/>
                    <a:pt x="93" y="231"/>
                    <a:pt x="53" y="234"/>
                  </a:cubicBezTo>
                  <a:cubicBezTo>
                    <a:pt x="36" y="235"/>
                    <a:pt x="0" y="208"/>
                    <a:pt x="0" y="207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5" name="Freeform 262"/>
            <p:cNvSpPr/>
            <p:nvPr/>
          </p:nvSpPr>
          <p:spPr bwMode="auto">
            <a:xfrm>
              <a:off x="11882437" y="6497638"/>
              <a:ext cx="508000" cy="976313"/>
            </a:xfrm>
            <a:custGeom>
              <a:gdLst>
                <a:gd name="T0" fmla="*/ 92 w 120"/>
                <a:gd name="T1" fmla="*/ 1 h 230"/>
                <a:gd name="T2" fmla="*/ 119 w 120"/>
                <a:gd name="T3" fmla="*/ 32 h 230"/>
                <a:gd name="T4" fmla="*/ 25 w 120"/>
                <a:gd name="T5" fmla="*/ 229 h 230"/>
                <a:gd name="T6" fmla="*/ 3 w 120"/>
                <a:gd name="T7" fmla="*/ 222 h 230"/>
                <a:gd name="T8" fmla="*/ 92 w 120"/>
                <a:gd name="T9" fmla="*/ 1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30">
                  <a:moveTo>
                    <a:pt x="92" y="1"/>
                  </a:moveTo>
                  <a:cubicBezTo>
                    <a:pt x="106" y="0"/>
                    <a:pt x="117" y="10"/>
                    <a:pt x="119" y="32"/>
                  </a:cubicBezTo>
                  <a:cubicBezTo>
                    <a:pt x="120" y="67"/>
                    <a:pt x="65" y="226"/>
                    <a:pt x="25" y="229"/>
                  </a:cubicBezTo>
                  <a:cubicBezTo>
                    <a:pt x="19" y="230"/>
                    <a:pt x="11" y="227"/>
                    <a:pt x="3" y="222"/>
                  </a:cubicBezTo>
                  <a:cubicBezTo>
                    <a:pt x="0" y="162"/>
                    <a:pt x="35" y="32"/>
                    <a:pt x="92" y="1"/>
                  </a:cubicBezTo>
                  <a:close/>
                </a:path>
              </a:pathLst>
            </a:custGeom>
            <a:solidFill>
              <a:srgbClr val="ECA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6" name="Freeform 263"/>
            <p:cNvSpPr/>
            <p:nvPr/>
          </p:nvSpPr>
          <p:spPr bwMode="auto">
            <a:xfrm>
              <a:off x="11864975" y="6489700"/>
              <a:ext cx="649287" cy="1060450"/>
            </a:xfrm>
            <a:custGeom>
              <a:gdLst>
                <a:gd name="T0" fmla="*/ 112 w 153"/>
                <a:gd name="T1" fmla="*/ 8 h 250"/>
                <a:gd name="T2" fmla="*/ 20 w 153"/>
                <a:gd name="T3" fmla="*/ 230 h 250"/>
                <a:gd name="T4" fmla="*/ 112 w 153"/>
                <a:gd name="T5" fmla="*/ 8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250">
                  <a:moveTo>
                    <a:pt x="112" y="8"/>
                  </a:moveTo>
                  <a:cubicBezTo>
                    <a:pt x="153" y="14"/>
                    <a:pt x="85" y="250"/>
                    <a:pt x="20" y="230"/>
                  </a:cubicBezTo>
                  <a:cubicBezTo>
                    <a:pt x="0" y="218"/>
                    <a:pt x="62" y="0"/>
                    <a:pt x="112" y="8"/>
                  </a:cubicBezTo>
                  <a:close/>
                </a:path>
              </a:pathLst>
            </a:custGeom>
            <a:solidFill>
              <a:srgbClr val="FCC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7" name="Freeform 264"/>
            <p:cNvSpPr/>
            <p:nvPr/>
          </p:nvSpPr>
          <p:spPr bwMode="auto">
            <a:xfrm>
              <a:off x="8742362" y="6637338"/>
              <a:ext cx="1174750" cy="1157288"/>
            </a:xfrm>
            <a:custGeom>
              <a:gdLst>
                <a:gd name="T0" fmla="*/ 63 w 277"/>
                <a:gd name="T1" fmla="*/ 0 h 273"/>
                <a:gd name="T2" fmla="*/ 2 w 277"/>
                <a:gd name="T3" fmla="*/ 190 h 273"/>
                <a:gd name="T4" fmla="*/ 216 w 277"/>
                <a:gd name="T5" fmla="*/ 273 h 273"/>
                <a:gd name="T6" fmla="*/ 252 w 277"/>
                <a:gd name="T7" fmla="*/ 191 h 273"/>
                <a:gd name="T8" fmla="*/ 275 w 277"/>
                <a:gd name="T9" fmla="*/ 18 h 273"/>
                <a:gd name="T10" fmla="*/ 63 w 277"/>
                <a:gd name="T11" fmla="*/ 0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73">
                  <a:moveTo>
                    <a:pt x="63" y="0"/>
                  </a:moveTo>
                  <a:cubicBezTo>
                    <a:pt x="54" y="19"/>
                    <a:pt x="0" y="172"/>
                    <a:pt x="2" y="190"/>
                  </a:cubicBezTo>
                  <a:cubicBezTo>
                    <a:pt x="7" y="237"/>
                    <a:pt x="168" y="273"/>
                    <a:pt x="216" y="273"/>
                  </a:cubicBezTo>
                  <a:cubicBezTo>
                    <a:pt x="216" y="273"/>
                    <a:pt x="242" y="223"/>
                    <a:pt x="252" y="191"/>
                  </a:cubicBezTo>
                  <a:cubicBezTo>
                    <a:pt x="261" y="158"/>
                    <a:pt x="277" y="18"/>
                    <a:pt x="275" y="18"/>
                  </a:cubicBezTo>
                  <a:cubicBezTo>
                    <a:pt x="273" y="18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9A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8" name="Freeform 265"/>
            <p:cNvSpPr/>
            <p:nvPr/>
          </p:nvSpPr>
          <p:spPr bwMode="auto">
            <a:xfrm>
              <a:off x="9128125" y="7108825"/>
              <a:ext cx="161925" cy="177800"/>
            </a:xfrm>
            <a:custGeom>
              <a:gdLst>
                <a:gd name="T0" fmla="*/ 21 w 38"/>
                <a:gd name="T1" fmla="*/ 0 h 42"/>
                <a:gd name="T2" fmla="*/ 36 w 38"/>
                <a:gd name="T3" fmla="*/ 21 h 42"/>
                <a:gd name="T4" fmla="*/ 17 w 38"/>
                <a:gd name="T5" fmla="*/ 42 h 42"/>
                <a:gd name="T6" fmla="*/ 2 w 38"/>
                <a:gd name="T7" fmla="*/ 21 h 42"/>
                <a:gd name="T8" fmla="*/ 21 w 38"/>
                <a:gd name="T9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21" y="0"/>
                  </a:moveTo>
                  <a:cubicBezTo>
                    <a:pt x="31" y="0"/>
                    <a:pt x="38" y="10"/>
                    <a:pt x="36" y="21"/>
                  </a:cubicBezTo>
                  <a:cubicBezTo>
                    <a:pt x="35" y="33"/>
                    <a:pt x="26" y="42"/>
                    <a:pt x="17" y="42"/>
                  </a:cubicBezTo>
                  <a:cubicBezTo>
                    <a:pt x="7" y="42"/>
                    <a:pt x="0" y="33"/>
                    <a:pt x="2" y="21"/>
                  </a:cubicBezTo>
                  <a:cubicBezTo>
                    <a:pt x="3" y="10"/>
                    <a:pt x="12" y="0"/>
                    <a:pt x="21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9" name="Freeform 266"/>
            <p:cNvSpPr/>
            <p:nvPr/>
          </p:nvSpPr>
          <p:spPr bwMode="auto">
            <a:xfrm>
              <a:off x="9128125" y="7126288"/>
              <a:ext cx="111125" cy="134938"/>
            </a:xfrm>
            <a:custGeom>
              <a:gdLst>
                <a:gd name="T0" fmla="*/ 16 w 26"/>
                <a:gd name="T1" fmla="*/ 0 h 32"/>
                <a:gd name="T2" fmla="*/ 1 w 26"/>
                <a:gd name="T3" fmla="*/ 17 h 32"/>
                <a:gd name="T4" fmla="*/ 11 w 26"/>
                <a:gd name="T5" fmla="*/ 32 h 32"/>
                <a:gd name="T6" fmla="*/ 26 w 26"/>
                <a:gd name="T7" fmla="*/ 15 h 32"/>
                <a:gd name="T8" fmla="*/ 16 w 26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6" y="0"/>
                  </a:moveTo>
                  <a:cubicBezTo>
                    <a:pt x="8" y="0"/>
                    <a:pt x="2" y="9"/>
                    <a:pt x="1" y="17"/>
                  </a:cubicBezTo>
                  <a:cubicBezTo>
                    <a:pt x="0" y="23"/>
                    <a:pt x="3" y="32"/>
                    <a:pt x="11" y="32"/>
                  </a:cubicBezTo>
                  <a:cubicBezTo>
                    <a:pt x="19" y="32"/>
                    <a:pt x="25" y="23"/>
                    <a:pt x="26" y="15"/>
                  </a:cubicBezTo>
                  <a:cubicBezTo>
                    <a:pt x="26" y="9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91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0" name="Freeform 267"/>
            <p:cNvSpPr/>
            <p:nvPr/>
          </p:nvSpPr>
          <p:spPr bwMode="auto">
            <a:xfrm>
              <a:off x="9128125" y="7126288"/>
              <a:ext cx="106362" cy="130175"/>
            </a:xfrm>
            <a:custGeom>
              <a:gdLst>
                <a:gd name="T0" fmla="*/ 16 w 25"/>
                <a:gd name="T1" fmla="*/ 0 h 31"/>
                <a:gd name="T2" fmla="*/ 1 w 25"/>
                <a:gd name="T3" fmla="*/ 17 h 31"/>
                <a:gd name="T4" fmla="*/ 6 w 25"/>
                <a:gd name="T5" fmla="*/ 31 h 31"/>
                <a:gd name="T6" fmla="*/ 10 w 25"/>
                <a:gd name="T7" fmla="*/ 31 h 31"/>
                <a:gd name="T8" fmla="*/ 24 w 25"/>
                <a:gd name="T9" fmla="*/ 15 h 31"/>
                <a:gd name="T10" fmla="*/ 19 w 25"/>
                <a:gd name="T11" fmla="*/ 1 h 31"/>
                <a:gd name="T12" fmla="*/ 16 w 25"/>
                <a:gd name="T13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1">
                  <a:moveTo>
                    <a:pt x="16" y="0"/>
                  </a:moveTo>
                  <a:cubicBezTo>
                    <a:pt x="8" y="0"/>
                    <a:pt x="2" y="9"/>
                    <a:pt x="1" y="17"/>
                  </a:cubicBezTo>
                  <a:cubicBezTo>
                    <a:pt x="0" y="22"/>
                    <a:pt x="2" y="28"/>
                    <a:pt x="6" y="31"/>
                  </a:cubicBezTo>
                  <a:cubicBezTo>
                    <a:pt x="7" y="31"/>
                    <a:pt x="9" y="31"/>
                    <a:pt x="10" y="31"/>
                  </a:cubicBezTo>
                  <a:cubicBezTo>
                    <a:pt x="18" y="31"/>
                    <a:pt x="24" y="22"/>
                    <a:pt x="24" y="15"/>
                  </a:cubicBezTo>
                  <a:cubicBezTo>
                    <a:pt x="25" y="10"/>
                    <a:pt x="23" y="3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1" name="Freeform 268"/>
            <p:cNvSpPr/>
            <p:nvPr/>
          </p:nvSpPr>
          <p:spPr bwMode="auto">
            <a:xfrm>
              <a:off x="9547225" y="6738938"/>
              <a:ext cx="550862" cy="1081088"/>
            </a:xfrm>
            <a:custGeom>
              <a:gdLst>
                <a:gd name="T0" fmla="*/ 60 w 130"/>
                <a:gd name="T1" fmla="*/ 11 h 255"/>
                <a:gd name="T2" fmla="*/ 26 w 130"/>
                <a:gd name="T3" fmla="*/ 249 h 255"/>
                <a:gd name="T4" fmla="*/ 51 w 130"/>
                <a:gd name="T5" fmla="*/ 238 h 255"/>
                <a:gd name="T6" fmla="*/ 79 w 130"/>
                <a:gd name="T7" fmla="*/ 245 h 255"/>
                <a:gd name="T8" fmla="*/ 129 w 130"/>
                <a:gd name="T9" fmla="*/ 32 h 255"/>
                <a:gd name="T10" fmla="*/ 119 w 130"/>
                <a:gd name="T11" fmla="*/ 0 h 255"/>
                <a:gd name="T12" fmla="*/ 60 w 130"/>
                <a:gd name="T13" fmla="*/ 11 h 2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55">
                  <a:moveTo>
                    <a:pt x="60" y="11"/>
                  </a:moveTo>
                  <a:cubicBezTo>
                    <a:pt x="55" y="31"/>
                    <a:pt x="0" y="249"/>
                    <a:pt x="26" y="249"/>
                  </a:cubicBezTo>
                  <a:cubicBezTo>
                    <a:pt x="33" y="249"/>
                    <a:pt x="43" y="235"/>
                    <a:pt x="51" y="238"/>
                  </a:cubicBezTo>
                  <a:cubicBezTo>
                    <a:pt x="60" y="241"/>
                    <a:pt x="62" y="255"/>
                    <a:pt x="79" y="245"/>
                  </a:cubicBezTo>
                  <a:cubicBezTo>
                    <a:pt x="96" y="236"/>
                    <a:pt x="130" y="53"/>
                    <a:pt x="129" y="32"/>
                  </a:cubicBezTo>
                  <a:cubicBezTo>
                    <a:pt x="128" y="11"/>
                    <a:pt x="119" y="0"/>
                    <a:pt x="119" y="0"/>
                  </a:cubicBezTo>
                  <a:lnTo>
                    <a:pt x="60" y="11"/>
                  </a:lnTo>
                  <a:close/>
                </a:path>
              </a:pathLst>
            </a:custGeom>
            <a:solidFill>
              <a:srgbClr val="B45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2" name="Freeform 269"/>
            <p:cNvSpPr/>
            <p:nvPr/>
          </p:nvSpPr>
          <p:spPr bwMode="auto">
            <a:xfrm>
              <a:off x="9763125" y="6738938"/>
              <a:ext cx="334962" cy="1081088"/>
            </a:xfrm>
            <a:custGeom>
              <a:gdLst>
                <a:gd name="T0" fmla="*/ 0 w 79"/>
                <a:gd name="T1" fmla="*/ 238 h 255"/>
                <a:gd name="T2" fmla="*/ 28 w 79"/>
                <a:gd name="T3" fmla="*/ 245 h 255"/>
                <a:gd name="T4" fmla="*/ 78 w 79"/>
                <a:gd name="T5" fmla="*/ 32 h 255"/>
                <a:gd name="T6" fmla="*/ 68 w 79"/>
                <a:gd name="T7" fmla="*/ 0 h 255"/>
                <a:gd name="T8" fmla="*/ 38 w 79"/>
                <a:gd name="T9" fmla="*/ 50 h 255"/>
                <a:gd name="T10" fmla="*/ 0 w 79"/>
                <a:gd name="T11" fmla="*/ 238 h 2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55">
                  <a:moveTo>
                    <a:pt x="0" y="238"/>
                  </a:moveTo>
                  <a:cubicBezTo>
                    <a:pt x="9" y="241"/>
                    <a:pt x="11" y="255"/>
                    <a:pt x="28" y="245"/>
                  </a:cubicBezTo>
                  <a:cubicBezTo>
                    <a:pt x="45" y="236"/>
                    <a:pt x="79" y="53"/>
                    <a:pt x="78" y="32"/>
                  </a:cubicBezTo>
                  <a:cubicBezTo>
                    <a:pt x="77" y="11"/>
                    <a:pt x="68" y="0"/>
                    <a:pt x="68" y="0"/>
                  </a:cubicBezTo>
                  <a:cubicBezTo>
                    <a:pt x="68" y="0"/>
                    <a:pt x="42" y="52"/>
                    <a:pt x="38" y="50"/>
                  </a:cubicBezTo>
                  <a:cubicBezTo>
                    <a:pt x="35" y="49"/>
                    <a:pt x="0" y="238"/>
                    <a:pt x="0" y="238"/>
                  </a:cubicBezTo>
                  <a:close/>
                </a:path>
              </a:pathLst>
            </a:custGeom>
            <a:solidFill>
              <a:srgbClr val="A8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3" name="Freeform 270"/>
            <p:cNvSpPr/>
            <p:nvPr/>
          </p:nvSpPr>
          <p:spPr bwMode="auto">
            <a:xfrm>
              <a:off x="8853487" y="6469063"/>
              <a:ext cx="1219200" cy="817563"/>
            </a:xfrm>
            <a:custGeom>
              <a:gdLst>
                <a:gd name="T0" fmla="*/ 286 w 288"/>
                <a:gd name="T1" fmla="*/ 70 h 193"/>
                <a:gd name="T2" fmla="*/ 213 w 288"/>
                <a:gd name="T3" fmla="*/ 129 h 193"/>
                <a:gd name="T4" fmla="*/ 171 w 288"/>
                <a:gd name="T5" fmla="*/ 180 h 193"/>
                <a:gd name="T6" fmla="*/ 3 w 288"/>
                <a:gd name="T7" fmla="*/ 128 h 193"/>
                <a:gd name="T8" fmla="*/ 28 w 288"/>
                <a:gd name="T9" fmla="*/ 28 h 193"/>
                <a:gd name="T10" fmla="*/ 96 w 288"/>
                <a:gd name="T11" fmla="*/ 6 h 193"/>
                <a:gd name="T12" fmla="*/ 286 w 288"/>
                <a:gd name="T13" fmla="*/ 70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3">
                  <a:moveTo>
                    <a:pt x="286" y="70"/>
                  </a:moveTo>
                  <a:cubicBezTo>
                    <a:pt x="268" y="74"/>
                    <a:pt x="234" y="94"/>
                    <a:pt x="213" y="129"/>
                  </a:cubicBezTo>
                  <a:cubicBezTo>
                    <a:pt x="193" y="163"/>
                    <a:pt x="210" y="168"/>
                    <a:pt x="171" y="180"/>
                  </a:cubicBezTo>
                  <a:cubicBezTo>
                    <a:pt x="132" y="193"/>
                    <a:pt x="6" y="142"/>
                    <a:pt x="3" y="128"/>
                  </a:cubicBezTo>
                  <a:cubicBezTo>
                    <a:pt x="0" y="114"/>
                    <a:pt x="10" y="55"/>
                    <a:pt x="28" y="28"/>
                  </a:cubicBezTo>
                  <a:cubicBezTo>
                    <a:pt x="46" y="0"/>
                    <a:pt x="85" y="4"/>
                    <a:pt x="96" y="6"/>
                  </a:cubicBezTo>
                  <a:cubicBezTo>
                    <a:pt x="108" y="8"/>
                    <a:pt x="288" y="40"/>
                    <a:pt x="286" y="70"/>
                  </a:cubicBezTo>
                  <a:close/>
                </a:path>
              </a:pathLst>
            </a:custGeom>
            <a:solidFill>
              <a:srgbClr val="C86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4" name="Freeform 271"/>
            <p:cNvSpPr/>
            <p:nvPr/>
          </p:nvSpPr>
          <p:spPr bwMode="auto">
            <a:xfrm>
              <a:off x="8891587" y="6489700"/>
              <a:ext cx="1127125" cy="687388"/>
            </a:xfrm>
            <a:custGeom>
              <a:gdLst>
                <a:gd name="T0" fmla="*/ 76 w 266"/>
                <a:gd name="T1" fmla="*/ 0 h 162"/>
                <a:gd name="T2" fmla="*/ 87 w 266"/>
                <a:gd name="T3" fmla="*/ 1 h 162"/>
                <a:gd name="T4" fmla="*/ 266 w 266"/>
                <a:gd name="T5" fmla="*/ 51 h 162"/>
                <a:gd name="T6" fmla="*/ 245 w 266"/>
                <a:gd name="T7" fmla="*/ 61 h 162"/>
                <a:gd name="T8" fmla="*/ 182 w 266"/>
                <a:gd name="T9" fmla="*/ 118 h 162"/>
                <a:gd name="T10" fmla="*/ 142 w 266"/>
                <a:gd name="T11" fmla="*/ 161 h 162"/>
                <a:gd name="T12" fmla="*/ 7 w 266"/>
                <a:gd name="T13" fmla="*/ 108 h 162"/>
                <a:gd name="T14" fmla="*/ 32 w 266"/>
                <a:gd name="T15" fmla="*/ 27 h 162"/>
                <a:gd name="T16" fmla="*/ 76 w 266"/>
                <a:gd name="T17" fmla="*/ 0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62">
                  <a:moveTo>
                    <a:pt x="76" y="0"/>
                  </a:moveTo>
                  <a:cubicBezTo>
                    <a:pt x="81" y="0"/>
                    <a:pt x="85" y="1"/>
                    <a:pt x="87" y="1"/>
                  </a:cubicBezTo>
                  <a:cubicBezTo>
                    <a:pt x="97" y="3"/>
                    <a:pt x="227" y="26"/>
                    <a:pt x="266" y="51"/>
                  </a:cubicBezTo>
                  <a:cubicBezTo>
                    <a:pt x="260" y="53"/>
                    <a:pt x="253" y="56"/>
                    <a:pt x="245" y="61"/>
                  </a:cubicBezTo>
                  <a:cubicBezTo>
                    <a:pt x="218" y="78"/>
                    <a:pt x="193" y="95"/>
                    <a:pt x="182" y="118"/>
                  </a:cubicBezTo>
                  <a:cubicBezTo>
                    <a:pt x="172" y="141"/>
                    <a:pt x="160" y="162"/>
                    <a:pt x="142" y="161"/>
                  </a:cubicBezTo>
                  <a:cubicBezTo>
                    <a:pt x="123" y="160"/>
                    <a:pt x="13" y="119"/>
                    <a:pt x="7" y="108"/>
                  </a:cubicBezTo>
                  <a:cubicBezTo>
                    <a:pt x="0" y="97"/>
                    <a:pt x="18" y="45"/>
                    <a:pt x="32" y="27"/>
                  </a:cubicBezTo>
                  <a:cubicBezTo>
                    <a:pt x="41" y="15"/>
                    <a:pt x="62" y="6"/>
                    <a:pt x="76" y="0"/>
                  </a:cubicBezTo>
                  <a:close/>
                </a:path>
              </a:pathLst>
            </a:custGeom>
            <a:solidFill>
              <a:srgbClr val="9A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5" name="Freeform 272"/>
            <p:cNvSpPr/>
            <p:nvPr/>
          </p:nvSpPr>
          <p:spPr bwMode="auto">
            <a:xfrm>
              <a:off x="9866312" y="5535613"/>
              <a:ext cx="469900" cy="1512888"/>
            </a:xfrm>
            <a:custGeom>
              <a:gdLst>
                <a:gd name="T0" fmla="*/ 98 w 111"/>
                <a:gd name="T1" fmla="*/ 15 h 357"/>
                <a:gd name="T2" fmla="*/ 22 w 111"/>
                <a:gd name="T3" fmla="*/ 353 h 357"/>
                <a:gd name="T4" fmla="*/ 0 w 111"/>
                <a:gd name="T5" fmla="*/ 352 h 357"/>
                <a:gd name="T6" fmla="*/ 63 w 111"/>
                <a:gd name="T7" fmla="*/ 7 h 357"/>
                <a:gd name="T8" fmla="*/ 98 w 111"/>
                <a:gd name="T9" fmla="*/ 15 h 3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7">
                  <a:moveTo>
                    <a:pt x="98" y="15"/>
                  </a:moveTo>
                  <a:cubicBezTo>
                    <a:pt x="94" y="52"/>
                    <a:pt x="111" y="179"/>
                    <a:pt x="22" y="353"/>
                  </a:cubicBezTo>
                  <a:cubicBezTo>
                    <a:pt x="20" y="357"/>
                    <a:pt x="0" y="352"/>
                    <a:pt x="0" y="352"/>
                  </a:cubicBezTo>
                  <a:cubicBezTo>
                    <a:pt x="102" y="115"/>
                    <a:pt x="62" y="8"/>
                    <a:pt x="63" y="7"/>
                  </a:cubicBezTo>
                  <a:cubicBezTo>
                    <a:pt x="64" y="0"/>
                    <a:pt x="97" y="9"/>
                    <a:pt x="98" y="15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6" name="Freeform 273"/>
            <p:cNvSpPr/>
            <p:nvPr/>
          </p:nvSpPr>
          <p:spPr bwMode="auto">
            <a:xfrm>
              <a:off x="9866312" y="5553075"/>
              <a:ext cx="452437" cy="1482725"/>
            </a:xfrm>
            <a:custGeom>
              <a:gdLst>
                <a:gd name="T0" fmla="*/ 10 w 107"/>
                <a:gd name="T1" fmla="*/ 350 h 350"/>
                <a:gd name="T2" fmla="*/ 0 w 107"/>
                <a:gd name="T3" fmla="*/ 348 h 350"/>
                <a:gd name="T4" fmla="*/ 63 w 107"/>
                <a:gd name="T5" fmla="*/ 3 h 350"/>
                <a:gd name="T6" fmla="*/ 77 w 107"/>
                <a:gd name="T7" fmla="*/ 1 h 350"/>
                <a:gd name="T8" fmla="*/ 10 w 107"/>
                <a:gd name="T9" fmla="*/ 350 h 3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50">
                  <a:moveTo>
                    <a:pt x="10" y="350"/>
                  </a:moveTo>
                  <a:cubicBezTo>
                    <a:pt x="5" y="349"/>
                    <a:pt x="0" y="348"/>
                    <a:pt x="0" y="348"/>
                  </a:cubicBezTo>
                  <a:cubicBezTo>
                    <a:pt x="102" y="111"/>
                    <a:pt x="62" y="4"/>
                    <a:pt x="63" y="3"/>
                  </a:cubicBezTo>
                  <a:cubicBezTo>
                    <a:pt x="63" y="0"/>
                    <a:pt x="70" y="0"/>
                    <a:pt x="77" y="1"/>
                  </a:cubicBezTo>
                  <a:cubicBezTo>
                    <a:pt x="107" y="68"/>
                    <a:pt x="46" y="276"/>
                    <a:pt x="10" y="350"/>
                  </a:cubicBezTo>
                  <a:close/>
                </a:path>
              </a:pathLst>
            </a:custGeom>
            <a:solidFill>
              <a:srgbClr val="796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7" name="Freeform 274"/>
            <p:cNvSpPr/>
            <p:nvPr/>
          </p:nvSpPr>
          <p:spPr bwMode="auto">
            <a:xfrm>
              <a:off x="9572625" y="4951413"/>
              <a:ext cx="631825" cy="295275"/>
            </a:xfrm>
            <a:custGeom>
              <a:gdLst>
                <a:gd name="T0" fmla="*/ 74 w 149"/>
                <a:gd name="T1" fmla="*/ 61 h 70"/>
                <a:gd name="T2" fmla="*/ 148 w 149"/>
                <a:gd name="T3" fmla="*/ 26 h 70"/>
                <a:gd name="T4" fmla="*/ 141 w 149"/>
                <a:gd name="T5" fmla="*/ 0 h 70"/>
                <a:gd name="T6" fmla="*/ 92 w 149"/>
                <a:gd name="T7" fmla="*/ 29 h 70"/>
                <a:gd name="T8" fmla="*/ 0 w 149"/>
                <a:gd name="T9" fmla="*/ 38 h 70"/>
                <a:gd name="T10" fmla="*/ 7 w 149"/>
                <a:gd name="T11" fmla="*/ 67 h 70"/>
                <a:gd name="T12" fmla="*/ 74 w 149"/>
                <a:gd name="T13" fmla="*/ 61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70">
                  <a:moveTo>
                    <a:pt x="74" y="61"/>
                  </a:moveTo>
                  <a:cubicBezTo>
                    <a:pt x="117" y="48"/>
                    <a:pt x="148" y="29"/>
                    <a:pt x="148" y="26"/>
                  </a:cubicBezTo>
                  <a:cubicBezTo>
                    <a:pt x="149" y="23"/>
                    <a:pt x="144" y="9"/>
                    <a:pt x="141" y="0"/>
                  </a:cubicBezTo>
                  <a:cubicBezTo>
                    <a:pt x="130" y="9"/>
                    <a:pt x="114" y="20"/>
                    <a:pt x="92" y="29"/>
                  </a:cubicBezTo>
                  <a:cubicBezTo>
                    <a:pt x="48" y="47"/>
                    <a:pt x="0" y="38"/>
                    <a:pt x="0" y="38"/>
                  </a:cubicBezTo>
                  <a:cubicBezTo>
                    <a:pt x="0" y="38"/>
                    <a:pt x="1" y="52"/>
                    <a:pt x="7" y="67"/>
                  </a:cubicBezTo>
                  <a:cubicBezTo>
                    <a:pt x="18" y="68"/>
                    <a:pt x="42" y="70"/>
                    <a:pt x="74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8" name="Freeform 275"/>
            <p:cNvSpPr/>
            <p:nvPr/>
          </p:nvSpPr>
          <p:spPr bwMode="auto">
            <a:xfrm>
              <a:off x="9696450" y="5226050"/>
              <a:ext cx="474662" cy="190500"/>
            </a:xfrm>
            <a:custGeom>
              <a:gdLst>
                <a:gd name="T0" fmla="*/ 107 w 112"/>
                <a:gd name="T1" fmla="*/ 0 h 45"/>
                <a:gd name="T2" fmla="*/ 37 w 112"/>
                <a:gd name="T3" fmla="*/ 20 h 45"/>
                <a:gd name="T4" fmla="*/ 0 w 112"/>
                <a:gd name="T5" fmla="*/ 28 h 45"/>
                <a:gd name="T6" fmla="*/ 44 w 112"/>
                <a:gd name="T7" fmla="*/ 44 h 45"/>
                <a:gd name="T8" fmla="*/ 68 w 112"/>
                <a:gd name="T9" fmla="*/ 42 h 45"/>
                <a:gd name="T10" fmla="*/ 112 w 112"/>
                <a:gd name="T11" fmla="*/ 15 h 45"/>
                <a:gd name="T12" fmla="*/ 107 w 112"/>
                <a:gd name="T13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5">
                  <a:moveTo>
                    <a:pt x="107" y="0"/>
                  </a:moveTo>
                  <a:cubicBezTo>
                    <a:pt x="107" y="0"/>
                    <a:pt x="66" y="14"/>
                    <a:pt x="37" y="20"/>
                  </a:cubicBezTo>
                  <a:cubicBezTo>
                    <a:pt x="19" y="24"/>
                    <a:pt x="7" y="27"/>
                    <a:pt x="0" y="28"/>
                  </a:cubicBezTo>
                  <a:cubicBezTo>
                    <a:pt x="13" y="38"/>
                    <a:pt x="28" y="43"/>
                    <a:pt x="44" y="44"/>
                  </a:cubicBezTo>
                  <a:cubicBezTo>
                    <a:pt x="52" y="45"/>
                    <a:pt x="60" y="44"/>
                    <a:pt x="68" y="42"/>
                  </a:cubicBezTo>
                  <a:cubicBezTo>
                    <a:pt x="85" y="38"/>
                    <a:pt x="100" y="29"/>
                    <a:pt x="112" y="15"/>
                  </a:cubicBezTo>
                  <a:cubicBezTo>
                    <a:pt x="110" y="9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9" name="Freeform 276"/>
            <p:cNvSpPr/>
            <p:nvPr/>
          </p:nvSpPr>
          <p:spPr bwMode="auto">
            <a:xfrm>
              <a:off x="5718175" y="5365750"/>
              <a:ext cx="1084262" cy="1890713"/>
            </a:xfrm>
            <a:custGeom>
              <a:gdLst>
                <a:gd name="T0" fmla="*/ 32 w 256"/>
                <a:gd name="T1" fmla="*/ 136 h 446"/>
                <a:gd name="T2" fmla="*/ 31 w 256"/>
                <a:gd name="T3" fmla="*/ 217 h 446"/>
                <a:gd name="T4" fmla="*/ 17 w 256"/>
                <a:gd name="T5" fmla="*/ 320 h 446"/>
                <a:gd name="T6" fmla="*/ 48 w 256"/>
                <a:gd name="T7" fmla="*/ 421 h 446"/>
                <a:gd name="T8" fmla="*/ 183 w 256"/>
                <a:gd name="T9" fmla="*/ 421 h 446"/>
                <a:gd name="T10" fmla="*/ 239 w 256"/>
                <a:gd name="T11" fmla="*/ 257 h 446"/>
                <a:gd name="T12" fmla="*/ 228 w 256"/>
                <a:gd name="T13" fmla="*/ 78 h 446"/>
                <a:gd name="T14" fmla="*/ 241 w 256"/>
                <a:gd name="T15" fmla="*/ 32 h 446"/>
                <a:gd name="T16" fmla="*/ 32 w 256"/>
                <a:gd name="T17" fmla="*/ 136 h 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446">
                  <a:moveTo>
                    <a:pt x="32" y="136"/>
                  </a:moveTo>
                  <a:cubicBezTo>
                    <a:pt x="0" y="220"/>
                    <a:pt x="32" y="197"/>
                    <a:pt x="31" y="217"/>
                  </a:cubicBezTo>
                  <a:cubicBezTo>
                    <a:pt x="30" y="238"/>
                    <a:pt x="19" y="268"/>
                    <a:pt x="17" y="320"/>
                  </a:cubicBezTo>
                  <a:cubicBezTo>
                    <a:pt x="16" y="372"/>
                    <a:pt x="19" y="406"/>
                    <a:pt x="48" y="421"/>
                  </a:cubicBezTo>
                  <a:cubicBezTo>
                    <a:pt x="76" y="436"/>
                    <a:pt x="157" y="446"/>
                    <a:pt x="183" y="421"/>
                  </a:cubicBezTo>
                  <a:cubicBezTo>
                    <a:pt x="208" y="396"/>
                    <a:pt x="224" y="300"/>
                    <a:pt x="239" y="257"/>
                  </a:cubicBezTo>
                  <a:cubicBezTo>
                    <a:pt x="254" y="214"/>
                    <a:pt x="233" y="100"/>
                    <a:pt x="228" y="78"/>
                  </a:cubicBezTo>
                  <a:cubicBezTo>
                    <a:pt x="226" y="71"/>
                    <a:pt x="256" y="37"/>
                    <a:pt x="241" y="32"/>
                  </a:cubicBezTo>
                  <a:cubicBezTo>
                    <a:pt x="142" y="0"/>
                    <a:pt x="63" y="51"/>
                    <a:pt x="32" y="136"/>
                  </a:cubicBezTo>
                  <a:close/>
                </a:path>
              </a:pathLst>
            </a:custGeom>
            <a:solidFill>
              <a:srgbClr val="9F5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0" name="Freeform 277"/>
            <p:cNvSpPr/>
            <p:nvPr/>
          </p:nvSpPr>
          <p:spPr bwMode="auto">
            <a:xfrm>
              <a:off x="5738813" y="5365750"/>
              <a:ext cx="1050925" cy="895350"/>
            </a:xfrm>
            <a:custGeom>
              <a:gdLst>
                <a:gd name="T0" fmla="*/ 27 w 248"/>
                <a:gd name="T1" fmla="*/ 136 h 211"/>
                <a:gd name="T2" fmla="*/ 25 w 248"/>
                <a:gd name="T3" fmla="*/ 211 h 211"/>
                <a:gd name="T4" fmla="*/ 29 w 248"/>
                <a:gd name="T5" fmla="*/ 209 h 211"/>
                <a:gd name="T6" fmla="*/ 73 w 248"/>
                <a:gd name="T7" fmla="*/ 119 h 211"/>
                <a:gd name="T8" fmla="*/ 130 w 248"/>
                <a:gd name="T9" fmla="*/ 79 h 211"/>
                <a:gd name="T10" fmla="*/ 221 w 248"/>
                <a:gd name="T11" fmla="*/ 74 h 211"/>
                <a:gd name="T12" fmla="*/ 226 w 248"/>
                <a:gd name="T13" fmla="*/ 69 h 211"/>
                <a:gd name="T14" fmla="*/ 236 w 248"/>
                <a:gd name="T15" fmla="*/ 32 h 211"/>
                <a:gd name="T16" fmla="*/ 27 w 248"/>
                <a:gd name="T17" fmla="*/ 136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11">
                  <a:moveTo>
                    <a:pt x="27" y="136"/>
                  </a:moveTo>
                  <a:cubicBezTo>
                    <a:pt x="0" y="209"/>
                    <a:pt x="20" y="201"/>
                    <a:pt x="25" y="211"/>
                  </a:cubicBezTo>
                  <a:cubicBezTo>
                    <a:pt x="27" y="210"/>
                    <a:pt x="29" y="209"/>
                    <a:pt x="29" y="209"/>
                  </a:cubicBezTo>
                  <a:cubicBezTo>
                    <a:pt x="33" y="208"/>
                    <a:pt x="55" y="143"/>
                    <a:pt x="73" y="119"/>
                  </a:cubicBezTo>
                  <a:cubicBezTo>
                    <a:pt x="90" y="95"/>
                    <a:pt x="126" y="78"/>
                    <a:pt x="130" y="79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3" y="72"/>
                    <a:pt x="226" y="69"/>
                  </a:cubicBezTo>
                  <a:cubicBezTo>
                    <a:pt x="233" y="56"/>
                    <a:pt x="248" y="36"/>
                    <a:pt x="236" y="32"/>
                  </a:cubicBezTo>
                  <a:cubicBezTo>
                    <a:pt x="137" y="0"/>
                    <a:pt x="58" y="51"/>
                    <a:pt x="27" y="136"/>
                  </a:cubicBezTo>
                  <a:close/>
                </a:path>
              </a:pathLst>
            </a:custGeom>
            <a:solidFill>
              <a:srgbClr val="AD7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1" name="Freeform 278"/>
            <p:cNvSpPr/>
            <p:nvPr/>
          </p:nvSpPr>
          <p:spPr bwMode="auto">
            <a:xfrm>
              <a:off x="6162675" y="5675313"/>
              <a:ext cx="630237" cy="1497013"/>
            </a:xfrm>
            <a:custGeom>
              <a:gdLst>
                <a:gd name="T0" fmla="*/ 71 w 149"/>
                <a:gd name="T1" fmla="*/ 353 h 353"/>
                <a:gd name="T2" fmla="*/ 78 w 149"/>
                <a:gd name="T3" fmla="*/ 348 h 353"/>
                <a:gd name="T4" fmla="*/ 134 w 149"/>
                <a:gd name="T5" fmla="*/ 184 h 353"/>
                <a:gd name="T6" fmla="*/ 123 w 149"/>
                <a:gd name="T7" fmla="*/ 5 h 353"/>
                <a:gd name="T8" fmla="*/ 121 w 149"/>
                <a:gd name="T9" fmla="*/ 1 h 353"/>
                <a:gd name="T10" fmla="*/ 0 w 149"/>
                <a:gd name="T11" fmla="*/ 69 h 353"/>
                <a:gd name="T12" fmla="*/ 24 w 149"/>
                <a:gd name="T13" fmla="*/ 324 h 353"/>
                <a:gd name="T14" fmla="*/ 71 w 149"/>
                <a:gd name="T15" fmla="*/ 353 h 3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353">
                  <a:moveTo>
                    <a:pt x="71" y="353"/>
                  </a:moveTo>
                  <a:cubicBezTo>
                    <a:pt x="74" y="351"/>
                    <a:pt x="76" y="350"/>
                    <a:pt x="78" y="348"/>
                  </a:cubicBezTo>
                  <a:cubicBezTo>
                    <a:pt x="103" y="323"/>
                    <a:pt x="119" y="227"/>
                    <a:pt x="134" y="184"/>
                  </a:cubicBezTo>
                  <a:cubicBezTo>
                    <a:pt x="149" y="141"/>
                    <a:pt x="130" y="26"/>
                    <a:pt x="123" y="5"/>
                  </a:cubicBezTo>
                  <a:cubicBezTo>
                    <a:pt x="123" y="3"/>
                    <a:pt x="122" y="2"/>
                    <a:pt x="121" y="1"/>
                  </a:cubicBezTo>
                  <a:cubicBezTo>
                    <a:pt x="69" y="0"/>
                    <a:pt x="0" y="41"/>
                    <a:pt x="0" y="69"/>
                  </a:cubicBezTo>
                  <a:cubicBezTo>
                    <a:pt x="0" y="107"/>
                    <a:pt x="3" y="299"/>
                    <a:pt x="24" y="324"/>
                  </a:cubicBezTo>
                  <a:cubicBezTo>
                    <a:pt x="35" y="337"/>
                    <a:pt x="54" y="346"/>
                    <a:pt x="71" y="353"/>
                  </a:cubicBezTo>
                  <a:close/>
                </a:path>
              </a:pathLst>
            </a:custGeom>
            <a:solidFill>
              <a:srgbClr val="925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2" name="Freeform 279"/>
            <p:cNvSpPr/>
            <p:nvPr/>
          </p:nvSpPr>
          <p:spPr bwMode="auto">
            <a:xfrm>
              <a:off x="7404100" y="7235825"/>
              <a:ext cx="939800" cy="763588"/>
            </a:xfrm>
            <a:custGeom>
              <a:gdLst>
                <a:gd name="T0" fmla="*/ 46 w 222"/>
                <a:gd name="T1" fmla="*/ 0 h 180"/>
                <a:gd name="T2" fmla="*/ 222 w 222"/>
                <a:gd name="T3" fmla="*/ 129 h 180"/>
                <a:gd name="T4" fmla="*/ 197 w 222"/>
                <a:gd name="T5" fmla="*/ 177 h 180"/>
                <a:gd name="T6" fmla="*/ 0 w 222"/>
                <a:gd name="T7" fmla="*/ 51 h 180"/>
                <a:gd name="T8" fmla="*/ 46 w 222"/>
                <a:gd name="T9" fmla="*/ 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80">
                  <a:moveTo>
                    <a:pt x="46" y="0"/>
                  </a:moveTo>
                  <a:cubicBezTo>
                    <a:pt x="222" y="129"/>
                    <a:pt x="222" y="129"/>
                    <a:pt x="222" y="129"/>
                  </a:cubicBezTo>
                  <a:cubicBezTo>
                    <a:pt x="222" y="129"/>
                    <a:pt x="198" y="180"/>
                    <a:pt x="197" y="177"/>
                  </a:cubicBezTo>
                  <a:cubicBezTo>
                    <a:pt x="195" y="174"/>
                    <a:pt x="0" y="51"/>
                    <a:pt x="0" y="5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3" name="Freeform 280"/>
            <p:cNvSpPr/>
            <p:nvPr/>
          </p:nvSpPr>
          <p:spPr bwMode="auto">
            <a:xfrm>
              <a:off x="7797800" y="7486650"/>
              <a:ext cx="487362" cy="500063"/>
            </a:xfrm>
            <a:custGeom>
              <a:gdLst>
                <a:gd name="T0" fmla="*/ 104 w 115"/>
                <a:gd name="T1" fmla="*/ 118 h 118"/>
                <a:gd name="T2" fmla="*/ 83 w 115"/>
                <a:gd name="T3" fmla="*/ 110 h 118"/>
                <a:gd name="T4" fmla="*/ 1 w 115"/>
                <a:gd name="T5" fmla="*/ 57 h 118"/>
                <a:gd name="T6" fmla="*/ 24 w 115"/>
                <a:gd name="T7" fmla="*/ 14 h 118"/>
                <a:gd name="T8" fmla="*/ 40 w 115"/>
                <a:gd name="T9" fmla="*/ 1 h 118"/>
                <a:gd name="T10" fmla="*/ 113 w 115"/>
                <a:gd name="T11" fmla="*/ 56 h 118"/>
                <a:gd name="T12" fmla="*/ 104 w 115"/>
                <a:gd name="T13" fmla="*/ 118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8">
                  <a:moveTo>
                    <a:pt x="104" y="118"/>
                  </a:moveTo>
                  <a:cubicBezTo>
                    <a:pt x="93" y="111"/>
                    <a:pt x="83" y="110"/>
                    <a:pt x="83" y="110"/>
                  </a:cubicBezTo>
                  <a:cubicBezTo>
                    <a:pt x="83" y="110"/>
                    <a:pt x="2" y="63"/>
                    <a:pt x="1" y="57"/>
                  </a:cubicBezTo>
                  <a:cubicBezTo>
                    <a:pt x="0" y="52"/>
                    <a:pt x="17" y="23"/>
                    <a:pt x="24" y="14"/>
                  </a:cubicBezTo>
                  <a:cubicBezTo>
                    <a:pt x="31" y="5"/>
                    <a:pt x="38" y="1"/>
                    <a:pt x="40" y="1"/>
                  </a:cubicBezTo>
                  <a:cubicBezTo>
                    <a:pt x="42" y="0"/>
                    <a:pt x="115" y="52"/>
                    <a:pt x="113" y="56"/>
                  </a:cubicBezTo>
                  <a:cubicBezTo>
                    <a:pt x="111" y="59"/>
                    <a:pt x="104" y="118"/>
                    <a:pt x="104" y="118"/>
                  </a:cubicBezTo>
                  <a:close/>
                </a:path>
              </a:pathLst>
            </a:custGeom>
            <a:solidFill>
              <a:srgbClr val="C86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4" name="Freeform 281"/>
            <p:cNvSpPr/>
            <p:nvPr/>
          </p:nvSpPr>
          <p:spPr bwMode="auto">
            <a:xfrm>
              <a:off x="8128000" y="7180263"/>
              <a:ext cx="665162" cy="1039813"/>
            </a:xfrm>
            <a:custGeom>
              <a:gdLst>
                <a:gd name="T0" fmla="*/ 15 w 157"/>
                <a:gd name="T1" fmla="*/ 115 h 245"/>
                <a:gd name="T2" fmla="*/ 2 w 157"/>
                <a:gd name="T3" fmla="*/ 185 h 245"/>
                <a:gd name="T4" fmla="*/ 46 w 157"/>
                <a:gd name="T5" fmla="*/ 224 h 245"/>
                <a:gd name="T6" fmla="*/ 74 w 157"/>
                <a:gd name="T7" fmla="*/ 239 h 245"/>
                <a:gd name="T8" fmla="*/ 147 w 157"/>
                <a:gd name="T9" fmla="*/ 19 h 245"/>
                <a:gd name="T10" fmla="*/ 46 w 157"/>
                <a:gd name="T11" fmla="*/ 83 h 245"/>
                <a:gd name="T12" fmla="*/ 15 w 157"/>
                <a:gd name="T13" fmla="*/ 101 h 245"/>
                <a:gd name="T14" fmla="*/ 11 w 157"/>
                <a:gd name="T15" fmla="*/ 113 h 245"/>
                <a:gd name="T16" fmla="*/ 15 w 157"/>
                <a:gd name="T17" fmla="*/ 115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45">
                  <a:moveTo>
                    <a:pt x="15" y="115"/>
                  </a:moveTo>
                  <a:cubicBezTo>
                    <a:pt x="9" y="134"/>
                    <a:pt x="0" y="178"/>
                    <a:pt x="2" y="185"/>
                  </a:cubicBezTo>
                  <a:cubicBezTo>
                    <a:pt x="2" y="185"/>
                    <a:pt x="31" y="214"/>
                    <a:pt x="46" y="224"/>
                  </a:cubicBezTo>
                  <a:cubicBezTo>
                    <a:pt x="52" y="228"/>
                    <a:pt x="68" y="238"/>
                    <a:pt x="74" y="239"/>
                  </a:cubicBezTo>
                  <a:cubicBezTo>
                    <a:pt x="112" y="245"/>
                    <a:pt x="157" y="26"/>
                    <a:pt x="147" y="19"/>
                  </a:cubicBezTo>
                  <a:cubicBezTo>
                    <a:pt x="120" y="0"/>
                    <a:pt x="87" y="43"/>
                    <a:pt x="46" y="83"/>
                  </a:cubicBezTo>
                  <a:cubicBezTo>
                    <a:pt x="46" y="83"/>
                    <a:pt x="21" y="98"/>
                    <a:pt x="15" y="101"/>
                  </a:cubicBezTo>
                  <a:cubicBezTo>
                    <a:pt x="9" y="104"/>
                    <a:pt x="7" y="110"/>
                    <a:pt x="11" y="113"/>
                  </a:cubicBezTo>
                  <a:cubicBezTo>
                    <a:pt x="11" y="114"/>
                    <a:pt x="13" y="115"/>
                    <a:pt x="15" y="115"/>
                  </a:cubicBezTo>
                  <a:close/>
                </a:path>
              </a:pathLst>
            </a:custGeom>
            <a:solidFill>
              <a:srgbClr val="F37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5" name="Freeform 282"/>
            <p:cNvSpPr/>
            <p:nvPr/>
          </p:nvSpPr>
          <p:spPr bwMode="auto">
            <a:xfrm>
              <a:off x="8335962" y="7240588"/>
              <a:ext cx="457200" cy="979488"/>
            </a:xfrm>
            <a:custGeom>
              <a:gdLst>
                <a:gd name="T0" fmla="*/ 5 w 108"/>
                <a:gd name="T1" fmla="*/ 215 h 231"/>
                <a:gd name="T2" fmla="*/ 25 w 108"/>
                <a:gd name="T3" fmla="*/ 225 h 231"/>
                <a:gd name="T4" fmla="*/ 98 w 108"/>
                <a:gd name="T5" fmla="*/ 5 h 231"/>
                <a:gd name="T6" fmla="*/ 85 w 108"/>
                <a:gd name="T7" fmla="*/ 0 h 231"/>
                <a:gd name="T8" fmla="*/ 54 w 108"/>
                <a:gd name="T9" fmla="*/ 26 h 231"/>
                <a:gd name="T10" fmla="*/ 12 w 108"/>
                <a:gd name="T11" fmla="*/ 122 h 231"/>
                <a:gd name="T12" fmla="*/ 4 w 108"/>
                <a:gd name="T13" fmla="*/ 210 h 231"/>
                <a:gd name="T14" fmla="*/ 5 w 108"/>
                <a:gd name="T15" fmla="*/ 215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31">
                  <a:moveTo>
                    <a:pt x="5" y="215"/>
                  </a:moveTo>
                  <a:cubicBezTo>
                    <a:pt x="12" y="220"/>
                    <a:pt x="21" y="225"/>
                    <a:pt x="25" y="225"/>
                  </a:cubicBezTo>
                  <a:cubicBezTo>
                    <a:pt x="63" y="231"/>
                    <a:pt x="108" y="12"/>
                    <a:pt x="98" y="5"/>
                  </a:cubicBezTo>
                  <a:cubicBezTo>
                    <a:pt x="94" y="2"/>
                    <a:pt x="90" y="1"/>
                    <a:pt x="85" y="0"/>
                  </a:cubicBezTo>
                  <a:cubicBezTo>
                    <a:pt x="85" y="1"/>
                    <a:pt x="72" y="3"/>
                    <a:pt x="54" y="26"/>
                  </a:cubicBezTo>
                  <a:cubicBezTo>
                    <a:pt x="36" y="50"/>
                    <a:pt x="23" y="86"/>
                    <a:pt x="12" y="122"/>
                  </a:cubicBezTo>
                  <a:cubicBezTo>
                    <a:pt x="1" y="159"/>
                    <a:pt x="0" y="191"/>
                    <a:pt x="4" y="210"/>
                  </a:cubicBezTo>
                  <a:cubicBezTo>
                    <a:pt x="4" y="212"/>
                    <a:pt x="5" y="214"/>
                    <a:pt x="5" y="215"/>
                  </a:cubicBezTo>
                  <a:close/>
                </a:path>
              </a:pathLst>
            </a:custGeom>
            <a:solidFill>
              <a:srgbClr val="FBD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6" name="Freeform 283"/>
            <p:cNvSpPr/>
            <p:nvPr/>
          </p:nvSpPr>
          <p:spPr bwMode="auto">
            <a:xfrm>
              <a:off x="6102350" y="7578725"/>
              <a:ext cx="690562" cy="1004888"/>
            </a:xfrm>
            <a:custGeom>
              <a:gdLst>
                <a:gd name="T0" fmla="*/ 163 w 163"/>
                <a:gd name="T1" fmla="*/ 15 h 237"/>
                <a:gd name="T2" fmla="*/ 59 w 163"/>
                <a:gd name="T3" fmla="*/ 236 h 237"/>
                <a:gd name="T4" fmla="*/ 0 w 163"/>
                <a:gd name="T5" fmla="*/ 229 h 237"/>
                <a:gd name="T6" fmla="*/ 97 w 163"/>
                <a:gd name="T7" fmla="*/ 0 h 237"/>
                <a:gd name="T8" fmla="*/ 163 w 163"/>
                <a:gd name="T9" fmla="*/ 15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36">
                  <a:moveTo>
                    <a:pt x="163" y="15"/>
                  </a:moveTo>
                  <a:cubicBezTo>
                    <a:pt x="156" y="27"/>
                    <a:pt x="67" y="237"/>
                    <a:pt x="59" y="236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163" y="15"/>
                  </a:ln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7" name="Freeform 284"/>
            <p:cNvSpPr/>
            <p:nvPr/>
          </p:nvSpPr>
          <p:spPr bwMode="auto">
            <a:xfrm>
              <a:off x="6035675" y="8045450"/>
              <a:ext cx="550862" cy="669925"/>
            </a:xfrm>
            <a:custGeom>
              <a:gdLst>
                <a:gd name="T0" fmla="*/ 110 w 130"/>
                <a:gd name="T1" fmla="*/ 122 h 158"/>
                <a:gd name="T2" fmla="*/ 8 w 130"/>
                <a:gd name="T3" fmla="*/ 125 h 158"/>
                <a:gd name="T4" fmla="*/ 60 w 130"/>
                <a:gd name="T5" fmla="*/ 6 h 158"/>
                <a:gd name="T6" fmla="*/ 72 w 130"/>
                <a:gd name="T7" fmla="*/ 2 h 158"/>
                <a:gd name="T8" fmla="*/ 126 w 130"/>
                <a:gd name="T9" fmla="*/ 21 h 158"/>
                <a:gd name="T10" fmla="*/ 129 w 130"/>
                <a:gd name="T11" fmla="*/ 29 h 158"/>
                <a:gd name="T12" fmla="*/ 98 w 130"/>
                <a:gd name="T13" fmla="*/ 95 h 158"/>
                <a:gd name="T14" fmla="*/ 110 w 130"/>
                <a:gd name="T15" fmla="*/ 122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58">
                  <a:moveTo>
                    <a:pt x="110" y="122"/>
                  </a:moveTo>
                  <a:cubicBezTo>
                    <a:pt x="83" y="135"/>
                    <a:pt x="0" y="158"/>
                    <a:pt x="8" y="125"/>
                  </a:cubicBezTo>
                  <a:cubicBezTo>
                    <a:pt x="18" y="85"/>
                    <a:pt x="47" y="26"/>
                    <a:pt x="60" y="6"/>
                  </a:cubicBezTo>
                  <a:cubicBezTo>
                    <a:pt x="63" y="1"/>
                    <a:pt x="67" y="0"/>
                    <a:pt x="72" y="2"/>
                  </a:cubicBezTo>
                  <a:cubicBezTo>
                    <a:pt x="76" y="4"/>
                    <a:pt x="123" y="17"/>
                    <a:pt x="126" y="21"/>
                  </a:cubicBezTo>
                  <a:cubicBezTo>
                    <a:pt x="130" y="26"/>
                    <a:pt x="129" y="27"/>
                    <a:pt x="129" y="29"/>
                  </a:cubicBezTo>
                  <a:cubicBezTo>
                    <a:pt x="129" y="31"/>
                    <a:pt x="98" y="95"/>
                    <a:pt x="98" y="95"/>
                  </a:cubicBezTo>
                  <a:lnTo>
                    <a:pt x="110" y="122"/>
                  </a:lnTo>
                  <a:close/>
                </a:path>
              </a:pathLst>
            </a:custGeom>
            <a:solidFill>
              <a:srgbClr val="C86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8" name="Freeform 285"/>
            <p:cNvSpPr/>
            <p:nvPr/>
          </p:nvSpPr>
          <p:spPr bwMode="auto">
            <a:xfrm>
              <a:off x="5984875" y="8334375"/>
              <a:ext cx="923925" cy="385763"/>
            </a:xfrm>
            <a:custGeom>
              <a:gdLst>
                <a:gd name="T0" fmla="*/ 201 w 218"/>
                <a:gd name="T1" fmla="*/ 91 h 91"/>
                <a:gd name="T2" fmla="*/ 7 w 218"/>
                <a:gd name="T3" fmla="*/ 91 h 91"/>
                <a:gd name="T4" fmla="*/ 2 w 218"/>
                <a:gd name="T5" fmla="*/ 88 h 91"/>
                <a:gd name="T6" fmla="*/ 19 w 218"/>
                <a:gd name="T7" fmla="*/ 45 h 91"/>
                <a:gd name="T8" fmla="*/ 35 w 218"/>
                <a:gd name="T9" fmla="*/ 17 h 91"/>
                <a:gd name="T10" fmla="*/ 106 w 218"/>
                <a:gd name="T11" fmla="*/ 3 h 91"/>
                <a:gd name="T12" fmla="*/ 123 w 218"/>
                <a:gd name="T13" fmla="*/ 22 h 91"/>
                <a:gd name="T14" fmla="*/ 201 w 218"/>
                <a:gd name="T15" fmla="*/ 91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91">
                  <a:moveTo>
                    <a:pt x="201" y="91"/>
                  </a:moveTo>
                  <a:cubicBezTo>
                    <a:pt x="201" y="91"/>
                    <a:pt x="37" y="91"/>
                    <a:pt x="7" y="91"/>
                  </a:cubicBezTo>
                  <a:cubicBezTo>
                    <a:pt x="5" y="91"/>
                    <a:pt x="3" y="90"/>
                    <a:pt x="2" y="88"/>
                  </a:cubicBezTo>
                  <a:cubicBezTo>
                    <a:pt x="0" y="75"/>
                    <a:pt x="9" y="55"/>
                    <a:pt x="19" y="45"/>
                  </a:cubicBezTo>
                  <a:cubicBezTo>
                    <a:pt x="23" y="35"/>
                    <a:pt x="29" y="23"/>
                    <a:pt x="35" y="17"/>
                  </a:cubicBezTo>
                  <a:cubicBezTo>
                    <a:pt x="40" y="11"/>
                    <a:pt x="88" y="0"/>
                    <a:pt x="106" y="3"/>
                  </a:cubicBezTo>
                  <a:cubicBezTo>
                    <a:pt x="124" y="5"/>
                    <a:pt x="111" y="13"/>
                    <a:pt x="123" y="22"/>
                  </a:cubicBezTo>
                  <a:cubicBezTo>
                    <a:pt x="142" y="37"/>
                    <a:pt x="218" y="60"/>
                    <a:pt x="201" y="91"/>
                  </a:cubicBezTo>
                  <a:close/>
                </a:path>
              </a:pathLst>
            </a:custGeom>
            <a:solidFill>
              <a:srgbClr val="F37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9" name="Freeform 286"/>
            <p:cNvSpPr/>
            <p:nvPr/>
          </p:nvSpPr>
          <p:spPr bwMode="auto">
            <a:xfrm>
              <a:off x="5992813" y="8647113"/>
              <a:ext cx="855662" cy="73025"/>
            </a:xfrm>
            <a:custGeom>
              <a:gdLst>
                <a:gd name="T0" fmla="*/ 199 w 202"/>
                <a:gd name="T1" fmla="*/ 17 h 17"/>
                <a:gd name="T2" fmla="*/ 5 w 202"/>
                <a:gd name="T3" fmla="*/ 17 h 17"/>
                <a:gd name="T4" fmla="*/ 0 w 202"/>
                <a:gd name="T5" fmla="*/ 14 h 17"/>
                <a:gd name="T6" fmla="*/ 0 w 202"/>
                <a:gd name="T7" fmla="*/ 3 h 17"/>
                <a:gd name="T8" fmla="*/ 199 w 202"/>
                <a:gd name="T9" fmla="*/ 0 h 17"/>
                <a:gd name="T10" fmla="*/ 199 w 202"/>
                <a:gd name="T1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7">
                  <a:moveTo>
                    <a:pt x="199" y="17"/>
                  </a:moveTo>
                  <a:cubicBezTo>
                    <a:pt x="199" y="17"/>
                    <a:pt x="35" y="17"/>
                    <a:pt x="5" y="17"/>
                  </a:cubicBezTo>
                  <a:cubicBezTo>
                    <a:pt x="3" y="17"/>
                    <a:pt x="1" y="16"/>
                    <a:pt x="0" y="14"/>
                  </a:cubicBezTo>
                  <a:cubicBezTo>
                    <a:pt x="0" y="11"/>
                    <a:pt x="0" y="7"/>
                    <a:pt x="0" y="3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2" y="5"/>
                    <a:pt x="202" y="11"/>
                    <a:pt x="199" y="17"/>
                  </a:cubicBezTo>
                  <a:close/>
                </a:path>
              </a:pathLst>
            </a:custGeom>
            <a:solidFill>
              <a:srgbClr val="FBD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0" name="Freeform 287"/>
            <p:cNvSpPr/>
            <p:nvPr/>
          </p:nvSpPr>
          <p:spPr bwMode="auto">
            <a:xfrm>
              <a:off x="5975350" y="6769100"/>
              <a:ext cx="1941512" cy="1733550"/>
            </a:xfrm>
            <a:custGeom>
              <a:gdLst>
                <a:gd name="T0" fmla="*/ 131 w 458"/>
                <a:gd name="T1" fmla="*/ 9 h 409"/>
                <a:gd name="T2" fmla="*/ 0 w 458"/>
                <a:gd name="T3" fmla="*/ 211 h 409"/>
                <a:gd name="T4" fmla="*/ 458 w 458"/>
                <a:gd name="T5" fmla="*/ 132 h 409"/>
                <a:gd name="T6" fmla="*/ 300 w 458"/>
                <a:gd name="T7" fmla="*/ 0 h 409"/>
                <a:gd name="T8" fmla="*/ 131 w 458"/>
                <a:gd name="T9" fmla="*/ 9 h 4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409">
                  <a:moveTo>
                    <a:pt x="131" y="9"/>
                  </a:moveTo>
                  <a:cubicBezTo>
                    <a:pt x="131" y="9"/>
                    <a:pt x="59" y="169"/>
                    <a:pt x="0" y="211"/>
                  </a:cubicBezTo>
                  <a:cubicBezTo>
                    <a:pt x="143" y="409"/>
                    <a:pt x="367" y="123"/>
                    <a:pt x="458" y="132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31" y="9"/>
                  </a:lnTo>
                  <a:close/>
                </a:path>
              </a:pathLst>
            </a:custGeom>
            <a:solidFill>
              <a:srgbClr val="238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1" name="Freeform 288"/>
            <p:cNvSpPr/>
            <p:nvPr/>
          </p:nvSpPr>
          <p:spPr bwMode="auto">
            <a:xfrm>
              <a:off x="5975350" y="6850063"/>
              <a:ext cx="1941512" cy="1652588"/>
            </a:xfrm>
            <a:custGeom>
              <a:gdLst>
                <a:gd name="T0" fmla="*/ 0 w 458"/>
                <a:gd name="T1" fmla="*/ 192 h 390"/>
                <a:gd name="T2" fmla="*/ 458 w 458"/>
                <a:gd name="T3" fmla="*/ 113 h 390"/>
                <a:gd name="T4" fmla="*/ 322 w 458"/>
                <a:gd name="T5" fmla="*/ 0 h 390"/>
                <a:gd name="T6" fmla="*/ 300 w 458"/>
                <a:gd name="T7" fmla="*/ 4 h 390"/>
                <a:gd name="T8" fmla="*/ 322 w 458"/>
                <a:gd name="T9" fmla="*/ 28 h 390"/>
                <a:gd name="T10" fmla="*/ 272 w 458"/>
                <a:gd name="T11" fmla="*/ 16 h 390"/>
                <a:gd name="T12" fmla="*/ 110 w 458"/>
                <a:gd name="T13" fmla="*/ 47 h 390"/>
                <a:gd name="T14" fmla="*/ 88 w 458"/>
                <a:gd name="T15" fmla="*/ 75 h 390"/>
                <a:gd name="T16" fmla="*/ 80 w 458"/>
                <a:gd name="T17" fmla="*/ 88 h 390"/>
                <a:gd name="T18" fmla="*/ 135 w 458"/>
                <a:gd name="T19" fmla="*/ 106 h 390"/>
                <a:gd name="T20" fmla="*/ 192 w 458"/>
                <a:gd name="T21" fmla="*/ 84 h 390"/>
                <a:gd name="T22" fmla="*/ 238 w 458"/>
                <a:gd name="T23" fmla="*/ 65 h 390"/>
                <a:gd name="T24" fmla="*/ 289 w 458"/>
                <a:gd name="T25" fmla="*/ 68 h 390"/>
                <a:gd name="T26" fmla="*/ 318 w 458"/>
                <a:gd name="T27" fmla="*/ 40 h 390"/>
                <a:gd name="T28" fmla="*/ 327 w 458"/>
                <a:gd name="T29" fmla="*/ 33 h 390"/>
                <a:gd name="T30" fmla="*/ 387 w 458"/>
                <a:gd name="T31" fmla="*/ 101 h 390"/>
                <a:gd name="T32" fmla="*/ 68 w 458"/>
                <a:gd name="T33" fmla="*/ 227 h 390"/>
                <a:gd name="T34" fmla="*/ 0 w 458"/>
                <a:gd name="T35" fmla="*/ 192 h 3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8" h="390">
                  <a:moveTo>
                    <a:pt x="0" y="192"/>
                  </a:moveTo>
                  <a:cubicBezTo>
                    <a:pt x="143" y="390"/>
                    <a:pt x="367" y="104"/>
                    <a:pt x="458" y="113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09" y="2"/>
                    <a:pt x="300" y="4"/>
                    <a:pt x="300" y="4"/>
                  </a:cubicBezTo>
                  <a:cubicBezTo>
                    <a:pt x="303" y="8"/>
                    <a:pt x="312" y="17"/>
                    <a:pt x="322" y="28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121" y="105"/>
                    <a:pt x="135" y="106"/>
                  </a:cubicBezTo>
                  <a:cubicBezTo>
                    <a:pt x="149" y="107"/>
                    <a:pt x="171" y="96"/>
                    <a:pt x="192" y="84"/>
                  </a:cubicBezTo>
                  <a:cubicBezTo>
                    <a:pt x="213" y="73"/>
                    <a:pt x="232" y="63"/>
                    <a:pt x="238" y="65"/>
                  </a:cubicBezTo>
                  <a:cubicBezTo>
                    <a:pt x="245" y="68"/>
                    <a:pt x="274" y="69"/>
                    <a:pt x="289" y="68"/>
                  </a:cubicBezTo>
                  <a:cubicBezTo>
                    <a:pt x="304" y="67"/>
                    <a:pt x="313" y="46"/>
                    <a:pt x="318" y="40"/>
                  </a:cubicBezTo>
                  <a:cubicBezTo>
                    <a:pt x="320" y="37"/>
                    <a:pt x="324" y="35"/>
                    <a:pt x="327" y="33"/>
                  </a:cubicBezTo>
                  <a:cubicBezTo>
                    <a:pt x="353" y="60"/>
                    <a:pt x="387" y="94"/>
                    <a:pt x="387" y="101"/>
                  </a:cubicBezTo>
                  <a:cubicBezTo>
                    <a:pt x="387" y="109"/>
                    <a:pt x="159" y="260"/>
                    <a:pt x="68" y="227"/>
                  </a:cubicBezTo>
                  <a:cubicBezTo>
                    <a:pt x="42" y="218"/>
                    <a:pt x="0" y="192"/>
                    <a:pt x="0" y="192"/>
                  </a:cubicBezTo>
                  <a:close/>
                </a:path>
              </a:pathLst>
            </a:custGeom>
            <a:solidFill>
              <a:srgbClr val="007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2" name="Freeform 289"/>
            <p:cNvSpPr/>
            <p:nvPr/>
          </p:nvSpPr>
          <p:spPr bwMode="auto">
            <a:xfrm>
              <a:off x="6870700" y="5451475"/>
              <a:ext cx="1503362" cy="1533525"/>
            </a:xfrm>
            <a:custGeom>
              <a:gdLst>
                <a:gd name="T0" fmla="*/ 7 w 355"/>
                <a:gd name="T1" fmla="*/ 21 h 362"/>
                <a:gd name="T2" fmla="*/ 13 w 355"/>
                <a:gd name="T3" fmla="*/ 59 h 362"/>
                <a:gd name="T4" fmla="*/ 248 w 355"/>
                <a:gd name="T5" fmla="*/ 332 h 362"/>
                <a:gd name="T6" fmla="*/ 345 w 355"/>
                <a:gd name="T7" fmla="*/ 312 h 362"/>
                <a:gd name="T8" fmla="*/ 281 w 355"/>
                <a:gd name="T9" fmla="*/ 311 h 362"/>
                <a:gd name="T10" fmla="*/ 146 w 355"/>
                <a:gd name="T11" fmla="*/ 154 h 362"/>
                <a:gd name="T12" fmla="*/ 7 w 355"/>
                <a:gd name="T13" fmla="*/ 21 h 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362">
                  <a:moveTo>
                    <a:pt x="7" y="21"/>
                  </a:moveTo>
                  <a:cubicBezTo>
                    <a:pt x="3" y="25"/>
                    <a:pt x="0" y="38"/>
                    <a:pt x="13" y="59"/>
                  </a:cubicBezTo>
                  <a:cubicBezTo>
                    <a:pt x="64" y="143"/>
                    <a:pt x="224" y="323"/>
                    <a:pt x="248" y="332"/>
                  </a:cubicBezTo>
                  <a:cubicBezTo>
                    <a:pt x="325" y="362"/>
                    <a:pt x="355" y="311"/>
                    <a:pt x="345" y="312"/>
                  </a:cubicBezTo>
                  <a:cubicBezTo>
                    <a:pt x="328" y="314"/>
                    <a:pt x="305" y="314"/>
                    <a:pt x="281" y="311"/>
                  </a:cubicBezTo>
                  <a:cubicBezTo>
                    <a:pt x="279" y="311"/>
                    <a:pt x="210" y="232"/>
                    <a:pt x="146" y="154"/>
                  </a:cubicBezTo>
                  <a:cubicBezTo>
                    <a:pt x="83" y="77"/>
                    <a:pt x="25" y="0"/>
                    <a:pt x="7" y="21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3" name="Freeform 290"/>
            <p:cNvSpPr/>
            <p:nvPr/>
          </p:nvSpPr>
          <p:spPr bwMode="auto">
            <a:xfrm>
              <a:off x="6891337" y="5629275"/>
              <a:ext cx="652462" cy="728663"/>
            </a:xfrm>
            <a:custGeom>
              <a:gdLst>
                <a:gd name="T0" fmla="*/ 0 w 154"/>
                <a:gd name="T1" fmla="*/ 0 h 172"/>
                <a:gd name="T2" fmla="*/ 8 w 154"/>
                <a:gd name="T3" fmla="*/ 17 h 172"/>
                <a:gd name="T4" fmla="*/ 127 w 154"/>
                <a:gd name="T5" fmla="*/ 172 h 172"/>
                <a:gd name="T6" fmla="*/ 154 w 154"/>
                <a:gd name="T7" fmla="*/ 164 h 172"/>
                <a:gd name="T8" fmla="*/ 0 w 154"/>
                <a:gd name="T9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2">
                  <a:moveTo>
                    <a:pt x="0" y="0"/>
                  </a:moveTo>
                  <a:cubicBezTo>
                    <a:pt x="2" y="5"/>
                    <a:pt x="4" y="11"/>
                    <a:pt x="8" y="17"/>
                  </a:cubicBezTo>
                  <a:cubicBezTo>
                    <a:pt x="32" y="57"/>
                    <a:pt x="80" y="118"/>
                    <a:pt x="127" y="172"/>
                  </a:cubicBezTo>
                  <a:cubicBezTo>
                    <a:pt x="154" y="164"/>
                    <a:pt x="154" y="164"/>
                    <a:pt x="154" y="1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4" name="Freeform 291"/>
            <p:cNvSpPr/>
            <p:nvPr/>
          </p:nvSpPr>
          <p:spPr bwMode="auto">
            <a:xfrm>
              <a:off x="6140450" y="5489575"/>
              <a:ext cx="1292225" cy="1779588"/>
            </a:xfrm>
            <a:custGeom>
              <a:gdLst>
                <a:gd name="T0" fmla="*/ 174 w 305"/>
                <a:gd name="T1" fmla="*/ 1 h 420"/>
                <a:gd name="T2" fmla="*/ 31 w 305"/>
                <a:gd name="T3" fmla="*/ 17 h 420"/>
                <a:gd name="T4" fmla="*/ 0 w 305"/>
                <a:gd name="T5" fmla="*/ 34 h 420"/>
                <a:gd name="T6" fmla="*/ 50 w 305"/>
                <a:gd name="T7" fmla="*/ 322 h 420"/>
                <a:gd name="T8" fmla="*/ 23 w 305"/>
                <a:gd name="T9" fmla="*/ 379 h 420"/>
                <a:gd name="T10" fmla="*/ 110 w 305"/>
                <a:gd name="T11" fmla="*/ 413 h 420"/>
                <a:gd name="T12" fmla="*/ 196 w 305"/>
                <a:gd name="T13" fmla="*/ 384 h 420"/>
                <a:gd name="T14" fmla="*/ 196 w 305"/>
                <a:gd name="T15" fmla="*/ 384 h 420"/>
                <a:gd name="T16" fmla="*/ 199 w 305"/>
                <a:gd name="T17" fmla="*/ 384 h 420"/>
                <a:gd name="T18" fmla="*/ 262 w 305"/>
                <a:gd name="T19" fmla="*/ 379 h 420"/>
                <a:gd name="T20" fmla="*/ 276 w 305"/>
                <a:gd name="T21" fmla="*/ 359 h 420"/>
                <a:gd name="T22" fmla="*/ 298 w 305"/>
                <a:gd name="T23" fmla="*/ 315 h 420"/>
                <a:gd name="T24" fmla="*/ 222 w 305"/>
                <a:gd name="T25" fmla="*/ 107 h 420"/>
                <a:gd name="T26" fmla="*/ 174 w 305"/>
                <a:gd name="T27" fmla="*/ 1 h 4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5" h="420">
                  <a:moveTo>
                    <a:pt x="174" y="1"/>
                  </a:moveTo>
                  <a:cubicBezTo>
                    <a:pt x="170" y="0"/>
                    <a:pt x="45" y="11"/>
                    <a:pt x="31" y="17"/>
                  </a:cubicBezTo>
                  <a:cubicBezTo>
                    <a:pt x="18" y="23"/>
                    <a:pt x="0" y="34"/>
                    <a:pt x="0" y="34"/>
                  </a:cubicBezTo>
                  <a:cubicBezTo>
                    <a:pt x="0" y="34"/>
                    <a:pt x="48" y="199"/>
                    <a:pt x="50" y="322"/>
                  </a:cubicBezTo>
                  <a:cubicBezTo>
                    <a:pt x="50" y="322"/>
                    <a:pt x="10" y="371"/>
                    <a:pt x="23" y="379"/>
                  </a:cubicBezTo>
                  <a:cubicBezTo>
                    <a:pt x="35" y="386"/>
                    <a:pt x="76" y="420"/>
                    <a:pt x="110" y="413"/>
                  </a:cubicBezTo>
                  <a:cubicBezTo>
                    <a:pt x="145" y="405"/>
                    <a:pt x="167" y="390"/>
                    <a:pt x="196" y="384"/>
                  </a:cubicBezTo>
                  <a:cubicBezTo>
                    <a:pt x="196" y="384"/>
                    <a:pt x="196" y="384"/>
                    <a:pt x="196" y="384"/>
                  </a:cubicBezTo>
                  <a:cubicBezTo>
                    <a:pt x="199" y="384"/>
                    <a:pt x="199" y="384"/>
                    <a:pt x="199" y="384"/>
                  </a:cubicBezTo>
                  <a:cubicBezTo>
                    <a:pt x="226" y="380"/>
                    <a:pt x="246" y="397"/>
                    <a:pt x="262" y="379"/>
                  </a:cubicBezTo>
                  <a:cubicBezTo>
                    <a:pt x="268" y="372"/>
                    <a:pt x="272" y="366"/>
                    <a:pt x="276" y="359"/>
                  </a:cubicBezTo>
                  <a:cubicBezTo>
                    <a:pt x="295" y="347"/>
                    <a:pt x="305" y="333"/>
                    <a:pt x="298" y="315"/>
                  </a:cubicBezTo>
                  <a:cubicBezTo>
                    <a:pt x="222" y="107"/>
                    <a:pt x="222" y="107"/>
                    <a:pt x="222" y="10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rgbClr val="F47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5" name="Freeform 292"/>
            <p:cNvSpPr/>
            <p:nvPr/>
          </p:nvSpPr>
          <p:spPr bwMode="auto">
            <a:xfrm>
              <a:off x="6226175" y="5607050"/>
              <a:ext cx="1181100" cy="1662113"/>
            </a:xfrm>
            <a:custGeom>
              <a:gdLst>
                <a:gd name="T0" fmla="*/ 1 w 279"/>
                <a:gd name="T1" fmla="*/ 349 h 392"/>
                <a:gd name="T2" fmla="*/ 3 w 279"/>
                <a:gd name="T3" fmla="*/ 351 h 392"/>
                <a:gd name="T4" fmla="*/ 90 w 279"/>
                <a:gd name="T5" fmla="*/ 385 h 392"/>
                <a:gd name="T6" fmla="*/ 176 w 279"/>
                <a:gd name="T7" fmla="*/ 356 h 392"/>
                <a:gd name="T8" fmla="*/ 176 w 279"/>
                <a:gd name="T9" fmla="*/ 356 h 392"/>
                <a:gd name="T10" fmla="*/ 179 w 279"/>
                <a:gd name="T11" fmla="*/ 356 h 392"/>
                <a:gd name="T12" fmla="*/ 242 w 279"/>
                <a:gd name="T13" fmla="*/ 351 h 392"/>
                <a:gd name="T14" fmla="*/ 256 w 279"/>
                <a:gd name="T15" fmla="*/ 331 h 392"/>
                <a:gd name="T16" fmla="*/ 279 w 279"/>
                <a:gd name="T17" fmla="*/ 305 h 392"/>
                <a:gd name="T18" fmla="*/ 274 w 279"/>
                <a:gd name="T19" fmla="*/ 302 h 392"/>
                <a:gd name="T20" fmla="*/ 218 w 279"/>
                <a:gd name="T21" fmla="*/ 124 h 392"/>
                <a:gd name="T22" fmla="*/ 218 w 279"/>
                <a:gd name="T23" fmla="*/ 123 h 392"/>
                <a:gd name="T24" fmla="*/ 218 w 279"/>
                <a:gd name="T25" fmla="*/ 123 h 392"/>
                <a:gd name="T26" fmla="*/ 199 w 279"/>
                <a:gd name="T27" fmla="*/ 73 h 392"/>
                <a:gd name="T28" fmla="*/ 166 w 279"/>
                <a:gd name="T29" fmla="*/ 0 h 392"/>
                <a:gd name="T30" fmla="*/ 151 w 279"/>
                <a:gd name="T31" fmla="*/ 4 h 392"/>
                <a:gd name="T32" fmla="*/ 214 w 279"/>
                <a:gd name="T33" fmla="*/ 136 h 392"/>
                <a:gd name="T34" fmla="*/ 199 w 279"/>
                <a:gd name="T35" fmla="*/ 151 h 392"/>
                <a:gd name="T36" fmla="*/ 192 w 279"/>
                <a:gd name="T37" fmla="*/ 180 h 392"/>
                <a:gd name="T38" fmla="*/ 159 w 279"/>
                <a:gd name="T39" fmla="*/ 195 h 392"/>
                <a:gd name="T40" fmla="*/ 0 w 279"/>
                <a:gd name="T41" fmla="*/ 85 h 392"/>
                <a:gd name="T42" fmla="*/ 78 w 279"/>
                <a:gd name="T43" fmla="*/ 187 h 392"/>
                <a:gd name="T44" fmla="*/ 145 w 279"/>
                <a:gd name="T45" fmla="*/ 240 h 392"/>
                <a:gd name="T46" fmla="*/ 157 w 279"/>
                <a:gd name="T47" fmla="*/ 279 h 392"/>
                <a:gd name="T48" fmla="*/ 213 w 279"/>
                <a:gd name="T49" fmla="*/ 309 h 392"/>
                <a:gd name="T50" fmla="*/ 165 w 279"/>
                <a:gd name="T51" fmla="*/ 318 h 392"/>
                <a:gd name="T52" fmla="*/ 117 w 279"/>
                <a:gd name="T53" fmla="*/ 346 h 392"/>
                <a:gd name="T54" fmla="*/ 70 w 279"/>
                <a:gd name="T55" fmla="*/ 371 h 392"/>
                <a:gd name="T56" fmla="*/ 1 w 279"/>
                <a:gd name="T57" fmla="*/ 349 h 3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9" h="392">
                  <a:moveTo>
                    <a:pt x="1" y="349"/>
                  </a:moveTo>
                  <a:cubicBezTo>
                    <a:pt x="1" y="349"/>
                    <a:pt x="2" y="350"/>
                    <a:pt x="3" y="351"/>
                  </a:cubicBezTo>
                  <a:cubicBezTo>
                    <a:pt x="15" y="358"/>
                    <a:pt x="56" y="392"/>
                    <a:pt x="90" y="385"/>
                  </a:cubicBezTo>
                  <a:cubicBezTo>
                    <a:pt x="125" y="377"/>
                    <a:pt x="147" y="362"/>
                    <a:pt x="176" y="356"/>
                  </a:cubicBezTo>
                  <a:cubicBezTo>
                    <a:pt x="176" y="356"/>
                    <a:pt x="176" y="356"/>
                    <a:pt x="176" y="356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206" y="352"/>
                    <a:pt x="226" y="369"/>
                    <a:pt x="242" y="351"/>
                  </a:cubicBezTo>
                  <a:cubicBezTo>
                    <a:pt x="248" y="344"/>
                    <a:pt x="252" y="338"/>
                    <a:pt x="256" y="331"/>
                  </a:cubicBezTo>
                  <a:cubicBezTo>
                    <a:pt x="269" y="323"/>
                    <a:pt x="277" y="315"/>
                    <a:pt x="279" y="305"/>
                  </a:cubicBezTo>
                  <a:cubicBezTo>
                    <a:pt x="277" y="303"/>
                    <a:pt x="275" y="302"/>
                    <a:pt x="274" y="302"/>
                  </a:cubicBezTo>
                  <a:cubicBezTo>
                    <a:pt x="269" y="301"/>
                    <a:pt x="225" y="141"/>
                    <a:pt x="218" y="124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5" y="115"/>
                    <a:pt x="208" y="95"/>
                    <a:pt x="199" y="73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98" y="70"/>
                    <a:pt x="196" y="98"/>
                    <a:pt x="214" y="136"/>
                  </a:cubicBezTo>
                  <a:cubicBezTo>
                    <a:pt x="214" y="136"/>
                    <a:pt x="205" y="138"/>
                    <a:pt x="199" y="151"/>
                  </a:cubicBezTo>
                  <a:cubicBezTo>
                    <a:pt x="193" y="164"/>
                    <a:pt x="192" y="180"/>
                    <a:pt x="192" y="180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42" y="157"/>
                    <a:pt x="78" y="187"/>
                  </a:cubicBezTo>
                  <a:cubicBezTo>
                    <a:pt x="115" y="216"/>
                    <a:pt x="145" y="240"/>
                    <a:pt x="145" y="240"/>
                  </a:cubicBezTo>
                  <a:cubicBezTo>
                    <a:pt x="145" y="240"/>
                    <a:pt x="148" y="258"/>
                    <a:pt x="157" y="279"/>
                  </a:cubicBezTo>
                  <a:cubicBezTo>
                    <a:pt x="165" y="299"/>
                    <a:pt x="209" y="300"/>
                    <a:pt x="213" y="309"/>
                  </a:cubicBezTo>
                  <a:cubicBezTo>
                    <a:pt x="217" y="317"/>
                    <a:pt x="190" y="322"/>
                    <a:pt x="165" y="318"/>
                  </a:cubicBezTo>
                  <a:cubicBezTo>
                    <a:pt x="140" y="314"/>
                    <a:pt x="127" y="330"/>
                    <a:pt x="117" y="346"/>
                  </a:cubicBezTo>
                  <a:cubicBezTo>
                    <a:pt x="106" y="363"/>
                    <a:pt x="93" y="371"/>
                    <a:pt x="70" y="371"/>
                  </a:cubicBezTo>
                  <a:cubicBezTo>
                    <a:pt x="47" y="370"/>
                    <a:pt x="1" y="349"/>
                    <a:pt x="1" y="349"/>
                  </a:cubicBezTo>
                  <a:close/>
                </a:path>
              </a:pathLst>
            </a:custGeom>
            <a:solidFill>
              <a:srgbClr val="F26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6" name="Freeform 293"/>
            <p:cNvSpPr/>
            <p:nvPr/>
          </p:nvSpPr>
          <p:spPr bwMode="auto">
            <a:xfrm>
              <a:off x="6345237" y="5505450"/>
              <a:ext cx="554037" cy="276225"/>
            </a:xfrm>
            <a:custGeom>
              <a:gdLst>
                <a:gd name="T0" fmla="*/ 118 w 131"/>
                <a:gd name="T1" fmla="*/ 5 h 65"/>
                <a:gd name="T2" fmla="*/ 87 w 131"/>
                <a:gd name="T3" fmla="*/ 0 h 65"/>
                <a:gd name="T4" fmla="*/ 12 w 131"/>
                <a:gd name="T5" fmla="*/ 7 h 65"/>
                <a:gd name="T6" fmla="*/ 5 w 131"/>
                <a:gd name="T7" fmla="*/ 23 h 65"/>
                <a:gd name="T8" fmla="*/ 51 w 131"/>
                <a:gd name="T9" fmla="*/ 54 h 65"/>
                <a:gd name="T10" fmla="*/ 117 w 131"/>
                <a:gd name="T11" fmla="*/ 51 h 65"/>
                <a:gd name="T12" fmla="*/ 118 w 131"/>
                <a:gd name="T13" fmla="*/ 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65">
                  <a:moveTo>
                    <a:pt x="118" y="5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7"/>
                    <a:pt x="5" y="23"/>
                  </a:cubicBezTo>
                  <a:cubicBezTo>
                    <a:pt x="11" y="29"/>
                    <a:pt x="23" y="43"/>
                    <a:pt x="51" y="54"/>
                  </a:cubicBezTo>
                  <a:cubicBezTo>
                    <a:pt x="80" y="65"/>
                    <a:pt x="103" y="63"/>
                    <a:pt x="117" y="51"/>
                  </a:cubicBezTo>
                  <a:cubicBezTo>
                    <a:pt x="131" y="39"/>
                    <a:pt x="118" y="5"/>
                    <a:pt x="118" y="5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7" name="Freeform 294"/>
            <p:cNvSpPr/>
            <p:nvPr/>
          </p:nvSpPr>
          <p:spPr bwMode="auto">
            <a:xfrm>
              <a:off x="6696075" y="5505450"/>
              <a:ext cx="203200" cy="258763"/>
            </a:xfrm>
            <a:custGeom>
              <a:gdLst>
                <a:gd name="T0" fmla="*/ 35 w 48"/>
                <a:gd name="T1" fmla="*/ 5 h 61"/>
                <a:gd name="T2" fmla="*/ 8 w 48"/>
                <a:gd name="T3" fmla="*/ 0 h 61"/>
                <a:gd name="T4" fmla="*/ 0 w 48"/>
                <a:gd name="T5" fmla="*/ 1 h 61"/>
                <a:gd name="T6" fmla="*/ 35 w 48"/>
                <a:gd name="T7" fmla="*/ 31 h 61"/>
                <a:gd name="T8" fmla="*/ 22 w 48"/>
                <a:gd name="T9" fmla="*/ 56 h 61"/>
                <a:gd name="T10" fmla="*/ 6 w 48"/>
                <a:gd name="T11" fmla="*/ 61 h 61"/>
                <a:gd name="T12" fmla="*/ 34 w 48"/>
                <a:gd name="T13" fmla="*/ 51 h 61"/>
                <a:gd name="T14" fmla="*/ 35 w 48"/>
                <a:gd name="T15" fmla="*/ 5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1">
                  <a:moveTo>
                    <a:pt x="35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1" y="19"/>
                    <a:pt x="35" y="31"/>
                  </a:cubicBezTo>
                  <a:cubicBezTo>
                    <a:pt x="39" y="43"/>
                    <a:pt x="35" y="48"/>
                    <a:pt x="22" y="56"/>
                  </a:cubicBezTo>
                  <a:cubicBezTo>
                    <a:pt x="18" y="58"/>
                    <a:pt x="12" y="60"/>
                    <a:pt x="6" y="61"/>
                  </a:cubicBezTo>
                  <a:cubicBezTo>
                    <a:pt x="18" y="61"/>
                    <a:pt x="27" y="57"/>
                    <a:pt x="34" y="51"/>
                  </a:cubicBezTo>
                  <a:cubicBezTo>
                    <a:pt x="48" y="39"/>
                    <a:pt x="35" y="5"/>
                    <a:pt x="35" y="5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8" name="Freeform 295"/>
            <p:cNvSpPr/>
            <p:nvPr/>
          </p:nvSpPr>
          <p:spPr bwMode="auto">
            <a:xfrm>
              <a:off x="6665912" y="5467350"/>
              <a:ext cx="538162" cy="809625"/>
            </a:xfrm>
            <a:custGeom>
              <a:gdLst>
                <a:gd name="T0" fmla="*/ 110 w 127"/>
                <a:gd name="T1" fmla="*/ 164 h 191"/>
                <a:gd name="T2" fmla="*/ 7 w 127"/>
                <a:gd name="T3" fmla="*/ 10 h 191"/>
                <a:gd name="T4" fmla="*/ 58 w 127"/>
                <a:gd name="T5" fmla="*/ 7 h 191"/>
                <a:gd name="T6" fmla="*/ 123 w 127"/>
                <a:gd name="T7" fmla="*/ 190 h 191"/>
                <a:gd name="T8" fmla="*/ 110 w 127"/>
                <a:gd name="T9" fmla="*/ 164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91">
                  <a:moveTo>
                    <a:pt x="110" y="164"/>
                  </a:moveTo>
                  <a:cubicBezTo>
                    <a:pt x="89" y="97"/>
                    <a:pt x="73" y="48"/>
                    <a:pt x="7" y="10"/>
                  </a:cubicBezTo>
                  <a:cubicBezTo>
                    <a:pt x="0" y="6"/>
                    <a:pt x="45" y="0"/>
                    <a:pt x="58" y="7"/>
                  </a:cubicBezTo>
                  <a:cubicBezTo>
                    <a:pt x="127" y="43"/>
                    <a:pt x="123" y="191"/>
                    <a:pt x="123" y="190"/>
                  </a:cubicBezTo>
                  <a:cubicBezTo>
                    <a:pt x="123" y="188"/>
                    <a:pt x="110" y="164"/>
                    <a:pt x="110" y="164"/>
                  </a:cubicBezTo>
                  <a:close/>
                </a:path>
              </a:pathLst>
            </a:custGeom>
            <a:solidFill>
              <a:srgbClr val="CA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9" name="Freeform 296"/>
            <p:cNvSpPr/>
            <p:nvPr/>
          </p:nvSpPr>
          <p:spPr bwMode="auto">
            <a:xfrm>
              <a:off x="6429375" y="5294313"/>
              <a:ext cx="287337" cy="309563"/>
            </a:xfrm>
            <a:custGeom>
              <a:gdLst>
                <a:gd name="T0" fmla="*/ 0 w 68"/>
                <a:gd name="T1" fmla="*/ 0 h 73"/>
                <a:gd name="T2" fmla="*/ 1 w 68"/>
                <a:gd name="T3" fmla="*/ 63 h 73"/>
                <a:gd name="T4" fmla="*/ 48 w 68"/>
                <a:gd name="T5" fmla="*/ 73 h 73"/>
                <a:gd name="T6" fmla="*/ 68 w 68"/>
                <a:gd name="T7" fmla="*/ 64 h 73"/>
                <a:gd name="T8" fmla="*/ 47 w 68"/>
                <a:gd name="T9" fmla="*/ 4 h 73"/>
                <a:gd name="T10" fmla="*/ 0 w 68"/>
                <a:gd name="T11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3">
                  <a:moveTo>
                    <a:pt x="0" y="0"/>
                  </a:moveTo>
                  <a:cubicBezTo>
                    <a:pt x="2" y="20"/>
                    <a:pt x="2" y="49"/>
                    <a:pt x="1" y="63"/>
                  </a:cubicBezTo>
                  <a:cubicBezTo>
                    <a:pt x="1" y="63"/>
                    <a:pt x="28" y="73"/>
                    <a:pt x="48" y="73"/>
                  </a:cubicBezTo>
                  <a:cubicBezTo>
                    <a:pt x="64" y="72"/>
                    <a:pt x="68" y="64"/>
                    <a:pt x="68" y="64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0" name="Freeform 297"/>
            <p:cNvSpPr/>
            <p:nvPr/>
          </p:nvSpPr>
          <p:spPr bwMode="auto">
            <a:xfrm>
              <a:off x="6213475" y="5522913"/>
              <a:ext cx="427037" cy="1365250"/>
            </a:xfrm>
            <a:custGeom>
              <a:gdLst>
                <a:gd name="T0" fmla="*/ 44 w 101"/>
                <a:gd name="T1" fmla="*/ 0 h 322"/>
                <a:gd name="T2" fmla="*/ 0 w 101"/>
                <a:gd name="T3" fmla="*/ 21 h 322"/>
                <a:gd name="T4" fmla="*/ 17 w 101"/>
                <a:gd name="T5" fmla="*/ 267 h 322"/>
                <a:gd name="T6" fmla="*/ 33 w 101"/>
                <a:gd name="T7" fmla="*/ 314 h 322"/>
                <a:gd name="T8" fmla="*/ 44 w 101"/>
                <a:gd name="T9" fmla="*/ 0 h 3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22">
                  <a:moveTo>
                    <a:pt x="44" y="0"/>
                  </a:moveTo>
                  <a:cubicBezTo>
                    <a:pt x="11" y="6"/>
                    <a:pt x="0" y="21"/>
                    <a:pt x="0" y="21"/>
                  </a:cubicBezTo>
                  <a:cubicBezTo>
                    <a:pt x="89" y="62"/>
                    <a:pt x="51" y="184"/>
                    <a:pt x="17" y="267"/>
                  </a:cubicBezTo>
                  <a:cubicBezTo>
                    <a:pt x="5" y="287"/>
                    <a:pt x="28" y="322"/>
                    <a:pt x="33" y="314"/>
                  </a:cubicBezTo>
                  <a:cubicBezTo>
                    <a:pt x="101" y="218"/>
                    <a:pt x="91" y="29"/>
                    <a:pt x="44" y="0"/>
                  </a:cubicBezTo>
                  <a:close/>
                </a:path>
              </a:pathLst>
            </a:custGeom>
            <a:solidFill>
              <a:srgbClr val="CA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1" name="Freeform 298"/>
            <p:cNvSpPr/>
            <p:nvPr/>
          </p:nvSpPr>
          <p:spPr bwMode="auto">
            <a:xfrm>
              <a:off x="6416675" y="6116638"/>
              <a:ext cx="139700" cy="261938"/>
            </a:xfrm>
            <a:custGeom>
              <a:gdLst>
                <a:gd name="T0" fmla="*/ 5 w 33"/>
                <a:gd name="T1" fmla="*/ 0 h 62"/>
                <a:gd name="T2" fmla="*/ 0 w 33"/>
                <a:gd name="T3" fmla="*/ 32 h 62"/>
                <a:gd name="T4" fmla="*/ 28 w 33"/>
                <a:gd name="T5" fmla="*/ 62 h 62"/>
                <a:gd name="T6" fmla="*/ 33 w 33"/>
                <a:gd name="T7" fmla="*/ 19 h 62"/>
                <a:gd name="T8" fmla="*/ 5 w 33"/>
                <a:gd name="T9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5" y="0"/>
                  </a:moveTo>
                  <a:cubicBezTo>
                    <a:pt x="4" y="11"/>
                    <a:pt x="2" y="21"/>
                    <a:pt x="0" y="32"/>
                  </a:cubicBezTo>
                  <a:cubicBezTo>
                    <a:pt x="9" y="43"/>
                    <a:pt x="18" y="54"/>
                    <a:pt x="28" y="62"/>
                  </a:cubicBezTo>
                  <a:cubicBezTo>
                    <a:pt x="30" y="48"/>
                    <a:pt x="32" y="33"/>
                    <a:pt x="33" y="1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C5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2" name="Freeform 299"/>
            <p:cNvSpPr/>
            <p:nvPr/>
          </p:nvSpPr>
          <p:spPr bwMode="auto">
            <a:xfrm>
              <a:off x="7000875" y="6392863"/>
              <a:ext cx="1304925" cy="219075"/>
            </a:xfrm>
            <a:custGeom>
              <a:gdLst>
                <a:gd name="T0" fmla="*/ 724 w 822"/>
                <a:gd name="T1" fmla="*/ 138 h 138"/>
                <a:gd name="T2" fmla="*/ 822 w 822"/>
                <a:gd name="T3" fmla="*/ 32 h 138"/>
                <a:gd name="T4" fmla="*/ 459 w 822"/>
                <a:gd name="T5" fmla="*/ 0 h 138"/>
                <a:gd name="T6" fmla="*/ 0 w 822"/>
                <a:gd name="T7" fmla="*/ 18 h 138"/>
                <a:gd name="T8" fmla="*/ 38 w 822"/>
                <a:gd name="T9" fmla="*/ 120 h 138"/>
                <a:gd name="T10" fmla="*/ 724 w 822"/>
                <a:gd name="T11" fmla="*/ 138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2" h="138">
                  <a:moveTo>
                    <a:pt x="724" y="138"/>
                  </a:moveTo>
                  <a:lnTo>
                    <a:pt x="822" y="32"/>
                  </a:lnTo>
                  <a:lnTo>
                    <a:pt x="459" y="0"/>
                  </a:lnTo>
                  <a:lnTo>
                    <a:pt x="0" y="18"/>
                  </a:lnTo>
                  <a:lnTo>
                    <a:pt x="38" y="120"/>
                  </a:lnTo>
                  <a:lnTo>
                    <a:pt x="724" y="138"/>
                  </a:lnTo>
                  <a:close/>
                </a:path>
              </a:pathLst>
            </a:custGeom>
            <a:solidFill>
              <a:srgbClr val="9D6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3" name="Freeform 300"/>
            <p:cNvSpPr/>
            <p:nvPr/>
          </p:nvSpPr>
          <p:spPr bwMode="auto">
            <a:xfrm>
              <a:off x="6883400" y="6421438"/>
              <a:ext cx="769937" cy="446088"/>
            </a:xfrm>
            <a:custGeom>
              <a:gdLst>
                <a:gd name="T0" fmla="*/ 182 w 182"/>
                <a:gd name="T1" fmla="*/ 83 h 105"/>
                <a:gd name="T2" fmla="*/ 151 w 182"/>
                <a:gd name="T3" fmla="*/ 105 h 105"/>
                <a:gd name="T4" fmla="*/ 19 w 182"/>
                <a:gd name="T5" fmla="*/ 75 h 105"/>
                <a:gd name="T6" fmla="*/ 28 w 182"/>
                <a:gd name="T7" fmla="*/ 0 h 105"/>
                <a:gd name="T8" fmla="*/ 159 w 182"/>
                <a:gd name="T9" fmla="*/ 21 h 105"/>
                <a:gd name="T10" fmla="*/ 182 w 182"/>
                <a:gd name="T11" fmla="*/ 83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05">
                  <a:moveTo>
                    <a:pt x="182" y="83"/>
                  </a:moveTo>
                  <a:cubicBezTo>
                    <a:pt x="151" y="105"/>
                    <a:pt x="151" y="105"/>
                    <a:pt x="151" y="105"/>
                  </a:cubicBezTo>
                  <a:cubicBezTo>
                    <a:pt x="151" y="105"/>
                    <a:pt x="23" y="79"/>
                    <a:pt x="19" y="75"/>
                  </a:cubicBezTo>
                  <a:cubicBezTo>
                    <a:pt x="0" y="52"/>
                    <a:pt x="3" y="11"/>
                    <a:pt x="28" y="0"/>
                  </a:cubicBezTo>
                  <a:cubicBezTo>
                    <a:pt x="159" y="21"/>
                    <a:pt x="159" y="21"/>
                    <a:pt x="159" y="21"/>
                  </a:cubicBezTo>
                  <a:lnTo>
                    <a:pt x="182" y="83"/>
                  </a:lnTo>
                  <a:close/>
                </a:path>
              </a:pathLst>
            </a:custGeom>
            <a:solidFill>
              <a:srgbClr val="AC6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4" name="Freeform 301"/>
            <p:cNvSpPr/>
            <p:nvPr/>
          </p:nvSpPr>
          <p:spPr bwMode="auto">
            <a:xfrm>
              <a:off x="8216900" y="6748463"/>
              <a:ext cx="119062" cy="30163"/>
            </a:xfrm>
            <a:custGeom>
              <a:gdLst>
                <a:gd name="T0" fmla="*/ 16 w 28"/>
                <a:gd name="T1" fmla="*/ 1 h 7"/>
                <a:gd name="T2" fmla="*/ 28 w 28"/>
                <a:gd name="T3" fmla="*/ 2 h 7"/>
                <a:gd name="T4" fmla="*/ 22 w 28"/>
                <a:gd name="T5" fmla="*/ 7 h 7"/>
                <a:gd name="T6" fmla="*/ 0 w 28"/>
                <a:gd name="T7" fmla="*/ 7 h 7"/>
                <a:gd name="T8" fmla="*/ 5 w 28"/>
                <a:gd name="T9" fmla="*/ 0 h 7"/>
                <a:gd name="T10" fmla="*/ 16 w 28"/>
                <a:gd name="T1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">
                  <a:moveTo>
                    <a:pt x="16" y="1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3" y="7"/>
                    <a:pt x="22" y="7"/>
                  </a:cubicBezTo>
                  <a:cubicBezTo>
                    <a:pt x="21" y="7"/>
                    <a:pt x="0" y="6"/>
                    <a:pt x="0" y="7"/>
                  </a:cubicBezTo>
                  <a:cubicBezTo>
                    <a:pt x="0" y="7"/>
                    <a:pt x="5" y="0"/>
                    <a:pt x="5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C17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5" name="Freeform 302"/>
            <p:cNvSpPr/>
            <p:nvPr/>
          </p:nvSpPr>
          <p:spPr bwMode="auto">
            <a:xfrm>
              <a:off x="7454900" y="6443663"/>
              <a:ext cx="876300" cy="423863"/>
            </a:xfrm>
            <a:custGeom>
              <a:gdLst>
                <a:gd name="T0" fmla="*/ 24 w 207"/>
                <a:gd name="T1" fmla="*/ 16 h 100"/>
                <a:gd name="T2" fmla="*/ 16 w 207"/>
                <a:gd name="T3" fmla="*/ 100 h 100"/>
                <a:gd name="T4" fmla="*/ 207 w 207"/>
                <a:gd name="T5" fmla="*/ 79 h 100"/>
                <a:gd name="T6" fmla="*/ 197 w 207"/>
                <a:gd name="T7" fmla="*/ 6 h 100"/>
                <a:gd name="T8" fmla="*/ 197 w 207"/>
                <a:gd name="T9" fmla="*/ 5 h 100"/>
                <a:gd name="T10" fmla="*/ 201 w 207"/>
                <a:gd name="T11" fmla="*/ 0 h 100"/>
                <a:gd name="T12" fmla="*/ 24 w 207"/>
                <a:gd name="T13" fmla="*/ 16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00">
                  <a:moveTo>
                    <a:pt x="24" y="16"/>
                  </a:moveTo>
                  <a:cubicBezTo>
                    <a:pt x="2" y="35"/>
                    <a:pt x="0" y="76"/>
                    <a:pt x="16" y="100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185" y="76"/>
                    <a:pt x="182" y="28"/>
                    <a:pt x="197" y="6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3"/>
                    <a:pt x="200" y="1"/>
                    <a:pt x="201" y="0"/>
                  </a:cubicBezTo>
                  <a:lnTo>
                    <a:pt x="24" y="16"/>
                  </a:lnTo>
                  <a:close/>
                </a:path>
              </a:pathLst>
            </a:custGeom>
            <a:solidFill>
              <a:srgbClr val="BF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6" name="Freeform 303"/>
            <p:cNvSpPr/>
            <p:nvPr/>
          </p:nvSpPr>
          <p:spPr bwMode="auto">
            <a:xfrm>
              <a:off x="7485062" y="6469063"/>
              <a:ext cx="808037" cy="373063"/>
            </a:xfrm>
            <a:custGeom>
              <a:gdLst>
                <a:gd name="T0" fmla="*/ 191 w 191"/>
                <a:gd name="T1" fmla="*/ 69 h 88"/>
                <a:gd name="T2" fmla="*/ 189 w 191"/>
                <a:gd name="T3" fmla="*/ 0 h 88"/>
                <a:gd name="T4" fmla="*/ 19 w 191"/>
                <a:gd name="T5" fmla="*/ 16 h 88"/>
                <a:gd name="T6" fmla="*/ 12 w 191"/>
                <a:gd name="T7" fmla="*/ 88 h 88"/>
                <a:gd name="T8" fmla="*/ 191 w 191"/>
                <a:gd name="T9" fmla="*/ 69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88">
                  <a:moveTo>
                    <a:pt x="191" y="69"/>
                  </a:moveTo>
                  <a:cubicBezTo>
                    <a:pt x="180" y="56"/>
                    <a:pt x="180" y="19"/>
                    <a:pt x="189" y="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" y="32"/>
                    <a:pt x="0" y="67"/>
                    <a:pt x="12" y="88"/>
                  </a:cubicBezTo>
                  <a:lnTo>
                    <a:pt x="191" y="69"/>
                  </a:ln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7" name="Freeform 304"/>
            <p:cNvSpPr/>
            <p:nvPr/>
          </p:nvSpPr>
          <p:spPr bwMode="auto">
            <a:xfrm>
              <a:off x="7442200" y="6481763"/>
              <a:ext cx="911225" cy="101600"/>
            </a:xfrm>
            <a:custGeom>
              <a:gdLst>
                <a:gd name="T0" fmla="*/ 0 w 574"/>
                <a:gd name="T1" fmla="*/ 64 h 64"/>
                <a:gd name="T2" fmla="*/ 574 w 574"/>
                <a:gd name="T3" fmla="*/ 8 h 64"/>
                <a:gd name="T4" fmla="*/ 574 w 574"/>
                <a:gd name="T5" fmla="*/ 0 h 64"/>
                <a:gd name="T6" fmla="*/ 0 w 574"/>
                <a:gd name="T7" fmla="*/ 56 h 64"/>
                <a:gd name="T8" fmla="*/ 0 w 574"/>
                <a:gd name="T9" fmla="*/ 64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64">
                  <a:moveTo>
                    <a:pt x="0" y="64"/>
                  </a:moveTo>
                  <a:lnTo>
                    <a:pt x="574" y="8"/>
                  </a:lnTo>
                  <a:lnTo>
                    <a:pt x="574" y="0"/>
                  </a:lnTo>
                  <a:lnTo>
                    <a:pt x="0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8" name="Freeform 305"/>
            <p:cNvSpPr/>
            <p:nvPr/>
          </p:nvSpPr>
          <p:spPr bwMode="auto">
            <a:xfrm>
              <a:off x="7442200" y="6519863"/>
              <a:ext cx="911225" cy="96838"/>
            </a:xfrm>
            <a:custGeom>
              <a:gdLst>
                <a:gd name="T0" fmla="*/ 0 w 574"/>
                <a:gd name="T1" fmla="*/ 61 h 61"/>
                <a:gd name="T2" fmla="*/ 574 w 574"/>
                <a:gd name="T3" fmla="*/ 5 h 61"/>
                <a:gd name="T4" fmla="*/ 574 w 574"/>
                <a:gd name="T5" fmla="*/ 0 h 61"/>
                <a:gd name="T6" fmla="*/ 0 w 574"/>
                <a:gd name="T7" fmla="*/ 53 h 61"/>
                <a:gd name="T8" fmla="*/ 0 w 574"/>
                <a:gd name="T9" fmla="*/ 61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61">
                  <a:moveTo>
                    <a:pt x="0" y="61"/>
                  </a:moveTo>
                  <a:lnTo>
                    <a:pt x="574" y="5"/>
                  </a:lnTo>
                  <a:lnTo>
                    <a:pt x="574" y="0"/>
                  </a:lnTo>
                  <a:lnTo>
                    <a:pt x="0" y="5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9" name="Freeform 306"/>
            <p:cNvSpPr/>
            <p:nvPr/>
          </p:nvSpPr>
          <p:spPr bwMode="auto">
            <a:xfrm>
              <a:off x="7442200" y="6553200"/>
              <a:ext cx="911225" cy="96838"/>
            </a:xfrm>
            <a:custGeom>
              <a:gdLst>
                <a:gd name="T0" fmla="*/ 0 w 574"/>
                <a:gd name="T1" fmla="*/ 61 h 61"/>
                <a:gd name="T2" fmla="*/ 574 w 574"/>
                <a:gd name="T3" fmla="*/ 8 h 61"/>
                <a:gd name="T4" fmla="*/ 574 w 574"/>
                <a:gd name="T5" fmla="*/ 0 h 61"/>
                <a:gd name="T6" fmla="*/ 0 w 574"/>
                <a:gd name="T7" fmla="*/ 56 h 61"/>
                <a:gd name="T8" fmla="*/ 0 w 574"/>
                <a:gd name="T9" fmla="*/ 61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61">
                  <a:moveTo>
                    <a:pt x="0" y="61"/>
                  </a:moveTo>
                  <a:lnTo>
                    <a:pt x="574" y="8"/>
                  </a:lnTo>
                  <a:lnTo>
                    <a:pt x="574" y="0"/>
                  </a:lnTo>
                  <a:lnTo>
                    <a:pt x="0" y="5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0" name="Freeform 307"/>
            <p:cNvSpPr/>
            <p:nvPr/>
          </p:nvSpPr>
          <p:spPr bwMode="auto">
            <a:xfrm>
              <a:off x="7442200" y="6586538"/>
              <a:ext cx="911225" cy="101600"/>
            </a:xfrm>
            <a:custGeom>
              <a:gdLst>
                <a:gd name="T0" fmla="*/ 0 w 574"/>
                <a:gd name="T1" fmla="*/ 64 h 64"/>
                <a:gd name="T2" fmla="*/ 574 w 574"/>
                <a:gd name="T3" fmla="*/ 8 h 64"/>
                <a:gd name="T4" fmla="*/ 574 w 574"/>
                <a:gd name="T5" fmla="*/ 0 h 64"/>
                <a:gd name="T6" fmla="*/ 0 w 574"/>
                <a:gd name="T7" fmla="*/ 56 h 64"/>
                <a:gd name="T8" fmla="*/ 0 w 574"/>
                <a:gd name="T9" fmla="*/ 64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64">
                  <a:moveTo>
                    <a:pt x="0" y="64"/>
                  </a:moveTo>
                  <a:lnTo>
                    <a:pt x="574" y="8"/>
                  </a:lnTo>
                  <a:lnTo>
                    <a:pt x="574" y="0"/>
                  </a:lnTo>
                  <a:lnTo>
                    <a:pt x="0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1" name="Freeform 308"/>
            <p:cNvSpPr/>
            <p:nvPr/>
          </p:nvSpPr>
          <p:spPr bwMode="auto">
            <a:xfrm>
              <a:off x="7442200" y="6621463"/>
              <a:ext cx="911225" cy="101600"/>
            </a:xfrm>
            <a:custGeom>
              <a:gdLst>
                <a:gd name="T0" fmla="*/ 0 w 574"/>
                <a:gd name="T1" fmla="*/ 64 h 64"/>
                <a:gd name="T2" fmla="*/ 574 w 574"/>
                <a:gd name="T3" fmla="*/ 8 h 64"/>
                <a:gd name="T4" fmla="*/ 574 w 574"/>
                <a:gd name="T5" fmla="*/ 0 h 64"/>
                <a:gd name="T6" fmla="*/ 0 w 574"/>
                <a:gd name="T7" fmla="*/ 56 h 64"/>
                <a:gd name="T8" fmla="*/ 0 w 574"/>
                <a:gd name="T9" fmla="*/ 64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64">
                  <a:moveTo>
                    <a:pt x="0" y="64"/>
                  </a:moveTo>
                  <a:lnTo>
                    <a:pt x="574" y="8"/>
                  </a:lnTo>
                  <a:lnTo>
                    <a:pt x="574" y="0"/>
                  </a:lnTo>
                  <a:lnTo>
                    <a:pt x="0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2" name="Freeform 309"/>
            <p:cNvSpPr/>
            <p:nvPr/>
          </p:nvSpPr>
          <p:spPr bwMode="auto">
            <a:xfrm>
              <a:off x="7442200" y="6659563"/>
              <a:ext cx="911225" cy="96838"/>
            </a:xfrm>
            <a:custGeom>
              <a:gdLst>
                <a:gd name="T0" fmla="*/ 0 w 574"/>
                <a:gd name="T1" fmla="*/ 61 h 61"/>
                <a:gd name="T2" fmla="*/ 574 w 574"/>
                <a:gd name="T3" fmla="*/ 5 h 61"/>
                <a:gd name="T4" fmla="*/ 574 w 574"/>
                <a:gd name="T5" fmla="*/ 0 h 61"/>
                <a:gd name="T6" fmla="*/ 0 w 574"/>
                <a:gd name="T7" fmla="*/ 53 h 61"/>
                <a:gd name="T8" fmla="*/ 0 w 574"/>
                <a:gd name="T9" fmla="*/ 61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61">
                  <a:moveTo>
                    <a:pt x="0" y="61"/>
                  </a:moveTo>
                  <a:lnTo>
                    <a:pt x="574" y="5"/>
                  </a:lnTo>
                  <a:lnTo>
                    <a:pt x="574" y="0"/>
                  </a:lnTo>
                  <a:lnTo>
                    <a:pt x="0" y="5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3" name="Freeform 310"/>
            <p:cNvSpPr/>
            <p:nvPr/>
          </p:nvSpPr>
          <p:spPr bwMode="auto">
            <a:xfrm>
              <a:off x="7442200" y="6692900"/>
              <a:ext cx="911225" cy="98425"/>
            </a:xfrm>
            <a:custGeom>
              <a:gdLst>
                <a:gd name="T0" fmla="*/ 0 w 574"/>
                <a:gd name="T1" fmla="*/ 62 h 62"/>
                <a:gd name="T2" fmla="*/ 574 w 574"/>
                <a:gd name="T3" fmla="*/ 8 h 62"/>
                <a:gd name="T4" fmla="*/ 574 w 574"/>
                <a:gd name="T5" fmla="*/ 0 h 62"/>
                <a:gd name="T6" fmla="*/ 0 w 574"/>
                <a:gd name="T7" fmla="*/ 56 h 62"/>
                <a:gd name="T8" fmla="*/ 0 w 574"/>
                <a:gd name="T9" fmla="*/ 62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62">
                  <a:moveTo>
                    <a:pt x="0" y="62"/>
                  </a:moveTo>
                  <a:lnTo>
                    <a:pt x="574" y="8"/>
                  </a:lnTo>
                  <a:lnTo>
                    <a:pt x="574" y="0"/>
                  </a:lnTo>
                  <a:lnTo>
                    <a:pt x="0" y="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4" name="Freeform 311"/>
            <p:cNvSpPr/>
            <p:nvPr/>
          </p:nvSpPr>
          <p:spPr bwMode="auto">
            <a:xfrm>
              <a:off x="7442200" y="6726238"/>
              <a:ext cx="911225" cy="103188"/>
            </a:xfrm>
            <a:custGeom>
              <a:gdLst>
                <a:gd name="T0" fmla="*/ 0 w 574"/>
                <a:gd name="T1" fmla="*/ 65 h 65"/>
                <a:gd name="T2" fmla="*/ 574 w 574"/>
                <a:gd name="T3" fmla="*/ 8 h 65"/>
                <a:gd name="T4" fmla="*/ 574 w 574"/>
                <a:gd name="T5" fmla="*/ 0 h 65"/>
                <a:gd name="T6" fmla="*/ 0 w 574"/>
                <a:gd name="T7" fmla="*/ 57 h 65"/>
                <a:gd name="T8" fmla="*/ 0 w 574"/>
                <a:gd name="T9" fmla="*/ 6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65">
                  <a:moveTo>
                    <a:pt x="0" y="65"/>
                  </a:moveTo>
                  <a:lnTo>
                    <a:pt x="574" y="8"/>
                  </a:lnTo>
                  <a:lnTo>
                    <a:pt x="574" y="0"/>
                  </a:lnTo>
                  <a:lnTo>
                    <a:pt x="0" y="5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5" name="Freeform 312"/>
            <p:cNvSpPr/>
            <p:nvPr/>
          </p:nvSpPr>
          <p:spPr bwMode="auto">
            <a:xfrm>
              <a:off x="5835650" y="5489575"/>
              <a:ext cx="2030412" cy="1470025"/>
            </a:xfrm>
            <a:custGeom>
              <a:gdLst>
                <a:gd name="T0" fmla="*/ 81 w 479"/>
                <a:gd name="T1" fmla="*/ 24 h 347"/>
                <a:gd name="T2" fmla="*/ 314 w 479"/>
                <a:gd name="T3" fmla="*/ 318 h 347"/>
                <a:gd name="T4" fmla="*/ 359 w 479"/>
                <a:gd name="T5" fmla="*/ 343 h 347"/>
                <a:gd name="T6" fmla="*/ 400 w 479"/>
                <a:gd name="T7" fmla="*/ 346 h 347"/>
                <a:gd name="T8" fmla="*/ 460 w 479"/>
                <a:gd name="T9" fmla="*/ 318 h 347"/>
                <a:gd name="T10" fmla="*/ 398 w 479"/>
                <a:gd name="T11" fmla="*/ 325 h 347"/>
                <a:gd name="T12" fmla="*/ 376 w 479"/>
                <a:gd name="T13" fmla="*/ 297 h 347"/>
                <a:gd name="T14" fmla="*/ 332 w 479"/>
                <a:gd name="T15" fmla="*/ 280 h 347"/>
                <a:gd name="T16" fmla="*/ 220 w 479"/>
                <a:gd name="T17" fmla="*/ 171 h 347"/>
                <a:gd name="T18" fmla="*/ 81 w 479"/>
                <a:gd name="T19" fmla="*/ 24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47">
                  <a:moveTo>
                    <a:pt x="81" y="24"/>
                  </a:moveTo>
                  <a:cubicBezTo>
                    <a:pt x="0" y="89"/>
                    <a:pt x="247" y="265"/>
                    <a:pt x="314" y="318"/>
                  </a:cubicBezTo>
                  <a:cubicBezTo>
                    <a:pt x="327" y="329"/>
                    <a:pt x="341" y="341"/>
                    <a:pt x="359" y="343"/>
                  </a:cubicBezTo>
                  <a:cubicBezTo>
                    <a:pt x="368" y="344"/>
                    <a:pt x="393" y="347"/>
                    <a:pt x="400" y="346"/>
                  </a:cubicBezTo>
                  <a:cubicBezTo>
                    <a:pt x="479" y="329"/>
                    <a:pt x="469" y="317"/>
                    <a:pt x="460" y="318"/>
                  </a:cubicBezTo>
                  <a:cubicBezTo>
                    <a:pt x="444" y="320"/>
                    <a:pt x="420" y="322"/>
                    <a:pt x="398" y="325"/>
                  </a:cubicBezTo>
                  <a:cubicBezTo>
                    <a:pt x="384" y="326"/>
                    <a:pt x="385" y="299"/>
                    <a:pt x="376" y="297"/>
                  </a:cubicBezTo>
                  <a:cubicBezTo>
                    <a:pt x="357" y="293"/>
                    <a:pt x="341" y="286"/>
                    <a:pt x="332" y="280"/>
                  </a:cubicBezTo>
                  <a:cubicBezTo>
                    <a:pt x="285" y="247"/>
                    <a:pt x="239" y="189"/>
                    <a:pt x="220" y="171"/>
                  </a:cubicBezTo>
                  <a:cubicBezTo>
                    <a:pt x="141" y="93"/>
                    <a:pt x="110" y="0"/>
                    <a:pt x="81" y="24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6" name="Freeform 313"/>
            <p:cNvSpPr/>
            <p:nvPr/>
          </p:nvSpPr>
          <p:spPr bwMode="auto">
            <a:xfrm>
              <a:off x="5937250" y="5632450"/>
              <a:ext cx="1873250" cy="1327150"/>
            </a:xfrm>
            <a:custGeom>
              <a:gdLst>
                <a:gd name="T0" fmla="*/ 47 w 442"/>
                <a:gd name="T1" fmla="*/ 0 h 313"/>
                <a:gd name="T2" fmla="*/ 290 w 442"/>
                <a:gd name="T3" fmla="*/ 284 h 313"/>
                <a:gd name="T4" fmla="*/ 335 w 442"/>
                <a:gd name="T5" fmla="*/ 309 h 313"/>
                <a:gd name="T6" fmla="*/ 376 w 442"/>
                <a:gd name="T7" fmla="*/ 312 h 313"/>
                <a:gd name="T8" fmla="*/ 433 w 442"/>
                <a:gd name="T9" fmla="*/ 295 h 313"/>
                <a:gd name="T10" fmla="*/ 442 w 442"/>
                <a:gd name="T11" fmla="*/ 287 h 313"/>
                <a:gd name="T12" fmla="*/ 442 w 442"/>
                <a:gd name="T13" fmla="*/ 287 h 313"/>
                <a:gd name="T14" fmla="*/ 366 w 442"/>
                <a:gd name="T15" fmla="*/ 305 h 313"/>
                <a:gd name="T16" fmla="*/ 292 w 442"/>
                <a:gd name="T17" fmla="*/ 274 h 313"/>
                <a:gd name="T18" fmla="*/ 109 w 442"/>
                <a:gd name="T19" fmla="*/ 97 h 313"/>
                <a:gd name="T20" fmla="*/ 48 w 442"/>
                <a:gd name="T21" fmla="*/ 0 h 313"/>
                <a:gd name="T22" fmla="*/ 47 w 442"/>
                <a:gd name="T23" fmla="*/ 0 h 3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2" h="313">
                  <a:moveTo>
                    <a:pt x="47" y="0"/>
                  </a:moveTo>
                  <a:cubicBezTo>
                    <a:pt x="0" y="72"/>
                    <a:pt x="226" y="233"/>
                    <a:pt x="290" y="284"/>
                  </a:cubicBezTo>
                  <a:cubicBezTo>
                    <a:pt x="303" y="295"/>
                    <a:pt x="317" y="307"/>
                    <a:pt x="335" y="309"/>
                  </a:cubicBezTo>
                  <a:cubicBezTo>
                    <a:pt x="344" y="310"/>
                    <a:pt x="369" y="313"/>
                    <a:pt x="376" y="312"/>
                  </a:cubicBezTo>
                  <a:cubicBezTo>
                    <a:pt x="406" y="306"/>
                    <a:pt x="423" y="300"/>
                    <a:pt x="433" y="295"/>
                  </a:cubicBezTo>
                  <a:cubicBezTo>
                    <a:pt x="439" y="290"/>
                    <a:pt x="442" y="287"/>
                    <a:pt x="442" y="287"/>
                  </a:cubicBezTo>
                  <a:cubicBezTo>
                    <a:pt x="442" y="287"/>
                    <a:pt x="442" y="287"/>
                    <a:pt x="442" y="287"/>
                  </a:cubicBezTo>
                  <a:cubicBezTo>
                    <a:pt x="442" y="287"/>
                    <a:pt x="394" y="305"/>
                    <a:pt x="366" y="305"/>
                  </a:cubicBezTo>
                  <a:cubicBezTo>
                    <a:pt x="338" y="305"/>
                    <a:pt x="307" y="286"/>
                    <a:pt x="292" y="274"/>
                  </a:cubicBezTo>
                  <a:cubicBezTo>
                    <a:pt x="278" y="261"/>
                    <a:pt x="151" y="144"/>
                    <a:pt x="109" y="97"/>
                  </a:cubicBezTo>
                  <a:cubicBezTo>
                    <a:pt x="67" y="51"/>
                    <a:pt x="48" y="0"/>
                    <a:pt x="48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7" name="Freeform 314"/>
            <p:cNvSpPr/>
            <p:nvPr/>
          </p:nvSpPr>
          <p:spPr bwMode="auto">
            <a:xfrm>
              <a:off x="5594350" y="5103813"/>
              <a:ext cx="576262" cy="685800"/>
            </a:xfrm>
            <a:custGeom>
              <a:gdLst>
                <a:gd name="T0" fmla="*/ 128 w 136"/>
                <a:gd name="T1" fmla="*/ 0 h 162"/>
                <a:gd name="T2" fmla="*/ 69 w 136"/>
                <a:gd name="T3" fmla="*/ 39 h 162"/>
                <a:gd name="T4" fmla="*/ 19 w 136"/>
                <a:gd name="T5" fmla="*/ 127 h 162"/>
                <a:gd name="T6" fmla="*/ 0 w 136"/>
                <a:gd name="T7" fmla="*/ 162 h 162"/>
                <a:gd name="T8" fmla="*/ 90 w 136"/>
                <a:gd name="T9" fmla="*/ 121 h 162"/>
                <a:gd name="T10" fmla="*/ 133 w 136"/>
                <a:gd name="T11" fmla="*/ 43 h 162"/>
                <a:gd name="T12" fmla="*/ 128 w 136"/>
                <a:gd name="T13" fmla="*/ 0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62">
                  <a:moveTo>
                    <a:pt x="128" y="0"/>
                  </a:moveTo>
                  <a:cubicBezTo>
                    <a:pt x="128" y="0"/>
                    <a:pt x="104" y="7"/>
                    <a:pt x="69" y="39"/>
                  </a:cubicBezTo>
                  <a:cubicBezTo>
                    <a:pt x="34" y="71"/>
                    <a:pt x="31" y="101"/>
                    <a:pt x="19" y="127"/>
                  </a:cubicBezTo>
                  <a:cubicBezTo>
                    <a:pt x="7" y="153"/>
                    <a:pt x="0" y="162"/>
                    <a:pt x="0" y="162"/>
                  </a:cubicBezTo>
                  <a:cubicBezTo>
                    <a:pt x="0" y="162"/>
                    <a:pt x="56" y="149"/>
                    <a:pt x="90" y="121"/>
                  </a:cubicBezTo>
                  <a:cubicBezTo>
                    <a:pt x="123" y="93"/>
                    <a:pt x="130" y="69"/>
                    <a:pt x="133" y="43"/>
                  </a:cubicBezTo>
                  <a:cubicBezTo>
                    <a:pt x="136" y="16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F79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8" name="Freeform 315"/>
            <p:cNvSpPr/>
            <p:nvPr/>
          </p:nvSpPr>
          <p:spPr bwMode="auto">
            <a:xfrm>
              <a:off x="5594350" y="5200650"/>
              <a:ext cx="568325" cy="588963"/>
            </a:xfrm>
            <a:custGeom>
              <a:gdLst>
                <a:gd name="T0" fmla="*/ 0 w 134"/>
                <a:gd name="T1" fmla="*/ 139 h 139"/>
                <a:gd name="T2" fmla="*/ 90 w 134"/>
                <a:gd name="T3" fmla="*/ 98 h 139"/>
                <a:gd name="T4" fmla="*/ 133 w 134"/>
                <a:gd name="T5" fmla="*/ 20 h 139"/>
                <a:gd name="T6" fmla="*/ 133 w 134"/>
                <a:gd name="T7" fmla="*/ 3 h 139"/>
                <a:gd name="T8" fmla="*/ 105 w 134"/>
                <a:gd name="T9" fmla="*/ 0 h 139"/>
                <a:gd name="T10" fmla="*/ 72 w 134"/>
                <a:gd name="T11" fmla="*/ 33 h 139"/>
                <a:gd name="T12" fmla="*/ 36 w 134"/>
                <a:gd name="T13" fmla="*/ 102 h 139"/>
                <a:gd name="T14" fmla="*/ 78 w 134"/>
                <a:gd name="T15" fmla="*/ 42 h 139"/>
                <a:gd name="T16" fmla="*/ 101 w 134"/>
                <a:gd name="T17" fmla="*/ 23 h 139"/>
                <a:gd name="T18" fmla="*/ 86 w 134"/>
                <a:gd name="T19" fmla="*/ 55 h 139"/>
                <a:gd name="T20" fmla="*/ 55 w 134"/>
                <a:gd name="T21" fmla="*/ 102 h 139"/>
                <a:gd name="T22" fmla="*/ 104 w 134"/>
                <a:gd name="T23" fmla="*/ 57 h 139"/>
                <a:gd name="T24" fmla="*/ 116 w 134"/>
                <a:gd name="T25" fmla="*/ 44 h 139"/>
                <a:gd name="T26" fmla="*/ 0 w 134"/>
                <a:gd name="T27" fmla="*/ 139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139">
                  <a:moveTo>
                    <a:pt x="0" y="139"/>
                  </a:moveTo>
                  <a:cubicBezTo>
                    <a:pt x="0" y="139"/>
                    <a:pt x="56" y="126"/>
                    <a:pt x="90" y="98"/>
                  </a:cubicBezTo>
                  <a:cubicBezTo>
                    <a:pt x="123" y="70"/>
                    <a:pt x="130" y="46"/>
                    <a:pt x="133" y="20"/>
                  </a:cubicBezTo>
                  <a:cubicBezTo>
                    <a:pt x="134" y="13"/>
                    <a:pt x="134" y="8"/>
                    <a:pt x="133" y="3"/>
                  </a:cubicBezTo>
                  <a:cubicBezTo>
                    <a:pt x="124" y="2"/>
                    <a:pt x="105" y="0"/>
                    <a:pt x="105" y="0"/>
                  </a:cubicBezTo>
                  <a:cubicBezTo>
                    <a:pt x="105" y="0"/>
                    <a:pt x="90" y="8"/>
                    <a:pt x="72" y="33"/>
                  </a:cubicBezTo>
                  <a:cubicBezTo>
                    <a:pt x="53" y="58"/>
                    <a:pt x="36" y="103"/>
                    <a:pt x="36" y="102"/>
                  </a:cubicBezTo>
                  <a:cubicBezTo>
                    <a:pt x="36" y="100"/>
                    <a:pt x="65" y="58"/>
                    <a:pt x="78" y="42"/>
                  </a:cubicBezTo>
                  <a:cubicBezTo>
                    <a:pt x="91" y="26"/>
                    <a:pt x="101" y="23"/>
                    <a:pt x="101" y="23"/>
                  </a:cubicBezTo>
                  <a:cubicBezTo>
                    <a:pt x="101" y="23"/>
                    <a:pt x="99" y="32"/>
                    <a:pt x="86" y="55"/>
                  </a:cubicBezTo>
                  <a:cubicBezTo>
                    <a:pt x="74" y="79"/>
                    <a:pt x="52" y="104"/>
                    <a:pt x="55" y="102"/>
                  </a:cubicBezTo>
                  <a:cubicBezTo>
                    <a:pt x="58" y="99"/>
                    <a:pt x="94" y="67"/>
                    <a:pt x="104" y="57"/>
                  </a:cubicBezTo>
                  <a:cubicBezTo>
                    <a:pt x="113" y="47"/>
                    <a:pt x="116" y="44"/>
                    <a:pt x="116" y="44"/>
                  </a:cubicBezTo>
                  <a:cubicBezTo>
                    <a:pt x="73" y="107"/>
                    <a:pt x="69" y="106"/>
                    <a:pt x="0" y="139"/>
                  </a:cubicBezTo>
                  <a:close/>
                </a:path>
              </a:pathLst>
            </a:custGeom>
            <a:solidFill>
              <a:srgbClr val="F68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9" name="Freeform 316"/>
            <p:cNvSpPr/>
            <p:nvPr/>
          </p:nvSpPr>
          <p:spPr bwMode="auto">
            <a:xfrm>
              <a:off x="5675313" y="4484688"/>
              <a:ext cx="703262" cy="890588"/>
            </a:xfrm>
            <a:custGeom>
              <a:gdLst>
                <a:gd name="T0" fmla="*/ 7 w 166"/>
                <a:gd name="T1" fmla="*/ 0 h 210"/>
                <a:gd name="T2" fmla="*/ 103 w 166"/>
                <a:gd name="T3" fmla="*/ 200 h 210"/>
                <a:gd name="T4" fmla="*/ 166 w 166"/>
                <a:gd name="T5" fmla="*/ 206 h 210"/>
                <a:gd name="T6" fmla="*/ 7 w 166"/>
                <a:gd name="T7" fmla="*/ 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210">
                  <a:moveTo>
                    <a:pt x="7" y="0"/>
                  </a:moveTo>
                  <a:cubicBezTo>
                    <a:pt x="0" y="27"/>
                    <a:pt x="26" y="163"/>
                    <a:pt x="103" y="200"/>
                  </a:cubicBezTo>
                  <a:cubicBezTo>
                    <a:pt x="122" y="210"/>
                    <a:pt x="166" y="206"/>
                    <a:pt x="166" y="20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3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0" name="Freeform 317"/>
            <p:cNvSpPr/>
            <p:nvPr/>
          </p:nvSpPr>
          <p:spPr bwMode="auto">
            <a:xfrm>
              <a:off x="5599113" y="3843338"/>
              <a:ext cx="1863725" cy="1573213"/>
            </a:xfrm>
            <a:custGeom>
              <a:gdLst>
                <a:gd name="T0" fmla="*/ 199 w 440"/>
                <a:gd name="T1" fmla="*/ 10 h 371"/>
                <a:gd name="T2" fmla="*/ 401 w 440"/>
                <a:gd name="T3" fmla="*/ 160 h 371"/>
                <a:gd name="T4" fmla="*/ 414 w 440"/>
                <a:gd name="T5" fmla="*/ 201 h 371"/>
                <a:gd name="T6" fmla="*/ 264 w 440"/>
                <a:gd name="T7" fmla="*/ 362 h 371"/>
                <a:gd name="T8" fmla="*/ 87 w 440"/>
                <a:gd name="T9" fmla="*/ 307 h 371"/>
                <a:gd name="T10" fmla="*/ 199 w 440"/>
                <a:gd name="T11" fmla="*/ 10 h 3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371">
                  <a:moveTo>
                    <a:pt x="199" y="10"/>
                  </a:moveTo>
                  <a:cubicBezTo>
                    <a:pt x="291" y="0"/>
                    <a:pt x="399" y="62"/>
                    <a:pt x="401" y="160"/>
                  </a:cubicBezTo>
                  <a:cubicBezTo>
                    <a:pt x="402" y="170"/>
                    <a:pt x="411" y="191"/>
                    <a:pt x="414" y="201"/>
                  </a:cubicBezTo>
                  <a:cubicBezTo>
                    <a:pt x="440" y="289"/>
                    <a:pt x="348" y="353"/>
                    <a:pt x="264" y="362"/>
                  </a:cubicBezTo>
                  <a:cubicBezTo>
                    <a:pt x="179" y="371"/>
                    <a:pt x="128" y="354"/>
                    <a:pt x="87" y="307"/>
                  </a:cubicBezTo>
                  <a:cubicBezTo>
                    <a:pt x="0" y="247"/>
                    <a:pt x="34" y="28"/>
                    <a:pt x="199" y="10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1" name="Freeform 318"/>
            <p:cNvSpPr/>
            <p:nvPr/>
          </p:nvSpPr>
          <p:spPr bwMode="auto">
            <a:xfrm>
              <a:off x="5934075" y="4891088"/>
              <a:ext cx="1431925" cy="788988"/>
            </a:xfrm>
            <a:custGeom>
              <a:gdLst>
                <a:gd name="T0" fmla="*/ 338 w 338"/>
                <a:gd name="T1" fmla="*/ 0 h 186"/>
                <a:gd name="T2" fmla="*/ 0 w 338"/>
                <a:gd name="T3" fmla="*/ 54 h 186"/>
                <a:gd name="T4" fmla="*/ 13 w 338"/>
                <a:gd name="T5" fmla="*/ 38 h 186"/>
                <a:gd name="T6" fmla="*/ 338 w 338"/>
                <a:gd name="T7" fmla="*/ 0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186">
                  <a:moveTo>
                    <a:pt x="338" y="0"/>
                  </a:moveTo>
                  <a:cubicBezTo>
                    <a:pt x="314" y="128"/>
                    <a:pt x="94" y="174"/>
                    <a:pt x="0" y="54"/>
                  </a:cubicBezTo>
                  <a:cubicBezTo>
                    <a:pt x="6" y="45"/>
                    <a:pt x="14" y="37"/>
                    <a:pt x="13" y="38"/>
                  </a:cubicBezTo>
                  <a:cubicBezTo>
                    <a:pt x="2" y="93"/>
                    <a:pt x="259" y="186"/>
                    <a:pt x="338" y="0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2" name="Freeform 319"/>
            <p:cNvSpPr/>
            <p:nvPr/>
          </p:nvSpPr>
          <p:spPr bwMode="auto">
            <a:xfrm>
              <a:off x="6845300" y="3814763"/>
              <a:ext cx="434975" cy="525463"/>
            </a:xfrm>
            <a:custGeom>
              <a:gdLst>
                <a:gd name="T0" fmla="*/ 2 w 103"/>
                <a:gd name="T1" fmla="*/ 26 h 124"/>
                <a:gd name="T2" fmla="*/ 103 w 103"/>
                <a:gd name="T3" fmla="*/ 124 h 124"/>
                <a:gd name="T4" fmla="*/ 86 w 103"/>
                <a:gd name="T5" fmla="*/ 113 h 124"/>
                <a:gd name="T6" fmla="*/ 69 w 103"/>
                <a:gd name="T7" fmla="*/ 65 h 124"/>
                <a:gd name="T8" fmla="*/ 73 w 103"/>
                <a:gd name="T9" fmla="*/ 99 h 124"/>
                <a:gd name="T10" fmla="*/ 2 w 103"/>
                <a:gd name="T11" fmla="*/ 26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24">
                  <a:moveTo>
                    <a:pt x="2" y="26"/>
                  </a:moveTo>
                  <a:cubicBezTo>
                    <a:pt x="0" y="0"/>
                    <a:pt x="90" y="11"/>
                    <a:pt x="103" y="12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3" y="99"/>
                    <a:pt x="73" y="99"/>
                    <a:pt x="73" y="99"/>
                  </a:cubicBezTo>
                  <a:lnTo>
                    <a:pt x="2" y="26"/>
                  </a:lnTo>
                  <a:close/>
                </a:path>
              </a:pathLst>
            </a:custGeom>
            <a:solidFill>
              <a:srgbClr val="F3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3" name="Freeform 320"/>
            <p:cNvSpPr>
              <a:spLocks noEditPoints="1"/>
            </p:cNvSpPr>
            <p:nvPr/>
          </p:nvSpPr>
          <p:spPr bwMode="auto">
            <a:xfrm>
              <a:off x="7081837" y="4000500"/>
              <a:ext cx="198437" cy="339725"/>
            </a:xfrm>
            <a:custGeom>
              <a:gdLst>
                <a:gd name="T0" fmla="*/ 46 w 47"/>
                <a:gd name="T1" fmla="*/ 72 h 80"/>
                <a:gd name="T2" fmla="*/ 47 w 47"/>
                <a:gd name="T3" fmla="*/ 80 h 80"/>
                <a:gd name="T4" fmla="*/ 30 w 47"/>
                <a:gd name="T5" fmla="*/ 69 h 80"/>
                <a:gd name="T6" fmla="*/ 16 w 47"/>
                <a:gd name="T7" fmla="*/ 30 h 80"/>
                <a:gd name="T8" fmla="*/ 34 w 47"/>
                <a:gd name="T9" fmla="*/ 65 h 80"/>
                <a:gd name="T10" fmla="*/ 46 w 47"/>
                <a:gd name="T11" fmla="*/ 72 h 80"/>
                <a:gd name="T12" fmla="*/ 13 w 47"/>
                <a:gd name="T13" fmla="*/ 24 h 80"/>
                <a:gd name="T14" fmla="*/ 0 w 47"/>
                <a:gd name="T15" fmla="*/ 0 h 80"/>
                <a:gd name="T16" fmla="*/ 8 w 47"/>
                <a:gd name="T17" fmla="*/ 46 h 80"/>
                <a:gd name="T18" fmla="*/ 17 w 47"/>
                <a:gd name="T19" fmla="*/ 55 h 80"/>
                <a:gd name="T20" fmla="*/ 13 w 47"/>
                <a:gd name="T21" fmla="*/ 2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0">
                  <a:moveTo>
                    <a:pt x="46" y="72"/>
                  </a:moveTo>
                  <a:cubicBezTo>
                    <a:pt x="47" y="75"/>
                    <a:pt x="47" y="77"/>
                    <a:pt x="47" y="80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34" y="65"/>
                    <a:pt x="34" y="65"/>
                    <a:pt x="34" y="65"/>
                  </a:cubicBezTo>
                  <a:lnTo>
                    <a:pt x="46" y="72"/>
                  </a:lnTo>
                  <a:close/>
                  <a:moveTo>
                    <a:pt x="13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7" y="55"/>
                    <a:pt x="17" y="55"/>
                    <a:pt x="17" y="55"/>
                  </a:cubicBezTo>
                  <a:lnTo>
                    <a:pt x="13" y="24"/>
                  </a:lnTo>
                  <a:close/>
                </a:path>
              </a:pathLst>
            </a:custGeom>
            <a:solidFill>
              <a:srgbClr val="F68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4" name="Freeform 321"/>
            <p:cNvSpPr/>
            <p:nvPr/>
          </p:nvSpPr>
          <p:spPr bwMode="auto">
            <a:xfrm>
              <a:off x="5692775" y="3670300"/>
              <a:ext cx="1397000" cy="1377950"/>
            </a:xfrm>
            <a:custGeom>
              <a:gdLst>
                <a:gd name="T0" fmla="*/ 59 w 330"/>
                <a:gd name="T1" fmla="*/ 177 h 325"/>
                <a:gd name="T2" fmla="*/ 67 w 330"/>
                <a:gd name="T3" fmla="*/ 140 h 325"/>
                <a:gd name="T4" fmla="*/ 144 w 330"/>
                <a:gd name="T5" fmla="*/ 66 h 325"/>
                <a:gd name="T6" fmla="*/ 330 w 330"/>
                <a:gd name="T7" fmla="*/ 81 h 325"/>
                <a:gd name="T8" fmla="*/ 261 w 330"/>
                <a:gd name="T9" fmla="*/ 25 h 325"/>
                <a:gd name="T10" fmla="*/ 70 w 330"/>
                <a:gd name="T11" fmla="*/ 64 h 325"/>
                <a:gd name="T12" fmla="*/ 3 w 330"/>
                <a:gd name="T13" fmla="*/ 187 h 325"/>
                <a:gd name="T14" fmla="*/ 25 w 330"/>
                <a:gd name="T15" fmla="*/ 283 h 325"/>
                <a:gd name="T16" fmla="*/ 41 w 330"/>
                <a:gd name="T17" fmla="*/ 269 h 325"/>
                <a:gd name="T18" fmla="*/ 82 w 330"/>
                <a:gd name="T19" fmla="*/ 325 h 325"/>
                <a:gd name="T20" fmla="*/ 105 w 330"/>
                <a:gd name="T21" fmla="*/ 304 h 325"/>
                <a:gd name="T22" fmla="*/ 59 w 330"/>
                <a:gd name="T23" fmla="*/ 177 h 3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325">
                  <a:moveTo>
                    <a:pt x="59" y="177"/>
                  </a:moveTo>
                  <a:cubicBezTo>
                    <a:pt x="61" y="162"/>
                    <a:pt x="57" y="162"/>
                    <a:pt x="67" y="140"/>
                  </a:cubicBezTo>
                  <a:cubicBezTo>
                    <a:pt x="77" y="119"/>
                    <a:pt x="87" y="88"/>
                    <a:pt x="144" y="66"/>
                  </a:cubicBezTo>
                  <a:cubicBezTo>
                    <a:pt x="200" y="44"/>
                    <a:pt x="330" y="81"/>
                    <a:pt x="330" y="81"/>
                  </a:cubicBezTo>
                  <a:cubicBezTo>
                    <a:pt x="330" y="81"/>
                    <a:pt x="320" y="50"/>
                    <a:pt x="261" y="25"/>
                  </a:cubicBezTo>
                  <a:cubicBezTo>
                    <a:pt x="203" y="0"/>
                    <a:pt x="111" y="28"/>
                    <a:pt x="70" y="64"/>
                  </a:cubicBezTo>
                  <a:cubicBezTo>
                    <a:pt x="29" y="100"/>
                    <a:pt x="7" y="151"/>
                    <a:pt x="3" y="187"/>
                  </a:cubicBezTo>
                  <a:cubicBezTo>
                    <a:pt x="0" y="224"/>
                    <a:pt x="25" y="283"/>
                    <a:pt x="25" y="283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82" y="325"/>
                    <a:pt x="82" y="325"/>
                    <a:pt x="82" y="325"/>
                  </a:cubicBezTo>
                  <a:cubicBezTo>
                    <a:pt x="105" y="304"/>
                    <a:pt x="105" y="304"/>
                    <a:pt x="105" y="304"/>
                  </a:cubicBezTo>
                  <a:cubicBezTo>
                    <a:pt x="105" y="304"/>
                    <a:pt x="65" y="204"/>
                    <a:pt x="59" y="177"/>
                  </a:cubicBezTo>
                  <a:close/>
                </a:path>
              </a:pathLst>
            </a:custGeom>
            <a:solidFill>
              <a:srgbClr val="F79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5" name="Freeform 322"/>
            <p:cNvSpPr/>
            <p:nvPr/>
          </p:nvSpPr>
          <p:spPr bwMode="auto">
            <a:xfrm>
              <a:off x="5891213" y="4294188"/>
              <a:ext cx="246062" cy="754063"/>
            </a:xfrm>
            <a:custGeom>
              <a:gdLst>
                <a:gd name="T0" fmla="*/ 35 w 58"/>
                <a:gd name="T1" fmla="*/ 178 h 178"/>
                <a:gd name="T2" fmla="*/ 58 w 58"/>
                <a:gd name="T3" fmla="*/ 157 h 178"/>
                <a:gd name="T4" fmla="*/ 12 w 58"/>
                <a:gd name="T5" fmla="*/ 30 h 178"/>
                <a:gd name="T6" fmla="*/ 0 w 58"/>
                <a:gd name="T7" fmla="*/ 0 h 178"/>
                <a:gd name="T8" fmla="*/ 16 w 58"/>
                <a:gd name="T9" fmla="*/ 70 h 178"/>
                <a:gd name="T10" fmla="*/ 49 w 58"/>
                <a:gd name="T11" fmla="*/ 154 h 178"/>
                <a:gd name="T12" fmla="*/ 35 w 58"/>
                <a:gd name="T13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78">
                  <a:moveTo>
                    <a:pt x="35" y="178"/>
                  </a:move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18" y="57"/>
                    <a:pt x="12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61"/>
                    <a:pt x="16" y="70"/>
                  </a:cubicBezTo>
                  <a:cubicBezTo>
                    <a:pt x="20" y="79"/>
                    <a:pt x="49" y="154"/>
                    <a:pt x="49" y="154"/>
                  </a:cubicBezTo>
                  <a:lnTo>
                    <a:pt x="35" y="178"/>
                  </a:lnTo>
                  <a:close/>
                </a:path>
              </a:pathLst>
            </a:custGeom>
            <a:solidFill>
              <a:srgbClr val="F68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6" name="Freeform 323"/>
            <p:cNvSpPr/>
            <p:nvPr/>
          </p:nvSpPr>
          <p:spPr bwMode="auto">
            <a:xfrm>
              <a:off x="5853113" y="3830638"/>
              <a:ext cx="1330325" cy="720725"/>
            </a:xfrm>
            <a:custGeom>
              <a:gdLst>
                <a:gd name="T0" fmla="*/ 0 w 314"/>
                <a:gd name="T1" fmla="*/ 109 h 170"/>
                <a:gd name="T2" fmla="*/ 42 w 314"/>
                <a:gd name="T3" fmla="*/ 170 h 170"/>
                <a:gd name="T4" fmla="*/ 95 w 314"/>
                <a:gd name="T5" fmla="*/ 144 h 170"/>
                <a:gd name="T6" fmla="*/ 76 w 314"/>
                <a:gd name="T7" fmla="*/ 71 h 170"/>
                <a:gd name="T8" fmla="*/ 109 w 314"/>
                <a:gd name="T9" fmla="*/ 138 h 170"/>
                <a:gd name="T10" fmla="*/ 145 w 314"/>
                <a:gd name="T11" fmla="*/ 123 h 170"/>
                <a:gd name="T12" fmla="*/ 235 w 314"/>
                <a:gd name="T13" fmla="*/ 101 h 170"/>
                <a:gd name="T14" fmla="*/ 221 w 314"/>
                <a:gd name="T15" fmla="*/ 47 h 170"/>
                <a:gd name="T16" fmla="*/ 255 w 314"/>
                <a:gd name="T17" fmla="*/ 99 h 170"/>
                <a:gd name="T18" fmla="*/ 314 w 314"/>
                <a:gd name="T19" fmla="*/ 101 h 170"/>
                <a:gd name="T20" fmla="*/ 292 w 314"/>
                <a:gd name="T21" fmla="*/ 43 h 170"/>
                <a:gd name="T22" fmla="*/ 150 w 314"/>
                <a:gd name="T23" fmla="*/ 12 h 170"/>
                <a:gd name="T24" fmla="*/ 0 w 314"/>
                <a:gd name="T25" fmla="*/ 109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4" h="170">
                  <a:moveTo>
                    <a:pt x="0" y="109"/>
                  </a:moveTo>
                  <a:cubicBezTo>
                    <a:pt x="42" y="170"/>
                    <a:pt x="42" y="170"/>
                    <a:pt x="42" y="170"/>
                  </a:cubicBezTo>
                  <a:cubicBezTo>
                    <a:pt x="42" y="170"/>
                    <a:pt x="52" y="163"/>
                    <a:pt x="95" y="144"/>
                  </a:cubicBezTo>
                  <a:cubicBezTo>
                    <a:pt x="87" y="112"/>
                    <a:pt x="76" y="71"/>
                    <a:pt x="76" y="71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9" y="133"/>
                    <a:pt x="131" y="128"/>
                    <a:pt x="145" y="123"/>
                  </a:cubicBezTo>
                  <a:cubicBezTo>
                    <a:pt x="177" y="110"/>
                    <a:pt x="208" y="104"/>
                    <a:pt x="235" y="101"/>
                  </a:cubicBezTo>
                  <a:cubicBezTo>
                    <a:pt x="221" y="47"/>
                    <a:pt x="221" y="47"/>
                    <a:pt x="221" y="47"/>
                  </a:cubicBezTo>
                  <a:cubicBezTo>
                    <a:pt x="255" y="99"/>
                    <a:pt x="255" y="99"/>
                    <a:pt x="255" y="99"/>
                  </a:cubicBezTo>
                  <a:cubicBezTo>
                    <a:pt x="290" y="98"/>
                    <a:pt x="314" y="101"/>
                    <a:pt x="314" y="101"/>
                  </a:cubicBezTo>
                  <a:cubicBezTo>
                    <a:pt x="309" y="79"/>
                    <a:pt x="304" y="58"/>
                    <a:pt x="292" y="43"/>
                  </a:cubicBezTo>
                  <a:cubicBezTo>
                    <a:pt x="264" y="11"/>
                    <a:pt x="213" y="0"/>
                    <a:pt x="150" y="12"/>
                  </a:cubicBezTo>
                  <a:cubicBezTo>
                    <a:pt x="56" y="31"/>
                    <a:pt x="0" y="109"/>
                    <a:pt x="0" y="109"/>
                  </a:cubicBezTo>
                  <a:close/>
                </a:path>
              </a:pathLst>
            </a:custGeom>
            <a:solidFill>
              <a:srgbClr val="F79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7" name="Freeform 324"/>
            <p:cNvSpPr/>
            <p:nvPr/>
          </p:nvSpPr>
          <p:spPr bwMode="auto">
            <a:xfrm>
              <a:off x="6030913" y="3929063"/>
              <a:ext cx="1147762" cy="622300"/>
            </a:xfrm>
            <a:custGeom>
              <a:gdLst>
                <a:gd name="T0" fmla="*/ 0 w 271"/>
                <a:gd name="T1" fmla="*/ 147 h 147"/>
                <a:gd name="T2" fmla="*/ 53 w 271"/>
                <a:gd name="T3" fmla="*/ 121 h 147"/>
                <a:gd name="T4" fmla="*/ 34 w 271"/>
                <a:gd name="T5" fmla="*/ 48 h 147"/>
                <a:gd name="T6" fmla="*/ 67 w 271"/>
                <a:gd name="T7" fmla="*/ 115 h 147"/>
                <a:gd name="T8" fmla="*/ 103 w 271"/>
                <a:gd name="T9" fmla="*/ 100 h 147"/>
                <a:gd name="T10" fmla="*/ 193 w 271"/>
                <a:gd name="T11" fmla="*/ 78 h 147"/>
                <a:gd name="T12" fmla="*/ 179 w 271"/>
                <a:gd name="T13" fmla="*/ 24 h 147"/>
                <a:gd name="T14" fmla="*/ 213 w 271"/>
                <a:gd name="T15" fmla="*/ 76 h 147"/>
                <a:gd name="T16" fmla="*/ 271 w 271"/>
                <a:gd name="T17" fmla="*/ 78 h 147"/>
                <a:gd name="T18" fmla="*/ 222 w 271"/>
                <a:gd name="T19" fmla="*/ 71 h 147"/>
                <a:gd name="T20" fmla="*/ 170 w 271"/>
                <a:gd name="T21" fmla="*/ 3 h 147"/>
                <a:gd name="T22" fmla="*/ 184 w 271"/>
                <a:gd name="T23" fmla="*/ 70 h 147"/>
                <a:gd name="T24" fmla="*/ 145 w 271"/>
                <a:gd name="T25" fmla="*/ 74 h 147"/>
                <a:gd name="T26" fmla="*/ 74 w 271"/>
                <a:gd name="T27" fmla="*/ 102 h 147"/>
                <a:gd name="T28" fmla="*/ 30 w 271"/>
                <a:gd name="T29" fmla="*/ 35 h 147"/>
                <a:gd name="T30" fmla="*/ 39 w 271"/>
                <a:gd name="T31" fmla="*/ 115 h 147"/>
                <a:gd name="T32" fmla="*/ 0 w 271"/>
                <a:gd name="T33" fmla="*/ 147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147">
                  <a:moveTo>
                    <a:pt x="0" y="147"/>
                  </a:moveTo>
                  <a:cubicBezTo>
                    <a:pt x="0" y="147"/>
                    <a:pt x="10" y="140"/>
                    <a:pt x="53" y="121"/>
                  </a:cubicBezTo>
                  <a:cubicBezTo>
                    <a:pt x="45" y="89"/>
                    <a:pt x="34" y="48"/>
                    <a:pt x="34" y="48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77" y="110"/>
                    <a:pt x="89" y="105"/>
                    <a:pt x="103" y="100"/>
                  </a:cubicBezTo>
                  <a:cubicBezTo>
                    <a:pt x="135" y="87"/>
                    <a:pt x="166" y="81"/>
                    <a:pt x="193" y="7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45" y="75"/>
                    <a:pt x="268" y="78"/>
                    <a:pt x="271" y="78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169" y="6"/>
                    <a:pt x="170" y="3"/>
                  </a:cubicBezTo>
                  <a:cubicBezTo>
                    <a:pt x="170" y="0"/>
                    <a:pt x="184" y="70"/>
                    <a:pt x="184" y="70"/>
                  </a:cubicBezTo>
                  <a:cubicBezTo>
                    <a:pt x="184" y="70"/>
                    <a:pt x="167" y="70"/>
                    <a:pt x="145" y="74"/>
                  </a:cubicBezTo>
                  <a:cubicBezTo>
                    <a:pt x="124" y="78"/>
                    <a:pt x="74" y="102"/>
                    <a:pt x="74" y="10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9" y="115"/>
                    <a:pt x="39" y="115"/>
                    <a:pt x="39" y="115"/>
                  </a:cubicBezTo>
                  <a:lnTo>
                    <a:pt x="0" y="147"/>
                  </a:lnTo>
                  <a:close/>
                </a:path>
              </a:pathLst>
            </a:custGeom>
            <a:solidFill>
              <a:srgbClr val="F68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8" name="Freeform 325"/>
            <p:cNvSpPr/>
            <p:nvPr/>
          </p:nvSpPr>
          <p:spPr bwMode="auto">
            <a:xfrm>
              <a:off x="5645150" y="4662488"/>
              <a:ext cx="385762" cy="542925"/>
            </a:xfrm>
            <a:custGeom>
              <a:gdLst>
                <a:gd name="T0" fmla="*/ 11 w 91"/>
                <a:gd name="T1" fmla="*/ 25 h 128"/>
                <a:gd name="T2" fmla="*/ 65 w 91"/>
                <a:gd name="T3" fmla="*/ 27 h 128"/>
                <a:gd name="T4" fmla="*/ 80 w 91"/>
                <a:gd name="T5" fmla="*/ 109 h 128"/>
                <a:gd name="T6" fmla="*/ 23 w 91"/>
                <a:gd name="T7" fmla="*/ 94 h 128"/>
                <a:gd name="T8" fmla="*/ 11 w 91"/>
                <a:gd name="T9" fmla="*/ 25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28">
                  <a:moveTo>
                    <a:pt x="11" y="25"/>
                  </a:moveTo>
                  <a:cubicBezTo>
                    <a:pt x="23" y="6"/>
                    <a:pt x="45" y="0"/>
                    <a:pt x="65" y="27"/>
                  </a:cubicBezTo>
                  <a:cubicBezTo>
                    <a:pt x="85" y="54"/>
                    <a:pt x="91" y="91"/>
                    <a:pt x="80" y="109"/>
                  </a:cubicBezTo>
                  <a:cubicBezTo>
                    <a:pt x="68" y="128"/>
                    <a:pt x="42" y="121"/>
                    <a:pt x="23" y="94"/>
                  </a:cubicBezTo>
                  <a:cubicBezTo>
                    <a:pt x="3" y="67"/>
                    <a:pt x="0" y="43"/>
                    <a:pt x="11" y="25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9" name="Freeform 326"/>
            <p:cNvSpPr/>
            <p:nvPr/>
          </p:nvSpPr>
          <p:spPr bwMode="auto">
            <a:xfrm>
              <a:off x="6535737" y="4822825"/>
              <a:ext cx="584200" cy="284163"/>
            </a:xfrm>
            <a:custGeom>
              <a:gdLst>
                <a:gd name="T0" fmla="*/ 0 w 138"/>
                <a:gd name="T1" fmla="*/ 32 h 67"/>
                <a:gd name="T2" fmla="*/ 49 w 138"/>
                <a:gd name="T3" fmla="*/ 47 h 67"/>
                <a:gd name="T4" fmla="*/ 91 w 138"/>
                <a:gd name="T5" fmla="*/ 39 h 67"/>
                <a:gd name="T6" fmla="*/ 123 w 138"/>
                <a:gd name="T7" fmla="*/ 20 h 67"/>
                <a:gd name="T8" fmla="*/ 132 w 138"/>
                <a:gd name="T9" fmla="*/ 0 h 67"/>
                <a:gd name="T10" fmla="*/ 0 w 138"/>
                <a:gd name="T11" fmla="*/ 32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67">
                  <a:moveTo>
                    <a:pt x="0" y="32"/>
                  </a:moveTo>
                  <a:cubicBezTo>
                    <a:pt x="11" y="43"/>
                    <a:pt x="30" y="47"/>
                    <a:pt x="49" y="47"/>
                  </a:cubicBezTo>
                  <a:cubicBezTo>
                    <a:pt x="63" y="46"/>
                    <a:pt x="78" y="44"/>
                    <a:pt x="91" y="39"/>
                  </a:cubicBezTo>
                  <a:cubicBezTo>
                    <a:pt x="104" y="34"/>
                    <a:pt x="116" y="28"/>
                    <a:pt x="123" y="20"/>
                  </a:cubicBezTo>
                  <a:cubicBezTo>
                    <a:pt x="129" y="14"/>
                    <a:pt x="132" y="7"/>
                    <a:pt x="132" y="0"/>
                  </a:cubicBezTo>
                  <a:cubicBezTo>
                    <a:pt x="138" y="53"/>
                    <a:pt x="15" y="67"/>
                    <a:pt x="0" y="32"/>
                  </a:cubicBezTo>
                  <a:close/>
                </a:path>
              </a:pathLst>
            </a:custGeom>
            <a:solidFill>
              <a:srgbClr val="B06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0" name="Freeform 327"/>
            <p:cNvSpPr/>
            <p:nvPr/>
          </p:nvSpPr>
          <p:spPr bwMode="auto">
            <a:xfrm>
              <a:off x="6792912" y="4591050"/>
              <a:ext cx="131762" cy="287338"/>
            </a:xfrm>
            <a:custGeom>
              <a:gdLst>
                <a:gd name="T0" fmla="*/ 3 w 31"/>
                <a:gd name="T1" fmla="*/ 0 h 68"/>
                <a:gd name="T2" fmla="*/ 31 w 31"/>
                <a:gd name="T3" fmla="*/ 42 h 68"/>
                <a:gd name="T4" fmla="*/ 8 w 31"/>
                <a:gd name="T5" fmla="*/ 62 h 68"/>
                <a:gd name="T6" fmla="*/ 22 w 31"/>
                <a:gd name="T7" fmla="*/ 45 h 68"/>
                <a:gd name="T8" fmla="*/ 3 w 31"/>
                <a:gd name="T9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8">
                  <a:moveTo>
                    <a:pt x="3" y="0"/>
                  </a:moveTo>
                  <a:cubicBezTo>
                    <a:pt x="5" y="19"/>
                    <a:pt x="9" y="39"/>
                    <a:pt x="31" y="42"/>
                  </a:cubicBezTo>
                  <a:cubicBezTo>
                    <a:pt x="31" y="55"/>
                    <a:pt x="3" y="68"/>
                    <a:pt x="8" y="62"/>
                  </a:cubicBezTo>
                  <a:cubicBezTo>
                    <a:pt x="9" y="61"/>
                    <a:pt x="22" y="45"/>
                    <a:pt x="22" y="45"/>
                  </a:cubicBezTo>
                  <a:cubicBezTo>
                    <a:pt x="0" y="43"/>
                    <a:pt x="2" y="17"/>
                    <a:pt x="3" y="0"/>
                  </a:cubicBezTo>
                  <a:close/>
                </a:path>
              </a:pathLst>
            </a:custGeom>
            <a:solidFill>
              <a:srgbClr val="CF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1" name="Freeform 328"/>
            <p:cNvSpPr/>
            <p:nvPr/>
          </p:nvSpPr>
          <p:spPr bwMode="auto">
            <a:xfrm>
              <a:off x="2794000" y="4518025"/>
              <a:ext cx="622300" cy="665163"/>
            </a:xfrm>
            <a:custGeom>
              <a:gdLst>
                <a:gd name="T0" fmla="*/ 127 w 147"/>
                <a:gd name="T1" fmla="*/ 116 h 157"/>
                <a:gd name="T2" fmla="*/ 117 w 147"/>
                <a:gd name="T3" fmla="*/ 102 h 157"/>
                <a:gd name="T4" fmla="*/ 116 w 147"/>
                <a:gd name="T5" fmla="*/ 103 h 157"/>
                <a:gd name="T6" fmla="*/ 105 w 147"/>
                <a:gd name="T7" fmla="*/ 96 h 157"/>
                <a:gd name="T8" fmla="*/ 91 w 147"/>
                <a:gd name="T9" fmla="*/ 88 h 157"/>
                <a:gd name="T10" fmla="*/ 77 w 147"/>
                <a:gd name="T11" fmla="*/ 81 h 157"/>
                <a:gd name="T12" fmla="*/ 79 w 147"/>
                <a:gd name="T13" fmla="*/ 73 h 157"/>
                <a:gd name="T14" fmla="*/ 80 w 147"/>
                <a:gd name="T15" fmla="*/ 63 h 157"/>
                <a:gd name="T16" fmla="*/ 75 w 147"/>
                <a:gd name="T17" fmla="*/ 51 h 157"/>
                <a:gd name="T18" fmla="*/ 70 w 147"/>
                <a:gd name="T19" fmla="*/ 35 h 157"/>
                <a:gd name="T20" fmla="*/ 62 w 147"/>
                <a:gd name="T21" fmla="*/ 23 h 157"/>
                <a:gd name="T22" fmla="*/ 57 w 147"/>
                <a:gd name="T23" fmla="*/ 8 h 157"/>
                <a:gd name="T24" fmla="*/ 41 w 147"/>
                <a:gd name="T25" fmla="*/ 4 h 157"/>
                <a:gd name="T26" fmla="*/ 29 w 147"/>
                <a:gd name="T27" fmla="*/ 2 h 157"/>
                <a:gd name="T28" fmla="*/ 20 w 147"/>
                <a:gd name="T29" fmla="*/ 13 h 157"/>
                <a:gd name="T30" fmla="*/ 11 w 147"/>
                <a:gd name="T31" fmla="*/ 27 h 157"/>
                <a:gd name="T32" fmla="*/ 7 w 147"/>
                <a:gd name="T33" fmla="*/ 39 h 157"/>
                <a:gd name="T34" fmla="*/ 9 w 147"/>
                <a:gd name="T35" fmla="*/ 45 h 157"/>
                <a:gd name="T36" fmla="*/ 12 w 147"/>
                <a:gd name="T37" fmla="*/ 66 h 157"/>
                <a:gd name="T38" fmla="*/ 20 w 147"/>
                <a:gd name="T39" fmla="*/ 79 h 157"/>
                <a:gd name="T40" fmla="*/ 18 w 147"/>
                <a:gd name="T41" fmla="*/ 91 h 157"/>
                <a:gd name="T42" fmla="*/ 26 w 147"/>
                <a:gd name="T43" fmla="*/ 107 h 157"/>
                <a:gd name="T44" fmla="*/ 32 w 147"/>
                <a:gd name="T45" fmla="*/ 123 h 157"/>
                <a:gd name="T46" fmla="*/ 45 w 147"/>
                <a:gd name="T47" fmla="*/ 131 h 157"/>
                <a:gd name="T48" fmla="*/ 47 w 147"/>
                <a:gd name="T49" fmla="*/ 135 h 157"/>
                <a:gd name="T50" fmla="*/ 64 w 147"/>
                <a:gd name="T51" fmla="*/ 143 h 157"/>
                <a:gd name="T52" fmla="*/ 79 w 147"/>
                <a:gd name="T53" fmla="*/ 156 h 157"/>
                <a:gd name="T54" fmla="*/ 90 w 147"/>
                <a:gd name="T55" fmla="*/ 149 h 157"/>
                <a:gd name="T56" fmla="*/ 94 w 147"/>
                <a:gd name="T57" fmla="*/ 149 h 157"/>
                <a:gd name="T58" fmla="*/ 108 w 147"/>
                <a:gd name="T59" fmla="*/ 153 h 157"/>
                <a:gd name="T60" fmla="*/ 116 w 147"/>
                <a:gd name="T61" fmla="*/ 152 h 157"/>
                <a:gd name="T62" fmla="*/ 135 w 147"/>
                <a:gd name="T63" fmla="*/ 147 h 157"/>
                <a:gd name="T64" fmla="*/ 146 w 147"/>
                <a:gd name="T65" fmla="*/ 134 h 157"/>
                <a:gd name="T66" fmla="*/ 126 w 147"/>
                <a:gd name="T67" fmla="*/ 121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" h="157">
                  <a:moveTo>
                    <a:pt x="126" y="121"/>
                  </a:moveTo>
                  <a:cubicBezTo>
                    <a:pt x="127" y="120"/>
                    <a:pt x="128" y="119"/>
                    <a:pt x="127" y="116"/>
                  </a:cubicBezTo>
                  <a:cubicBezTo>
                    <a:pt x="128" y="114"/>
                    <a:pt x="129" y="111"/>
                    <a:pt x="128" y="109"/>
                  </a:cubicBezTo>
                  <a:cubicBezTo>
                    <a:pt x="127" y="104"/>
                    <a:pt x="122" y="101"/>
                    <a:pt x="117" y="102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5" y="98"/>
                    <a:pt x="110" y="95"/>
                    <a:pt x="105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4" y="90"/>
                    <a:pt x="98" y="86"/>
                    <a:pt x="92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89" y="83"/>
                    <a:pt x="83" y="80"/>
                    <a:pt x="77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9" y="79"/>
                    <a:pt x="80" y="76"/>
                    <a:pt x="79" y="73"/>
                  </a:cubicBezTo>
                  <a:cubicBezTo>
                    <a:pt x="79" y="72"/>
                    <a:pt x="78" y="71"/>
                    <a:pt x="78" y="71"/>
                  </a:cubicBezTo>
                  <a:cubicBezTo>
                    <a:pt x="80" y="69"/>
                    <a:pt x="80" y="66"/>
                    <a:pt x="80" y="63"/>
                  </a:cubicBezTo>
                  <a:cubicBezTo>
                    <a:pt x="79" y="60"/>
                    <a:pt x="77" y="58"/>
                    <a:pt x="74" y="57"/>
                  </a:cubicBezTo>
                  <a:cubicBezTo>
                    <a:pt x="75" y="55"/>
                    <a:pt x="75" y="53"/>
                    <a:pt x="75" y="51"/>
                  </a:cubicBezTo>
                  <a:cubicBezTo>
                    <a:pt x="74" y="47"/>
                    <a:pt x="71" y="45"/>
                    <a:pt x="67" y="44"/>
                  </a:cubicBezTo>
                  <a:cubicBezTo>
                    <a:pt x="70" y="41"/>
                    <a:pt x="70" y="38"/>
                    <a:pt x="70" y="35"/>
                  </a:cubicBezTo>
                  <a:cubicBezTo>
                    <a:pt x="69" y="31"/>
                    <a:pt x="66" y="28"/>
                    <a:pt x="62" y="27"/>
                  </a:cubicBezTo>
                  <a:cubicBezTo>
                    <a:pt x="62" y="26"/>
                    <a:pt x="62" y="24"/>
                    <a:pt x="62" y="23"/>
                  </a:cubicBezTo>
                  <a:cubicBezTo>
                    <a:pt x="61" y="20"/>
                    <a:pt x="59" y="17"/>
                    <a:pt x="56" y="15"/>
                  </a:cubicBezTo>
                  <a:cubicBezTo>
                    <a:pt x="58" y="13"/>
                    <a:pt x="58" y="10"/>
                    <a:pt x="57" y="8"/>
                  </a:cubicBezTo>
                  <a:cubicBezTo>
                    <a:pt x="56" y="3"/>
                    <a:pt x="51" y="0"/>
                    <a:pt x="45" y="1"/>
                  </a:cubicBezTo>
                  <a:cubicBezTo>
                    <a:pt x="44" y="1"/>
                    <a:pt x="42" y="2"/>
                    <a:pt x="41" y="4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6" y="2"/>
                    <a:pt x="32" y="1"/>
                    <a:pt x="29" y="2"/>
                  </a:cubicBezTo>
                  <a:cubicBezTo>
                    <a:pt x="24" y="3"/>
                    <a:pt x="21" y="8"/>
                    <a:pt x="22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8" y="14"/>
                    <a:pt x="16" y="15"/>
                    <a:pt x="15" y="16"/>
                  </a:cubicBezTo>
                  <a:cubicBezTo>
                    <a:pt x="11" y="19"/>
                    <a:pt x="10" y="23"/>
                    <a:pt x="11" y="27"/>
                  </a:cubicBezTo>
                  <a:cubicBezTo>
                    <a:pt x="11" y="28"/>
                    <a:pt x="11" y="28"/>
                    <a:pt x="11" y="29"/>
                  </a:cubicBezTo>
                  <a:cubicBezTo>
                    <a:pt x="8" y="31"/>
                    <a:pt x="6" y="35"/>
                    <a:pt x="7" y="39"/>
                  </a:cubicBezTo>
                  <a:cubicBezTo>
                    <a:pt x="7" y="42"/>
                    <a:pt x="9" y="44"/>
                    <a:pt x="11" y="45"/>
                  </a:cubicBezTo>
                  <a:cubicBezTo>
                    <a:pt x="10" y="45"/>
                    <a:pt x="10" y="45"/>
                    <a:pt x="9" y="45"/>
                  </a:cubicBezTo>
                  <a:cubicBezTo>
                    <a:pt x="4" y="47"/>
                    <a:pt x="0" y="52"/>
                    <a:pt x="2" y="58"/>
                  </a:cubicBezTo>
                  <a:cubicBezTo>
                    <a:pt x="3" y="63"/>
                    <a:pt x="7" y="66"/>
                    <a:pt x="12" y="66"/>
                  </a:cubicBezTo>
                  <a:cubicBezTo>
                    <a:pt x="11" y="68"/>
                    <a:pt x="10" y="70"/>
                    <a:pt x="11" y="73"/>
                  </a:cubicBezTo>
                  <a:cubicBezTo>
                    <a:pt x="12" y="77"/>
                    <a:pt x="16" y="79"/>
                    <a:pt x="20" y="79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18" y="84"/>
                    <a:pt x="17" y="88"/>
                    <a:pt x="18" y="91"/>
                  </a:cubicBezTo>
                  <a:cubicBezTo>
                    <a:pt x="19" y="96"/>
                    <a:pt x="22" y="99"/>
                    <a:pt x="26" y="100"/>
                  </a:cubicBezTo>
                  <a:cubicBezTo>
                    <a:pt x="25" y="102"/>
                    <a:pt x="25" y="104"/>
                    <a:pt x="26" y="107"/>
                  </a:cubicBezTo>
                  <a:cubicBezTo>
                    <a:pt x="27" y="111"/>
                    <a:pt x="30" y="114"/>
                    <a:pt x="33" y="115"/>
                  </a:cubicBezTo>
                  <a:cubicBezTo>
                    <a:pt x="32" y="117"/>
                    <a:pt x="31" y="120"/>
                    <a:pt x="32" y="123"/>
                  </a:cubicBezTo>
                  <a:cubicBezTo>
                    <a:pt x="34" y="129"/>
                    <a:pt x="39" y="132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2"/>
                    <a:pt x="45" y="133"/>
                  </a:cubicBezTo>
                  <a:cubicBezTo>
                    <a:pt x="46" y="134"/>
                    <a:pt x="46" y="134"/>
                    <a:pt x="47" y="135"/>
                  </a:cubicBezTo>
                  <a:cubicBezTo>
                    <a:pt x="49" y="142"/>
                    <a:pt x="56" y="146"/>
                    <a:pt x="62" y="144"/>
                  </a:cubicBezTo>
                  <a:cubicBezTo>
                    <a:pt x="63" y="144"/>
                    <a:pt x="63" y="143"/>
                    <a:pt x="64" y="143"/>
                  </a:cubicBezTo>
                  <a:cubicBezTo>
                    <a:pt x="64" y="144"/>
                    <a:pt x="64" y="146"/>
                    <a:pt x="64" y="147"/>
                  </a:cubicBezTo>
                  <a:cubicBezTo>
                    <a:pt x="66" y="153"/>
                    <a:pt x="73" y="157"/>
                    <a:pt x="79" y="156"/>
                  </a:cubicBezTo>
                  <a:cubicBezTo>
                    <a:pt x="82" y="155"/>
                    <a:pt x="84" y="153"/>
                    <a:pt x="85" y="151"/>
                  </a:cubicBezTo>
                  <a:cubicBezTo>
                    <a:pt x="88" y="151"/>
                    <a:pt x="89" y="150"/>
                    <a:pt x="90" y="149"/>
                  </a:cubicBezTo>
                  <a:cubicBezTo>
                    <a:pt x="91" y="148"/>
                    <a:pt x="92" y="147"/>
                    <a:pt x="93" y="146"/>
                  </a:cubicBezTo>
                  <a:cubicBezTo>
                    <a:pt x="93" y="147"/>
                    <a:pt x="93" y="148"/>
                    <a:pt x="94" y="149"/>
                  </a:cubicBezTo>
                  <a:cubicBezTo>
                    <a:pt x="95" y="154"/>
                    <a:pt x="100" y="157"/>
                    <a:pt x="104" y="155"/>
                  </a:cubicBezTo>
                  <a:cubicBezTo>
                    <a:pt x="106" y="155"/>
                    <a:pt x="107" y="154"/>
                    <a:pt x="108" y="153"/>
                  </a:cubicBezTo>
                  <a:cubicBezTo>
                    <a:pt x="112" y="154"/>
                    <a:pt x="115" y="154"/>
                    <a:pt x="116" y="152"/>
                  </a:cubicBezTo>
                  <a:cubicBezTo>
                    <a:pt x="116" y="152"/>
                    <a:pt x="116" y="152"/>
                    <a:pt x="116" y="152"/>
                  </a:cubicBezTo>
                  <a:cubicBezTo>
                    <a:pt x="119" y="155"/>
                    <a:pt x="123" y="156"/>
                    <a:pt x="127" y="155"/>
                  </a:cubicBezTo>
                  <a:cubicBezTo>
                    <a:pt x="131" y="154"/>
                    <a:pt x="134" y="151"/>
                    <a:pt x="135" y="147"/>
                  </a:cubicBezTo>
                  <a:cubicBezTo>
                    <a:pt x="136" y="147"/>
                    <a:pt x="137" y="147"/>
                    <a:pt x="138" y="146"/>
                  </a:cubicBezTo>
                  <a:cubicBezTo>
                    <a:pt x="144" y="145"/>
                    <a:pt x="147" y="139"/>
                    <a:pt x="146" y="134"/>
                  </a:cubicBezTo>
                  <a:cubicBezTo>
                    <a:pt x="145" y="130"/>
                    <a:pt x="141" y="127"/>
                    <a:pt x="137" y="126"/>
                  </a:cubicBezTo>
                  <a:cubicBezTo>
                    <a:pt x="134" y="121"/>
                    <a:pt x="126" y="121"/>
                    <a:pt x="126" y="121"/>
                  </a:cubicBezTo>
                  <a:close/>
                </a:path>
              </a:pathLst>
            </a:custGeom>
            <a:solidFill>
              <a:srgbClr val="884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2" name="Freeform 329"/>
            <p:cNvSpPr/>
            <p:nvPr/>
          </p:nvSpPr>
          <p:spPr bwMode="auto">
            <a:xfrm>
              <a:off x="4103688" y="3967163"/>
              <a:ext cx="436562" cy="784225"/>
            </a:xfrm>
            <a:custGeom>
              <a:gdLst>
                <a:gd name="T0" fmla="*/ 26 w 103"/>
                <a:gd name="T1" fmla="*/ 153 h 185"/>
                <a:gd name="T2" fmla="*/ 25 w 103"/>
                <a:gd name="T3" fmla="*/ 136 h 185"/>
                <a:gd name="T4" fmla="*/ 25 w 103"/>
                <a:gd name="T5" fmla="*/ 136 h 185"/>
                <a:gd name="T6" fmla="*/ 28 w 103"/>
                <a:gd name="T7" fmla="*/ 123 h 185"/>
                <a:gd name="T8" fmla="*/ 34 w 103"/>
                <a:gd name="T9" fmla="*/ 107 h 185"/>
                <a:gd name="T10" fmla="*/ 39 w 103"/>
                <a:gd name="T11" fmla="*/ 93 h 185"/>
                <a:gd name="T12" fmla="*/ 32 w 103"/>
                <a:gd name="T13" fmla="*/ 89 h 185"/>
                <a:gd name="T14" fmla="*/ 24 w 103"/>
                <a:gd name="T15" fmla="*/ 82 h 185"/>
                <a:gd name="T16" fmla="*/ 20 w 103"/>
                <a:gd name="T17" fmla="*/ 70 h 185"/>
                <a:gd name="T18" fmla="*/ 12 w 103"/>
                <a:gd name="T19" fmla="*/ 54 h 185"/>
                <a:gd name="T20" fmla="*/ 10 w 103"/>
                <a:gd name="T21" fmla="*/ 40 h 185"/>
                <a:gd name="T22" fmla="*/ 2 w 103"/>
                <a:gd name="T23" fmla="*/ 27 h 185"/>
                <a:gd name="T24" fmla="*/ 12 w 103"/>
                <a:gd name="T25" fmla="*/ 12 h 185"/>
                <a:gd name="T26" fmla="*/ 19 w 103"/>
                <a:gd name="T27" fmla="*/ 3 h 185"/>
                <a:gd name="T28" fmla="*/ 33 w 103"/>
                <a:gd name="T29" fmla="*/ 4 h 185"/>
                <a:gd name="T30" fmla="*/ 50 w 103"/>
                <a:gd name="T31" fmla="*/ 9 h 185"/>
                <a:gd name="T32" fmla="*/ 61 w 103"/>
                <a:gd name="T33" fmla="*/ 14 h 185"/>
                <a:gd name="T34" fmla="*/ 63 w 103"/>
                <a:gd name="T35" fmla="*/ 20 h 185"/>
                <a:gd name="T36" fmla="*/ 75 w 103"/>
                <a:gd name="T37" fmla="*/ 37 h 185"/>
                <a:gd name="T38" fmla="*/ 79 w 103"/>
                <a:gd name="T39" fmla="*/ 52 h 185"/>
                <a:gd name="T40" fmla="*/ 89 w 103"/>
                <a:gd name="T41" fmla="*/ 59 h 185"/>
                <a:gd name="T42" fmla="*/ 94 w 103"/>
                <a:gd name="T43" fmla="*/ 76 h 185"/>
                <a:gd name="T44" fmla="*/ 100 w 103"/>
                <a:gd name="T45" fmla="*/ 92 h 185"/>
                <a:gd name="T46" fmla="*/ 96 w 103"/>
                <a:gd name="T47" fmla="*/ 107 h 185"/>
                <a:gd name="T48" fmla="*/ 98 w 103"/>
                <a:gd name="T49" fmla="*/ 112 h 185"/>
                <a:gd name="T50" fmla="*/ 91 w 103"/>
                <a:gd name="T51" fmla="*/ 129 h 185"/>
                <a:gd name="T52" fmla="*/ 89 w 103"/>
                <a:gd name="T53" fmla="*/ 148 h 185"/>
                <a:gd name="T54" fmla="*/ 76 w 103"/>
                <a:gd name="T55" fmla="*/ 151 h 185"/>
                <a:gd name="T56" fmla="*/ 74 w 103"/>
                <a:gd name="T57" fmla="*/ 154 h 185"/>
                <a:gd name="T58" fmla="*/ 66 w 103"/>
                <a:gd name="T59" fmla="*/ 166 h 185"/>
                <a:gd name="T60" fmla="*/ 59 w 103"/>
                <a:gd name="T61" fmla="*/ 171 h 185"/>
                <a:gd name="T62" fmla="*/ 42 w 103"/>
                <a:gd name="T63" fmla="*/ 180 h 185"/>
                <a:gd name="T64" fmla="*/ 25 w 103"/>
                <a:gd name="T65" fmla="*/ 178 h 185"/>
                <a:gd name="T66" fmla="*/ 31 w 103"/>
                <a:gd name="T67" fmla="*/ 156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85">
                  <a:moveTo>
                    <a:pt x="31" y="156"/>
                  </a:moveTo>
                  <a:cubicBezTo>
                    <a:pt x="30" y="155"/>
                    <a:pt x="28" y="155"/>
                    <a:pt x="26" y="153"/>
                  </a:cubicBezTo>
                  <a:cubicBezTo>
                    <a:pt x="24" y="152"/>
                    <a:pt x="22" y="150"/>
                    <a:pt x="21" y="148"/>
                  </a:cubicBezTo>
                  <a:cubicBezTo>
                    <a:pt x="19" y="144"/>
                    <a:pt x="20" y="138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3" y="131"/>
                    <a:pt x="24" y="126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5" y="118"/>
                    <a:pt x="27" y="111"/>
                    <a:pt x="33" y="108"/>
                  </a:cubicBezTo>
                  <a:cubicBezTo>
                    <a:pt x="33" y="108"/>
                    <a:pt x="34" y="108"/>
                    <a:pt x="34" y="107"/>
                  </a:cubicBezTo>
                  <a:cubicBezTo>
                    <a:pt x="32" y="102"/>
                    <a:pt x="34" y="96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93"/>
                    <a:pt x="33" y="91"/>
                    <a:pt x="32" y="89"/>
                  </a:cubicBezTo>
                  <a:cubicBezTo>
                    <a:pt x="31" y="88"/>
                    <a:pt x="31" y="87"/>
                    <a:pt x="31" y="86"/>
                  </a:cubicBezTo>
                  <a:cubicBezTo>
                    <a:pt x="28" y="86"/>
                    <a:pt x="26" y="84"/>
                    <a:pt x="24" y="82"/>
                  </a:cubicBezTo>
                  <a:cubicBezTo>
                    <a:pt x="23" y="79"/>
                    <a:pt x="23" y="76"/>
                    <a:pt x="24" y="74"/>
                  </a:cubicBezTo>
                  <a:cubicBezTo>
                    <a:pt x="22" y="73"/>
                    <a:pt x="21" y="72"/>
                    <a:pt x="20" y="70"/>
                  </a:cubicBezTo>
                  <a:cubicBezTo>
                    <a:pt x="18" y="66"/>
                    <a:pt x="18" y="62"/>
                    <a:pt x="20" y="60"/>
                  </a:cubicBezTo>
                  <a:cubicBezTo>
                    <a:pt x="17" y="59"/>
                    <a:pt x="14" y="57"/>
                    <a:pt x="12" y="54"/>
                  </a:cubicBezTo>
                  <a:cubicBezTo>
                    <a:pt x="10" y="51"/>
                    <a:pt x="10" y="47"/>
                    <a:pt x="12" y="44"/>
                  </a:cubicBezTo>
                  <a:cubicBezTo>
                    <a:pt x="11" y="43"/>
                    <a:pt x="10" y="41"/>
                    <a:pt x="10" y="40"/>
                  </a:cubicBezTo>
                  <a:cubicBezTo>
                    <a:pt x="8" y="37"/>
                    <a:pt x="8" y="34"/>
                    <a:pt x="8" y="31"/>
                  </a:cubicBezTo>
                  <a:cubicBezTo>
                    <a:pt x="6" y="31"/>
                    <a:pt x="4" y="29"/>
                    <a:pt x="2" y="27"/>
                  </a:cubicBezTo>
                  <a:cubicBezTo>
                    <a:pt x="0" y="22"/>
                    <a:pt x="2" y="16"/>
                    <a:pt x="6" y="13"/>
                  </a:cubicBezTo>
                  <a:cubicBezTo>
                    <a:pt x="8" y="12"/>
                    <a:pt x="10" y="12"/>
                    <a:pt x="12" y="12"/>
                  </a:cubicBezTo>
                  <a:cubicBezTo>
                    <a:pt x="12" y="11"/>
                    <a:pt x="13" y="11"/>
                    <a:pt x="14" y="10"/>
                  </a:cubicBezTo>
                  <a:cubicBezTo>
                    <a:pt x="14" y="7"/>
                    <a:pt x="16" y="4"/>
                    <a:pt x="19" y="3"/>
                  </a:cubicBezTo>
                  <a:cubicBezTo>
                    <a:pt x="23" y="0"/>
                    <a:pt x="29" y="2"/>
                    <a:pt x="32" y="5"/>
                  </a:cubicBezTo>
                  <a:cubicBezTo>
                    <a:pt x="32" y="5"/>
                    <a:pt x="33" y="5"/>
                    <a:pt x="33" y="4"/>
                  </a:cubicBezTo>
                  <a:cubicBezTo>
                    <a:pt x="35" y="3"/>
                    <a:pt x="37" y="3"/>
                    <a:pt x="39" y="3"/>
                  </a:cubicBezTo>
                  <a:cubicBezTo>
                    <a:pt x="43" y="3"/>
                    <a:pt x="47" y="5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4" y="9"/>
                    <a:pt x="59" y="10"/>
                    <a:pt x="61" y="14"/>
                  </a:cubicBezTo>
                  <a:cubicBezTo>
                    <a:pt x="62" y="17"/>
                    <a:pt x="62" y="19"/>
                    <a:pt x="62" y="21"/>
                  </a:cubicBezTo>
                  <a:cubicBezTo>
                    <a:pt x="62" y="21"/>
                    <a:pt x="63" y="21"/>
                    <a:pt x="63" y="20"/>
                  </a:cubicBezTo>
                  <a:cubicBezTo>
                    <a:pt x="68" y="17"/>
                    <a:pt x="75" y="19"/>
                    <a:pt x="77" y="24"/>
                  </a:cubicBezTo>
                  <a:cubicBezTo>
                    <a:pt x="80" y="28"/>
                    <a:pt x="79" y="34"/>
                    <a:pt x="75" y="37"/>
                  </a:cubicBezTo>
                  <a:cubicBezTo>
                    <a:pt x="77" y="37"/>
                    <a:pt x="79" y="39"/>
                    <a:pt x="81" y="41"/>
                  </a:cubicBezTo>
                  <a:cubicBezTo>
                    <a:pt x="83" y="45"/>
                    <a:pt x="82" y="49"/>
                    <a:pt x="79" y="52"/>
                  </a:cubicBezTo>
                  <a:cubicBezTo>
                    <a:pt x="80" y="53"/>
                    <a:pt x="80" y="53"/>
                    <a:pt x="81" y="54"/>
                  </a:cubicBezTo>
                  <a:cubicBezTo>
                    <a:pt x="84" y="54"/>
                    <a:pt x="87" y="56"/>
                    <a:pt x="89" y="59"/>
                  </a:cubicBezTo>
                  <a:cubicBezTo>
                    <a:pt x="91" y="63"/>
                    <a:pt x="91" y="68"/>
                    <a:pt x="88" y="71"/>
                  </a:cubicBezTo>
                  <a:cubicBezTo>
                    <a:pt x="91" y="72"/>
                    <a:pt x="93" y="74"/>
                    <a:pt x="94" y="76"/>
                  </a:cubicBezTo>
                  <a:cubicBezTo>
                    <a:pt x="96" y="80"/>
                    <a:pt x="96" y="84"/>
                    <a:pt x="94" y="87"/>
                  </a:cubicBezTo>
                  <a:cubicBezTo>
                    <a:pt x="97" y="88"/>
                    <a:pt x="99" y="90"/>
                    <a:pt x="100" y="92"/>
                  </a:cubicBezTo>
                  <a:cubicBezTo>
                    <a:pt x="103" y="97"/>
                    <a:pt x="101" y="104"/>
                    <a:pt x="96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7" y="107"/>
                    <a:pt x="97" y="108"/>
                    <a:pt x="97" y="108"/>
                  </a:cubicBezTo>
                  <a:cubicBezTo>
                    <a:pt x="98" y="109"/>
                    <a:pt x="98" y="110"/>
                    <a:pt x="98" y="112"/>
                  </a:cubicBezTo>
                  <a:cubicBezTo>
                    <a:pt x="101" y="117"/>
                    <a:pt x="99" y="125"/>
                    <a:pt x="93" y="128"/>
                  </a:cubicBezTo>
                  <a:cubicBezTo>
                    <a:pt x="92" y="128"/>
                    <a:pt x="92" y="129"/>
                    <a:pt x="91" y="129"/>
                  </a:cubicBezTo>
                  <a:cubicBezTo>
                    <a:pt x="92" y="130"/>
                    <a:pt x="93" y="131"/>
                    <a:pt x="94" y="132"/>
                  </a:cubicBezTo>
                  <a:cubicBezTo>
                    <a:pt x="97" y="138"/>
                    <a:pt x="95" y="145"/>
                    <a:pt x="89" y="148"/>
                  </a:cubicBezTo>
                  <a:cubicBezTo>
                    <a:pt x="86" y="149"/>
                    <a:pt x="84" y="150"/>
                    <a:pt x="81" y="149"/>
                  </a:cubicBezTo>
                  <a:cubicBezTo>
                    <a:pt x="79" y="151"/>
                    <a:pt x="78" y="151"/>
                    <a:pt x="76" y="151"/>
                  </a:cubicBezTo>
                  <a:cubicBezTo>
                    <a:pt x="75" y="151"/>
                    <a:pt x="73" y="151"/>
                    <a:pt x="71" y="151"/>
                  </a:cubicBezTo>
                  <a:cubicBezTo>
                    <a:pt x="72" y="152"/>
                    <a:pt x="73" y="153"/>
                    <a:pt x="74" y="154"/>
                  </a:cubicBezTo>
                  <a:cubicBezTo>
                    <a:pt x="76" y="158"/>
                    <a:pt x="75" y="163"/>
                    <a:pt x="70" y="165"/>
                  </a:cubicBezTo>
                  <a:cubicBezTo>
                    <a:pt x="69" y="166"/>
                    <a:pt x="67" y="167"/>
                    <a:pt x="66" y="166"/>
                  </a:cubicBezTo>
                  <a:cubicBezTo>
                    <a:pt x="64" y="170"/>
                    <a:pt x="62" y="172"/>
                    <a:pt x="60" y="172"/>
                  </a:cubicBezTo>
                  <a:cubicBezTo>
                    <a:pt x="59" y="171"/>
                    <a:pt x="59" y="171"/>
                    <a:pt x="59" y="171"/>
                  </a:cubicBezTo>
                  <a:cubicBezTo>
                    <a:pt x="60" y="175"/>
                    <a:pt x="58" y="179"/>
                    <a:pt x="54" y="181"/>
                  </a:cubicBezTo>
                  <a:cubicBezTo>
                    <a:pt x="50" y="183"/>
                    <a:pt x="45" y="183"/>
                    <a:pt x="42" y="180"/>
                  </a:cubicBezTo>
                  <a:cubicBezTo>
                    <a:pt x="41" y="181"/>
                    <a:pt x="40" y="182"/>
                    <a:pt x="39" y="182"/>
                  </a:cubicBezTo>
                  <a:cubicBezTo>
                    <a:pt x="34" y="185"/>
                    <a:pt x="28" y="183"/>
                    <a:pt x="25" y="178"/>
                  </a:cubicBezTo>
                  <a:cubicBezTo>
                    <a:pt x="23" y="175"/>
                    <a:pt x="24" y="170"/>
                    <a:pt x="26" y="167"/>
                  </a:cubicBezTo>
                  <a:cubicBezTo>
                    <a:pt x="25" y="161"/>
                    <a:pt x="31" y="156"/>
                    <a:pt x="31" y="156"/>
                  </a:cubicBezTo>
                  <a:close/>
                </a:path>
              </a:pathLst>
            </a:custGeom>
            <a:solidFill>
              <a:srgbClr val="884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3" name="Freeform 330"/>
            <p:cNvSpPr/>
            <p:nvPr/>
          </p:nvSpPr>
          <p:spPr bwMode="auto">
            <a:xfrm>
              <a:off x="2747963" y="5256213"/>
              <a:ext cx="982662" cy="1870075"/>
            </a:xfrm>
            <a:custGeom>
              <a:gdLst>
                <a:gd name="T0" fmla="*/ 211 w 232"/>
                <a:gd name="T1" fmla="*/ 30 h 441"/>
                <a:gd name="T2" fmla="*/ 11 w 232"/>
                <a:gd name="T3" fmla="*/ 94 h 441"/>
                <a:gd name="T4" fmla="*/ 30 w 232"/>
                <a:gd name="T5" fmla="*/ 365 h 441"/>
                <a:gd name="T6" fmla="*/ 210 w 232"/>
                <a:gd name="T7" fmla="*/ 349 h 441"/>
                <a:gd name="T8" fmla="*/ 198 w 232"/>
                <a:gd name="T9" fmla="*/ 215 h 441"/>
                <a:gd name="T10" fmla="*/ 211 w 232"/>
                <a:gd name="T11" fmla="*/ 30 h 4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441">
                  <a:moveTo>
                    <a:pt x="211" y="30"/>
                  </a:moveTo>
                  <a:cubicBezTo>
                    <a:pt x="153" y="5"/>
                    <a:pt x="35" y="0"/>
                    <a:pt x="11" y="94"/>
                  </a:cubicBezTo>
                  <a:cubicBezTo>
                    <a:pt x="6" y="114"/>
                    <a:pt x="0" y="344"/>
                    <a:pt x="30" y="365"/>
                  </a:cubicBezTo>
                  <a:cubicBezTo>
                    <a:pt x="138" y="441"/>
                    <a:pt x="163" y="368"/>
                    <a:pt x="210" y="349"/>
                  </a:cubicBezTo>
                  <a:cubicBezTo>
                    <a:pt x="232" y="340"/>
                    <a:pt x="199" y="250"/>
                    <a:pt x="198" y="215"/>
                  </a:cubicBezTo>
                  <a:cubicBezTo>
                    <a:pt x="196" y="180"/>
                    <a:pt x="211" y="30"/>
                    <a:pt x="211" y="30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4" name="Freeform 331"/>
            <p:cNvSpPr/>
            <p:nvPr/>
          </p:nvSpPr>
          <p:spPr bwMode="auto">
            <a:xfrm>
              <a:off x="3014663" y="5530850"/>
              <a:ext cx="635000" cy="1608138"/>
            </a:xfrm>
            <a:custGeom>
              <a:gdLst>
                <a:gd name="T0" fmla="*/ 150 w 150"/>
                <a:gd name="T1" fmla="*/ 228 h 379"/>
                <a:gd name="T2" fmla="*/ 135 w 150"/>
                <a:gd name="T3" fmla="*/ 150 h 379"/>
                <a:gd name="T4" fmla="*/ 143 w 150"/>
                <a:gd name="T5" fmla="*/ 19 h 379"/>
                <a:gd name="T6" fmla="*/ 31 w 150"/>
                <a:gd name="T7" fmla="*/ 8 h 379"/>
                <a:gd name="T8" fmla="*/ 4 w 150"/>
                <a:gd name="T9" fmla="*/ 116 h 379"/>
                <a:gd name="T10" fmla="*/ 118 w 150"/>
                <a:gd name="T11" fmla="*/ 302 h 379"/>
                <a:gd name="T12" fmla="*/ 150 w 150"/>
                <a:gd name="T13" fmla="*/ 228 h 3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379">
                  <a:moveTo>
                    <a:pt x="150" y="228"/>
                  </a:moveTo>
                  <a:cubicBezTo>
                    <a:pt x="144" y="200"/>
                    <a:pt x="135" y="168"/>
                    <a:pt x="135" y="150"/>
                  </a:cubicBezTo>
                  <a:cubicBezTo>
                    <a:pt x="134" y="129"/>
                    <a:pt x="139" y="66"/>
                    <a:pt x="143" y="19"/>
                  </a:cubicBezTo>
                  <a:cubicBezTo>
                    <a:pt x="97" y="5"/>
                    <a:pt x="39" y="0"/>
                    <a:pt x="31" y="8"/>
                  </a:cubicBezTo>
                  <a:cubicBezTo>
                    <a:pt x="16" y="21"/>
                    <a:pt x="8" y="86"/>
                    <a:pt x="4" y="116"/>
                  </a:cubicBezTo>
                  <a:cubicBezTo>
                    <a:pt x="0" y="149"/>
                    <a:pt x="7" y="379"/>
                    <a:pt x="118" y="302"/>
                  </a:cubicBezTo>
                  <a:cubicBezTo>
                    <a:pt x="118" y="302"/>
                    <a:pt x="133" y="270"/>
                    <a:pt x="150" y="228"/>
                  </a:cubicBezTo>
                  <a:close/>
                </a:path>
              </a:pathLst>
            </a:custGeom>
            <a:solidFill>
              <a:srgbClr val="715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5" name="Freeform 332"/>
            <p:cNvSpPr/>
            <p:nvPr/>
          </p:nvSpPr>
          <p:spPr bwMode="auto">
            <a:xfrm>
              <a:off x="2657475" y="5175250"/>
              <a:ext cx="1243012" cy="958850"/>
            </a:xfrm>
            <a:custGeom>
              <a:gdLst>
                <a:gd name="T0" fmla="*/ 207 w 293"/>
                <a:gd name="T1" fmla="*/ 91 h 226"/>
                <a:gd name="T2" fmla="*/ 82 w 293"/>
                <a:gd name="T3" fmla="*/ 112 h 226"/>
                <a:gd name="T4" fmla="*/ 28 w 293"/>
                <a:gd name="T5" fmla="*/ 215 h 226"/>
                <a:gd name="T6" fmla="*/ 69 w 293"/>
                <a:gd name="T7" fmla="*/ 38 h 226"/>
                <a:gd name="T8" fmla="*/ 272 w 293"/>
                <a:gd name="T9" fmla="*/ 49 h 226"/>
                <a:gd name="T10" fmla="*/ 207 w 293"/>
                <a:gd name="T11" fmla="*/ 91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26">
                  <a:moveTo>
                    <a:pt x="207" y="91"/>
                  </a:moveTo>
                  <a:cubicBezTo>
                    <a:pt x="186" y="92"/>
                    <a:pt x="124" y="80"/>
                    <a:pt x="82" y="112"/>
                  </a:cubicBezTo>
                  <a:cubicBezTo>
                    <a:pt x="40" y="144"/>
                    <a:pt x="49" y="204"/>
                    <a:pt x="28" y="215"/>
                  </a:cubicBezTo>
                  <a:cubicBezTo>
                    <a:pt x="7" y="226"/>
                    <a:pt x="0" y="77"/>
                    <a:pt x="69" y="38"/>
                  </a:cubicBezTo>
                  <a:cubicBezTo>
                    <a:pt x="136" y="0"/>
                    <a:pt x="250" y="29"/>
                    <a:pt x="272" y="49"/>
                  </a:cubicBezTo>
                  <a:cubicBezTo>
                    <a:pt x="293" y="70"/>
                    <a:pt x="207" y="91"/>
                    <a:pt x="207" y="91"/>
                  </a:cubicBezTo>
                  <a:close/>
                </a:path>
              </a:pathLst>
            </a:custGeom>
            <a:solidFill>
              <a:srgbClr val="72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6" name="Freeform 333"/>
            <p:cNvSpPr/>
            <p:nvPr/>
          </p:nvSpPr>
          <p:spPr bwMode="auto">
            <a:xfrm>
              <a:off x="3027363" y="7261225"/>
              <a:ext cx="749300" cy="1263650"/>
            </a:xfrm>
            <a:custGeom>
              <a:gdLst>
                <a:gd name="T0" fmla="*/ 177 w 177"/>
                <a:gd name="T1" fmla="*/ 14 h 298"/>
                <a:gd name="T2" fmla="*/ 43 w 177"/>
                <a:gd name="T3" fmla="*/ 298 h 298"/>
                <a:gd name="T4" fmla="*/ 2 w 177"/>
                <a:gd name="T5" fmla="*/ 277 h 298"/>
                <a:gd name="T6" fmla="*/ 98 w 177"/>
                <a:gd name="T7" fmla="*/ 0 h 298"/>
                <a:gd name="T8" fmla="*/ 177 w 177"/>
                <a:gd name="T9" fmla="*/ 14 h 2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98">
                  <a:moveTo>
                    <a:pt x="177" y="14"/>
                  </a:moveTo>
                  <a:cubicBezTo>
                    <a:pt x="132" y="110"/>
                    <a:pt x="101" y="201"/>
                    <a:pt x="43" y="298"/>
                  </a:cubicBezTo>
                  <a:cubicBezTo>
                    <a:pt x="43" y="298"/>
                    <a:pt x="0" y="288"/>
                    <a:pt x="2" y="277"/>
                  </a:cubicBezTo>
                  <a:cubicBezTo>
                    <a:pt x="29" y="168"/>
                    <a:pt x="63" y="102"/>
                    <a:pt x="98" y="0"/>
                  </a:cubicBezTo>
                  <a:lnTo>
                    <a:pt x="177" y="14"/>
                  </a:ln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7" name="Freeform 334"/>
            <p:cNvSpPr/>
            <p:nvPr/>
          </p:nvSpPr>
          <p:spPr bwMode="auto">
            <a:xfrm>
              <a:off x="3068638" y="7740650"/>
              <a:ext cx="258762" cy="609600"/>
            </a:xfrm>
            <a:custGeom>
              <a:gdLst>
                <a:gd name="T0" fmla="*/ 0 w 61"/>
                <a:gd name="T1" fmla="*/ 135 h 144"/>
                <a:gd name="T2" fmla="*/ 46 w 61"/>
                <a:gd name="T3" fmla="*/ 0 h 144"/>
                <a:gd name="T4" fmla="*/ 61 w 61"/>
                <a:gd name="T5" fmla="*/ 9 h 144"/>
                <a:gd name="T6" fmla="*/ 20 w 61"/>
                <a:gd name="T7" fmla="*/ 144 h 144"/>
                <a:gd name="T8" fmla="*/ 0 w 61"/>
                <a:gd name="T9" fmla="*/ 135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44">
                  <a:moveTo>
                    <a:pt x="0" y="135"/>
                  </a:moveTo>
                  <a:cubicBezTo>
                    <a:pt x="14" y="85"/>
                    <a:pt x="30" y="43"/>
                    <a:pt x="46" y="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6" y="24"/>
                    <a:pt x="20" y="144"/>
                    <a:pt x="20" y="144"/>
                  </a:cubicBezTo>
                  <a:cubicBezTo>
                    <a:pt x="20" y="144"/>
                    <a:pt x="11" y="140"/>
                    <a:pt x="0" y="135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8" name="Freeform 335"/>
            <p:cNvSpPr/>
            <p:nvPr/>
          </p:nvSpPr>
          <p:spPr bwMode="auto">
            <a:xfrm>
              <a:off x="4264025" y="7010400"/>
              <a:ext cx="919162" cy="1149350"/>
            </a:xfrm>
            <a:custGeom>
              <a:gdLst>
                <a:gd name="T0" fmla="*/ 0 w 217"/>
                <a:gd name="T1" fmla="*/ 43 h 271"/>
                <a:gd name="T2" fmla="*/ 176 w 217"/>
                <a:gd name="T3" fmla="*/ 271 h 271"/>
                <a:gd name="T4" fmla="*/ 217 w 217"/>
                <a:gd name="T5" fmla="*/ 247 h 271"/>
                <a:gd name="T6" fmla="*/ 138 w 217"/>
                <a:gd name="T7" fmla="*/ 100 h 271"/>
                <a:gd name="T8" fmla="*/ 32 w 217"/>
                <a:gd name="T9" fmla="*/ 6 h 271"/>
                <a:gd name="T10" fmla="*/ 0 w 217"/>
                <a:gd name="T11" fmla="*/ 43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271">
                  <a:moveTo>
                    <a:pt x="0" y="43"/>
                  </a:moveTo>
                  <a:cubicBezTo>
                    <a:pt x="30" y="70"/>
                    <a:pt x="117" y="208"/>
                    <a:pt x="176" y="271"/>
                  </a:cubicBezTo>
                  <a:cubicBezTo>
                    <a:pt x="217" y="247"/>
                    <a:pt x="217" y="247"/>
                    <a:pt x="217" y="247"/>
                  </a:cubicBezTo>
                  <a:cubicBezTo>
                    <a:pt x="217" y="247"/>
                    <a:pt x="142" y="108"/>
                    <a:pt x="138" y="100"/>
                  </a:cubicBezTo>
                  <a:cubicBezTo>
                    <a:pt x="133" y="91"/>
                    <a:pt x="44" y="0"/>
                    <a:pt x="32" y="6"/>
                  </a:cubicBezTo>
                  <a:cubicBezTo>
                    <a:pt x="20" y="11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9" name="Freeform 336"/>
            <p:cNvSpPr/>
            <p:nvPr/>
          </p:nvSpPr>
          <p:spPr bwMode="auto">
            <a:xfrm>
              <a:off x="4424363" y="7375525"/>
              <a:ext cx="636587" cy="784225"/>
            </a:xfrm>
            <a:custGeom>
              <a:gdLst>
                <a:gd name="T0" fmla="*/ 0 w 150"/>
                <a:gd name="T1" fmla="*/ 3 h 185"/>
                <a:gd name="T2" fmla="*/ 138 w 150"/>
                <a:gd name="T3" fmla="*/ 185 h 185"/>
                <a:gd name="T4" fmla="*/ 150 w 150"/>
                <a:gd name="T5" fmla="*/ 178 h 185"/>
                <a:gd name="T6" fmla="*/ 30 w 150"/>
                <a:gd name="T7" fmla="*/ 0 h 185"/>
                <a:gd name="T8" fmla="*/ 0 w 150"/>
                <a:gd name="T9" fmla="*/ 3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85">
                  <a:moveTo>
                    <a:pt x="0" y="3"/>
                  </a:moveTo>
                  <a:cubicBezTo>
                    <a:pt x="39" y="57"/>
                    <a:pt x="96" y="140"/>
                    <a:pt x="138" y="185"/>
                  </a:cubicBezTo>
                  <a:cubicBezTo>
                    <a:pt x="150" y="178"/>
                    <a:pt x="150" y="178"/>
                    <a:pt x="150" y="178"/>
                  </a:cubicBezTo>
                  <a:cubicBezTo>
                    <a:pt x="111" y="119"/>
                    <a:pt x="33" y="5"/>
                    <a:pt x="3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0" name="Freeform 337"/>
            <p:cNvSpPr/>
            <p:nvPr/>
          </p:nvSpPr>
          <p:spPr bwMode="auto">
            <a:xfrm>
              <a:off x="3022600" y="6624638"/>
              <a:ext cx="1847850" cy="1382713"/>
            </a:xfrm>
            <a:custGeom>
              <a:gdLst>
                <a:gd name="T0" fmla="*/ 86 w 436"/>
                <a:gd name="T1" fmla="*/ 0 h 326"/>
                <a:gd name="T2" fmla="*/ 0 w 436"/>
                <a:gd name="T3" fmla="*/ 245 h 326"/>
                <a:gd name="T4" fmla="*/ 154 w 436"/>
                <a:gd name="T5" fmla="*/ 301 h 326"/>
                <a:gd name="T6" fmla="*/ 216 w 436"/>
                <a:gd name="T7" fmla="*/ 154 h 326"/>
                <a:gd name="T8" fmla="*/ 326 w 436"/>
                <a:gd name="T9" fmla="*/ 270 h 326"/>
                <a:gd name="T10" fmla="*/ 436 w 436"/>
                <a:gd name="T11" fmla="*/ 179 h 326"/>
                <a:gd name="T12" fmla="*/ 284 w 436"/>
                <a:gd name="T13" fmla="*/ 11 h 326"/>
                <a:gd name="T14" fmla="*/ 86 w 436"/>
                <a:gd name="T15" fmla="*/ 0 h 3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326">
                  <a:moveTo>
                    <a:pt x="86" y="0"/>
                  </a:moveTo>
                  <a:cubicBezTo>
                    <a:pt x="63" y="74"/>
                    <a:pt x="32" y="191"/>
                    <a:pt x="0" y="245"/>
                  </a:cubicBezTo>
                  <a:cubicBezTo>
                    <a:pt x="35" y="320"/>
                    <a:pt x="135" y="326"/>
                    <a:pt x="154" y="301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315" y="268"/>
                    <a:pt x="326" y="270"/>
                  </a:cubicBezTo>
                  <a:cubicBezTo>
                    <a:pt x="338" y="271"/>
                    <a:pt x="432" y="184"/>
                    <a:pt x="436" y="179"/>
                  </a:cubicBezTo>
                  <a:cubicBezTo>
                    <a:pt x="284" y="11"/>
                    <a:pt x="284" y="11"/>
                    <a:pt x="284" y="11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1" name="Freeform 338"/>
            <p:cNvSpPr/>
            <p:nvPr/>
          </p:nvSpPr>
          <p:spPr bwMode="auto">
            <a:xfrm>
              <a:off x="3022600" y="6832600"/>
              <a:ext cx="1304925" cy="1174750"/>
            </a:xfrm>
            <a:custGeom>
              <a:gdLst>
                <a:gd name="T0" fmla="*/ 71 w 308"/>
                <a:gd name="T1" fmla="*/ 1 h 277"/>
                <a:gd name="T2" fmla="*/ 0 w 308"/>
                <a:gd name="T3" fmla="*/ 196 h 277"/>
                <a:gd name="T4" fmla="*/ 154 w 308"/>
                <a:gd name="T5" fmla="*/ 252 h 277"/>
                <a:gd name="T6" fmla="*/ 81 w 308"/>
                <a:gd name="T7" fmla="*/ 230 h 277"/>
                <a:gd name="T8" fmla="*/ 32 w 308"/>
                <a:gd name="T9" fmla="*/ 204 h 277"/>
                <a:gd name="T10" fmla="*/ 79 w 308"/>
                <a:gd name="T11" fmla="*/ 107 h 277"/>
                <a:gd name="T12" fmla="*/ 102 w 308"/>
                <a:gd name="T13" fmla="*/ 30 h 277"/>
                <a:gd name="T14" fmla="*/ 195 w 308"/>
                <a:gd name="T15" fmla="*/ 37 h 277"/>
                <a:gd name="T16" fmla="*/ 306 w 308"/>
                <a:gd name="T17" fmla="*/ 4 h 277"/>
                <a:gd name="T18" fmla="*/ 71 w 308"/>
                <a:gd name="T19" fmla="*/ 1 h 2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277">
                  <a:moveTo>
                    <a:pt x="71" y="1"/>
                  </a:moveTo>
                  <a:cubicBezTo>
                    <a:pt x="50" y="70"/>
                    <a:pt x="25" y="153"/>
                    <a:pt x="0" y="196"/>
                  </a:cubicBezTo>
                  <a:cubicBezTo>
                    <a:pt x="35" y="271"/>
                    <a:pt x="135" y="277"/>
                    <a:pt x="154" y="252"/>
                  </a:cubicBezTo>
                  <a:cubicBezTo>
                    <a:pt x="154" y="252"/>
                    <a:pt x="119" y="241"/>
                    <a:pt x="81" y="230"/>
                  </a:cubicBezTo>
                  <a:cubicBezTo>
                    <a:pt x="44" y="218"/>
                    <a:pt x="32" y="204"/>
                    <a:pt x="32" y="204"/>
                  </a:cubicBezTo>
                  <a:cubicBezTo>
                    <a:pt x="32" y="204"/>
                    <a:pt x="61" y="175"/>
                    <a:pt x="79" y="107"/>
                  </a:cubicBezTo>
                  <a:cubicBezTo>
                    <a:pt x="97" y="40"/>
                    <a:pt x="102" y="30"/>
                    <a:pt x="102" y="30"/>
                  </a:cubicBezTo>
                  <a:cubicBezTo>
                    <a:pt x="102" y="30"/>
                    <a:pt x="154" y="44"/>
                    <a:pt x="195" y="37"/>
                  </a:cubicBezTo>
                  <a:cubicBezTo>
                    <a:pt x="237" y="31"/>
                    <a:pt x="305" y="0"/>
                    <a:pt x="306" y="4"/>
                  </a:cubicBezTo>
                  <a:cubicBezTo>
                    <a:pt x="308" y="8"/>
                    <a:pt x="90" y="7"/>
                    <a:pt x="71" y="1"/>
                  </a:cubicBezTo>
                  <a:close/>
                </a:path>
              </a:pathLst>
            </a:custGeom>
            <a:solidFill>
              <a:srgbClr val="54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2" name="Freeform 339"/>
            <p:cNvSpPr/>
            <p:nvPr/>
          </p:nvSpPr>
          <p:spPr bwMode="auto">
            <a:xfrm>
              <a:off x="3938588" y="7126288"/>
              <a:ext cx="922337" cy="647700"/>
            </a:xfrm>
            <a:custGeom>
              <a:gdLst>
                <a:gd name="T0" fmla="*/ 0 w 218"/>
                <a:gd name="T1" fmla="*/ 36 h 153"/>
                <a:gd name="T2" fmla="*/ 110 w 218"/>
                <a:gd name="T3" fmla="*/ 152 h 153"/>
                <a:gd name="T4" fmla="*/ 218 w 218"/>
                <a:gd name="T5" fmla="*/ 63 h 153"/>
                <a:gd name="T6" fmla="*/ 150 w 218"/>
                <a:gd name="T7" fmla="*/ 98 h 153"/>
                <a:gd name="T8" fmla="*/ 116 w 218"/>
                <a:gd name="T9" fmla="*/ 124 h 153"/>
                <a:gd name="T10" fmla="*/ 8 w 218"/>
                <a:gd name="T11" fmla="*/ 0 h 153"/>
                <a:gd name="T12" fmla="*/ 0 w 218"/>
                <a:gd name="T13" fmla="*/ 36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53">
                  <a:moveTo>
                    <a:pt x="0" y="36"/>
                  </a:moveTo>
                  <a:cubicBezTo>
                    <a:pt x="0" y="36"/>
                    <a:pt x="99" y="150"/>
                    <a:pt x="110" y="152"/>
                  </a:cubicBezTo>
                  <a:cubicBezTo>
                    <a:pt x="121" y="153"/>
                    <a:pt x="204" y="77"/>
                    <a:pt x="218" y="63"/>
                  </a:cubicBezTo>
                  <a:cubicBezTo>
                    <a:pt x="194" y="73"/>
                    <a:pt x="163" y="89"/>
                    <a:pt x="150" y="98"/>
                  </a:cubicBezTo>
                  <a:cubicBezTo>
                    <a:pt x="127" y="114"/>
                    <a:pt x="116" y="124"/>
                    <a:pt x="116" y="124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54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3" name="Freeform 340"/>
            <p:cNvSpPr/>
            <p:nvPr/>
          </p:nvSpPr>
          <p:spPr bwMode="auto">
            <a:xfrm>
              <a:off x="3963988" y="5408613"/>
              <a:ext cx="576262" cy="1123950"/>
            </a:xfrm>
            <a:custGeom>
              <a:gdLst>
                <a:gd name="T0" fmla="*/ 0 w 136"/>
                <a:gd name="T1" fmla="*/ 6 h 265"/>
                <a:gd name="T2" fmla="*/ 41 w 136"/>
                <a:gd name="T3" fmla="*/ 15 h 265"/>
                <a:gd name="T4" fmla="*/ 133 w 136"/>
                <a:gd name="T5" fmla="*/ 240 h 265"/>
                <a:gd name="T6" fmla="*/ 80 w 136"/>
                <a:gd name="T7" fmla="*/ 255 h 265"/>
                <a:gd name="T8" fmla="*/ 0 w 136"/>
                <a:gd name="T9" fmla="*/ 6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65">
                  <a:moveTo>
                    <a:pt x="0" y="6"/>
                  </a:moveTo>
                  <a:cubicBezTo>
                    <a:pt x="0" y="6"/>
                    <a:pt x="21" y="0"/>
                    <a:pt x="41" y="15"/>
                  </a:cubicBezTo>
                  <a:cubicBezTo>
                    <a:pt x="60" y="31"/>
                    <a:pt x="136" y="236"/>
                    <a:pt x="133" y="240"/>
                  </a:cubicBezTo>
                  <a:cubicBezTo>
                    <a:pt x="130" y="244"/>
                    <a:pt x="93" y="265"/>
                    <a:pt x="80" y="255"/>
                  </a:cubicBezTo>
                  <a:cubicBezTo>
                    <a:pt x="67" y="244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4" name="Freeform 341"/>
            <p:cNvSpPr/>
            <p:nvPr/>
          </p:nvSpPr>
          <p:spPr bwMode="auto">
            <a:xfrm>
              <a:off x="4192588" y="6223000"/>
              <a:ext cx="812800" cy="325438"/>
            </a:xfrm>
            <a:custGeom>
              <a:gdLst>
                <a:gd name="T0" fmla="*/ 192 w 192"/>
                <a:gd name="T1" fmla="*/ 34 h 77"/>
                <a:gd name="T2" fmla="*/ 32 w 192"/>
                <a:gd name="T3" fmla="*/ 73 h 77"/>
                <a:gd name="T4" fmla="*/ 7 w 192"/>
                <a:gd name="T5" fmla="*/ 9 h 77"/>
                <a:gd name="T6" fmla="*/ 161 w 192"/>
                <a:gd name="T7" fmla="*/ 0 h 77"/>
                <a:gd name="T8" fmla="*/ 192 w 192"/>
                <a:gd name="T9" fmla="*/ 34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7">
                  <a:moveTo>
                    <a:pt x="192" y="34"/>
                  </a:moveTo>
                  <a:cubicBezTo>
                    <a:pt x="165" y="44"/>
                    <a:pt x="42" y="77"/>
                    <a:pt x="32" y="73"/>
                  </a:cubicBezTo>
                  <a:cubicBezTo>
                    <a:pt x="21" y="68"/>
                    <a:pt x="0" y="9"/>
                    <a:pt x="7" y="9"/>
                  </a:cubicBezTo>
                  <a:cubicBezTo>
                    <a:pt x="14" y="10"/>
                    <a:pt x="161" y="0"/>
                    <a:pt x="161" y="0"/>
                  </a:cubicBezTo>
                  <a:lnTo>
                    <a:pt x="192" y="34"/>
                  </a:ln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5" name="Freeform 342"/>
            <p:cNvSpPr>
              <a:spLocks noEditPoints="1"/>
            </p:cNvSpPr>
            <p:nvPr/>
          </p:nvSpPr>
          <p:spPr bwMode="auto">
            <a:xfrm>
              <a:off x="4230688" y="6307138"/>
              <a:ext cx="563562" cy="85725"/>
            </a:xfrm>
            <a:custGeom>
              <a:gdLst>
                <a:gd name="T0" fmla="*/ 12 w 133"/>
                <a:gd name="T1" fmla="*/ 6 h 20"/>
                <a:gd name="T2" fmla="*/ 14 w 133"/>
                <a:gd name="T3" fmla="*/ 20 h 20"/>
                <a:gd name="T4" fmla="*/ 12 w 133"/>
                <a:gd name="T5" fmla="*/ 6 h 20"/>
                <a:gd name="T6" fmla="*/ 12 w 133"/>
                <a:gd name="T7" fmla="*/ 6 h 20"/>
                <a:gd name="T8" fmla="*/ 1 w 133"/>
                <a:gd name="T9" fmla="*/ 5 h 20"/>
                <a:gd name="T10" fmla="*/ 0 w 133"/>
                <a:gd name="T11" fmla="*/ 5 h 20"/>
                <a:gd name="T12" fmla="*/ 6 w 133"/>
                <a:gd name="T13" fmla="*/ 19 h 20"/>
                <a:gd name="T14" fmla="*/ 14 w 133"/>
                <a:gd name="T15" fmla="*/ 20 h 20"/>
                <a:gd name="T16" fmla="*/ 67 w 133"/>
                <a:gd name="T17" fmla="*/ 19 h 20"/>
                <a:gd name="T18" fmla="*/ 96 w 133"/>
                <a:gd name="T19" fmla="*/ 16 h 20"/>
                <a:gd name="T20" fmla="*/ 133 w 133"/>
                <a:gd name="T21" fmla="*/ 11 h 20"/>
                <a:gd name="T22" fmla="*/ 132 w 133"/>
                <a:gd name="T23" fmla="*/ 0 h 20"/>
                <a:gd name="T24" fmla="*/ 65 w 133"/>
                <a:gd name="T25" fmla="*/ 11 h 20"/>
                <a:gd name="T26" fmla="*/ 65 w 133"/>
                <a:gd name="T27" fmla="*/ 10 h 20"/>
                <a:gd name="T28" fmla="*/ 12 w 133"/>
                <a:gd name="T29" fmla="*/ 6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20">
                  <a:moveTo>
                    <a:pt x="12" y="6"/>
                  </a:moveTo>
                  <a:cubicBezTo>
                    <a:pt x="13" y="11"/>
                    <a:pt x="13" y="15"/>
                    <a:pt x="14" y="20"/>
                  </a:cubicBezTo>
                  <a:cubicBezTo>
                    <a:pt x="13" y="15"/>
                    <a:pt x="13" y="11"/>
                    <a:pt x="12" y="6"/>
                  </a:cubicBezTo>
                  <a:close/>
                  <a:moveTo>
                    <a:pt x="12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4" y="18"/>
                    <a:pt x="6" y="19"/>
                  </a:cubicBezTo>
                  <a:cubicBezTo>
                    <a:pt x="7" y="19"/>
                    <a:pt x="10" y="19"/>
                    <a:pt x="14" y="20"/>
                  </a:cubicBezTo>
                  <a:cubicBezTo>
                    <a:pt x="26" y="20"/>
                    <a:pt x="49" y="19"/>
                    <a:pt x="67" y="19"/>
                  </a:cubicBezTo>
                  <a:cubicBezTo>
                    <a:pt x="80" y="18"/>
                    <a:pt x="91" y="17"/>
                    <a:pt x="96" y="16"/>
                  </a:cubicBezTo>
                  <a:cubicBezTo>
                    <a:pt x="105" y="15"/>
                    <a:pt x="121" y="13"/>
                    <a:pt x="133" y="11"/>
                  </a:cubicBezTo>
                  <a:cubicBezTo>
                    <a:pt x="126" y="4"/>
                    <a:pt x="132" y="0"/>
                    <a:pt x="132" y="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0"/>
                    <a:pt x="65" y="10"/>
                    <a:pt x="65" y="10"/>
                  </a:cubicBezTo>
                  <a:lnTo>
                    <a:pt x="12" y="6"/>
                  </a:ln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6" name="Freeform 343"/>
            <p:cNvSpPr/>
            <p:nvPr/>
          </p:nvSpPr>
          <p:spPr bwMode="auto">
            <a:xfrm>
              <a:off x="3827463" y="5365750"/>
              <a:ext cx="619125" cy="839788"/>
            </a:xfrm>
            <a:custGeom>
              <a:gdLst>
                <a:gd name="T0" fmla="*/ 0 w 146"/>
                <a:gd name="T1" fmla="*/ 47 h 198"/>
                <a:gd name="T2" fmla="*/ 10 w 146"/>
                <a:gd name="T3" fmla="*/ 19 h 198"/>
                <a:gd name="T4" fmla="*/ 32 w 146"/>
                <a:gd name="T5" fmla="*/ 8 h 198"/>
                <a:gd name="T6" fmla="*/ 146 w 146"/>
                <a:gd name="T7" fmla="*/ 163 h 198"/>
                <a:gd name="T8" fmla="*/ 89 w 146"/>
                <a:gd name="T9" fmla="*/ 194 h 198"/>
                <a:gd name="T10" fmla="*/ 77 w 146"/>
                <a:gd name="T11" fmla="*/ 198 h 198"/>
                <a:gd name="T12" fmla="*/ 0 w 146"/>
                <a:gd name="T13" fmla="*/ 47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98">
                  <a:moveTo>
                    <a:pt x="0" y="47"/>
                  </a:moveTo>
                  <a:cubicBezTo>
                    <a:pt x="0" y="40"/>
                    <a:pt x="4" y="23"/>
                    <a:pt x="10" y="19"/>
                  </a:cubicBezTo>
                  <a:cubicBezTo>
                    <a:pt x="16" y="15"/>
                    <a:pt x="16" y="10"/>
                    <a:pt x="32" y="8"/>
                  </a:cubicBezTo>
                  <a:cubicBezTo>
                    <a:pt x="99" y="0"/>
                    <a:pt x="125" y="112"/>
                    <a:pt x="146" y="163"/>
                  </a:cubicBezTo>
                  <a:cubicBezTo>
                    <a:pt x="146" y="163"/>
                    <a:pt x="98" y="190"/>
                    <a:pt x="89" y="194"/>
                  </a:cubicBezTo>
                  <a:cubicBezTo>
                    <a:pt x="80" y="198"/>
                    <a:pt x="77" y="198"/>
                    <a:pt x="77" y="198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A3C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7" name="Freeform 344"/>
            <p:cNvSpPr/>
            <p:nvPr/>
          </p:nvSpPr>
          <p:spPr bwMode="auto">
            <a:xfrm>
              <a:off x="3205163" y="5314950"/>
              <a:ext cx="1181100" cy="1717675"/>
            </a:xfrm>
            <a:custGeom>
              <a:gdLst>
                <a:gd name="T0" fmla="*/ 179 w 279"/>
                <a:gd name="T1" fmla="*/ 20 h 405"/>
                <a:gd name="T2" fmla="*/ 24 w 279"/>
                <a:gd name="T3" fmla="*/ 6 h 405"/>
                <a:gd name="T4" fmla="*/ 18 w 279"/>
                <a:gd name="T5" fmla="*/ 141 h 405"/>
                <a:gd name="T6" fmla="*/ 30 w 279"/>
                <a:gd name="T7" fmla="*/ 297 h 405"/>
                <a:gd name="T8" fmla="*/ 17 w 279"/>
                <a:gd name="T9" fmla="*/ 364 h 405"/>
                <a:gd name="T10" fmla="*/ 279 w 279"/>
                <a:gd name="T11" fmla="*/ 344 h 405"/>
                <a:gd name="T12" fmla="*/ 234 w 279"/>
                <a:gd name="T13" fmla="*/ 143 h 405"/>
                <a:gd name="T14" fmla="*/ 179 w 279"/>
                <a:gd name="T15" fmla="*/ 20 h 4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405">
                  <a:moveTo>
                    <a:pt x="179" y="20"/>
                  </a:moveTo>
                  <a:cubicBezTo>
                    <a:pt x="140" y="1"/>
                    <a:pt x="76" y="0"/>
                    <a:pt x="24" y="6"/>
                  </a:cubicBezTo>
                  <a:cubicBezTo>
                    <a:pt x="24" y="6"/>
                    <a:pt x="20" y="115"/>
                    <a:pt x="18" y="141"/>
                  </a:cubicBezTo>
                  <a:cubicBezTo>
                    <a:pt x="15" y="167"/>
                    <a:pt x="47" y="253"/>
                    <a:pt x="30" y="297"/>
                  </a:cubicBezTo>
                  <a:cubicBezTo>
                    <a:pt x="13" y="342"/>
                    <a:pt x="0" y="357"/>
                    <a:pt x="17" y="364"/>
                  </a:cubicBezTo>
                  <a:cubicBezTo>
                    <a:pt x="66" y="383"/>
                    <a:pt x="254" y="405"/>
                    <a:pt x="279" y="344"/>
                  </a:cubicBezTo>
                  <a:cubicBezTo>
                    <a:pt x="263" y="310"/>
                    <a:pt x="250" y="204"/>
                    <a:pt x="234" y="143"/>
                  </a:cubicBezTo>
                  <a:cubicBezTo>
                    <a:pt x="218" y="82"/>
                    <a:pt x="179" y="20"/>
                    <a:pt x="179" y="20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8" name="Freeform 345"/>
            <p:cNvSpPr/>
            <p:nvPr/>
          </p:nvSpPr>
          <p:spPr bwMode="auto">
            <a:xfrm>
              <a:off x="3233738" y="5819775"/>
              <a:ext cx="1152525" cy="1212850"/>
            </a:xfrm>
            <a:custGeom>
              <a:gdLst>
                <a:gd name="T0" fmla="*/ 2 w 272"/>
                <a:gd name="T1" fmla="*/ 229 h 286"/>
                <a:gd name="T2" fmla="*/ 10 w 272"/>
                <a:gd name="T3" fmla="*/ 245 h 286"/>
                <a:gd name="T4" fmla="*/ 272 w 272"/>
                <a:gd name="T5" fmla="*/ 225 h 286"/>
                <a:gd name="T6" fmla="*/ 237 w 272"/>
                <a:gd name="T7" fmla="*/ 71 h 286"/>
                <a:gd name="T8" fmla="*/ 207 w 272"/>
                <a:gd name="T9" fmla="*/ 2 h 286"/>
                <a:gd name="T10" fmla="*/ 73 w 272"/>
                <a:gd name="T11" fmla="*/ 79 h 286"/>
                <a:gd name="T12" fmla="*/ 60 w 272"/>
                <a:gd name="T13" fmla="*/ 149 h 286"/>
                <a:gd name="T14" fmla="*/ 115 w 272"/>
                <a:gd name="T15" fmla="*/ 123 h 286"/>
                <a:gd name="T16" fmla="*/ 220 w 272"/>
                <a:gd name="T17" fmla="*/ 139 h 286"/>
                <a:gd name="T18" fmla="*/ 233 w 272"/>
                <a:gd name="T19" fmla="*/ 216 h 286"/>
                <a:gd name="T20" fmla="*/ 93 w 272"/>
                <a:gd name="T21" fmla="*/ 239 h 286"/>
                <a:gd name="T22" fmla="*/ 2 w 272"/>
                <a:gd name="T23" fmla="*/ 229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86">
                  <a:moveTo>
                    <a:pt x="2" y="229"/>
                  </a:moveTo>
                  <a:cubicBezTo>
                    <a:pt x="0" y="237"/>
                    <a:pt x="2" y="242"/>
                    <a:pt x="10" y="245"/>
                  </a:cubicBezTo>
                  <a:cubicBezTo>
                    <a:pt x="59" y="264"/>
                    <a:pt x="247" y="286"/>
                    <a:pt x="272" y="225"/>
                  </a:cubicBezTo>
                  <a:cubicBezTo>
                    <a:pt x="260" y="198"/>
                    <a:pt x="249" y="129"/>
                    <a:pt x="237" y="71"/>
                  </a:cubicBezTo>
                  <a:cubicBezTo>
                    <a:pt x="224" y="32"/>
                    <a:pt x="212" y="0"/>
                    <a:pt x="207" y="2"/>
                  </a:cubicBezTo>
                  <a:cubicBezTo>
                    <a:pt x="162" y="18"/>
                    <a:pt x="150" y="54"/>
                    <a:pt x="73" y="79"/>
                  </a:cubicBezTo>
                  <a:cubicBezTo>
                    <a:pt x="73" y="79"/>
                    <a:pt x="42" y="153"/>
                    <a:pt x="60" y="149"/>
                  </a:cubicBezTo>
                  <a:cubicBezTo>
                    <a:pt x="79" y="144"/>
                    <a:pt x="110" y="123"/>
                    <a:pt x="115" y="123"/>
                  </a:cubicBezTo>
                  <a:cubicBezTo>
                    <a:pt x="119" y="123"/>
                    <a:pt x="220" y="139"/>
                    <a:pt x="220" y="139"/>
                  </a:cubicBezTo>
                  <a:cubicBezTo>
                    <a:pt x="220" y="139"/>
                    <a:pt x="241" y="209"/>
                    <a:pt x="233" y="216"/>
                  </a:cubicBezTo>
                  <a:cubicBezTo>
                    <a:pt x="225" y="223"/>
                    <a:pt x="127" y="245"/>
                    <a:pt x="93" y="239"/>
                  </a:cubicBezTo>
                  <a:cubicBezTo>
                    <a:pt x="59" y="233"/>
                    <a:pt x="2" y="234"/>
                    <a:pt x="2" y="229"/>
                  </a:cubicBezTo>
                  <a:close/>
                </a:path>
              </a:pathLst>
            </a:custGeom>
            <a:solidFill>
              <a:srgbClr val="40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9" name="Freeform 346"/>
            <p:cNvSpPr/>
            <p:nvPr/>
          </p:nvSpPr>
          <p:spPr bwMode="auto">
            <a:xfrm>
              <a:off x="3797300" y="5276850"/>
              <a:ext cx="576262" cy="882650"/>
            </a:xfrm>
            <a:custGeom>
              <a:gdLst>
                <a:gd name="T0" fmla="*/ 0 w 136"/>
                <a:gd name="T1" fmla="*/ 17 h 208"/>
                <a:gd name="T2" fmla="*/ 106 w 136"/>
                <a:gd name="T3" fmla="*/ 208 h 208"/>
                <a:gd name="T4" fmla="*/ 0 w 136"/>
                <a:gd name="T5" fmla="*/ 17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08">
                  <a:moveTo>
                    <a:pt x="0" y="17"/>
                  </a:moveTo>
                  <a:cubicBezTo>
                    <a:pt x="71" y="62"/>
                    <a:pt x="75" y="113"/>
                    <a:pt x="106" y="208"/>
                  </a:cubicBezTo>
                  <a:cubicBezTo>
                    <a:pt x="136" y="127"/>
                    <a:pt x="58" y="0"/>
                    <a:pt x="0" y="17"/>
                  </a:cubicBezTo>
                  <a:close/>
                </a:path>
              </a:pathLst>
            </a:custGeom>
            <a:solidFill>
              <a:srgbClr val="987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0" name="Freeform 347"/>
            <p:cNvSpPr/>
            <p:nvPr/>
          </p:nvSpPr>
          <p:spPr bwMode="auto">
            <a:xfrm>
              <a:off x="3797300" y="5340350"/>
              <a:ext cx="458787" cy="819150"/>
            </a:xfrm>
            <a:custGeom>
              <a:gdLst>
                <a:gd name="T0" fmla="*/ 17 w 108"/>
                <a:gd name="T1" fmla="*/ 0 h 193"/>
                <a:gd name="T2" fmla="*/ 17 w 108"/>
                <a:gd name="T3" fmla="*/ 0 h 193"/>
                <a:gd name="T4" fmla="*/ 17 w 108"/>
                <a:gd name="T5" fmla="*/ 0 h 193"/>
                <a:gd name="T6" fmla="*/ 17 w 108"/>
                <a:gd name="T7" fmla="*/ 0 h 193"/>
                <a:gd name="T8" fmla="*/ 16 w 108"/>
                <a:gd name="T9" fmla="*/ 0 h 193"/>
                <a:gd name="T10" fmla="*/ 9 w 108"/>
                <a:gd name="T11" fmla="*/ 0 h 193"/>
                <a:gd name="T12" fmla="*/ 0 w 108"/>
                <a:gd name="T13" fmla="*/ 2 h 193"/>
                <a:gd name="T14" fmla="*/ 106 w 108"/>
                <a:gd name="T15" fmla="*/ 193 h 193"/>
                <a:gd name="T16" fmla="*/ 100 w 108"/>
                <a:gd name="T17" fmla="*/ 134 h 193"/>
                <a:gd name="T18" fmla="*/ 46 w 108"/>
                <a:gd name="T19" fmla="*/ 25 h 193"/>
                <a:gd name="T20" fmla="*/ 17 w 108"/>
                <a:gd name="T21" fmla="*/ 0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93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71" y="47"/>
                    <a:pt x="75" y="98"/>
                    <a:pt x="106" y="193"/>
                  </a:cubicBezTo>
                  <a:cubicBezTo>
                    <a:pt x="106" y="193"/>
                    <a:pt x="108" y="167"/>
                    <a:pt x="100" y="134"/>
                  </a:cubicBezTo>
                  <a:cubicBezTo>
                    <a:pt x="93" y="101"/>
                    <a:pt x="57" y="37"/>
                    <a:pt x="46" y="25"/>
                  </a:cubicBezTo>
                  <a:cubicBezTo>
                    <a:pt x="34" y="13"/>
                    <a:pt x="20" y="1"/>
                    <a:pt x="17" y="0"/>
                  </a:cubicBezTo>
                  <a:close/>
                </a:path>
              </a:pathLst>
            </a:custGeom>
            <a:solidFill>
              <a:srgbClr val="917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1" name="Freeform 348"/>
            <p:cNvSpPr/>
            <p:nvPr/>
          </p:nvSpPr>
          <p:spPr bwMode="auto">
            <a:xfrm>
              <a:off x="3467100" y="5340350"/>
              <a:ext cx="461962" cy="238125"/>
            </a:xfrm>
            <a:custGeom>
              <a:gdLst>
                <a:gd name="T0" fmla="*/ 7 w 109"/>
                <a:gd name="T1" fmla="*/ 5 h 56"/>
                <a:gd name="T2" fmla="*/ 14 w 109"/>
                <a:gd name="T3" fmla="*/ 28 h 56"/>
                <a:gd name="T4" fmla="*/ 71 w 109"/>
                <a:gd name="T5" fmla="*/ 52 h 56"/>
                <a:gd name="T6" fmla="*/ 102 w 109"/>
                <a:gd name="T7" fmla="*/ 31 h 56"/>
                <a:gd name="T8" fmla="*/ 71 w 109"/>
                <a:gd name="T9" fmla="*/ 7 h 56"/>
                <a:gd name="T10" fmla="*/ 7 w 109"/>
                <a:gd name="T11" fmla="*/ 5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6">
                  <a:moveTo>
                    <a:pt x="7" y="5"/>
                  </a:moveTo>
                  <a:cubicBezTo>
                    <a:pt x="2" y="10"/>
                    <a:pt x="0" y="10"/>
                    <a:pt x="14" y="28"/>
                  </a:cubicBezTo>
                  <a:cubicBezTo>
                    <a:pt x="27" y="46"/>
                    <a:pt x="44" y="49"/>
                    <a:pt x="71" y="52"/>
                  </a:cubicBezTo>
                  <a:cubicBezTo>
                    <a:pt x="98" y="56"/>
                    <a:pt x="109" y="48"/>
                    <a:pt x="102" y="31"/>
                  </a:cubicBezTo>
                  <a:cubicBezTo>
                    <a:pt x="94" y="13"/>
                    <a:pt x="76" y="8"/>
                    <a:pt x="71" y="7"/>
                  </a:cubicBezTo>
                  <a:cubicBezTo>
                    <a:pt x="66" y="6"/>
                    <a:pt x="12" y="0"/>
                    <a:pt x="7" y="5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2" name="Freeform 349"/>
            <p:cNvSpPr/>
            <p:nvPr/>
          </p:nvSpPr>
          <p:spPr bwMode="auto">
            <a:xfrm>
              <a:off x="3111500" y="5272088"/>
              <a:ext cx="558800" cy="1454150"/>
            </a:xfrm>
            <a:custGeom>
              <a:gdLst>
                <a:gd name="T0" fmla="*/ 87 w 132"/>
                <a:gd name="T1" fmla="*/ 13 h 343"/>
                <a:gd name="T2" fmla="*/ 41 w 132"/>
                <a:gd name="T3" fmla="*/ 17 h 343"/>
                <a:gd name="T4" fmla="*/ 73 w 132"/>
                <a:gd name="T5" fmla="*/ 48 h 343"/>
                <a:gd name="T6" fmla="*/ 0 w 132"/>
                <a:gd name="T7" fmla="*/ 317 h 343"/>
                <a:gd name="T8" fmla="*/ 15 w 132"/>
                <a:gd name="T9" fmla="*/ 343 h 343"/>
                <a:gd name="T10" fmla="*/ 87 w 132"/>
                <a:gd name="T11" fmla="*/ 234 h 343"/>
                <a:gd name="T12" fmla="*/ 87 w 132"/>
                <a:gd name="T13" fmla="*/ 13 h 3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43">
                  <a:moveTo>
                    <a:pt x="87" y="13"/>
                  </a:moveTo>
                  <a:cubicBezTo>
                    <a:pt x="63" y="0"/>
                    <a:pt x="41" y="17"/>
                    <a:pt x="41" y="17"/>
                  </a:cubicBezTo>
                  <a:cubicBezTo>
                    <a:pt x="41" y="17"/>
                    <a:pt x="68" y="17"/>
                    <a:pt x="73" y="48"/>
                  </a:cubicBezTo>
                  <a:cubicBezTo>
                    <a:pt x="92" y="172"/>
                    <a:pt x="38" y="242"/>
                    <a:pt x="0" y="317"/>
                  </a:cubicBezTo>
                  <a:cubicBezTo>
                    <a:pt x="15" y="343"/>
                    <a:pt x="15" y="343"/>
                    <a:pt x="15" y="343"/>
                  </a:cubicBezTo>
                  <a:cubicBezTo>
                    <a:pt x="15" y="343"/>
                    <a:pt x="58" y="275"/>
                    <a:pt x="87" y="234"/>
                  </a:cubicBezTo>
                  <a:cubicBezTo>
                    <a:pt x="132" y="170"/>
                    <a:pt x="127" y="79"/>
                    <a:pt x="87" y="13"/>
                  </a:cubicBezTo>
                  <a:close/>
                </a:path>
              </a:pathLst>
            </a:custGeom>
            <a:solidFill>
              <a:srgbClr val="987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3" name="Freeform 350"/>
            <p:cNvSpPr/>
            <p:nvPr/>
          </p:nvSpPr>
          <p:spPr bwMode="auto">
            <a:xfrm>
              <a:off x="3154363" y="5307013"/>
              <a:ext cx="515937" cy="1419225"/>
            </a:xfrm>
            <a:custGeom>
              <a:gdLst>
                <a:gd name="T0" fmla="*/ 77 w 122"/>
                <a:gd name="T1" fmla="*/ 5 h 335"/>
                <a:gd name="T2" fmla="*/ 54 w 122"/>
                <a:gd name="T3" fmla="*/ 0 h 335"/>
                <a:gd name="T4" fmla="*/ 91 w 122"/>
                <a:gd name="T5" fmla="*/ 84 h 335"/>
                <a:gd name="T6" fmla="*/ 72 w 122"/>
                <a:gd name="T7" fmla="*/ 196 h 335"/>
                <a:gd name="T8" fmla="*/ 0 w 122"/>
                <a:gd name="T9" fmla="*/ 326 h 335"/>
                <a:gd name="T10" fmla="*/ 5 w 122"/>
                <a:gd name="T11" fmla="*/ 335 h 335"/>
                <a:gd name="T12" fmla="*/ 77 w 122"/>
                <a:gd name="T13" fmla="*/ 226 h 335"/>
                <a:gd name="T14" fmla="*/ 77 w 122"/>
                <a:gd name="T15" fmla="*/ 5 h 3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335">
                  <a:moveTo>
                    <a:pt x="77" y="5"/>
                  </a:moveTo>
                  <a:cubicBezTo>
                    <a:pt x="69" y="1"/>
                    <a:pt x="61" y="0"/>
                    <a:pt x="54" y="0"/>
                  </a:cubicBezTo>
                  <a:cubicBezTo>
                    <a:pt x="63" y="12"/>
                    <a:pt x="86" y="47"/>
                    <a:pt x="91" y="84"/>
                  </a:cubicBezTo>
                  <a:cubicBezTo>
                    <a:pt x="97" y="130"/>
                    <a:pt x="85" y="160"/>
                    <a:pt x="72" y="196"/>
                  </a:cubicBezTo>
                  <a:cubicBezTo>
                    <a:pt x="64" y="219"/>
                    <a:pt x="26" y="283"/>
                    <a:pt x="0" y="326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48" y="267"/>
                    <a:pt x="77" y="226"/>
                  </a:cubicBezTo>
                  <a:cubicBezTo>
                    <a:pt x="122" y="162"/>
                    <a:pt x="117" y="71"/>
                    <a:pt x="77" y="5"/>
                  </a:cubicBezTo>
                  <a:close/>
                </a:path>
              </a:pathLst>
            </a:custGeom>
            <a:solidFill>
              <a:srgbClr val="917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4" name="Freeform 351"/>
            <p:cNvSpPr/>
            <p:nvPr/>
          </p:nvSpPr>
          <p:spPr bwMode="auto">
            <a:xfrm>
              <a:off x="3505200" y="5149850"/>
              <a:ext cx="263525" cy="276225"/>
            </a:xfrm>
            <a:custGeom>
              <a:gdLst>
                <a:gd name="T0" fmla="*/ 8 w 62"/>
                <a:gd name="T1" fmla="*/ 0 h 65"/>
                <a:gd name="T2" fmla="*/ 0 w 62"/>
                <a:gd name="T3" fmla="*/ 51 h 65"/>
                <a:gd name="T4" fmla="*/ 41 w 62"/>
                <a:gd name="T5" fmla="*/ 64 h 65"/>
                <a:gd name="T6" fmla="*/ 62 w 62"/>
                <a:gd name="T7" fmla="*/ 56 h 65"/>
                <a:gd name="T8" fmla="*/ 58 w 62"/>
                <a:gd name="T9" fmla="*/ 2 h 65"/>
                <a:gd name="T10" fmla="*/ 8 w 62"/>
                <a:gd name="T11" fmla="*/ 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5">
                  <a:moveTo>
                    <a:pt x="8" y="0"/>
                  </a:moveTo>
                  <a:cubicBezTo>
                    <a:pt x="7" y="19"/>
                    <a:pt x="2" y="32"/>
                    <a:pt x="0" y="51"/>
                  </a:cubicBezTo>
                  <a:cubicBezTo>
                    <a:pt x="0" y="58"/>
                    <a:pt x="28" y="65"/>
                    <a:pt x="41" y="64"/>
                  </a:cubicBezTo>
                  <a:cubicBezTo>
                    <a:pt x="58" y="64"/>
                    <a:pt x="62" y="56"/>
                    <a:pt x="62" y="56"/>
                  </a:cubicBezTo>
                  <a:cubicBezTo>
                    <a:pt x="58" y="2"/>
                    <a:pt x="58" y="2"/>
                    <a:pt x="58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5" name="Freeform 352"/>
            <p:cNvSpPr/>
            <p:nvPr/>
          </p:nvSpPr>
          <p:spPr bwMode="auto">
            <a:xfrm>
              <a:off x="2925763" y="3822700"/>
              <a:ext cx="1597025" cy="1535113"/>
            </a:xfrm>
            <a:custGeom>
              <a:gdLst>
                <a:gd name="T0" fmla="*/ 166 w 377"/>
                <a:gd name="T1" fmla="*/ 10 h 362"/>
                <a:gd name="T2" fmla="*/ 361 w 377"/>
                <a:gd name="T3" fmla="*/ 160 h 362"/>
                <a:gd name="T4" fmla="*/ 227 w 377"/>
                <a:gd name="T5" fmla="*/ 353 h 362"/>
                <a:gd name="T6" fmla="*/ 62 w 377"/>
                <a:gd name="T7" fmla="*/ 296 h 362"/>
                <a:gd name="T8" fmla="*/ 13 w 377"/>
                <a:gd name="T9" fmla="*/ 256 h 362"/>
                <a:gd name="T10" fmla="*/ 22 w 377"/>
                <a:gd name="T11" fmla="*/ 194 h 362"/>
                <a:gd name="T12" fmla="*/ 26 w 377"/>
                <a:gd name="T13" fmla="*/ 192 h 362"/>
                <a:gd name="T14" fmla="*/ 166 w 377"/>
                <a:gd name="T15" fmla="*/ 10 h 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362">
                  <a:moveTo>
                    <a:pt x="166" y="10"/>
                  </a:moveTo>
                  <a:cubicBezTo>
                    <a:pt x="258" y="0"/>
                    <a:pt x="346" y="67"/>
                    <a:pt x="361" y="160"/>
                  </a:cubicBezTo>
                  <a:cubicBezTo>
                    <a:pt x="377" y="253"/>
                    <a:pt x="303" y="345"/>
                    <a:pt x="227" y="353"/>
                  </a:cubicBezTo>
                  <a:cubicBezTo>
                    <a:pt x="151" y="362"/>
                    <a:pt x="99" y="340"/>
                    <a:pt x="62" y="296"/>
                  </a:cubicBezTo>
                  <a:cubicBezTo>
                    <a:pt x="44" y="303"/>
                    <a:pt x="26" y="280"/>
                    <a:pt x="13" y="256"/>
                  </a:cubicBezTo>
                  <a:cubicBezTo>
                    <a:pt x="0" y="233"/>
                    <a:pt x="3" y="204"/>
                    <a:pt x="22" y="194"/>
                  </a:cubicBezTo>
                  <a:cubicBezTo>
                    <a:pt x="23" y="193"/>
                    <a:pt x="25" y="193"/>
                    <a:pt x="26" y="192"/>
                  </a:cubicBezTo>
                  <a:cubicBezTo>
                    <a:pt x="14" y="101"/>
                    <a:pt x="75" y="21"/>
                    <a:pt x="166" y="10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6" name="Freeform 353"/>
            <p:cNvSpPr/>
            <p:nvPr/>
          </p:nvSpPr>
          <p:spPr bwMode="auto">
            <a:xfrm>
              <a:off x="3251200" y="4619625"/>
              <a:ext cx="1058862" cy="403225"/>
            </a:xfrm>
            <a:custGeom>
              <a:gdLst>
                <a:gd name="T0" fmla="*/ 1 w 250"/>
                <a:gd name="T1" fmla="*/ 16 h 95"/>
                <a:gd name="T2" fmla="*/ 94 w 250"/>
                <a:gd name="T3" fmla="*/ 28 h 95"/>
                <a:gd name="T4" fmla="*/ 102 w 250"/>
                <a:gd name="T5" fmla="*/ 72 h 95"/>
                <a:gd name="T6" fmla="*/ 142 w 250"/>
                <a:gd name="T7" fmla="*/ 93 h 95"/>
                <a:gd name="T8" fmla="*/ 185 w 250"/>
                <a:gd name="T9" fmla="*/ 45 h 95"/>
                <a:gd name="T10" fmla="*/ 191 w 250"/>
                <a:gd name="T11" fmla="*/ 22 h 95"/>
                <a:gd name="T12" fmla="*/ 207 w 250"/>
                <a:gd name="T13" fmla="*/ 15 h 95"/>
                <a:gd name="T14" fmla="*/ 216 w 250"/>
                <a:gd name="T15" fmla="*/ 16 h 95"/>
                <a:gd name="T16" fmla="*/ 216 w 250"/>
                <a:gd name="T17" fmla="*/ 44 h 95"/>
                <a:gd name="T18" fmla="*/ 233 w 250"/>
                <a:gd name="T19" fmla="*/ 71 h 95"/>
                <a:gd name="T20" fmla="*/ 248 w 250"/>
                <a:gd name="T21" fmla="*/ 15 h 95"/>
                <a:gd name="T22" fmla="*/ 213 w 250"/>
                <a:gd name="T23" fmla="*/ 2 h 95"/>
                <a:gd name="T24" fmla="*/ 144 w 250"/>
                <a:gd name="T25" fmla="*/ 15 h 95"/>
                <a:gd name="T26" fmla="*/ 0 w 250"/>
                <a:gd name="T27" fmla="*/ 2 h 95"/>
                <a:gd name="T28" fmla="*/ 1 w 250"/>
                <a:gd name="T29" fmla="*/ 16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" h="95">
                  <a:moveTo>
                    <a:pt x="1" y="16"/>
                  </a:move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57"/>
                    <a:pt x="102" y="72"/>
                  </a:cubicBezTo>
                  <a:cubicBezTo>
                    <a:pt x="109" y="87"/>
                    <a:pt x="122" y="90"/>
                    <a:pt x="142" y="93"/>
                  </a:cubicBezTo>
                  <a:cubicBezTo>
                    <a:pt x="162" y="95"/>
                    <a:pt x="181" y="55"/>
                    <a:pt x="185" y="45"/>
                  </a:cubicBezTo>
                  <a:cubicBezTo>
                    <a:pt x="188" y="34"/>
                    <a:pt x="191" y="22"/>
                    <a:pt x="191" y="22"/>
                  </a:cubicBezTo>
                  <a:cubicBezTo>
                    <a:pt x="191" y="22"/>
                    <a:pt x="199" y="17"/>
                    <a:pt x="207" y="15"/>
                  </a:cubicBezTo>
                  <a:cubicBezTo>
                    <a:pt x="215" y="12"/>
                    <a:pt x="216" y="16"/>
                    <a:pt x="216" y="16"/>
                  </a:cubicBezTo>
                  <a:cubicBezTo>
                    <a:pt x="216" y="16"/>
                    <a:pt x="214" y="30"/>
                    <a:pt x="216" y="44"/>
                  </a:cubicBezTo>
                  <a:cubicBezTo>
                    <a:pt x="218" y="59"/>
                    <a:pt x="231" y="71"/>
                    <a:pt x="233" y="71"/>
                  </a:cubicBezTo>
                  <a:cubicBezTo>
                    <a:pt x="236" y="71"/>
                    <a:pt x="247" y="21"/>
                    <a:pt x="248" y="15"/>
                  </a:cubicBezTo>
                  <a:cubicBezTo>
                    <a:pt x="250" y="8"/>
                    <a:pt x="234" y="4"/>
                    <a:pt x="213" y="2"/>
                  </a:cubicBezTo>
                  <a:cubicBezTo>
                    <a:pt x="192" y="0"/>
                    <a:pt x="147" y="16"/>
                    <a:pt x="144" y="15"/>
                  </a:cubicBezTo>
                  <a:cubicBezTo>
                    <a:pt x="141" y="14"/>
                    <a:pt x="0" y="2"/>
                    <a:pt x="0" y="2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7" name="Freeform 354"/>
            <p:cNvSpPr/>
            <p:nvPr/>
          </p:nvSpPr>
          <p:spPr bwMode="auto">
            <a:xfrm>
              <a:off x="3187700" y="5005388"/>
              <a:ext cx="1050925" cy="369888"/>
            </a:xfrm>
            <a:custGeom>
              <a:gdLst>
                <a:gd name="T0" fmla="*/ 248 w 248"/>
                <a:gd name="T1" fmla="*/ 31 h 87"/>
                <a:gd name="T2" fmla="*/ 165 w 248"/>
                <a:gd name="T3" fmla="*/ 74 h 87"/>
                <a:gd name="T4" fmla="*/ 0 w 248"/>
                <a:gd name="T5" fmla="*/ 17 h 87"/>
                <a:gd name="T6" fmla="*/ 15 w 248"/>
                <a:gd name="T7" fmla="*/ 0 h 87"/>
                <a:gd name="T8" fmla="*/ 248 w 248"/>
                <a:gd name="T9" fmla="*/ 31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7">
                  <a:moveTo>
                    <a:pt x="248" y="31"/>
                  </a:moveTo>
                  <a:cubicBezTo>
                    <a:pt x="225" y="55"/>
                    <a:pt x="195" y="71"/>
                    <a:pt x="165" y="74"/>
                  </a:cubicBezTo>
                  <a:cubicBezTo>
                    <a:pt x="89" y="83"/>
                    <a:pt x="37" y="61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4" y="73"/>
                    <a:pt x="166" y="87"/>
                    <a:pt x="248" y="31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8" name="Freeform 355"/>
            <p:cNvSpPr/>
            <p:nvPr/>
          </p:nvSpPr>
          <p:spPr bwMode="auto">
            <a:xfrm>
              <a:off x="2760663" y="3576638"/>
              <a:ext cx="1673225" cy="1339850"/>
            </a:xfrm>
            <a:custGeom>
              <a:gdLst>
                <a:gd name="T0" fmla="*/ 88 w 395"/>
                <a:gd name="T1" fmla="*/ 242 h 316"/>
                <a:gd name="T2" fmla="*/ 101 w 395"/>
                <a:gd name="T3" fmla="*/ 257 h 316"/>
                <a:gd name="T4" fmla="*/ 104 w 395"/>
                <a:gd name="T5" fmla="*/ 268 h 316"/>
                <a:gd name="T6" fmla="*/ 105 w 395"/>
                <a:gd name="T7" fmla="*/ 279 h 316"/>
                <a:gd name="T8" fmla="*/ 108 w 395"/>
                <a:gd name="T9" fmla="*/ 294 h 316"/>
                <a:gd name="T10" fmla="*/ 109 w 395"/>
                <a:gd name="T11" fmla="*/ 305 h 316"/>
                <a:gd name="T12" fmla="*/ 122 w 395"/>
                <a:gd name="T13" fmla="*/ 314 h 316"/>
                <a:gd name="T14" fmla="*/ 134 w 395"/>
                <a:gd name="T15" fmla="*/ 312 h 316"/>
                <a:gd name="T16" fmla="*/ 140 w 395"/>
                <a:gd name="T17" fmla="*/ 301 h 316"/>
                <a:gd name="T18" fmla="*/ 138 w 395"/>
                <a:gd name="T19" fmla="*/ 294 h 316"/>
                <a:gd name="T20" fmla="*/ 137 w 395"/>
                <a:gd name="T21" fmla="*/ 283 h 316"/>
                <a:gd name="T22" fmla="*/ 130 w 395"/>
                <a:gd name="T23" fmla="*/ 270 h 316"/>
                <a:gd name="T24" fmla="*/ 129 w 395"/>
                <a:gd name="T25" fmla="*/ 258 h 316"/>
                <a:gd name="T26" fmla="*/ 129 w 395"/>
                <a:gd name="T27" fmla="*/ 246 h 316"/>
                <a:gd name="T28" fmla="*/ 130 w 395"/>
                <a:gd name="T29" fmla="*/ 243 h 316"/>
                <a:gd name="T30" fmla="*/ 137 w 395"/>
                <a:gd name="T31" fmla="*/ 220 h 316"/>
                <a:gd name="T32" fmla="*/ 145 w 395"/>
                <a:gd name="T33" fmla="*/ 206 h 316"/>
                <a:gd name="T34" fmla="*/ 169 w 395"/>
                <a:gd name="T35" fmla="*/ 178 h 316"/>
                <a:gd name="T36" fmla="*/ 193 w 395"/>
                <a:gd name="T37" fmla="*/ 152 h 316"/>
                <a:gd name="T38" fmla="*/ 209 w 395"/>
                <a:gd name="T39" fmla="*/ 161 h 316"/>
                <a:gd name="T40" fmla="*/ 231 w 395"/>
                <a:gd name="T41" fmla="*/ 168 h 316"/>
                <a:gd name="T42" fmla="*/ 261 w 395"/>
                <a:gd name="T43" fmla="*/ 165 h 316"/>
                <a:gd name="T44" fmla="*/ 300 w 395"/>
                <a:gd name="T45" fmla="*/ 163 h 316"/>
                <a:gd name="T46" fmla="*/ 330 w 395"/>
                <a:gd name="T47" fmla="*/ 152 h 316"/>
                <a:gd name="T48" fmla="*/ 365 w 395"/>
                <a:gd name="T49" fmla="*/ 152 h 316"/>
                <a:gd name="T50" fmla="*/ 384 w 395"/>
                <a:gd name="T51" fmla="*/ 118 h 316"/>
                <a:gd name="T52" fmla="*/ 395 w 395"/>
                <a:gd name="T53" fmla="*/ 92 h 316"/>
                <a:gd name="T54" fmla="*/ 376 w 395"/>
                <a:gd name="T55" fmla="*/ 66 h 316"/>
                <a:gd name="T56" fmla="*/ 350 w 395"/>
                <a:gd name="T57" fmla="*/ 38 h 316"/>
                <a:gd name="T58" fmla="*/ 326 w 395"/>
                <a:gd name="T59" fmla="*/ 22 h 316"/>
                <a:gd name="T60" fmla="*/ 311 w 395"/>
                <a:gd name="T61" fmla="*/ 23 h 316"/>
                <a:gd name="T62" fmla="*/ 265 w 395"/>
                <a:gd name="T63" fmla="*/ 18 h 316"/>
                <a:gd name="T64" fmla="*/ 230 w 395"/>
                <a:gd name="T65" fmla="*/ 27 h 316"/>
                <a:gd name="T66" fmla="*/ 205 w 395"/>
                <a:gd name="T67" fmla="*/ 16 h 316"/>
                <a:gd name="T68" fmla="*/ 167 w 395"/>
                <a:gd name="T69" fmla="*/ 24 h 316"/>
                <a:gd name="T70" fmla="*/ 127 w 395"/>
                <a:gd name="T71" fmla="*/ 29 h 316"/>
                <a:gd name="T72" fmla="*/ 103 w 395"/>
                <a:gd name="T73" fmla="*/ 52 h 316"/>
                <a:gd name="T74" fmla="*/ 92 w 395"/>
                <a:gd name="T75" fmla="*/ 55 h 316"/>
                <a:gd name="T76" fmla="*/ 64 w 395"/>
                <a:gd name="T77" fmla="*/ 87 h 316"/>
                <a:gd name="T78" fmla="*/ 28 w 395"/>
                <a:gd name="T79" fmla="*/ 112 h 316"/>
                <a:gd name="T80" fmla="*/ 36 w 395"/>
                <a:gd name="T81" fmla="*/ 141 h 316"/>
                <a:gd name="T82" fmla="*/ 34 w 395"/>
                <a:gd name="T83" fmla="*/ 149 h 316"/>
                <a:gd name="T84" fmla="*/ 17 w 395"/>
                <a:gd name="T85" fmla="*/ 179 h 316"/>
                <a:gd name="T86" fmla="*/ 14 w 395"/>
                <a:gd name="T87" fmla="*/ 197 h 316"/>
                <a:gd name="T88" fmla="*/ 15 w 395"/>
                <a:gd name="T89" fmla="*/ 241 h 316"/>
                <a:gd name="T90" fmla="*/ 37 w 395"/>
                <a:gd name="T91" fmla="*/ 272 h 316"/>
                <a:gd name="T92" fmla="*/ 76 w 395"/>
                <a:gd name="T93" fmla="*/ 23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5" h="316">
                  <a:moveTo>
                    <a:pt x="76" y="237"/>
                  </a:moveTo>
                  <a:cubicBezTo>
                    <a:pt x="78" y="238"/>
                    <a:pt x="81" y="242"/>
                    <a:pt x="88" y="242"/>
                  </a:cubicBezTo>
                  <a:cubicBezTo>
                    <a:pt x="87" y="243"/>
                    <a:pt x="87" y="245"/>
                    <a:pt x="87" y="246"/>
                  </a:cubicBezTo>
                  <a:cubicBezTo>
                    <a:pt x="87" y="252"/>
                    <a:pt x="93" y="257"/>
                    <a:pt x="101" y="257"/>
                  </a:cubicBezTo>
                  <a:cubicBezTo>
                    <a:pt x="102" y="257"/>
                    <a:pt x="103" y="257"/>
                    <a:pt x="103" y="257"/>
                  </a:cubicBezTo>
                  <a:cubicBezTo>
                    <a:pt x="105" y="259"/>
                    <a:pt x="104" y="264"/>
                    <a:pt x="104" y="268"/>
                  </a:cubicBezTo>
                  <a:cubicBezTo>
                    <a:pt x="104" y="271"/>
                    <a:pt x="105" y="273"/>
                    <a:pt x="107" y="274"/>
                  </a:cubicBezTo>
                  <a:cubicBezTo>
                    <a:pt x="106" y="276"/>
                    <a:pt x="105" y="278"/>
                    <a:pt x="105" y="279"/>
                  </a:cubicBezTo>
                  <a:cubicBezTo>
                    <a:pt x="105" y="283"/>
                    <a:pt x="107" y="286"/>
                    <a:pt x="111" y="288"/>
                  </a:cubicBezTo>
                  <a:cubicBezTo>
                    <a:pt x="109" y="289"/>
                    <a:pt x="108" y="291"/>
                    <a:pt x="108" y="294"/>
                  </a:cubicBezTo>
                  <a:cubicBezTo>
                    <a:pt x="108" y="296"/>
                    <a:pt x="109" y="298"/>
                    <a:pt x="110" y="299"/>
                  </a:cubicBezTo>
                  <a:cubicBezTo>
                    <a:pt x="109" y="301"/>
                    <a:pt x="109" y="303"/>
                    <a:pt x="109" y="305"/>
                  </a:cubicBezTo>
                  <a:cubicBezTo>
                    <a:pt x="109" y="310"/>
                    <a:pt x="113" y="315"/>
                    <a:pt x="118" y="315"/>
                  </a:cubicBezTo>
                  <a:cubicBezTo>
                    <a:pt x="120" y="315"/>
                    <a:pt x="121" y="314"/>
                    <a:pt x="122" y="314"/>
                  </a:cubicBezTo>
                  <a:cubicBezTo>
                    <a:pt x="123" y="315"/>
                    <a:pt x="125" y="316"/>
                    <a:pt x="128" y="316"/>
                  </a:cubicBezTo>
                  <a:cubicBezTo>
                    <a:pt x="131" y="316"/>
                    <a:pt x="134" y="314"/>
                    <a:pt x="134" y="312"/>
                  </a:cubicBezTo>
                  <a:cubicBezTo>
                    <a:pt x="134" y="311"/>
                    <a:pt x="133" y="310"/>
                    <a:pt x="133" y="309"/>
                  </a:cubicBezTo>
                  <a:cubicBezTo>
                    <a:pt x="137" y="308"/>
                    <a:pt x="140" y="305"/>
                    <a:pt x="140" y="301"/>
                  </a:cubicBezTo>
                  <a:cubicBezTo>
                    <a:pt x="140" y="299"/>
                    <a:pt x="139" y="297"/>
                    <a:pt x="137" y="296"/>
                  </a:cubicBezTo>
                  <a:cubicBezTo>
                    <a:pt x="138" y="296"/>
                    <a:pt x="138" y="295"/>
                    <a:pt x="138" y="294"/>
                  </a:cubicBezTo>
                  <a:cubicBezTo>
                    <a:pt x="138" y="292"/>
                    <a:pt x="137" y="290"/>
                    <a:pt x="135" y="288"/>
                  </a:cubicBezTo>
                  <a:cubicBezTo>
                    <a:pt x="136" y="287"/>
                    <a:pt x="137" y="285"/>
                    <a:pt x="137" y="283"/>
                  </a:cubicBezTo>
                  <a:cubicBezTo>
                    <a:pt x="137" y="279"/>
                    <a:pt x="133" y="276"/>
                    <a:pt x="128" y="276"/>
                  </a:cubicBezTo>
                  <a:cubicBezTo>
                    <a:pt x="129" y="274"/>
                    <a:pt x="130" y="272"/>
                    <a:pt x="130" y="270"/>
                  </a:cubicBezTo>
                  <a:cubicBezTo>
                    <a:pt x="130" y="267"/>
                    <a:pt x="129" y="264"/>
                    <a:pt x="127" y="262"/>
                  </a:cubicBezTo>
                  <a:cubicBezTo>
                    <a:pt x="128" y="261"/>
                    <a:pt x="129" y="259"/>
                    <a:pt x="129" y="258"/>
                  </a:cubicBezTo>
                  <a:cubicBezTo>
                    <a:pt x="129" y="256"/>
                    <a:pt x="128" y="254"/>
                    <a:pt x="127" y="253"/>
                  </a:cubicBezTo>
                  <a:cubicBezTo>
                    <a:pt x="128" y="251"/>
                    <a:pt x="129" y="249"/>
                    <a:pt x="129" y="246"/>
                  </a:cubicBezTo>
                  <a:cubicBezTo>
                    <a:pt x="129" y="245"/>
                    <a:pt x="129" y="245"/>
                    <a:pt x="129" y="244"/>
                  </a:cubicBezTo>
                  <a:cubicBezTo>
                    <a:pt x="129" y="244"/>
                    <a:pt x="130" y="243"/>
                    <a:pt x="130" y="243"/>
                  </a:cubicBezTo>
                  <a:cubicBezTo>
                    <a:pt x="136" y="242"/>
                    <a:pt x="141" y="237"/>
                    <a:pt x="141" y="230"/>
                  </a:cubicBezTo>
                  <a:cubicBezTo>
                    <a:pt x="141" y="226"/>
                    <a:pt x="139" y="223"/>
                    <a:pt x="137" y="220"/>
                  </a:cubicBezTo>
                  <a:cubicBezTo>
                    <a:pt x="141" y="217"/>
                    <a:pt x="144" y="211"/>
                    <a:pt x="145" y="206"/>
                  </a:cubicBezTo>
                  <a:cubicBezTo>
                    <a:pt x="145" y="206"/>
                    <a:pt x="145" y="206"/>
                    <a:pt x="145" y="206"/>
                  </a:cubicBezTo>
                  <a:cubicBezTo>
                    <a:pt x="158" y="206"/>
                    <a:pt x="170" y="194"/>
                    <a:pt x="170" y="181"/>
                  </a:cubicBezTo>
                  <a:cubicBezTo>
                    <a:pt x="170" y="180"/>
                    <a:pt x="170" y="179"/>
                    <a:pt x="169" y="178"/>
                  </a:cubicBezTo>
                  <a:cubicBezTo>
                    <a:pt x="182" y="177"/>
                    <a:pt x="193" y="166"/>
                    <a:pt x="193" y="152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6" y="158"/>
                    <a:pt x="202" y="161"/>
                    <a:pt x="209" y="161"/>
                  </a:cubicBezTo>
                  <a:cubicBezTo>
                    <a:pt x="211" y="161"/>
                    <a:pt x="213" y="161"/>
                    <a:pt x="216" y="160"/>
                  </a:cubicBezTo>
                  <a:cubicBezTo>
                    <a:pt x="219" y="165"/>
                    <a:pt x="225" y="168"/>
                    <a:pt x="231" y="168"/>
                  </a:cubicBezTo>
                  <a:cubicBezTo>
                    <a:pt x="238" y="168"/>
                    <a:pt x="244" y="165"/>
                    <a:pt x="247" y="160"/>
                  </a:cubicBezTo>
                  <a:cubicBezTo>
                    <a:pt x="251" y="163"/>
                    <a:pt x="256" y="165"/>
                    <a:pt x="261" y="165"/>
                  </a:cubicBezTo>
                  <a:cubicBezTo>
                    <a:pt x="269" y="165"/>
                    <a:pt x="277" y="160"/>
                    <a:pt x="280" y="152"/>
                  </a:cubicBezTo>
                  <a:cubicBezTo>
                    <a:pt x="284" y="159"/>
                    <a:pt x="292" y="163"/>
                    <a:pt x="300" y="163"/>
                  </a:cubicBezTo>
                  <a:cubicBezTo>
                    <a:pt x="309" y="163"/>
                    <a:pt x="316" y="158"/>
                    <a:pt x="320" y="151"/>
                  </a:cubicBezTo>
                  <a:cubicBezTo>
                    <a:pt x="324" y="152"/>
                    <a:pt x="327" y="152"/>
                    <a:pt x="330" y="152"/>
                  </a:cubicBezTo>
                  <a:cubicBezTo>
                    <a:pt x="338" y="152"/>
                    <a:pt x="344" y="150"/>
                    <a:pt x="350" y="145"/>
                  </a:cubicBezTo>
                  <a:cubicBezTo>
                    <a:pt x="354" y="149"/>
                    <a:pt x="359" y="152"/>
                    <a:pt x="365" y="152"/>
                  </a:cubicBezTo>
                  <a:cubicBezTo>
                    <a:pt x="378" y="152"/>
                    <a:pt x="388" y="142"/>
                    <a:pt x="388" y="130"/>
                  </a:cubicBezTo>
                  <a:cubicBezTo>
                    <a:pt x="388" y="125"/>
                    <a:pt x="386" y="121"/>
                    <a:pt x="384" y="118"/>
                  </a:cubicBezTo>
                  <a:cubicBezTo>
                    <a:pt x="385" y="116"/>
                    <a:pt x="385" y="113"/>
                    <a:pt x="385" y="111"/>
                  </a:cubicBezTo>
                  <a:cubicBezTo>
                    <a:pt x="391" y="107"/>
                    <a:pt x="395" y="100"/>
                    <a:pt x="395" y="92"/>
                  </a:cubicBezTo>
                  <a:cubicBezTo>
                    <a:pt x="395" y="81"/>
                    <a:pt x="386" y="72"/>
                    <a:pt x="375" y="70"/>
                  </a:cubicBezTo>
                  <a:cubicBezTo>
                    <a:pt x="375" y="69"/>
                    <a:pt x="376" y="67"/>
                    <a:pt x="376" y="66"/>
                  </a:cubicBezTo>
                  <a:cubicBezTo>
                    <a:pt x="376" y="61"/>
                    <a:pt x="374" y="57"/>
                    <a:pt x="371" y="53"/>
                  </a:cubicBezTo>
                  <a:cubicBezTo>
                    <a:pt x="368" y="45"/>
                    <a:pt x="360" y="38"/>
                    <a:pt x="350" y="38"/>
                  </a:cubicBezTo>
                  <a:cubicBezTo>
                    <a:pt x="349" y="38"/>
                    <a:pt x="348" y="38"/>
                    <a:pt x="347" y="38"/>
                  </a:cubicBezTo>
                  <a:cubicBezTo>
                    <a:pt x="344" y="29"/>
                    <a:pt x="336" y="22"/>
                    <a:pt x="326" y="22"/>
                  </a:cubicBezTo>
                  <a:cubicBezTo>
                    <a:pt x="320" y="22"/>
                    <a:pt x="315" y="24"/>
                    <a:pt x="311" y="28"/>
                  </a:cubicBezTo>
                  <a:cubicBezTo>
                    <a:pt x="311" y="26"/>
                    <a:pt x="311" y="25"/>
                    <a:pt x="311" y="23"/>
                  </a:cubicBezTo>
                  <a:cubicBezTo>
                    <a:pt x="311" y="11"/>
                    <a:pt x="301" y="0"/>
                    <a:pt x="288" y="0"/>
                  </a:cubicBezTo>
                  <a:cubicBezTo>
                    <a:pt x="277" y="0"/>
                    <a:pt x="268" y="8"/>
                    <a:pt x="265" y="18"/>
                  </a:cubicBezTo>
                  <a:cubicBezTo>
                    <a:pt x="261" y="14"/>
                    <a:pt x="256" y="12"/>
                    <a:pt x="250" y="12"/>
                  </a:cubicBezTo>
                  <a:cubicBezTo>
                    <a:pt x="241" y="12"/>
                    <a:pt x="233" y="18"/>
                    <a:pt x="230" y="27"/>
                  </a:cubicBezTo>
                  <a:cubicBezTo>
                    <a:pt x="229" y="26"/>
                    <a:pt x="227" y="26"/>
                    <a:pt x="226" y="26"/>
                  </a:cubicBezTo>
                  <a:cubicBezTo>
                    <a:pt x="221" y="20"/>
                    <a:pt x="214" y="16"/>
                    <a:pt x="205" y="16"/>
                  </a:cubicBezTo>
                  <a:cubicBezTo>
                    <a:pt x="195" y="16"/>
                    <a:pt x="187" y="21"/>
                    <a:pt x="182" y="29"/>
                  </a:cubicBezTo>
                  <a:cubicBezTo>
                    <a:pt x="178" y="26"/>
                    <a:pt x="172" y="24"/>
                    <a:pt x="167" y="24"/>
                  </a:cubicBezTo>
                  <a:cubicBezTo>
                    <a:pt x="157" y="24"/>
                    <a:pt x="149" y="29"/>
                    <a:pt x="144" y="36"/>
                  </a:cubicBezTo>
                  <a:cubicBezTo>
                    <a:pt x="140" y="31"/>
                    <a:pt x="134" y="29"/>
                    <a:pt x="127" y="29"/>
                  </a:cubicBezTo>
                  <a:cubicBezTo>
                    <a:pt x="114" y="29"/>
                    <a:pt x="103" y="39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2" y="53"/>
                    <a:pt x="100" y="53"/>
                    <a:pt x="98" y="53"/>
                  </a:cubicBezTo>
                  <a:cubicBezTo>
                    <a:pt x="96" y="53"/>
                    <a:pt x="94" y="53"/>
                    <a:pt x="92" y="55"/>
                  </a:cubicBezTo>
                  <a:cubicBezTo>
                    <a:pt x="76" y="55"/>
                    <a:pt x="64" y="67"/>
                    <a:pt x="64" y="83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1" y="86"/>
                    <a:pt x="58" y="86"/>
                    <a:pt x="55" y="86"/>
                  </a:cubicBezTo>
                  <a:cubicBezTo>
                    <a:pt x="40" y="86"/>
                    <a:pt x="28" y="98"/>
                    <a:pt x="28" y="112"/>
                  </a:cubicBezTo>
                  <a:cubicBezTo>
                    <a:pt x="28" y="119"/>
                    <a:pt x="31" y="125"/>
                    <a:pt x="34" y="129"/>
                  </a:cubicBezTo>
                  <a:cubicBezTo>
                    <a:pt x="33" y="134"/>
                    <a:pt x="34" y="139"/>
                    <a:pt x="36" y="141"/>
                  </a:cubicBezTo>
                  <a:cubicBezTo>
                    <a:pt x="38" y="144"/>
                    <a:pt x="40" y="147"/>
                    <a:pt x="42" y="150"/>
                  </a:cubicBezTo>
                  <a:cubicBezTo>
                    <a:pt x="39" y="149"/>
                    <a:pt x="37" y="149"/>
                    <a:pt x="34" y="149"/>
                  </a:cubicBezTo>
                  <a:cubicBezTo>
                    <a:pt x="23" y="149"/>
                    <a:pt x="14" y="157"/>
                    <a:pt x="14" y="168"/>
                  </a:cubicBezTo>
                  <a:cubicBezTo>
                    <a:pt x="14" y="172"/>
                    <a:pt x="15" y="176"/>
                    <a:pt x="17" y="179"/>
                  </a:cubicBezTo>
                  <a:cubicBezTo>
                    <a:pt x="12" y="185"/>
                    <a:pt x="10" y="193"/>
                    <a:pt x="13" y="196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6" y="201"/>
                    <a:pt x="0" y="209"/>
                    <a:pt x="0" y="219"/>
                  </a:cubicBezTo>
                  <a:cubicBezTo>
                    <a:pt x="0" y="229"/>
                    <a:pt x="6" y="237"/>
                    <a:pt x="15" y="241"/>
                  </a:cubicBezTo>
                  <a:cubicBezTo>
                    <a:pt x="14" y="243"/>
                    <a:pt x="14" y="246"/>
                    <a:pt x="14" y="249"/>
                  </a:cubicBezTo>
                  <a:cubicBezTo>
                    <a:pt x="14" y="262"/>
                    <a:pt x="24" y="272"/>
                    <a:pt x="37" y="272"/>
                  </a:cubicBezTo>
                  <a:cubicBezTo>
                    <a:pt x="47" y="272"/>
                    <a:pt x="55" y="266"/>
                    <a:pt x="59" y="258"/>
                  </a:cubicBezTo>
                  <a:cubicBezTo>
                    <a:pt x="72" y="253"/>
                    <a:pt x="76" y="237"/>
                    <a:pt x="76" y="237"/>
                  </a:cubicBezTo>
                  <a:close/>
                </a:path>
              </a:pathLst>
            </a:custGeom>
            <a:solidFill>
              <a:srgbClr val="884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9" name="Freeform 356"/>
            <p:cNvSpPr/>
            <p:nvPr/>
          </p:nvSpPr>
          <p:spPr bwMode="auto">
            <a:xfrm>
              <a:off x="3763963" y="5081588"/>
              <a:ext cx="347662" cy="149225"/>
            </a:xfrm>
            <a:custGeom>
              <a:gdLst>
                <a:gd name="T0" fmla="*/ 82 w 82"/>
                <a:gd name="T1" fmla="*/ 0 h 35"/>
                <a:gd name="T2" fmla="*/ 74 w 82"/>
                <a:gd name="T3" fmla="*/ 17 h 35"/>
                <a:gd name="T4" fmla="*/ 19 w 82"/>
                <a:gd name="T5" fmla="*/ 29 h 35"/>
                <a:gd name="T6" fmla="*/ 3 w 82"/>
                <a:gd name="T7" fmla="*/ 3 h 35"/>
                <a:gd name="T8" fmla="*/ 5 w 82"/>
                <a:gd name="T9" fmla="*/ 3 h 35"/>
                <a:gd name="T10" fmla="*/ 82 w 82"/>
                <a:gd name="T11" fmla="*/ 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5">
                  <a:moveTo>
                    <a:pt x="82" y="0"/>
                  </a:moveTo>
                  <a:cubicBezTo>
                    <a:pt x="82" y="6"/>
                    <a:pt x="79" y="12"/>
                    <a:pt x="74" y="17"/>
                  </a:cubicBezTo>
                  <a:cubicBezTo>
                    <a:pt x="61" y="30"/>
                    <a:pt x="37" y="35"/>
                    <a:pt x="19" y="29"/>
                  </a:cubicBezTo>
                  <a:cubicBezTo>
                    <a:pt x="6" y="23"/>
                    <a:pt x="0" y="1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8" y="7"/>
                    <a:pt x="57" y="6"/>
                    <a:pt x="82" y="0"/>
                  </a:cubicBezTo>
                  <a:close/>
                </a:path>
              </a:pathLst>
            </a:custGeom>
            <a:solidFill>
              <a:srgbClr val="650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0" name="Freeform 357"/>
            <p:cNvSpPr/>
            <p:nvPr/>
          </p:nvSpPr>
          <p:spPr bwMode="auto">
            <a:xfrm>
              <a:off x="3763963" y="6091238"/>
              <a:ext cx="1581150" cy="228600"/>
            </a:xfrm>
            <a:custGeom>
              <a:gdLst>
                <a:gd name="T0" fmla="*/ 985 w 996"/>
                <a:gd name="T1" fmla="*/ 77 h 144"/>
                <a:gd name="T2" fmla="*/ 996 w 996"/>
                <a:gd name="T3" fmla="*/ 37 h 144"/>
                <a:gd name="T4" fmla="*/ 603 w 996"/>
                <a:gd name="T5" fmla="*/ 0 h 144"/>
                <a:gd name="T6" fmla="*/ 0 w 996"/>
                <a:gd name="T7" fmla="*/ 85 h 144"/>
                <a:gd name="T8" fmla="*/ 267 w 996"/>
                <a:gd name="T9" fmla="*/ 133 h 144"/>
                <a:gd name="T10" fmla="*/ 470 w 996"/>
                <a:gd name="T11" fmla="*/ 144 h 144"/>
                <a:gd name="T12" fmla="*/ 985 w 996"/>
                <a:gd name="T13" fmla="*/ 77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6" h="144">
                  <a:moveTo>
                    <a:pt x="985" y="77"/>
                  </a:moveTo>
                  <a:lnTo>
                    <a:pt x="996" y="37"/>
                  </a:lnTo>
                  <a:lnTo>
                    <a:pt x="603" y="0"/>
                  </a:lnTo>
                  <a:lnTo>
                    <a:pt x="0" y="85"/>
                  </a:lnTo>
                  <a:lnTo>
                    <a:pt x="267" y="133"/>
                  </a:lnTo>
                  <a:lnTo>
                    <a:pt x="470" y="144"/>
                  </a:lnTo>
                  <a:lnTo>
                    <a:pt x="985" y="77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1" name="Freeform 358"/>
            <p:cNvSpPr/>
            <p:nvPr/>
          </p:nvSpPr>
          <p:spPr bwMode="auto">
            <a:xfrm>
              <a:off x="4167188" y="6103938"/>
              <a:ext cx="731837" cy="134938"/>
            </a:xfrm>
            <a:custGeom>
              <a:gdLst>
                <a:gd name="T0" fmla="*/ 461 w 461"/>
                <a:gd name="T1" fmla="*/ 21 h 85"/>
                <a:gd name="T2" fmla="*/ 445 w 461"/>
                <a:gd name="T3" fmla="*/ 0 h 85"/>
                <a:gd name="T4" fmla="*/ 0 w 461"/>
                <a:gd name="T5" fmla="*/ 61 h 85"/>
                <a:gd name="T6" fmla="*/ 280 w 461"/>
                <a:gd name="T7" fmla="*/ 85 h 85"/>
                <a:gd name="T8" fmla="*/ 461 w 461"/>
                <a:gd name="T9" fmla="*/ 21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85">
                  <a:moveTo>
                    <a:pt x="461" y="21"/>
                  </a:moveTo>
                  <a:lnTo>
                    <a:pt x="445" y="0"/>
                  </a:lnTo>
                  <a:lnTo>
                    <a:pt x="0" y="61"/>
                  </a:lnTo>
                  <a:lnTo>
                    <a:pt x="280" y="85"/>
                  </a:lnTo>
                  <a:lnTo>
                    <a:pt x="461" y="2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2" name="Freeform 359"/>
            <p:cNvSpPr/>
            <p:nvPr/>
          </p:nvSpPr>
          <p:spPr bwMode="auto">
            <a:xfrm>
              <a:off x="4505325" y="6149975"/>
              <a:ext cx="839787" cy="203200"/>
            </a:xfrm>
            <a:custGeom>
              <a:gdLst>
                <a:gd name="T0" fmla="*/ 518 w 529"/>
                <a:gd name="T1" fmla="*/ 43 h 128"/>
                <a:gd name="T2" fmla="*/ 0 w 529"/>
                <a:gd name="T3" fmla="*/ 128 h 128"/>
                <a:gd name="T4" fmla="*/ 8 w 529"/>
                <a:gd name="T5" fmla="*/ 86 h 128"/>
                <a:gd name="T6" fmla="*/ 529 w 529"/>
                <a:gd name="T7" fmla="*/ 0 h 128"/>
                <a:gd name="T8" fmla="*/ 518 w 529"/>
                <a:gd name="T9" fmla="*/ 43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28">
                  <a:moveTo>
                    <a:pt x="518" y="43"/>
                  </a:moveTo>
                  <a:lnTo>
                    <a:pt x="0" y="128"/>
                  </a:lnTo>
                  <a:lnTo>
                    <a:pt x="8" y="86"/>
                  </a:lnTo>
                  <a:lnTo>
                    <a:pt x="529" y="0"/>
                  </a:lnTo>
                  <a:lnTo>
                    <a:pt x="518" y="43"/>
                  </a:lnTo>
                  <a:close/>
                </a:path>
              </a:pathLst>
            </a:custGeom>
            <a:solidFill>
              <a:srgbClr val="757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3" name="Freeform 360"/>
            <p:cNvSpPr/>
            <p:nvPr/>
          </p:nvSpPr>
          <p:spPr bwMode="auto">
            <a:xfrm>
              <a:off x="4581525" y="6142038"/>
              <a:ext cx="725487" cy="169863"/>
            </a:xfrm>
            <a:custGeom>
              <a:gdLst>
                <a:gd name="T0" fmla="*/ 0 w 171"/>
                <a:gd name="T1" fmla="*/ 40 h 40"/>
                <a:gd name="T2" fmla="*/ 2 w 171"/>
                <a:gd name="T3" fmla="*/ 24 h 40"/>
                <a:gd name="T4" fmla="*/ 166 w 171"/>
                <a:gd name="T5" fmla="*/ 0 h 40"/>
                <a:gd name="T6" fmla="*/ 165 w 171"/>
                <a:gd name="T7" fmla="*/ 13 h 40"/>
                <a:gd name="T8" fmla="*/ 0 w 171"/>
                <a:gd name="T9" fmla="*/ 4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40">
                  <a:moveTo>
                    <a:pt x="0" y="40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1" y="0"/>
                    <a:pt x="170" y="12"/>
                    <a:pt x="165" y="13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4" name="Freeform 361"/>
            <p:cNvSpPr/>
            <p:nvPr/>
          </p:nvSpPr>
          <p:spPr bwMode="auto">
            <a:xfrm>
              <a:off x="4581525" y="6243638"/>
              <a:ext cx="25400" cy="68263"/>
            </a:xfrm>
            <a:custGeom>
              <a:gdLst>
                <a:gd name="T0" fmla="*/ 2 w 6"/>
                <a:gd name="T1" fmla="*/ 0 h 16"/>
                <a:gd name="T2" fmla="*/ 5 w 6"/>
                <a:gd name="T3" fmla="*/ 9 h 16"/>
                <a:gd name="T4" fmla="*/ 0 w 6"/>
                <a:gd name="T5" fmla="*/ 16 h 16"/>
                <a:gd name="T6" fmla="*/ 2 w 6"/>
                <a:gd name="T7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2" y="0"/>
                    <a:pt x="6" y="2"/>
                    <a:pt x="5" y="9"/>
                  </a:cubicBezTo>
                  <a:cubicBezTo>
                    <a:pt x="5" y="16"/>
                    <a:pt x="1" y="16"/>
                    <a:pt x="0" y="1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5" name="Freeform 362"/>
            <p:cNvSpPr/>
            <p:nvPr/>
          </p:nvSpPr>
          <p:spPr bwMode="auto">
            <a:xfrm>
              <a:off x="4476750" y="5327650"/>
              <a:ext cx="1181100" cy="954088"/>
            </a:xfrm>
            <a:custGeom>
              <a:gdLst>
                <a:gd name="T0" fmla="*/ 0 w 744"/>
                <a:gd name="T1" fmla="*/ 580 h 601"/>
                <a:gd name="T2" fmla="*/ 178 w 744"/>
                <a:gd name="T3" fmla="*/ 88 h 601"/>
                <a:gd name="T4" fmla="*/ 720 w 744"/>
                <a:gd name="T5" fmla="*/ 0 h 601"/>
                <a:gd name="T6" fmla="*/ 744 w 744"/>
                <a:gd name="T7" fmla="*/ 19 h 601"/>
                <a:gd name="T8" fmla="*/ 568 w 744"/>
                <a:gd name="T9" fmla="*/ 513 h 601"/>
                <a:gd name="T10" fmla="*/ 26 w 744"/>
                <a:gd name="T11" fmla="*/ 601 h 601"/>
                <a:gd name="T12" fmla="*/ 0 w 744"/>
                <a:gd name="T13" fmla="*/ 580 h 6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" h="601">
                  <a:moveTo>
                    <a:pt x="0" y="580"/>
                  </a:moveTo>
                  <a:lnTo>
                    <a:pt x="178" y="88"/>
                  </a:lnTo>
                  <a:lnTo>
                    <a:pt x="720" y="0"/>
                  </a:lnTo>
                  <a:lnTo>
                    <a:pt x="744" y="19"/>
                  </a:lnTo>
                  <a:lnTo>
                    <a:pt x="568" y="513"/>
                  </a:lnTo>
                  <a:lnTo>
                    <a:pt x="26" y="601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6" name="Freeform 363"/>
            <p:cNvSpPr/>
            <p:nvPr/>
          </p:nvSpPr>
          <p:spPr bwMode="auto">
            <a:xfrm>
              <a:off x="3759200" y="6223000"/>
              <a:ext cx="758825" cy="130175"/>
            </a:xfrm>
            <a:custGeom>
              <a:gdLst>
                <a:gd name="T0" fmla="*/ 0 w 478"/>
                <a:gd name="T1" fmla="*/ 42 h 82"/>
                <a:gd name="T2" fmla="*/ 3 w 478"/>
                <a:gd name="T3" fmla="*/ 0 h 82"/>
                <a:gd name="T4" fmla="*/ 478 w 478"/>
                <a:gd name="T5" fmla="*/ 40 h 82"/>
                <a:gd name="T6" fmla="*/ 470 w 478"/>
                <a:gd name="T7" fmla="*/ 82 h 82"/>
                <a:gd name="T8" fmla="*/ 0 w 478"/>
                <a:gd name="T9" fmla="*/ 4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2">
                  <a:moveTo>
                    <a:pt x="0" y="42"/>
                  </a:moveTo>
                  <a:lnTo>
                    <a:pt x="3" y="0"/>
                  </a:lnTo>
                  <a:lnTo>
                    <a:pt x="478" y="40"/>
                  </a:lnTo>
                  <a:lnTo>
                    <a:pt x="470" y="8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7" name="Freeform 364"/>
            <p:cNvSpPr/>
            <p:nvPr/>
          </p:nvSpPr>
          <p:spPr bwMode="auto">
            <a:xfrm>
              <a:off x="4476750" y="5467350"/>
              <a:ext cx="330200" cy="819150"/>
            </a:xfrm>
            <a:custGeom>
              <a:gdLst>
                <a:gd name="T0" fmla="*/ 0 w 78"/>
                <a:gd name="T1" fmla="*/ 184 h 193"/>
                <a:gd name="T2" fmla="*/ 10 w 78"/>
                <a:gd name="T3" fmla="*/ 193 h 193"/>
                <a:gd name="T4" fmla="*/ 78 w 78"/>
                <a:gd name="T5" fmla="*/ 8 h 193"/>
                <a:gd name="T6" fmla="*/ 67 w 78"/>
                <a:gd name="T7" fmla="*/ 0 h 193"/>
                <a:gd name="T8" fmla="*/ 0 w 78"/>
                <a:gd name="T9" fmla="*/ 184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3">
                  <a:moveTo>
                    <a:pt x="0" y="184"/>
                  </a:moveTo>
                  <a:cubicBezTo>
                    <a:pt x="0" y="185"/>
                    <a:pt x="10" y="193"/>
                    <a:pt x="10" y="193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0" y="184"/>
                  </a:ln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8" name="Freeform 365"/>
            <p:cNvSpPr/>
            <p:nvPr/>
          </p:nvSpPr>
          <p:spPr bwMode="auto">
            <a:xfrm>
              <a:off x="4518025" y="5357813"/>
              <a:ext cx="1139825" cy="928688"/>
            </a:xfrm>
            <a:custGeom>
              <a:gdLst>
                <a:gd name="T0" fmla="*/ 0 w 269"/>
                <a:gd name="T1" fmla="*/ 219 h 219"/>
                <a:gd name="T2" fmla="*/ 203 w 269"/>
                <a:gd name="T3" fmla="*/ 185 h 219"/>
                <a:gd name="T4" fmla="*/ 269 w 269"/>
                <a:gd name="T5" fmla="*/ 0 h 219"/>
                <a:gd name="T6" fmla="*/ 68 w 269"/>
                <a:gd name="T7" fmla="*/ 34 h 219"/>
                <a:gd name="T8" fmla="*/ 0 w 269"/>
                <a:gd name="T9" fmla="*/ 219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19">
                  <a:moveTo>
                    <a:pt x="0" y="219"/>
                  </a:moveTo>
                  <a:cubicBezTo>
                    <a:pt x="1" y="219"/>
                    <a:pt x="203" y="185"/>
                    <a:pt x="203" y="1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0" y="21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9" name="Freeform 366"/>
            <p:cNvSpPr/>
            <p:nvPr/>
          </p:nvSpPr>
          <p:spPr bwMode="auto">
            <a:xfrm>
              <a:off x="4518025" y="5413375"/>
              <a:ext cx="827087" cy="873125"/>
            </a:xfrm>
            <a:custGeom>
              <a:gdLst>
                <a:gd name="T0" fmla="*/ 61 w 195"/>
                <a:gd name="T1" fmla="*/ 196 h 206"/>
                <a:gd name="T2" fmla="*/ 194 w 195"/>
                <a:gd name="T3" fmla="*/ 5 h 206"/>
                <a:gd name="T4" fmla="*/ 195 w 195"/>
                <a:gd name="T5" fmla="*/ 0 h 206"/>
                <a:gd name="T6" fmla="*/ 68 w 195"/>
                <a:gd name="T7" fmla="*/ 21 h 206"/>
                <a:gd name="T8" fmla="*/ 0 w 195"/>
                <a:gd name="T9" fmla="*/ 206 h 206"/>
                <a:gd name="T10" fmla="*/ 61 w 195"/>
                <a:gd name="T11" fmla="*/ 196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06">
                  <a:moveTo>
                    <a:pt x="61" y="196"/>
                  </a:moveTo>
                  <a:cubicBezTo>
                    <a:pt x="125" y="164"/>
                    <a:pt x="178" y="93"/>
                    <a:pt x="194" y="5"/>
                  </a:cubicBezTo>
                  <a:cubicBezTo>
                    <a:pt x="195" y="3"/>
                    <a:pt x="195" y="1"/>
                    <a:pt x="195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27" y="202"/>
                    <a:pt x="61" y="196"/>
                  </a:cubicBezTo>
                  <a:close/>
                </a:path>
              </a:pathLst>
            </a:custGeom>
            <a:solidFill>
              <a:srgbClr val="E4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0" name="Freeform 367"/>
            <p:cNvSpPr/>
            <p:nvPr/>
          </p:nvSpPr>
          <p:spPr bwMode="auto">
            <a:xfrm>
              <a:off x="4124325" y="5764213"/>
              <a:ext cx="207962" cy="182563"/>
            </a:xfrm>
            <a:custGeom>
              <a:gdLst>
                <a:gd name="T0" fmla="*/ 0 w 49"/>
                <a:gd name="T1" fmla="*/ 43 h 43"/>
                <a:gd name="T2" fmla="*/ 32 w 49"/>
                <a:gd name="T3" fmla="*/ 28 h 43"/>
                <a:gd name="T4" fmla="*/ 43 w 49"/>
                <a:gd name="T5" fmla="*/ 3 h 43"/>
                <a:gd name="T6" fmla="*/ 2 w 49"/>
                <a:gd name="T7" fmla="*/ 21 h 43"/>
                <a:gd name="T8" fmla="*/ 0 w 49"/>
                <a:gd name="T9" fmla="*/ 43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3">
                  <a:moveTo>
                    <a:pt x="0" y="43"/>
                  </a:moveTo>
                  <a:cubicBezTo>
                    <a:pt x="7" y="41"/>
                    <a:pt x="21" y="38"/>
                    <a:pt x="32" y="28"/>
                  </a:cubicBezTo>
                  <a:cubicBezTo>
                    <a:pt x="43" y="18"/>
                    <a:pt x="49" y="6"/>
                    <a:pt x="43" y="3"/>
                  </a:cubicBezTo>
                  <a:cubicBezTo>
                    <a:pt x="37" y="0"/>
                    <a:pt x="3" y="20"/>
                    <a:pt x="2" y="21"/>
                  </a:cubicBezTo>
                  <a:cubicBezTo>
                    <a:pt x="1" y="22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1" name="Freeform 368"/>
            <p:cNvSpPr/>
            <p:nvPr/>
          </p:nvSpPr>
          <p:spPr bwMode="auto">
            <a:xfrm>
              <a:off x="3065463" y="5319713"/>
              <a:ext cx="1462087" cy="1177925"/>
            </a:xfrm>
            <a:custGeom>
              <a:gdLst>
                <a:gd name="T0" fmla="*/ 61 w 345"/>
                <a:gd name="T1" fmla="*/ 8 h 278"/>
                <a:gd name="T2" fmla="*/ 10 w 345"/>
                <a:gd name="T3" fmla="*/ 42 h 278"/>
                <a:gd name="T4" fmla="*/ 30 w 345"/>
                <a:gd name="T5" fmla="*/ 255 h 278"/>
                <a:gd name="T6" fmla="*/ 210 w 345"/>
                <a:gd name="T7" fmla="*/ 182 h 278"/>
                <a:gd name="T8" fmla="*/ 299 w 345"/>
                <a:gd name="T9" fmla="*/ 158 h 278"/>
                <a:gd name="T10" fmla="*/ 336 w 345"/>
                <a:gd name="T11" fmla="*/ 183 h 278"/>
                <a:gd name="T12" fmla="*/ 297 w 345"/>
                <a:gd name="T13" fmla="*/ 128 h 278"/>
                <a:gd name="T14" fmla="*/ 201 w 345"/>
                <a:gd name="T15" fmla="*/ 144 h 278"/>
                <a:gd name="T16" fmla="*/ 69 w 345"/>
                <a:gd name="T17" fmla="*/ 190 h 278"/>
                <a:gd name="T18" fmla="*/ 84 w 345"/>
                <a:gd name="T19" fmla="*/ 43 h 278"/>
                <a:gd name="T20" fmla="*/ 61 w 345"/>
                <a:gd name="T21" fmla="*/ 8 h 2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278">
                  <a:moveTo>
                    <a:pt x="61" y="8"/>
                  </a:moveTo>
                  <a:cubicBezTo>
                    <a:pt x="14" y="0"/>
                    <a:pt x="10" y="42"/>
                    <a:pt x="10" y="42"/>
                  </a:cubicBezTo>
                  <a:cubicBezTo>
                    <a:pt x="11" y="114"/>
                    <a:pt x="0" y="237"/>
                    <a:pt x="30" y="255"/>
                  </a:cubicBezTo>
                  <a:cubicBezTo>
                    <a:pt x="70" y="278"/>
                    <a:pt x="155" y="212"/>
                    <a:pt x="210" y="182"/>
                  </a:cubicBezTo>
                  <a:cubicBezTo>
                    <a:pt x="260" y="193"/>
                    <a:pt x="285" y="192"/>
                    <a:pt x="299" y="158"/>
                  </a:cubicBezTo>
                  <a:cubicBezTo>
                    <a:pt x="299" y="158"/>
                    <a:pt x="327" y="188"/>
                    <a:pt x="336" y="183"/>
                  </a:cubicBezTo>
                  <a:cubicBezTo>
                    <a:pt x="345" y="178"/>
                    <a:pt x="312" y="135"/>
                    <a:pt x="297" y="128"/>
                  </a:cubicBezTo>
                  <a:cubicBezTo>
                    <a:pt x="260" y="112"/>
                    <a:pt x="229" y="118"/>
                    <a:pt x="201" y="144"/>
                  </a:cubicBezTo>
                  <a:cubicBezTo>
                    <a:pt x="165" y="158"/>
                    <a:pt x="69" y="193"/>
                    <a:pt x="69" y="190"/>
                  </a:cubicBezTo>
                  <a:cubicBezTo>
                    <a:pt x="74" y="150"/>
                    <a:pt x="89" y="84"/>
                    <a:pt x="84" y="43"/>
                  </a:cubicBezTo>
                  <a:cubicBezTo>
                    <a:pt x="82" y="24"/>
                    <a:pt x="76" y="11"/>
                    <a:pt x="61" y="8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2" name="Freeform 369"/>
            <p:cNvSpPr/>
            <p:nvPr/>
          </p:nvSpPr>
          <p:spPr bwMode="auto">
            <a:xfrm>
              <a:off x="3103563" y="5942013"/>
              <a:ext cx="1389062" cy="555625"/>
            </a:xfrm>
            <a:custGeom>
              <a:gdLst>
                <a:gd name="T0" fmla="*/ 0 w 328"/>
                <a:gd name="T1" fmla="*/ 28 h 131"/>
                <a:gd name="T2" fmla="*/ 21 w 328"/>
                <a:gd name="T3" fmla="*/ 108 h 131"/>
                <a:gd name="T4" fmla="*/ 201 w 328"/>
                <a:gd name="T5" fmla="*/ 35 h 131"/>
                <a:gd name="T6" fmla="*/ 290 w 328"/>
                <a:gd name="T7" fmla="*/ 11 h 131"/>
                <a:gd name="T8" fmla="*/ 327 w 328"/>
                <a:gd name="T9" fmla="*/ 36 h 131"/>
                <a:gd name="T10" fmla="*/ 328 w 328"/>
                <a:gd name="T11" fmla="*/ 35 h 131"/>
                <a:gd name="T12" fmla="*/ 320 w 328"/>
                <a:gd name="T13" fmla="*/ 31 h 131"/>
                <a:gd name="T14" fmla="*/ 283 w 328"/>
                <a:gd name="T15" fmla="*/ 0 h 131"/>
                <a:gd name="T16" fmla="*/ 285 w 328"/>
                <a:gd name="T17" fmla="*/ 7 h 131"/>
                <a:gd name="T18" fmla="*/ 241 w 328"/>
                <a:gd name="T19" fmla="*/ 34 h 131"/>
                <a:gd name="T20" fmla="*/ 192 w 328"/>
                <a:gd name="T21" fmla="*/ 24 h 131"/>
                <a:gd name="T22" fmla="*/ 30 w 328"/>
                <a:gd name="T23" fmla="*/ 90 h 131"/>
                <a:gd name="T24" fmla="*/ 14 w 328"/>
                <a:gd name="T25" fmla="*/ 26 h 131"/>
                <a:gd name="T26" fmla="*/ 0 w 328"/>
                <a:gd name="T27" fmla="*/ 28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8" h="131">
                  <a:moveTo>
                    <a:pt x="0" y="28"/>
                  </a:moveTo>
                  <a:cubicBezTo>
                    <a:pt x="1" y="67"/>
                    <a:pt x="7" y="100"/>
                    <a:pt x="21" y="108"/>
                  </a:cubicBezTo>
                  <a:cubicBezTo>
                    <a:pt x="61" y="131"/>
                    <a:pt x="146" y="65"/>
                    <a:pt x="201" y="35"/>
                  </a:cubicBezTo>
                  <a:cubicBezTo>
                    <a:pt x="251" y="46"/>
                    <a:pt x="276" y="45"/>
                    <a:pt x="290" y="11"/>
                  </a:cubicBezTo>
                  <a:cubicBezTo>
                    <a:pt x="290" y="11"/>
                    <a:pt x="318" y="41"/>
                    <a:pt x="327" y="36"/>
                  </a:cubicBezTo>
                  <a:cubicBezTo>
                    <a:pt x="328" y="36"/>
                    <a:pt x="328" y="36"/>
                    <a:pt x="328" y="35"/>
                  </a:cubicBezTo>
                  <a:cubicBezTo>
                    <a:pt x="326" y="35"/>
                    <a:pt x="323" y="33"/>
                    <a:pt x="320" y="31"/>
                  </a:cubicBezTo>
                  <a:cubicBezTo>
                    <a:pt x="313" y="26"/>
                    <a:pt x="283" y="0"/>
                    <a:pt x="283" y="0"/>
                  </a:cubicBezTo>
                  <a:cubicBezTo>
                    <a:pt x="285" y="7"/>
                    <a:pt x="285" y="7"/>
                    <a:pt x="285" y="7"/>
                  </a:cubicBezTo>
                  <a:cubicBezTo>
                    <a:pt x="285" y="7"/>
                    <a:pt x="261" y="34"/>
                    <a:pt x="241" y="34"/>
                  </a:cubicBezTo>
                  <a:cubicBezTo>
                    <a:pt x="222" y="34"/>
                    <a:pt x="192" y="24"/>
                    <a:pt x="192" y="24"/>
                  </a:cubicBezTo>
                  <a:cubicBezTo>
                    <a:pt x="192" y="24"/>
                    <a:pt x="45" y="99"/>
                    <a:pt x="30" y="90"/>
                  </a:cubicBezTo>
                  <a:cubicBezTo>
                    <a:pt x="14" y="81"/>
                    <a:pt x="15" y="28"/>
                    <a:pt x="14" y="26"/>
                  </a:cubicBezTo>
                  <a:cubicBezTo>
                    <a:pt x="14" y="26"/>
                    <a:pt x="8" y="27"/>
                    <a:pt x="0" y="28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3" name="Freeform 370"/>
            <p:cNvSpPr/>
            <p:nvPr/>
          </p:nvSpPr>
          <p:spPr bwMode="auto">
            <a:xfrm>
              <a:off x="5091113" y="6205538"/>
              <a:ext cx="185737" cy="160338"/>
            </a:xfrm>
            <a:custGeom>
              <a:gdLst>
                <a:gd name="T0" fmla="*/ 0 w 44"/>
                <a:gd name="T1" fmla="*/ 38 h 38"/>
                <a:gd name="T2" fmla="*/ 29 w 44"/>
                <a:gd name="T3" fmla="*/ 25 h 38"/>
                <a:gd name="T4" fmla="*/ 39 w 44"/>
                <a:gd name="T5" fmla="*/ 3 h 38"/>
                <a:gd name="T6" fmla="*/ 2 w 44"/>
                <a:gd name="T7" fmla="*/ 19 h 38"/>
                <a:gd name="T8" fmla="*/ 0 w 44"/>
                <a:gd name="T9" fmla="*/ 3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8">
                  <a:moveTo>
                    <a:pt x="0" y="38"/>
                  </a:moveTo>
                  <a:cubicBezTo>
                    <a:pt x="7" y="36"/>
                    <a:pt x="19" y="33"/>
                    <a:pt x="29" y="25"/>
                  </a:cubicBezTo>
                  <a:cubicBezTo>
                    <a:pt x="39" y="16"/>
                    <a:pt x="44" y="6"/>
                    <a:pt x="39" y="3"/>
                  </a:cubicBezTo>
                  <a:cubicBezTo>
                    <a:pt x="33" y="0"/>
                    <a:pt x="3" y="18"/>
                    <a:pt x="2" y="19"/>
                  </a:cubicBezTo>
                  <a:cubicBezTo>
                    <a:pt x="1" y="20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4" name="Freeform 371"/>
            <p:cNvSpPr/>
            <p:nvPr/>
          </p:nvSpPr>
          <p:spPr bwMode="auto">
            <a:xfrm>
              <a:off x="4759325" y="6061075"/>
              <a:ext cx="525462" cy="360363"/>
            </a:xfrm>
            <a:custGeom>
              <a:gdLst>
                <a:gd name="T0" fmla="*/ 105 w 124"/>
                <a:gd name="T1" fmla="*/ 52 h 85"/>
                <a:gd name="T2" fmla="*/ 109 w 124"/>
                <a:gd name="T3" fmla="*/ 45 h 85"/>
                <a:gd name="T4" fmla="*/ 109 w 124"/>
                <a:gd name="T5" fmla="*/ 45 h 85"/>
                <a:gd name="T6" fmla="*/ 119 w 124"/>
                <a:gd name="T7" fmla="*/ 19 h 85"/>
                <a:gd name="T8" fmla="*/ 119 w 124"/>
                <a:gd name="T9" fmla="*/ 3 h 85"/>
                <a:gd name="T10" fmla="*/ 106 w 124"/>
                <a:gd name="T11" fmla="*/ 12 h 85"/>
                <a:gd name="T12" fmla="*/ 100 w 124"/>
                <a:gd name="T13" fmla="*/ 25 h 85"/>
                <a:gd name="T14" fmla="*/ 102 w 124"/>
                <a:gd name="T15" fmla="*/ 7 h 85"/>
                <a:gd name="T16" fmla="*/ 94 w 124"/>
                <a:gd name="T17" fmla="*/ 1 h 85"/>
                <a:gd name="T18" fmla="*/ 88 w 124"/>
                <a:gd name="T19" fmla="*/ 9 h 85"/>
                <a:gd name="T20" fmla="*/ 83 w 124"/>
                <a:gd name="T21" fmla="*/ 26 h 85"/>
                <a:gd name="T22" fmla="*/ 82 w 124"/>
                <a:gd name="T23" fmla="*/ 26 h 85"/>
                <a:gd name="T24" fmla="*/ 82 w 124"/>
                <a:gd name="T25" fmla="*/ 10 h 85"/>
                <a:gd name="T26" fmla="*/ 76 w 124"/>
                <a:gd name="T27" fmla="*/ 6 h 85"/>
                <a:gd name="T28" fmla="*/ 69 w 124"/>
                <a:gd name="T29" fmla="*/ 19 h 85"/>
                <a:gd name="T30" fmla="*/ 65 w 124"/>
                <a:gd name="T31" fmla="*/ 29 h 85"/>
                <a:gd name="T32" fmla="*/ 65 w 124"/>
                <a:gd name="T33" fmla="*/ 29 h 85"/>
                <a:gd name="T34" fmla="*/ 66 w 124"/>
                <a:gd name="T35" fmla="*/ 12 h 85"/>
                <a:gd name="T36" fmla="*/ 58 w 124"/>
                <a:gd name="T37" fmla="*/ 13 h 85"/>
                <a:gd name="T38" fmla="*/ 48 w 124"/>
                <a:gd name="T39" fmla="*/ 35 h 85"/>
                <a:gd name="T40" fmla="*/ 29 w 124"/>
                <a:gd name="T41" fmla="*/ 54 h 85"/>
                <a:gd name="T42" fmla="*/ 7 w 124"/>
                <a:gd name="T43" fmla="*/ 58 h 85"/>
                <a:gd name="T44" fmla="*/ 9 w 124"/>
                <a:gd name="T45" fmla="*/ 71 h 85"/>
                <a:gd name="T46" fmla="*/ 56 w 124"/>
                <a:gd name="T47" fmla="*/ 84 h 85"/>
                <a:gd name="T48" fmla="*/ 105 w 124"/>
                <a:gd name="T49" fmla="*/ 52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85">
                  <a:moveTo>
                    <a:pt x="105" y="52"/>
                  </a:moveTo>
                  <a:cubicBezTo>
                    <a:pt x="107" y="51"/>
                    <a:pt x="108" y="48"/>
                    <a:pt x="109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5"/>
                    <a:pt x="119" y="25"/>
                    <a:pt x="119" y="19"/>
                  </a:cubicBezTo>
                  <a:cubicBezTo>
                    <a:pt x="120" y="13"/>
                    <a:pt x="124" y="6"/>
                    <a:pt x="119" y="3"/>
                  </a:cubicBezTo>
                  <a:cubicBezTo>
                    <a:pt x="114" y="0"/>
                    <a:pt x="109" y="8"/>
                    <a:pt x="106" y="12"/>
                  </a:cubicBezTo>
                  <a:cubicBezTo>
                    <a:pt x="104" y="16"/>
                    <a:pt x="100" y="25"/>
                    <a:pt x="100" y="25"/>
                  </a:cubicBezTo>
                  <a:cubicBezTo>
                    <a:pt x="100" y="25"/>
                    <a:pt x="102" y="13"/>
                    <a:pt x="102" y="7"/>
                  </a:cubicBezTo>
                  <a:cubicBezTo>
                    <a:pt x="101" y="2"/>
                    <a:pt x="97" y="0"/>
                    <a:pt x="94" y="1"/>
                  </a:cubicBezTo>
                  <a:cubicBezTo>
                    <a:pt x="92" y="1"/>
                    <a:pt x="89" y="5"/>
                    <a:pt x="88" y="9"/>
                  </a:cubicBezTo>
                  <a:cubicBezTo>
                    <a:pt x="87" y="11"/>
                    <a:pt x="85" y="20"/>
                    <a:pt x="83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1"/>
                    <a:pt x="83" y="13"/>
                    <a:pt x="82" y="10"/>
                  </a:cubicBezTo>
                  <a:cubicBezTo>
                    <a:pt x="80" y="6"/>
                    <a:pt x="81" y="3"/>
                    <a:pt x="76" y="6"/>
                  </a:cubicBezTo>
                  <a:cubicBezTo>
                    <a:pt x="71" y="8"/>
                    <a:pt x="70" y="15"/>
                    <a:pt x="69" y="19"/>
                  </a:cubicBezTo>
                  <a:cubicBezTo>
                    <a:pt x="68" y="21"/>
                    <a:pt x="66" y="26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5"/>
                    <a:pt x="69" y="15"/>
                    <a:pt x="66" y="12"/>
                  </a:cubicBezTo>
                  <a:cubicBezTo>
                    <a:pt x="64" y="9"/>
                    <a:pt x="61" y="10"/>
                    <a:pt x="58" y="13"/>
                  </a:cubicBezTo>
                  <a:cubicBezTo>
                    <a:pt x="55" y="17"/>
                    <a:pt x="49" y="34"/>
                    <a:pt x="48" y="35"/>
                  </a:cubicBezTo>
                  <a:cubicBezTo>
                    <a:pt x="43" y="39"/>
                    <a:pt x="29" y="54"/>
                    <a:pt x="29" y="54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0" y="62"/>
                    <a:pt x="9" y="71"/>
                  </a:cubicBezTo>
                  <a:cubicBezTo>
                    <a:pt x="18" y="80"/>
                    <a:pt x="27" y="85"/>
                    <a:pt x="56" y="84"/>
                  </a:cubicBezTo>
                  <a:cubicBezTo>
                    <a:pt x="85" y="82"/>
                    <a:pt x="105" y="52"/>
                    <a:pt x="105" y="52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5" name="Freeform 372"/>
            <p:cNvSpPr/>
            <p:nvPr/>
          </p:nvSpPr>
          <p:spPr bwMode="auto">
            <a:xfrm>
              <a:off x="8764587" y="4848225"/>
              <a:ext cx="317500" cy="352425"/>
            </a:xfrm>
            <a:custGeom>
              <a:gdLst>
                <a:gd name="T0" fmla="*/ 51 w 75"/>
                <a:gd name="T1" fmla="*/ 14 h 83"/>
                <a:gd name="T2" fmla="*/ 26 w 75"/>
                <a:gd name="T3" fmla="*/ 62 h 83"/>
                <a:gd name="T4" fmla="*/ 60 w 75"/>
                <a:gd name="T5" fmla="*/ 75 h 83"/>
                <a:gd name="T6" fmla="*/ 66 w 75"/>
                <a:gd name="T7" fmla="*/ 53 h 83"/>
                <a:gd name="T8" fmla="*/ 50 w 75"/>
                <a:gd name="T9" fmla="*/ 42 h 83"/>
                <a:gd name="T10" fmla="*/ 57 w 75"/>
                <a:gd name="T11" fmla="*/ 32 h 83"/>
                <a:gd name="T12" fmla="*/ 51 w 75"/>
                <a:gd name="T13" fmla="*/ 14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3">
                  <a:moveTo>
                    <a:pt x="51" y="14"/>
                  </a:moveTo>
                  <a:cubicBezTo>
                    <a:pt x="34" y="0"/>
                    <a:pt x="0" y="34"/>
                    <a:pt x="26" y="62"/>
                  </a:cubicBezTo>
                  <a:cubicBezTo>
                    <a:pt x="40" y="76"/>
                    <a:pt x="49" y="83"/>
                    <a:pt x="60" y="75"/>
                  </a:cubicBezTo>
                  <a:cubicBezTo>
                    <a:pt x="71" y="67"/>
                    <a:pt x="75" y="57"/>
                    <a:pt x="66" y="53"/>
                  </a:cubicBezTo>
                  <a:cubicBezTo>
                    <a:pt x="58" y="49"/>
                    <a:pt x="50" y="49"/>
                    <a:pt x="50" y="42"/>
                  </a:cubicBezTo>
                  <a:cubicBezTo>
                    <a:pt x="51" y="35"/>
                    <a:pt x="52" y="35"/>
                    <a:pt x="57" y="32"/>
                  </a:cubicBezTo>
                  <a:cubicBezTo>
                    <a:pt x="61" y="29"/>
                    <a:pt x="51" y="14"/>
                    <a:pt x="51" y="14"/>
                  </a:cubicBezTo>
                  <a:close/>
                </a:path>
              </a:pathLst>
            </a:custGeom>
            <a:solidFill>
              <a:srgbClr val="CF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6" name="Freeform 373"/>
            <p:cNvSpPr/>
            <p:nvPr/>
          </p:nvSpPr>
          <p:spPr bwMode="auto">
            <a:xfrm>
              <a:off x="10034587" y="4467225"/>
              <a:ext cx="215900" cy="136525"/>
            </a:xfrm>
            <a:custGeom>
              <a:gdLst>
                <a:gd name="T0" fmla="*/ 17 w 51"/>
                <a:gd name="T1" fmla="*/ 21 h 32"/>
                <a:gd name="T2" fmla="*/ 30 w 51"/>
                <a:gd name="T3" fmla="*/ 27 h 32"/>
                <a:gd name="T4" fmla="*/ 33 w 51"/>
                <a:gd name="T5" fmla="*/ 14 h 32"/>
                <a:gd name="T6" fmla="*/ 51 w 51"/>
                <a:gd name="T7" fmla="*/ 0 h 32"/>
                <a:gd name="T8" fmla="*/ 2 w 51"/>
                <a:gd name="T9" fmla="*/ 23 h 32"/>
                <a:gd name="T10" fmla="*/ 17 w 51"/>
                <a:gd name="T11" fmla="*/ 2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2">
                  <a:moveTo>
                    <a:pt x="17" y="21"/>
                  </a:moveTo>
                  <a:cubicBezTo>
                    <a:pt x="19" y="26"/>
                    <a:pt x="22" y="32"/>
                    <a:pt x="30" y="27"/>
                  </a:cubicBezTo>
                  <a:cubicBezTo>
                    <a:pt x="37" y="22"/>
                    <a:pt x="33" y="14"/>
                    <a:pt x="33" y="1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0" y="10"/>
                    <a:pt x="0" y="24"/>
                    <a:pt x="2" y="23"/>
                  </a:cubicBezTo>
                  <a:cubicBezTo>
                    <a:pt x="4" y="26"/>
                    <a:pt x="12" y="23"/>
                    <a:pt x="17" y="2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7" name="Freeform 374"/>
            <p:cNvSpPr/>
            <p:nvPr/>
          </p:nvSpPr>
          <p:spPr bwMode="auto">
            <a:xfrm>
              <a:off x="9996487" y="4348163"/>
              <a:ext cx="266700" cy="177800"/>
            </a:xfrm>
            <a:custGeom>
              <a:gdLst>
                <a:gd name="T0" fmla="*/ 63 w 63"/>
                <a:gd name="T1" fmla="*/ 6 h 42"/>
                <a:gd name="T2" fmla="*/ 0 w 63"/>
                <a:gd name="T3" fmla="*/ 38 h 42"/>
                <a:gd name="T4" fmla="*/ 28 w 63"/>
                <a:gd name="T5" fmla="*/ 27 h 42"/>
                <a:gd name="T6" fmla="*/ 63 w 63"/>
                <a:gd name="T7" fmla="*/ 6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42">
                  <a:moveTo>
                    <a:pt x="63" y="6"/>
                  </a:moveTo>
                  <a:cubicBezTo>
                    <a:pt x="50" y="0"/>
                    <a:pt x="0" y="12"/>
                    <a:pt x="0" y="38"/>
                  </a:cubicBezTo>
                  <a:cubicBezTo>
                    <a:pt x="0" y="42"/>
                    <a:pt x="14" y="35"/>
                    <a:pt x="28" y="27"/>
                  </a:cubicBezTo>
                  <a:cubicBezTo>
                    <a:pt x="42" y="19"/>
                    <a:pt x="57" y="10"/>
                    <a:pt x="63" y="6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8" name="Freeform 375"/>
            <p:cNvSpPr/>
            <p:nvPr/>
          </p:nvSpPr>
          <p:spPr bwMode="auto">
            <a:xfrm>
              <a:off x="8582025" y="5799138"/>
              <a:ext cx="876300" cy="1365250"/>
            </a:xfrm>
            <a:custGeom>
              <a:gdLst>
                <a:gd name="T0" fmla="*/ 207 w 207"/>
                <a:gd name="T1" fmla="*/ 37 h 322"/>
                <a:gd name="T2" fmla="*/ 116 w 207"/>
                <a:gd name="T3" fmla="*/ 123 h 322"/>
                <a:gd name="T4" fmla="*/ 73 w 207"/>
                <a:gd name="T5" fmla="*/ 227 h 322"/>
                <a:gd name="T6" fmla="*/ 103 w 207"/>
                <a:gd name="T7" fmla="*/ 254 h 322"/>
                <a:gd name="T8" fmla="*/ 102 w 207"/>
                <a:gd name="T9" fmla="*/ 295 h 322"/>
                <a:gd name="T10" fmla="*/ 21 w 207"/>
                <a:gd name="T11" fmla="*/ 313 h 322"/>
                <a:gd name="T12" fmla="*/ 16 w 207"/>
                <a:gd name="T13" fmla="*/ 250 h 322"/>
                <a:gd name="T14" fmla="*/ 98 w 207"/>
                <a:gd name="T15" fmla="*/ 70 h 322"/>
                <a:gd name="T16" fmla="*/ 171 w 207"/>
                <a:gd name="T17" fmla="*/ 0 h 322"/>
                <a:gd name="T18" fmla="*/ 207 w 207"/>
                <a:gd name="T19" fmla="*/ 37 h 3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322">
                  <a:moveTo>
                    <a:pt x="207" y="37"/>
                  </a:moveTo>
                  <a:cubicBezTo>
                    <a:pt x="193" y="54"/>
                    <a:pt x="159" y="60"/>
                    <a:pt x="116" y="123"/>
                  </a:cubicBezTo>
                  <a:cubicBezTo>
                    <a:pt x="72" y="187"/>
                    <a:pt x="73" y="227"/>
                    <a:pt x="73" y="227"/>
                  </a:cubicBezTo>
                  <a:cubicBezTo>
                    <a:pt x="73" y="227"/>
                    <a:pt x="98" y="243"/>
                    <a:pt x="103" y="254"/>
                  </a:cubicBezTo>
                  <a:cubicBezTo>
                    <a:pt x="108" y="266"/>
                    <a:pt x="118" y="275"/>
                    <a:pt x="102" y="295"/>
                  </a:cubicBezTo>
                  <a:cubicBezTo>
                    <a:pt x="86" y="316"/>
                    <a:pt x="43" y="322"/>
                    <a:pt x="21" y="313"/>
                  </a:cubicBezTo>
                  <a:cubicBezTo>
                    <a:pt x="0" y="304"/>
                    <a:pt x="9" y="269"/>
                    <a:pt x="16" y="250"/>
                  </a:cubicBezTo>
                  <a:cubicBezTo>
                    <a:pt x="40" y="185"/>
                    <a:pt x="49" y="130"/>
                    <a:pt x="98" y="70"/>
                  </a:cubicBezTo>
                  <a:cubicBezTo>
                    <a:pt x="139" y="21"/>
                    <a:pt x="171" y="0"/>
                    <a:pt x="171" y="0"/>
                  </a:cubicBezTo>
                  <a:lnTo>
                    <a:pt x="207" y="37"/>
                  </a:ln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9" name="Freeform 376"/>
            <p:cNvSpPr/>
            <p:nvPr/>
          </p:nvSpPr>
          <p:spPr bwMode="auto">
            <a:xfrm>
              <a:off x="8823325" y="6083300"/>
              <a:ext cx="376237" cy="733425"/>
            </a:xfrm>
            <a:custGeom>
              <a:gdLst>
                <a:gd name="T0" fmla="*/ 89 w 89"/>
                <a:gd name="T1" fmla="*/ 18 h 173"/>
                <a:gd name="T2" fmla="*/ 59 w 89"/>
                <a:gd name="T3" fmla="*/ 56 h 173"/>
                <a:gd name="T4" fmla="*/ 16 w 89"/>
                <a:gd name="T5" fmla="*/ 160 h 173"/>
                <a:gd name="T6" fmla="*/ 8 w 89"/>
                <a:gd name="T7" fmla="*/ 173 h 173"/>
                <a:gd name="T8" fmla="*/ 68 w 89"/>
                <a:gd name="T9" fmla="*/ 0 h 173"/>
                <a:gd name="T10" fmla="*/ 89 w 89"/>
                <a:gd name="T11" fmla="*/ 18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73">
                  <a:moveTo>
                    <a:pt x="89" y="18"/>
                  </a:moveTo>
                  <a:cubicBezTo>
                    <a:pt x="80" y="28"/>
                    <a:pt x="69" y="40"/>
                    <a:pt x="59" y="56"/>
                  </a:cubicBezTo>
                  <a:cubicBezTo>
                    <a:pt x="15" y="120"/>
                    <a:pt x="16" y="160"/>
                    <a:pt x="16" y="160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0" y="101"/>
                    <a:pt x="32" y="60"/>
                    <a:pt x="68" y="0"/>
                  </a:cubicBezTo>
                  <a:lnTo>
                    <a:pt x="89" y="18"/>
                  </a:ln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0" name="Freeform 377"/>
            <p:cNvSpPr/>
            <p:nvPr/>
          </p:nvSpPr>
          <p:spPr bwMode="auto">
            <a:xfrm>
              <a:off x="8932862" y="6883400"/>
              <a:ext cx="106362" cy="119063"/>
            </a:xfrm>
            <a:custGeom>
              <a:gdLst>
                <a:gd name="T0" fmla="*/ 24 w 25"/>
                <a:gd name="T1" fmla="*/ 7 h 28"/>
                <a:gd name="T2" fmla="*/ 25 w 25"/>
                <a:gd name="T3" fmla="*/ 10 h 28"/>
                <a:gd name="T4" fmla="*/ 16 w 25"/>
                <a:gd name="T5" fmla="*/ 14 h 28"/>
                <a:gd name="T6" fmla="*/ 12 w 25"/>
                <a:gd name="T7" fmla="*/ 25 h 28"/>
                <a:gd name="T8" fmla="*/ 11 w 25"/>
                <a:gd name="T9" fmla="*/ 15 h 28"/>
                <a:gd name="T10" fmla="*/ 0 w 25"/>
                <a:gd name="T11" fmla="*/ 0 h 28"/>
                <a:gd name="T12" fmla="*/ 16 w 25"/>
                <a:gd name="T13" fmla="*/ 11 h 28"/>
                <a:gd name="T14" fmla="*/ 24 w 25"/>
                <a:gd name="T15" fmla="*/ 7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24" y="7"/>
                  </a:moveTo>
                  <a:cubicBezTo>
                    <a:pt x="25" y="8"/>
                    <a:pt x="25" y="9"/>
                    <a:pt x="25" y="10"/>
                  </a:cubicBezTo>
                  <a:cubicBezTo>
                    <a:pt x="22" y="12"/>
                    <a:pt x="18" y="14"/>
                    <a:pt x="16" y="14"/>
                  </a:cubicBezTo>
                  <a:cubicBezTo>
                    <a:pt x="13" y="15"/>
                    <a:pt x="14" y="22"/>
                    <a:pt x="12" y="25"/>
                  </a:cubicBezTo>
                  <a:cubicBezTo>
                    <a:pt x="11" y="28"/>
                    <a:pt x="11" y="17"/>
                    <a:pt x="11" y="15"/>
                  </a:cubicBezTo>
                  <a:cubicBezTo>
                    <a:pt x="10" y="12"/>
                    <a:pt x="0" y="0"/>
                    <a:pt x="0" y="0"/>
                  </a:cubicBezTo>
                  <a:cubicBezTo>
                    <a:pt x="0" y="0"/>
                    <a:pt x="13" y="10"/>
                    <a:pt x="16" y="11"/>
                  </a:cubicBezTo>
                  <a:cubicBezTo>
                    <a:pt x="17" y="12"/>
                    <a:pt x="21" y="10"/>
                    <a:pt x="24" y="7"/>
                  </a:cubicBezTo>
                  <a:close/>
                </a:path>
              </a:pathLst>
            </a:custGeom>
            <a:solidFill>
              <a:srgbClr val="CF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1" name="Freeform 378"/>
            <p:cNvSpPr/>
            <p:nvPr/>
          </p:nvSpPr>
          <p:spPr bwMode="auto">
            <a:xfrm>
              <a:off x="8942387" y="5629275"/>
              <a:ext cx="782637" cy="669925"/>
            </a:xfrm>
            <a:custGeom>
              <a:gdLst>
                <a:gd name="T0" fmla="*/ 180 w 185"/>
                <a:gd name="T1" fmla="*/ 84 h 158"/>
                <a:gd name="T2" fmla="*/ 57 w 185"/>
                <a:gd name="T3" fmla="*/ 148 h 158"/>
                <a:gd name="T4" fmla="*/ 5 w 185"/>
                <a:gd name="T5" fmla="*/ 92 h 158"/>
                <a:gd name="T6" fmla="*/ 143 w 185"/>
                <a:gd name="T7" fmla="*/ 2 h 158"/>
                <a:gd name="T8" fmla="*/ 180 w 185"/>
                <a:gd name="T9" fmla="*/ 84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58">
                  <a:moveTo>
                    <a:pt x="180" y="84"/>
                  </a:moveTo>
                  <a:cubicBezTo>
                    <a:pt x="174" y="105"/>
                    <a:pt x="73" y="125"/>
                    <a:pt x="57" y="148"/>
                  </a:cubicBezTo>
                  <a:cubicBezTo>
                    <a:pt x="51" y="158"/>
                    <a:pt x="0" y="100"/>
                    <a:pt x="5" y="92"/>
                  </a:cubicBezTo>
                  <a:cubicBezTo>
                    <a:pt x="13" y="78"/>
                    <a:pt x="103" y="0"/>
                    <a:pt x="143" y="2"/>
                  </a:cubicBezTo>
                  <a:cubicBezTo>
                    <a:pt x="185" y="5"/>
                    <a:pt x="180" y="84"/>
                    <a:pt x="180" y="84"/>
                  </a:cubicBezTo>
                  <a:close/>
                </a:path>
              </a:pathLst>
            </a:custGeom>
            <a:solidFill>
              <a:srgbClr val="FFC9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2" name="Freeform 379"/>
            <p:cNvSpPr/>
            <p:nvPr/>
          </p:nvSpPr>
          <p:spPr bwMode="auto">
            <a:xfrm>
              <a:off x="9102725" y="5984875"/>
              <a:ext cx="601662" cy="288925"/>
            </a:xfrm>
            <a:custGeom>
              <a:gdLst>
                <a:gd name="T0" fmla="*/ 142 w 142"/>
                <a:gd name="T1" fmla="*/ 7 h 68"/>
                <a:gd name="T2" fmla="*/ 19 w 142"/>
                <a:gd name="T3" fmla="*/ 64 h 68"/>
                <a:gd name="T4" fmla="*/ 0 w 142"/>
                <a:gd name="T5" fmla="*/ 55 h 68"/>
                <a:gd name="T6" fmla="*/ 34 w 142"/>
                <a:gd name="T7" fmla="*/ 31 h 68"/>
                <a:gd name="T8" fmla="*/ 142 w 142"/>
                <a:gd name="T9" fmla="*/ 0 h 68"/>
                <a:gd name="T10" fmla="*/ 142 w 142"/>
                <a:gd name="T11" fmla="*/ 7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68">
                  <a:moveTo>
                    <a:pt x="142" y="7"/>
                  </a:moveTo>
                  <a:cubicBezTo>
                    <a:pt x="112" y="32"/>
                    <a:pt x="35" y="41"/>
                    <a:pt x="19" y="64"/>
                  </a:cubicBezTo>
                  <a:cubicBezTo>
                    <a:pt x="17" y="68"/>
                    <a:pt x="9" y="63"/>
                    <a:pt x="0" y="55"/>
                  </a:cubicBezTo>
                  <a:cubicBezTo>
                    <a:pt x="9" y="49"/>
                    <a:pt x="11" y="40"/>
                    <a:pt x="34" y="31"/>
                  </a:cubicBezTo>
                  <a:cubicBezTo>
                    <a:pt x="56" y="22"/>
                    <a:pt x="102" y="21"/>
                    <a:pt x="142" y="0"/>
                  </a:cubicBezTo>
                  <a:cubicBezTo>
                    <a:pt x="142" y="8"/>
                    <a:pt x="142" y="7"/>
                    <a:pt x="142" y="7"/>
                  </a:cubicBezTo>
                  <a:close/>
                </a:path>
              </a:pathLst>
            </a:custGeom>
            <a:solidFill>
              <a:srgbClr val="EA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3" name="Freeform 380"/>
            <p:cNvSpPr/>
            <p:nvPr/>
          </p:nvSpPr>
          <p:spPr bwMode="auto">
            <a:xfrm>
              <a:off x="8942387" y="5964238"/>
              <a:ext cx="309562" cy="334963"/>
            </a:xfrm>
            <a:custGeom>
              <a:gdLst>
                <a:gd name="T0" fmla="*/ 73 w 73"/>
                <a:gd name="T1" fmla="*/ 56 h 79"/>
                <a:gd name="T2" fmla="*/ 57 w 73"/>
                <a:gd name="T3" fmla="*/ 69 h 79"/>
                <a:gd name="T4" fmla="*/ 5 w 73"/>
                <a:gd name="T5" fmla="*/ 13 h 79"/>
                <a:gd name="T6" fmla="*/ 16 w 73"/>
                <a:gd name="T7" fmla="*/ 0 h 79"/>
                <a:gd name="T8" fmla="*/ 40 w 73"/>
                <a:gd name="T9" fmla="*/ 28 h 79"/>
                <a:gd name="T10" fmla="*/ 73 w 73"/>
                <a:gd name="T11" fmla="*/ 56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9">
                  <a:moveTo>
                    <a:pt x="73" y="56"/>
                  </a:moveTo>
                  <a:cubicBezTo>
                    <a:pt x="66" y="60"/>
                    <a:pt x="60" y="65"/>
                    <a:pt x="57" y="69"/>
                  </a:cubicBezTo>
                  <a:cubicBezTo>
                    <a:pt x="51" y="79"/>
                    <a:pt x="0" y="21"/>
                    <a:pt x="5" y="13"/>
                  </a:cubicBezTo>
                  <a:cubicBezTo>
                    <a:pt x="6" y="11"/>
                    <a:pt x="10" y="6"/>
                    <a:pt x="16" y="0"/>
                  </a:cubicBezTo>
                  <a:cubicBezTo>
                    <a:pt x="22" y="8"/>
                    <a:pt x="31" y="19"/>
                    <a:pt x="40" y="28"/>
                  </a:cubicBezTo>
                  <a:cubicBezTo>
                    <a:pt x="50" y="37"/>
                    <a:pt x="63" y="48"/>
                    <a:pt x="73" y="56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4" name="Freeform 381"/>
            <p:cNvSpPr/>
            <p:nvPr/>
          </p:nvSpPr>
          <p:spPr bwMode="auto">
            <a:xfrm>
              <a:off x="9102725" y="6154738"/>
              <a:ext cx="157162" cy="119063"/>
            </a:xfrm>
            <a:custGeom>
              <a:gdLst>
                <a:gd name="T0" fmla="*/ 37 w 37"/>
                <a:gd name="T1" fmla="*/ 11 h 28"/>
                <a:gd name="T2" fmla="*/ 19 w 37"/>
                <a:gd name="T3" fmla="*/ 24 h 28"/>
                <a:gd name="T4" fmla="*/ 0 w 37"/>
                <a:gd name="T5" fmla="*/ 15 h 28"/>
                <a:gd name="T6" fmla="*/ 22 w 37"/>
                <a:gd name="T7" fmla="*/ 0 h 28"/>
                <a:gd name="T8" fmla="*/ 37 w 37"/>
                <a:gd name="T9" fmla="*/ 11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7" y="11"/>
                  </a:moveTo>
                  <a:cubicBezTo>
                    <a:pt x="29" y="16"/>
                    <a:pt x="22" y="20"/>
                    <a:pt x="19" y="24"/>
                  </a:cubicBezTo>
                  <a:cubicBezTo>
                    <a:pt x="17" y="28"/>
                    <a:pt x="9" y="23"/>
                    <a:pt x="0" y="15"/>
                  </a:cubicBezTo>
                  <a:cubicBezTo>
                    <a:pt x="6" y="11"/>
                    <a:pt x="13" y="6"/>
                    <a:pt x="22" y="0"/>
                  </a:cubicBezTo>
                  <a:cubicBezTo>
                    <a:pt x="26" y="4"/>
                    <a:pt x="33" y="8"/>
                    <a:pt x="37" y="11"/>
                  </a:cubicBezTo>
                  <a:close/>
                </a:path>
              </a:pathLst>
            </a:custGeom>
            <a:solidFill>
              <a:srgbClr val="D3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5" name="Oval 382"/>
            <p:cNvSpPr>
              <a:spLocks noChangeArrowheads="1"/>
            </p:cNvSpPr>
            <p:nvPr/>
          </p:nvSpPr>
          <p:spPr bwMode="auto">
            <a:xfrm>
              <a:off x="9488487" y="-1588"/>
              <a:ext cx="339725" cy="327025"/>
            </a:xfrm>
            <a:prstGeom prst="ellipse">
              <a:avLst/>
            </a:pr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6" name="Freeform 383"/>
            <p:cNvSpPr/>
            <p:nvPr/>
          </p:nvSpPr>
          <p:spPr bwMode="auto">
            <a:xfrm>
              <a:off x="9488487" y="-1588"/>
              <a:ext cx="203200" cy="293688"/>
            </a:xfrm>
            <a:custGeom>
              <a:gdLst>
                <a:gd name="T0" fmla="*/ 15 w 48"/>
                <a:gd name="T1" fmla="*/ 69 h 69"/>
                <a:gd name="T2" fmla="*/ 0 w 48"/>
                <a:gd name="T3" fmla="*/ 38 h 69"/>
                <a:gd name="T4" fmla="*/ 39 w 48"/>
                <a:gd name="T5" fmla="*/ 0 h 69"/>
                <a:gd name="T6" fmla="*/ 48 w 48"/>
                <a:gd name="T7" fmla="*/ 26 h 69"/>
                <a:gd name="T8" fmla="*/ 15 w 48"/>
                <a:gd name="T9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9">
                  <a:moveTo>
                    <a:pt x="15" y="69"/>
                  </a:moveTo>
                  <a:cubicBezTo>
                    <a:pt x="6" y="62"/>
                    <a:pt x="0" y="51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45" y="7"/>
                    <a:pt x="48" y="16"/>
                    <a:pt x="48" y="26"/>
                  </a:cubicBezTo>
                  <a:cubicBezTo>
                    <a:pt x="48" y="47"/>
                    <a:pt x="34" y="64"/>
                    <a:pt x="15" y="69"/>
                  </a:cubicBezTo>
                  <a:close/>
                </a:path>
              </a:pathLst>
            </a:custGeom>
            <a:solidFill>
              <a:srgbClr val="CF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7" name="Oval 384"/>
            <p:cNvSpPr>
              <a:spLocks noChangeArrowheads="1"/>
            </p:cNvSpPr>
            <p:nvPr/>
          </p:nvSpPr>
          <p:spPr bwMode="auto">
            <a:xfrm>
              <a:off x="9899650" y="6985000"/>
              <a:ext cx="46037" cy="47625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8" name="Freeform 385"/>
            <p:cNvSpPr/>
            <p:nvPr/>
          </p:nvSpPr>
          <p:spPr bwMode="auto">
            <a:xfrm>
              <a:off x="10394950" y="5607050"/>
              <a:ext cx="406400" cy="733425"/>
            </a:xfrm>
            <a:custGeom>
              <a:gdLst>
                <a:gd name="T0" fmla="*/ 35 w 96"/>
                <a:gd name="T1" fmla="*/ 29 h 173"/>
                <a:gd name="T2" fmla="*/ 49 w 96"/>
                <a:gd name="T3" fmla="*/ 65 h 173"/>
                <a:gd name="T4" fmla="*/ 54 w 96"/>
                <a:gd name="T5" fmla="*/ 80 h 173"/>
                <a:gd name="T6" fmla="*/ 65 w 96"/>
                <a:gd name="T7" fmla="*/ 119 h 173"/>
                <a:gd name="T8" fmla="*/ 66 w 96"/>
                <a:gd name="T9" fmla="*/ 122 h 173"/>
                <a:gd name="T10" fmla="*/ 71 w 96"/>
                <a:gd name="T11" fmla="*/ 139 h 173"/>
                <a:gd name="T12" fmla="*/ 69 w 96"/>
                <a:gd name="T13" fmla="*/ 141 h 173"/>
                <a:gd name="T14" fmla="*/ 72 w 96"/>
                <a:gd name="T15" fmla="*/ 160 h 173"/>
                <a:gd name="T16" fmla="*/ 80 w 96"/>
                <a:gd name="T17" fmla="*/ 164 h 173"/>
                <a:gd name="T18" fmla="*/ 93 w 96"/>
                <a:gd name="T19" fmla="*/ 171 h 173"/>
                <a:gd name="T20" fmla="*/ 84 w 96"/>
                <a:gd name="T21" fmla="*/ 124 h 173"/>
                <a:gd name="T22" fmla="*/ 72 w 96"/>
                <a:gd name="T23" fmla="*/ 90 h 173"/>
                <a:gd name="T24" fmla="*/ 70 w 96"/>
                <a:gd name="T25" fmla="*/ 84 h 173"/>
                <a:gd name="T26" fmla="*/ 52 w 96"/>
                <a:gd name="T27" fmla="*/ 33 h 173"/>
                <a:gd name="T28" fmla="*/ 50 w 96"/>
                <a:gd name="T29" fmla="*/ 29 h 173"/>
                <a:gd name="T30" fmla="*/ 48 w 96"/>
                <a:gd name="T31" fmla="*/ 24 h 173"/>
                <a:gd name="T32" fmla="*/ 33 w 96"/>
                <a:gd name="T33" fmla="*/ 19 h 173"/>
                <a:gd name="T34" fmla="*/ 31 w 96"/>
                <a:gd name="T35" fmla="*/ 18 h 173"/>
                <a:gd name="T36" fmla="*/ 26 w 96"/>
                <a:gd name="T37" fmla="*/ 16 h 173"/>
                <a:gd name="T38" fmla="*/ 14 w 96"/>
                <a:gd name="T39" fmla="*/ 10 h 173"/>
                <a:gd name="T40" fmla="*/ 0 w 96"/>
                <a:gd name="T41" fmla="*/ 0 h 173"/>
                <a:gd name="T42" fmla="*/ 5 w 96"/>
                <a:gd name="T43" fmla="*/ 11 h 173"/>
                <a:gd name="T44" fmla="*/ 16 w 96"/>
                <a:gd name="T45" fmla="*/ 19 h 173"/>
                <a:gd name="T46" fmla="*/ 22 w 96"/>
                <a:gd name="T47" fmla="*/ 22 h 173"/>
                <a:gd name="T48" fmla="*/ 34 w 96"/>
                <a:gd name="T49" fmla="*/ 28 h 173"/>
                <a:gd name="T50" fmla="*/ 35 w 96"/>
                <a:gd name="T51" fmla="*/ 29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73">
                  <a:moveTo>
                    <a:pt x="35" y="29"/>
                  </a:moveTo>
                  <a:cubicBezTo>
                    <a:pt x="41" y="41"/>
                    <a:pt x="45" y="54"/>
                    <a:pt x="49" y="65"/>
                  </a:cubicBezTo>
                  <a:cubicBezTo>
                    <a:pt x="51" y="70"/>
                    <a:pt x="52" y="75"/>
                    <a:pt x="54" y="80"/>
                  </a:cubicBezTo>
                  <a:cubicBezTo>
                    <a:pt x="58" y="93"/>
                    <a:pt x="61" y="106"/>
                    <a:pt x="65" y="119"/>
                  </a:cubicBezTo>
                  <a:cubicBezTo>
                    <a:pt x="65" y="120"/>
                    <a:pt x="66" y="121"/>
                    <a:pt x="66" y="122"/>
                  </a:cubicBezTo>
                  <a:cubicBezTo>
                    <a:pt x="68" y="128"/>
                    <a:pt x="69" y="133"/>
                    <a:pt x="71" y="139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4" y="161"/>
                    <a:pt x="77" y="163"/>
                    <a:pt x="80" y="164"/>
                  </a:cubicBezTo>
                  <a:cubicBezTo>
                    <a:pt x="86" y="167"/>
                    <a:pt x="92" y="171"/>
                    <a:pt x="93" y="171"/>
                  </a:cubicBezTo>
                  <a:cubicBezTo>
                    <a:pt x="96" y="173"/>
                    <a:pt x="87" y="129"/>
                    <a:pt x="84" y="124"/>
                  </a:cubicBezTo>
                  <a:cubicBezTo>
                    <a:pt x="83" y="122"/>
                    <a:pt x="78" y="108"/>
                    <a:pt x="72" y="90"/>
                  </a:cubicBezTo>
                  <a:cubicBezTo>
                    <a:pt x="71" y="88"/>
                    <a:pt x="71" y="86"/>
                    <a:pt x="70" y="84"/>
                  </a:cubicBezTo>
                  <a:cubicBezTo>
                    <a:pt x="63" y="65"/>
                    <a:pt x="56" y="45"/>
                    <a:pt x="52" y="33"/>
                  </a:cubicBezTo>
                  <a:cubicBezTo>
                    <a:pt x="51" y="32"/>
                    <a:pt x="51" y="31"/>
                    <a:pt x="50" y="29"/>
                  </a:cubicBezTo>
                  <a:cubicBezTo>
                    <a:pt x="49" y="26"/>
                    <a:pt x="48" y="24"/>
                    <a:pt x="48" y="24"/>
                  </a:cubicBezTo>
                  <a:cubicBezTo>
                    <a:pt x="45" y="25"/>
                    <a:pt x="41" y="22"/>
                    <a:pt x="33" y="19"/>
                  </a:cubicBezTo>
                  <a:cubicBezTo>
                    <a:pt x="32" y="19"/>
                    <a:pt x="32" y="19"/>
                    <a:pt x="31" y="18"/>
                  </a:cubicBezTo>
                  <a:cubicBezTo>
                    <a:pt x="29" y="18"/>
                    <a:pt x="28" y="17"/>
                    <a:pt x="26" y="16"/>
                  </a:cubicBezTo>
                  <a:cubicBezTo>
                    <a:pt x="23" y="15"/>
                    <a:pt x="19" y="13"/>
                    <a:pt x="14" y="10"/>
                  </a:cubicBezTo>
                  <a:cubicBezTo>
                    <a:pt x="9" y="7"/>
                    <a:pt x="4" y="3"/>
                    <a:pt x="0" y="0"/>
                  </a:cubicBezTo>
                  <a:cubicBezTo>
                    <a:pt x="0" y="3"/>
                    <a:pt x="0" y="6"/>
                    <a:pt x="5" y="11"/>
                  </a:cubicBezTo>
                  <a:cubicBezTo>
                    <a:pt x="8" y="15"/>
                    <a:pt x="12" y="17"/>
                    <a:pt x="16" y="19"/>
                  </a:cubicBezTo>
                  <a:cubicBezTo>
                    <a:pt x="18" y="20"/>
                    <a:pt x="20" y="21"/>
                    <a:pt x="22" y="22"/>
                  </a:cubicBezTo>
                  <a:cubicBezTo>
                    <a:pt x="26" y="25"/>
                    <a:pt x="30" y="27"/>
                    <a:pt x="34" y="28"/>
                  </a:cubicBezTo>
                  <a:cubicBezTo>
                    <a:pt x="35" y="29"/>
                    <a:pt x="35" y="29"/>
                    <a:pt x="35" y="29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9" name="Freeform 386"/>
            <p:cNvSpPr/>
            <p:nvPr/>
          </p:nvSpPr>
          <p:spPr bwMode="auto">
            <a:xfrm>
              <a:off x="9615487" y="414338"/>
              <a:ext cx="508000" cy="284163"/>
            </a:xfrm>
            <a:custGeom>
              <a:gdLst>
                <a:gd name="T0" fmla="*/ 37 w 120"/>
                <a:gd name="T1" fmla="*/ 12 h 67"/>
                <a:gd name="T2" fmla="*/ 7 w 120"/>
                <a:gd name="T3" fmla="*/ 17 h 67"/>
                <a:gd name="T4" fmla="*/ 4 w 120"/>
                <a:gd name="T5" fmla="*/ 45 h 67"/>
                <a:gd name="T6" fmla="*/ 12 w 120"/>
                <a:gd name="T7" fmla="*/ 56 h 67"/>
                <a:gd name="T8" fmla="*/ 43 w 120"/>
                <a:gd name="T9" fmla="*/ 54 h 67"/>
                <a:gd name="T10" fmla="*/ 53 w 120"/>
                <a:gd name="T11" fmla="*/ 51 h 67"/>
                <a:gd name="T12" fmla="*/ 71 w 120"/>
                <a:gd name="T13" fmla="*/ 63 h 67"/>
                <a:gd name="T14" fmla="*/ 109 w 120"/>
                <a:gd name="T15" fmla="*/ 67 h 67"/>
                <a:gd name="T16" fmla="*/ 68 w 120"/>
                <a:gd name="T17" fmla="*/ 36 h 67"/>
                <a:gd name="T18" fmla="*/ 54 w 120"/>
                <a:gd name="T19" fmla="*/ 34 h 67"/>
                <a:gd name="T20" fmla="*/ 53 w 120"/>
                <a:gd name="T21" fmla="*/ 30 h 67"/>
                <a:gd name="T22" fmla="*/ 52 w 120"/>
                <a:gd name="T23" fmla="*/ 25 h 67"/>
                <a:gd name="T24" fmla="*/ 65 w 120"/>
                <a:gd name="T25" fmla="*/ 26 h 67"/>
                <a:gd name="T26" fmla="*/ 119 w 120"/>
                <a:gd name="T27" fmla="*/ 4 h 67"/>
                <a:gd name="T28" fmla="*/ 72 w 120"/>
                <a:gd name="T29" fmla="*/ 6 h 67"/>
                <a:gd name="T30" fmla="*/ 50 w 120"/>
                <a:gd name="T31" fmla="*/ 16 h 67"/>
                <a:gd name="T32" fmla="*/ 37 w 120"/>
                <a:gd name="T33" fmla="*/ 12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67">
                  <a:moveTo>
                    <a:pt x="37" y="12"/>
                  </a:moveTo>
                  <a:cubicBezTo>
                    <a:pt x="26" y="12"/>
                    <a:pt x="14" y="12"/>
                    <a:pt x="7" y="17"/>
                  </a:cubicBezTo>
                  <a:cubicBezTo>
                    <a:pt x="0" y="23"/>
                    <a:pt x="0" y="36"/>
                    <a:pt x="4" y="45"/>
                  </a:cubicBezTo>
                  <a:cubicBezTo>
                    <a:pt x="9" y="53"/>
                    <a:pt x="8" y="55"/>
                    <a:pt x="12" y="56"/>
                  </a:cubicBezTo>
                  <a:cubicBezTo>
                    <a:pt x="17" y="57"/>
                    <a:pt x="32" y="54"/>
                    <a:pt x="43" y="54"/>
                  </a:cubicBezTo>
                  <a:cubicBezTo>
                    <a:pt x="48" y="53"/>
                    <a:pt x="51" y="53"/>
                    <a:pt x="53" y="51"/>
                  </a:cubicBezTo>
                  <a:cubicBezTo>
                    <a:pt x="58" y="57"/>
                    <a:pt x="64" y="62"/>
                    <a:pt x="71" y="63"/>
                  </a:cubicBezTo>
                  <a:cubicBezTo>
                    <a:pt x="89" y="65"/>
                    <a:pt x="109" y="67"/>
                    <a:pt x="109" y="67"/>
                  </a:cubicBezTo>
                  <a:cubicBezTo>
                    <a:pt x="109" y="67"/>
                    <a:pt x="82" y="38"/>
                    <a:pt x="68" y="36"/>
                  </a:cubicBezTo>
                  <a:cubicBezTo>
                    <a:pt x="62" y="35"/>
                    <a:pt x="58" y="34"/>
                    <a:pt x="54" y="34"/>
                  </a:cubicBezTo>
                  <a:cubicBezTo>
                    <a:pt x="53" y="32"/>
                    <a:pt x="52" y="30"/>
                    <a:pt x="53" y="30"/>
                  </a:cubicBezTo>
                  <a:cubicBezTo>
                    <a:pt x="53" y="30"/>
                    <a:pt x="53" y="28"/>
                    <a:pt x="52" y="25"/>
                  </a:cubicBezTo>
                  <a:cubicBezTo>
                    <a:pt x="56" y="27"/>
                    <a:pt x="60" y="28"/>
                    <a:pt x="65" y="26"/>
                  </a:cubicBezTo>
                  <a:cubicBezTo>
                    <a:pt x="78" y="22"/>
                    <a:pt x="118" y="4"/>
                    <a:pt x="119" y="4"/>
                  </a:cubicBezTo>
                  <a:cubicBezTo>
                    <a:pt x="120" y="4"/>
                    <a:pt x="90" y="0"/>
                    <a:pt x="72" y="6"/>
                  </a:cubicBezTo>
                  <a:cubicBezTo>
                    <a:pt x="62" y="10"/>
                    <a:pt x="54" y="13"/>
                    <a:pt x="50" y="16"/>
                  </a:cubicBezTo>
                  <a:cubicBezTo>
                    <a:pt x="48" y="12"/>
                    <a:pt x="43" y="13"/>
                    <a:pt x="37" y="12"/>
                  </a:cubicBezTo>
                  <a:close/>
                </a:path>
              </a:pathLst>
            </a:custGeom>
            <a:solidFill>
              <a:srgbClr val="007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0" name="Freeform 387"/>
            <p:cNvSpPr/>
            <p:nvPr/>
          </p:nvSpPr>
          <p:spPr bwMode="auto">
            <a:xfrm>
              <a:off x="8369300" y="7227888"/>
              <a:ext cx="441325" cy="1000125"/>
            </a:xfrm>
            <a:custGeom>
              <a:gdLst>
                <a:gd name="T0" fmla="*/ 90 w 104"/>
                <a:gd name="T1" fmla="*/ 8 h 236"/>
                <a:gd name="T2" fmla="*/ 27 w 104"/>
                <a:gd name="T3" fmla="*/ 103 h 236"/>
                <a:gd name="T4" fmla="*/ 14 w 104"/>
                <a:gd name="T5" fmla="*/ 227 h 236"/>
                <a:gd name="T6" fmla="*/ 77 w 104"/>
                <a:gd name="T7" fmla="*/ 133 h 236"/>
                <a:gd name="T8" fmla="*/ 90 w 104"/>
                <a:gd name="T9" fmla="*/ 8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36">
                  <a:moveTo>
                    <a:pt x="90" y="8"/>
                  </a:moveTo>
                  <a:cubicBezTo>
                    <a:pt x="76" y="0"/>
                    <a:pt x="48" y="42"/>
                    <a:pt x="27" y="103"/>
                  </a:cubicBezTo>
                  <a:cubicBezTo>
                    <a:pt x="5" y="163"/>
                    <a:pt x="0" y="219"/>
                    <a:pt x="14" y="227"/>
                  </a:cubicBezTo>
                  <a:cubicBezTo>
                    <a:pt x="28" y="236"/>
                    <a:pt x="56" y="194"/>
                    <a:pt x="77" y="133"/>
                  </a:cubicBezTo>
                  <a:cubicBezTo>
                    <a:pt x="98" y="72"/>
                    <a:pt x="104" y="16"/>
                    <a:pt x="90" y="8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1" name="Freeform 388"/>
            <p:cNvSpPr/>
            <p:nvPr/>
          </p:nvSpPr>
          <p:spPr bwMode="auto">
            <a:xfrm>
              <a:off x="7246937" y="6713538"/>
              <a:ext cx="461962" cy="153988"/>
            </a:xfrm>
            <a:custGeom>
              <a:gdLst>
                <a:gd name="T0" fmla="*/ 31 w 109"/>
                <a:gd name="T1" fmla="*/ 6 h 36"/>
                <a:gd name="T2" fmla="*/ 94 w 109"/>
                <a:gd name="T3" fmla="*/ 9 h 36"/>
                <a:gd name="T4" fmla="*/ 95 w 109"/>
                <a:gd name="T5" fmla="*/ 27 h 36"/>
                <a:gd name="T6" fmla="*/ 33 w 109"/>
                <a:gd name="T7" fmla="*/ 33 h 36"/>
                <a:gd name="T8" fmla="*/ 31 w 109"/>
                <a:gd name="T9" fmla="*/ 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">
                  <a:moveTo>
                    <a:pt x="31" y="6"/>
                  </a:moveTo>
                  <a:cubicBezTo>
                    <a:pt x="62" y="11"/>
                    <a:pt x="82" y="8"/>
                    <a:pt x="94" y="9"/>
                  </a:cubicBezTo>
                  <a:cubicBezTo>
                    <a:pt x="106" y="9"/>
                    <a:pt x="109" y="25"/>
                    <a:pt x="95" y="27"/>
                  </a:cubicBezTo>
                  <a:cubicBezTo>
                    <a:pt x="81" y="30"/>
                    <a:pt x="42" y="36"/>
                    <a:pt x="33" y="33"/>
                  </a:cubicBezTo>
                  <a:cubicBezTo>
                    <a:pt x="33" y="33"/>
                    <a:pt x="0" y="0"/>
                    <a:pt x="31" y="6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2" name="Freeform 389"/>
            <p:cNvSpPr/>
            <p:nvPr/>
          </p:nvSpPr>
          <p:spPr bwMode="auto">
            <a:xfrm>
              <a:off x="8267700" y="6443663"/>
              <a:ext cx="38100" cy="25400"/>
            </a:xfrm>
            <a:custGeom>
              <a:gdLst>
                <a:gd name="T0" fmla="*/ 4 w 9"/>
                <a:gd name="T1" fmla="*/ 6 h 6"/>
                <a:gd name="T2" fmla="*/ 0 w 9"/>
                <a:gd name="T3" fmla="*/ 6 h 6"/>
                <a:gd name="T4" fmla="*/ 1 w 9"/>
                <a:gd name="T5" fmla="*/ 1 h 6"/>
                <a:gd name="T6" fmla="*/ 9 w 9"/>
                <a:gd name="T7" fmla="*/ 0 h 6"/>
                <a:gd name="T8" fmla="*/ 9 w 9"/>
                <a:gd name="T9" fmla="*/ 6 h 6"/>
                <a:gd name="T10" fmla="*/ 4 w 9"/>
                <a:gd name="T11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BF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3" name="Freeform 390"/>
            <p:cNvSpPr/>
            <p:nvPr/>
          </p:nvSpPr>
          <p:spPr bwMode="auto">
            <a:xfrm>
              <a:off x="8293100" y="6756400"/>
              <a:ext cx="42862" cy="25400"/>
            </a:xfrm>
            <a:custGeom>
              <a:gdLst>
                <a:gd name="T0" fmla="*/ 5 w 10"/>
                <a:gd name="T1" fmla="*/ 6 h 6"/>
                <a:gd name="T2" fmla="*/ 1 w 10"/>
                <a:gd name="T3" fmla="*/ 6 h 6"/>
                <a:gd name="T4" fmla="*/ 0 w 10"/>
                <a:gd name="T5" fmla="*/ 1 h 6"/>
                <a:gd name="T6" fmla="*/ 10 w 10"/>
                <a:gd name="T7" fmla="*/ 0 h 6"/>
                <a:gd name="T8" fmla="*/ 9 w 10"/>
                <a:gd name="T9" fmla="*/ 5 h 6"/>
                <a:gd name="T10" fmla="*/ 5 w 10"/>
                <a:gd name="T11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4" y="6"/>
                    <a:pt x="1" y="6"/>
                    <a:pt x="1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6" y="6"/>
                    <a:pt x="5" y="6"/>
                  </a:cubicBezTo>
                  <a:close/>
                </a:path>
              </a:pathLst>
            </a:custGeom>
            <a:solidFill>
              <a:srgbClr val="BF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4" name="Freeform 391"/>
            <p:cNvSpPr/>
            <p:nvPr/>
          </p:nvSpPr>
          <p:spPr bwMode="auto">
            <a:xfrm>
              <a:off x="7140575" y="6121400"/>
              <a:ext cx="1098550" cy="165100"/>
            </a:xfrm>
            <a:custGeom>
              <a:gdLst>
                <a:gd name="T0" fmla="*/ 609 w 692"/>
                <a:gd name="T1" fmla="*/ 104 h 104"/>
                <a:gd name="T2" fmla="*/ 692 w 692"/>
                <a:gd name="T3" fmla="*/ 21 h 104"/>
                <a:gd name="T4" fmla="*/ 387 w 692"/>
                <a:gd name="T5" fmla="*/ 0 h 104"/>
                <a:gd name="T6" fmla="*/ 0 w 692"/>
                <a:gd name="T7" fmla="*/ 21 h 104"/>
                <a:gd name="T8" fmla="*/ 27 w 692"/>
                <a:gd name="T9" fmla="*/ 88 h 104"/>
                <a:gd name="T10" fmla="*/ 609 w 692"/>
                <a:gd name="T11" fmla="*/ 104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104">
                  <a:moveTo>
                    <a:pt x="609" y="104"/>
                  </a:moveTo>
                  <a:lnTo>
                    <a:pt x="692" y="21"/>
                  </a:lnTo>
                  <a:lnTo>
                    <a:pt x="387" y="0"/>
                  </a:lnTo>
                  <a:lnTo>
                    <a:pt x="0" y="21"/>
                  </a:lnTo>
                  <a:lnTo>
                    <a:pt x="27" y="88"/>
                  </a:lnTo>
                  <a:lnTo>
                    <a:pt x="609" y="104"/>
                  </a:lnTo>
                  <a:close/>
                </a:path>
              </a:pathLst>
            </a:custGeom>
            <a:solidFill>
              <a:srgbClr val="F38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5" name="Freeform 392"/>
            <p:cNvSpPr/>
            <p:nvPr/>
          </p:nvSpPr>
          <p:spPr bwMode="auto">
            <a:xfrm>
              <a:off x="7038975" y="6154738"/>
              <a:ext cx="649287" cy="347663"/>
            </a:xfrm>
            <a:custGeom>
              <a:gdLst>
                <a:gd name="T0" fmla="*/ 153 w 153"/>
                <a:gd name="T1" fmla="*/ 63 h 82"/>
                <a:gd name="T2" fmla="*/ 127 w 153"/>
                <a:gd name="T3" fmla="*/ 82 h 82"/>
                <a:gd name="T4" fmla="*/ 16 w 153"/>
                <a:gd name="T5" fmla="*/ 63 h 82"/>
                <a:gd name="T6" fmla="*/ 24 w 153"/>
                <a:gd name="T7" fmla="*/ 0 h 82"/>
                <a:gd name="T8" fmla="*/ 133 w 153"/>
                <a:gd name="T9" fmla="*/ 11 h 82"/>
                <a:gd name="T10" fmla="*/ 153 w 153"/>
                <a:gd name="T11" fmla="*/ 63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82">
                  <a:moveTo>
                    <a:pt x="153" y="63"/>
                  </a:moveTo>
                  <a:cubicBezTo>
                    <a:pt x="127" y="82"/>
                    <a:pt x="127" y="82"/>
                    <a:pt x="127" y="82"/>
                  </a:cubicBezTo>
                  <a:cubicBezTo>
                    <a:pt x="127" y="82"/>
                    <a:pt x="19" y="67"/>
                    <a:pt x="16" y="63"/>
                  </a:cubicBezTo>
                  <a:cubicBezTo>
                    <a:pt x="0" y="44"/>
                    <a:pt x="3" y="9"/>
                    <a:pt x="24" y="0"/>
                  </a:cubicBezTo>
                  <a:cubicBezTo>
                    <a:pt x="133" y="11"/>
                    <a:pt x="133" y="11"/>
                    <a:pt x="133" y="11"/>
                  </a:cubicBezTo>
                  <a:lnTo>
                    <a:pt x="153" y="63"/>
                  </a:lnTo>
                  <a:close/>
                </a:path>
              </a:pathLst>
            </a:custGeom>
            <a:solidFill>
              <a:srgbClr val="F8A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6" name="Freeform 393"/>
            <p:cNvSpPr/>
            <p:nvPr/>
          </p:nvSpPr>
          <p:spPr bwMode="auto">
            <a:xfrm>
              <a:off x="8175625" y="6413500"/>
              <a:ext cx="88900" cy="33338"/>
            </a:xfrm>
            <a:custGeom>
              <a:gdLst>
                <a:gd name="T0" fmla="*/ 56 w 56"/>
                <a:gd name="T1" fmla="*/ 3 h 21"/>
                <a:gd name="T2" fmla="*/ 53 w 56"/>
                <a:gd name="T3" fmla="*/ 16 h 21"/>
                <a:gd name="T4" fmla="*/ 0 w 56"/>
                <a:gd name="T5" fmla="*/ 21 h 21"/>
                <a:gd name="T6" fmla="*/ 2 w 56"/>
                <a:gd name="T7" fmla="*/ 0 h 21"/>
                <a:gd name="T8" fmla="*/ 56 w 56"/>
                <a:gd name="T9" fmla="*/ 3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1">
                  <a:moveTo>
                    <a:pt x="56" y="3"/>
                  </a:moveTo>
                  <a:lnTo>
                    <a:pt x="53" y="16"/>
                  </a:lnTo>
                  <a:lnTo>
                    <a:pt x="0" y="21"/>
                  </a:lnTo>
                  <a:lnTo>
                    <a:pt x="2" y="0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C17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7" name="Freeform 394"/>
            <p:cNvSpPr/>
            <p:nvPr/>
          </p:nvSpPr>
          <p:spPr bwMode="auto">
            <a:xfrm>
              <a:off x="7523162" y="6154738"/>
              <a:ext cx="741362" cy="347663"/>
            </a:xfrm>
            <a:custGeom>
              <a:gdLst>
                <a:gd name="T0" fmla="*/ 19 w 175"/>
                <a:gd name="T1" fmla="*/ 11 h 82"/>
                <a:gd name="T2" fmla="*/ 13 w 175"/>
                <a:gd name="T3" fmla="*/ 82 h 82"/>
                <a:gd name="T4" fmla="*/ 174 w 175"/>
                <a:gd name="T5" fmla="*/ 67 h 82"/>
                <a:gd name="T6" fmla="*/ 174 w 175"/>
                <a:gd name="T7" fmla="*/ 67 h 82"/>
                <a:gd name="T8" fmla="*/ 174 w 175"/>
                <a:gd name="T9" fmla="*/ 67 h 82"/>
                <a:gd name="T10" fmla="*/ 174 w 175"/>
                <a:gd name="T11" fmla="*/ 67 h 82"/>
                <a:gd name="T12" fmla="*/ 175 w 175"/>
                <a:gd name="T13" fmla="*/ 62 h 82"/>
                <a:gd name="T14" fmla="*/ 167 w 175"/>
                <a:gd name="T15" fmla="*/ 63 h 82"/>
                <a:gd name="T16" fmla="*/ 167 w 175"/>
                <a:gd name="T17" fmla="*/ 63 h 82"/>
                <a:gd name="T18" fmla="*/ 165 w 175"/>
                <a:gd name="T19" fmla="*/ 5 h 82"/>
                <a:gd name="T20" fmla="*/ 169 w 175"/>
                <a:gd name="T21" fmla="*/ 5 h 82"/>
                <a:gd name="T22" fmla="*/ 169 w 175"/>
                <a:gd name="T23" fmla="*/ 0 h 82"/>
                <a:gd name="T24" fmla="*/ 19 w 175"/>
                <a:gd name="T25" fmla="*/ 11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82">
                  <a:moveTo>
                    <a:pt x="19" y="11"/>
                  </a:moveTo>
                  <a:cubicBezTo>
                    <a:pt x="1" y="27"/>
                    <a:pt x="0" y="61"/>
                    <a:pt x="13" y="82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55" y="52"/>
                    <a:pt x="155" y="21"/>
                    <a:pt x="165" y="5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rgbClr val="D7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8" name="Freeform 395"/>
            <p:cNvSpPr/>
            <p:nvPr/>
          </p:nvSpPr>
          <p:spPr bwMode="auto">
            <a:xfrm>
              <a:off x="7543800" y="6175375"/>
              <a:ext cx="685800" cy="306388"/>
            </a:xfrm>
            <a:custGeom>
              <a:gdLst>
                <a:gd name="T0" fmla="*/ 162 w 162"/>
                <a:gd name="T1" fmla="*/ 58 h 72"/>
                <a:gd name="T2" fmla="*/ 160 w 162"/>
                <a:gd name="T3" fmla="*/ 0 h 72"/>
                <a:gd name="T4" fmla="*/ 16 w 162"/>
                <a:gd name="T5" fmla="*/ 11 h 72"/>
                <a:gd name="T6" fmla="*/ 10 w 162"/>
                <a:gd name="T7" fmla="*/ 72 h 72"/>
                <a:gd name="T8" fmla="*/ 162 w 162"/>
                <a:gd name="T9" fmla="*/ 58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2">
                  <a:moveTo>
                    <a:pt x="162" y="58"/>
                  </a:moveTo>
                  <a:cubicBezTo>
                    <a:pt x="152" y="47"/>
                    <a:pt x="152" y="16"/>
                    <a:pt x="160" y="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" y="25"/>
                    <a:pt x="0" y="54"/>
                    <a:pt x="10" y="72"/>
                  </a:cubicBezTo>
                  <a:lnTo>
                    <a:pt x="162" y="58"/>
                  </a:ln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9" name="Freeform 396"/>
            <p:cNvSpPr/>
            <p:nvPr/>
          </p:nvSpPr>
          <p:spPr bwMode="auto">
            <a:xfrm>
              <a:off x="7505700" y="6188075"/>
              <a:ext cx="779462" cy="73025"/>
            </a:xfrm>
            <a:custGeom>
              <a:gdLst>
                <a:gd name="T0" fmla="*/ 0 w 491"/>
                <a:gd name="T1" fmla="*/ 46 h 46"/>
                <a:gd name="T2" fmla="*/ 491 w 491"/>
                <a:gd name="T3" fmla="*/ 6 h 46"/>
                <a:gd name="T4" fmla="*/ 491 w 491"/>
                <a:gd name="T5" fmla="*/ 0 h 46"/>
                <a:gd name="T6" fmla="*/ 0 w 491"/>
                <a:gd name="T7" fmla="*/ 40 h 46"/>
                <a:gd name="T8" fmla="*/ 0 w 491"/>
                <a:gd name="T9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6">
                  <a:moveTo>
                    <a:pt x="0" y="46"/>
                  </a:moveTo>
                  <a:lnTo>
                    <a:pt x="491" y="6"/>
                  </a:lnTo>
                  <a:lnTo>
                    <a:pt x="491" y="0"/>
                  </a:lnTo>
                  <a:lnTo>
                    <a:pt x="0" y="4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0" name="Freeform 397"/>
            <p:cNvSpPr/>
            <p:nvPr/>
          </p:nvSpPr>
          <p:spPr bwMode="auto">
            <a:xfrm>
              <a:off x="7505700" y="6218238"/>
              <a:ext cx="779462" cy="71438"/>
            </a:xfrm>
            <a:custGeom>
              <a:gdLst>
                <a:gd name="T0" fmla="*/ 0 w 491"/>
                <a:gd name="T1" fmla="*/ 45 h 45"/>
                <a:gd name="T2" fmla="*/ 491 w 491"/>
                <a:gd name="T3" fmla="*/ 5 h 45"/>
                <a:gd name="T4" fmla="*/ 491 w 491"/>
                <a:gd name="T5" fmla="*/ 0 h 45"/>
                <a:gd name="T6" fmla="*/ 0 w 491"/>
                <a:gd name="T7" fmla="*/ 40 h 45"/>
                <a:gd name="T8" fmla="*/ 0 w 491"/>
                <a:gd name="T9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5">
                  <a:moveTo>
                    <a:pt x="0" y="45"/>
                  </a:moveTo>
                  <a:lnTo>
                    <a:pt x="491" y="5"/>
                  </a:lnTo>
                  <a:lnTo>
                    <a:pt x="491" y="0"/>
                  </a:lnTo>
                  <a:lnTo>
                    <a:pt x="0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1" name="Freeform 398"/>
            <p:cNvSpPr/>
            <p:nvPr/>
          </p:nvSpPr>
          <p:spPr bwMode="auto">
            <a:xfrm>
              <a:off x="7505700" y="6248400"/>
              <a:ext cx="779462" cy="71438"/>
            </a:xfrm>
            <a:custGeom>
              <a:gdLst>
                <a:gd name="T0" fmla="*/ 0 w 491"/>
                <a:gd name="T1" fmla="*/ 45 h 45"/>
                <a:gd name="T2" fmla="*/ 491 w 491"/>
                <a:gd name="T3" fmla="*/ 5 h 45"/>
                <a:gd name="T4" fmla="*/ 491 w 491"/>
                <a:gd name="T5" fmla="*/ 0 h 45"/>
                <a:gd name="T6" fmla="*/ 0 w 491"/>
                <a:gd name="T7" fmla="*/ 40 h 45"/>
                <a:gd name="T8" fmla="*/ 0 w 491"/>
                <a:gd name="T9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5">
                  <a:moveTo>
                    <a:pt x="0" y="45"/>
                  </a:moveTo>
                  <a:lnTo>
                    <a:pt x="491" y="5"/>
                  </a:lnTo>
                  <a:lnTo>
                    <a:pt x="491" y="0"/>
                  </a:lnTo>
                  <a:lnTo>
                    <a:pt x="0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2" name="Freeform 399"/>
            <p:cNvSpPr/>
            <p:nvPr/>
          </p:nvSpPr>
          <p:spPr bwMode="auto">
            <a:xfrm>
              <a:off x="7505700" y="6276975"/>
              <a:ext cx="779462" cy="73025"/>
            </a:xfrm>
            <a:custGeom>
              <a:gdLst>
                <a:gd name="T0" fmla="*/ 0 w 491"/>
                <a:gd name="T1" fmla="*/ 46 h 46"/>
                <a:gd name="T2" fmla="*/ 491 w 491"/>
                <a:gd name="T3" fmla="*/ 6 h 46"/>
                <a:gd name="T4" fmla="*/ 491 w 491"/>
                <a:gd name="T5" fmla="*/ 0 h 46"/>
                <a:gd name="T6" fmla="*/ 0 w 491"/>
                <a:gd name="T7" fmla="*/ 40 h 46"/>
                <a:gd name="T8" fmla="*/ 0 w 491"/>
                <a:gd name="T9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6">
                  <a:moveTo>
                    <a:pt x="0" y="46"/>
                  </a:moveTo>
                  <a:lnTo>
                    <a:pt x="491" y="6"/>
                  </a:lnTo>
                  <a:lnTo>
                    <a:pt x="491" y="0"/>
                  </a:lnTo>
                  <a:lnTo>
                    <a:pt x="0" y="4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3" name="Freeform 400"/>
            <p:cNvSpPr/>
            <p:nvPr/>
          </p:nvSpPr>
          <p:spPr bwMode="auto">
            <a:xfrm>
              <a:off x="7505700" y="6307138"/>
              <a:ext cx="779462" cy="71438"/>
            </a:xfrm>
            <a:custGeom>
              <a:gdLst>
                <a:gd name="T0" fmla="*/ 0 w 491"/>
                <a:gd name="T1" fmla="*/ 45 h 45"/>
                <a:gd name="T2" fmla="*/ 491 w 491"/>
                <a:gd name="T3" fmla="*/ 5 h 45"/>
                <a:gd name="T4" fmla="*/ 491 w 491"/>
                <a:gd name="T5" fmla="*/ 0 h 45"/>
                <a:gd name="T6" fmla="*/ 0 w 491"/>
                <a:gd name="T7" fmla="*/ 40 h 45"/>
                <a:gd name="T8" fmla="*/ 0 w 491"/>
                <a:gd name="T9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5">
                  <a:moveTo>
                    <a:pt x="0" y="45"/>
                  </a:moveTo>
                  <a:lnTo>
                    <a:pt x="491" y="5"/>
                  </a:lnTo>
                  <a:lnTo>
                    <a:pt x="491" y="0"/>
                  </a:lnTo>
                  <a:lnTo>
                    <a:pt x="0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4" name="Freeform 401"/>
            <p:cNvSpPr/>
            <p:nvPr/>
          </p:nvSpPr>
          <p:spPr bwMode="auto">
            <a:xfrm>
              <a:off x="7505700" y="6337300"/>
              <a:ext cx="779462" cy="71438"/>
            </a:xfrm>
            <a:custGeom>
              <a:gdLst>
                <a:gd name="T0" fmla="*/ 0 w 491"/>
                <a:gd name="T1" fmla="*/ 45 h 45"/>
                <a:gd name="T2" fmla="*/ 491 w 491"/>
                <a:gd name="T3" fmla="*/ 5 h 45"/>
                <a:gd name="T4" fmla="*/ 491 w 491"/>
                <a:gd name="T5" fmla="*/ 0 h 45"/>
                <a:gd name="T6" fmla="*/ 0 w 491"/>
                <a:gd name="T7" fmla="*/ 40 h 45"/>
                <a:gd name="T8" fmla="*/ 0 w 491"/>
                <a:gd name="T9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5">
                  <a:moveTo>
                    <a:pt x="0" y="45"/>
                  </a:moveTo>
                  <a:lnTo>
                    <a:pt x="491" y="5"/>
                  </a:lnTo>
                  <a:lnTo>
                    <a:pt x="491" y="0"/>
                  </a:lnTo>
                  <a:lnTo>
                    <a:pt x="0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5" name="Freeform 402"/>
            <p:cNvSpPr/>
            <p:nvPr/>
          </p:nvSpPr>
          <p:spPr bwMode="auto">
            <a:xfrm>
              <a:off x="7505700" y="6365875"/>
              <a:ext cx="779462" cy="73025"/>
            </a:xfrm>
            <a:custGeom>
              <a:gdLst>
                <a:gd name="T0" fmla="*/ 0 w 491"/>
                <a:gd name="T1" fmla="*/ 46 h 46"/>
                <a:gd name="T2" fmla="*/ 491 w 491"/>
                <a:gd name="T3" fmla="*/ 6 h 46"/>
                <a:gd name="T4" fmla="*/ 491 w 491"/>
                <a:gd name="T5" fmla="*/ 0 h 46"/>
                <a:gd name="T6" fmla="*/ 0 w 491"/>
                <a:gd name="T7" fmla="*/ 41 h 46"/>
                <a:gd name="T8" fmla="*/ 0 w 491"/>
                <a:gd name="T9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6">
                  <a:moveTo>
                    <a:pt x="0" y="46"/>
                  </a:moveTo>
                  <a:lnTo>
                    <a:pt x="491" y="6"/>
                  </a:lnTo>
                  <a:lnTo>
                    <a:pt x="491" y="0"/>
                  </a:lnTo>
                  <a:lnTo>
                    <a:pt x="0" y="4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6" name="Freeform 403"/>
            <p:cNvSpPr/>
            <p:nvPr/>
          </p:nvSpPr>
          <p:spPr bwMode="auto">
            <a:xfrm>
              <a:off x="7505700" y="6396038"/>
              <a:ext cx="779462" cy="73025"/>
            </a:xfrm>
            <a:custGeom>
              <a:gdLst>
                <a:gd name="T0" fmla="*/ 0 w 491"/>
                <a:gd name="T1" fmla="*/ 46 h 46"/>
                <a:gd name="T2" fmla="*/ 491 w 491"/>
                <a:gd name="T3" fmla="*/ 6 h 46"/>
                <a:gd name="T4" fmla="*/ 491 w 491"/>
                <a:gd name="T5" fmla="*/ 0 h 46"/>
                <a:gd name="T6" fmla="*/ 0 w 491"/>
                <a:gd name="T7" fmla="*/ 40 h 46"/>
                <a:gd name="T8" fmla="*/ 0 w 491"/>
                <a:gd name="T9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6">
                  <a:moveTo>
                    <a:pt x="0" y="46"/>
                  </a:moveTo>
                  <a:lnTo>
                    <a:pt x="491" y="6"/>
                  </a:lnTo>
                  <a:lnTo>
                    <a:pt x="491" y="0"/>
                  </a:lnTo>
                  <a:lnTo>
                    <a:pt x="0" y="4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7" name="Freeform 404"/>
            <p:cNvSpPr/>
            <p:nvPr/>
          </p:nvSpPr>
          <p:spPr bwMode="auto">
            <a:xfrm>
              <a:off x="5645150" y="6261100"/>
              <a:ext cx="533400" cy="890588"/>
            </a:xfrm>
            <a:custGeom>
              <a:gdLst>
                <a:gd name="T0" fmla="*/ 117 w 126"/>
                <a:gd name="T1" fmla="*/ 36 h 210"/>
                <a:gd name="T2" fmla="*/ 44 w 126"/>
                <a:gd name="T3" fmla="*/ 30 h 210"/>
                <a:gd name="T4" fmla="*/ 78 w 126"/>
                <a:gd name="T5" fmla="*/ 208 h 210"/>
                <a:gd name="T6" fmla="*/ 126 w 126"/>
                <a:gd name="T7" fmla="*/ 190 h 210"/>
                <a:gd name="T8" fmla="*/ 117 w 126"/>
                <a:gd name="T9" fmla="*/ 36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10">
                  <a:moveTo>
                    <a:pt x="117" y="36"/>
                  </a:moveTo>
                  <a:cubicBezTo>
                    <a:pt x="114" y="22"/>
                    <a:pt x="78" y="0"/>
                    <a:pt x="44" y="30"/>
                  </a:cubicBezTo>
                  <a:cubicBezTo>
                    <a:pt x="0" y="68"/>
                    <a:pt x="27" y="206"/>
                    <a:pt x="78" y="208"/>
                  </a:cubicBezTo>
                  <a:cubicBezTo>
                    <a:pt x="109" y="210"/>
                    <a:pt x="126" y="204"/>
                    <a:pt x="126" y="190"/>
                  </a:cubicBezTo>
                  <a:cubicBezTo>
                    <a:pt x="126" y="185"/>
                    <a:pt x="115" y="52"/>
                    <a:pt x="117" y="36"/>
                  </a:cubicBezTo>
                  <a:close/>
                </a:path>
              </a:pathLst>
            </a:custGeom>
            <a:solidFill>
              <a:srgbClr val="AD7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8" name="Freeform 405"/>
            <p:cNvSpPr/>
            <p:nvPr/>
          </p:nvSpPr>
          <p:spPr bwMode="auto">
            <a:xfrm>
              <a:off x="5667375" y="6319838"/>
              <a:ext cx="419100" cy="806450"/>
            </a:xfrm>
            <a:custGeom>
              <a:gdLst>
                <a:gd name="T0" fmla="*/ 82 w 99"/>
                <a:gd name="T1" fmla="*/ 1 h 190"/>
                <a:gd name="T2" fmla="*/ 39 w 99"/>
                <a:gd name="T3" fmla="*/ 16 h 190"/>
                <a:gd name="T4" fmla="*/ 60 w 99"/>
                <a:gd name="T5" fmla="*/ 190 h 190"/>
                <a:gd name="T6" fmla="*/ 88 w 99"/>
                <a:gd name="T7" fmla="*/ 39 h 190"/>
                <a:gd name="T8" fmla="*/ 82 w 99"/>
                <a:gd name="T9" fmla="*/ 1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90">
                  <a:moveTo>
                    <a:pt x="82" y="1"/>
                  </a:moveTo>
                  <a:cubicBezTo>
                    <a:pt x="69" y="0"/>
                    <a:pt x="54" y="3"/>
                    <a:pt x="39" y="16"/>
                  </a:cubicBezTo>
                  <a:cubicBezTo>
                    <a:pt x="0" y="50"/>
                    <a:pt x="18" y="167"/>
                    <a:pt x="60" y="190"/>
                  </a:cubicBezTo>
                  <a:cubicBezTo>
                    <a:pt x="86" y="185"/>
                    <a:pt x="99" y="119"/>
                    <a:pt x="88" y="39"/>
                  </a:cubicBezTo>
                  <a:cubicBezTo>
                    <a:pt x="87" y="26"/>
                    <a:pt x="84" y="13"/>
                    <a:pt x="82" y="1"/>
                  </a:cubicBezTo>
                  <a:close/>
                </a:path>
              </a:pathLst>
            </a:custGeom>
            <a:solidFill>
              <a:srgbClr val="B67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9" name="Freeform 406"/>
            <p:cNvSpPr/>
            <p:nvPr/>
          </p:nvSpPr>
          <p:spPr bwMode="auto">
            <a:xfrm>
              <a:off x="5688013" y="6286500"/>
              <a:ext cx="515937" cy="419100"/>
            </a:xfrm>
            <a:custGeom>
              <a:gdLst>
                <a:gd name="T0" fmla="*/ 110 w 122"/>
                <a:gd name="T1" fmla="*/ 49 h 99"/>
                <a:gd name="T2" fmla="*/ 70 w 122"/>
                <a:gd name="T3" fmla="*/ 90 h 99"/>
                <a:gd name="T4" fmla="*/ 5 w 122"/>
                <a:gd name="T5" fmla="*/ 83 h 99"/>
                <a:gd name="T6" fmla="*/ 28 w 122"/>
                <a:gd name="T7" fmla="*/ 23 h 99"/>
                <a:gd name="T8" fmla="*/ 61 w 122"/>
                <a:gd name="T9" fmla="*/ 4 h 99"/>
                <a:gd name="T10" fmla="*/ 110 w 122"/>
                <a:gd name="T11" fmla="*/ 49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99">
                  <a:moveTo>
                    <a:pt x="110" y="49"/>
                  </a:moveTo>
                  <a:cubicBezTo>
                    <a:pt x="109" y="52"/>
                    <a:pt x="90" y="81"/>
                    <a:pt x="70" y="90"/>
                  </a:cubicBezTo>
                  <a:cubicBezTo>
                    <a:pt x="50" y="99"/>
                    <a:pt x="11" y="99"/>
                    <a:pt x="5" y="83"/>
                  </a:cubicBezTo>
                  <a:cubicBezTo>
                    <a:pt x="0" y="68"/>
                    <a:pt x="14" y="34"/>
                    <a:pt x="28" y="23"/>
                  </a:cubicBezTo>
                  <a:cubicBezTo>
                    <a:pt x="41" y="11"/>
                    <a:pt x="45" y="7"/>
                    <a:pt x="61" y="4"/>
                  </a:cubicBezTo>
                  <a:cubicBezTo>
                    <a:pt x="88" y="0"/>
                    <a:pt x="122" y="29"/>
                    <a:pt x="110" y="49"/>
                  </a:cubicBezTo>
                  <a:close/>
                </a:path>
              </a:pathLst>
            </a:custGeom>
            <a:solidFill>
              <a:srgbClr val="9D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0" name="Oval 407"/>
            <p:cNvSpPr>
              <a:spLocks noChangeArrowheads="1"/>
            </p:cNvSpPr>
            <p:nvPr/>
          </p:nvSpPr>
          <p:spPr bwMode="auto">
            <a:xfrm>
              <a:off x="5772150" y="6586538"/>
              <a:ext cx="73025" cy="63500"/>
            </a:xfrm>
            <a:prstGeom prst="ellipse">
              <a:avLst/>
            </a:pr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1" name="Freeform 408"/>
            <p:cNvSpPr/>
            <p:nvPr/>
          </p:nvSpPr>
          <p:spPr bwMode="auto">
            <a:xfrm>
              <a:off x="3649663" y="4416425"/>
              <a:ext cx="403225" cy="200025"/>
            </a:xfrm>
            <a:custGeom>
              <a:gdLst>
                <a:gd name="T0" fmla="*/ 0 w 95"/>
                <a:gd name="T1" fmla="*/ 47 h 47"/>
                <a:gd name="T2" fmla="*/ 84 w 95"/>
                <a:gd name="T3" fmla="*/ 25 h 47"/>
                <a:gd name="T4" fmla="*/ 0 w 95"/>
                <a:gd name="T5" fmla="*/ 47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47">
                  <a:moveTo>
                    <a:pt x="0" y="47"/>
                  </a:moveTo>
                  <a:cubicBezTo>
                    <a:pt x="13" y="13"/>
                    <a:pt x="95" y="0"/>
                    <a:pt x="84" y="25"/>
                  </a:cubicBezTo>
                  <a:cubicBezTo>
                    <a:pt x="44" y="16"/>
                    <a:pt x="17" y="37"/>
                    <a:pt x="0" y="47"/>
                  </a:cubicBezTo>
                  <a:close/>
                </a:path>
              </a:pathLst>
            </a:custGeom>
            <a:solidFill>
              <a:srgbClr val="884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2" name="Freeform 409"/>
            <p:cNvSpPr/>
            <p:nvPr/>
          </p:nvSpPr>
          <p:spPr bwMode="auto">
            <a:xfrm>
              <a:off x="4124325" y="4386263"/>
              <a:ext cx="330200" cy="144463"/>
            </a:xfrm>
            <a:custGeom>
              <a:gdLst>
                <a:gd name="T0" fmla="*/ 78 w 78"/>
                <a:gd name="T1" fmla="*/ 23 h 34"/>
                <a:gd name="T2" fmla="*/ 19 w 78"/>
                <a:gd name="T3" fmla="*/ 34 h 34"/>
                <a:gd name="T4" fmla="*/ 78 w 78"/>
                <a:gd name="T5" fmla="*/ 23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34">
                  <a:moveTo>
                    <a:pt x="78" y="23"/>
                  </a:moveTo>
                  <a:cubicBezTo>
                    <a:pt x="54" y="0"/>
                    <a:pt x="0" y="17"/>
                    <a:pt x="19" y="34"/>
                  </a:cubicBezTo>
                  <a:cubicBezTo>
                    <a:pt x="37" y="13"/>
                    <a:pt x="63" y="21"/>
                    <a:pt x="78" y="23"/>
                  </a:cubicBezTo>
                  <a:close/>
                </a:path>
              </a:pathLst>
            </a:custGeom>
            <a:solidFill>
              <a:srgbClr val="884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3" name="Freeform 410"/>
            <p:cNvSpPr/>
            <p:nvPr/>
          </p:nvSpPr>
          <p:spPr bwMode="auto">
            <a:xfrm>
              <a:off x="6734175" y="4217988"/>
              <a:ext cx="517525" cy="215900"/>
            </a:xfrm>
            <a:custGeom>
              <a:gdLst>
                <a:gd name="T0" fmla="*/ 122 w 122"/>
                <a:gd name="T1" fmla="*/ 31 h 51"/>
                <a:gd name="T2" fmla="*/ 21 w 122"/>
                <a:gd name="T3" fmla="*/ 51 h 51"/>
                <a:gd name="T4" fmla="*/ 122 w 122"/>
                <a:gd name="T5" fmla="*/ 31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51">
                  <a:moveTo>
                    <a:pt x="122" y="31"/>
                  </a:moveTo>
                  <a:cubicBezTo>
                    <a:pt x="95" y="0"/>
                    <a:pt x="0" y="28"/>
                    <a:pt x="21" y="51"/>
                  </a:cubicBezTo>
                  <a:cubicBezTo>
                    <a:pt x="61" y="19"/>
                    <a:pt x="99" y="29"/>
                    <a:pt x="122" y="31"/>
                  </a:cubicBezTo>
                  <a:close/>
                </a:path>
              </a:pathLst>
            </a:custGeom>
            <a:solidFill>
              <a:srgbClr val="F3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4" name="Freeform 411"/>
            <p:cNvSpPr/>
            <p:nvPr/>
          </p:nvSpPr>
          <p:spPr bwMode="auto">
            <a:xfrm>
              <a:off x="6165850" y="4322763"/>
              <a:ext cx="530225" cy="246063"/>
            </a:xfrm>
            <a:custGeom>
              <a:gdLst>
                <a:gd name="T0" fmla="*/ 0 w 125"/>
                <a:gd name="T1" fmla="*/ 58 h 58"/>
                <a:gd name="T2" fmla="*/ 112 w 125"/>
                <a:gd name="T3" fmla="*/ 30 h 58"/>
                <a:gd name="T4" fmla="*/ 0 w 125"/>
                <a:gd name="T5" fmla="*/ 58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57">
                  <a:moveTo>
                    <a:pt x="0" y="58"/>
                  </a:moveTo>
                  <a:cubicBezTo>
                    <a:pt x="15" y="18"/>
                    <a:pt x="125" y="0"/>
                    <a:pt x="112" y="30"/>
                  </a:cubicBezTo>
                  <a:cubicBezTo>
                    <a:pt x="58" y="20"/>
                    <a:pt x="22" y="45"/>
                    <a:pt x="0" y="58"/>
                  </a:cubicBezTo>
                  <a:close/>
                </a:path>
              </a:pathLst>
            </a:custGeom>
            <a:solidFill>
              <a:srgbClr val="F3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5" name="Freeform 412"/>
            <p:cNvSpPr/>
            <p:nvPr/>
          </p:nvSpPr>
          <p:spPr bwMode="auto">
            <a:xfrm>
              <a:off x="6157913" y="4403725"/>
              <a:ext cx="538162" cy="314325"/>
            </a:xfrm>
            <a:custGeom>
              <a:gdLst>
                <a:gd name="T0" fmla="*/ 26 w 127"/>
                <a:gd name="T1" fmla="*/ 74 h 74"/>
                <a:gd name="T2" fmla="*/ 25 w 127"/>
                <a:gd name="T3" fmla="*/ 69 h 74"/>
                <a:gd name="T4" fmla="*/ 0 w 127"/>
                <a:gd name="T5" fmla="*/ 64 h 74"/>
                <a:gd name="T6" fmla="*/ 24 w 127"/>
                <a:gd name="T7" fmla="*/ 65 h 74"/>
                <a:gd name="T8" fmla="*/ 24 w 127"/>
                <a:gd name="T9" fmla="*/ 63 h 74"/>
                <a:gd name="T10" fmla="*/ 3 w 127"/>
                <a:gd name="T11" fmla="*/ 55 h 74"/>
                <a:gd name="T12" fmla="*/ 25 w 127"/>
                <a:gd name="T13" fmla="*/ 59 h 74"/>
                <a:gd name="T14" fmla="*/ 26 w 127"/>
                <a:gd name="T15" fmla="*/ 57 h 74"/>
                <a:gd name="T16" fmla="*/ 8 w 127"/>
                <a:gd name="T17" fmla="*/ 45 h 74"/>
                <a:gd name="T18" fmla="*/ 28 w 127"/>
                <a:gd name="T19" fmla="*/ 53 h 74"/>
                <a:gd name="T20" fmla="*/ 127 w 127"/>
                <a:gd name="T21" fmla="*/ 44 h 74"/>
                <a:gd name="T22" fmla="*/ 26 w 127"/>
                <a:gd name="T23" fmla="*/ 74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74">
                  <a:moveTo>
                    <a:pt x="26" y="74"/>
                  </a:moveTo>
                  <a:cubicBezTo>
                    <a:pt x="26" y="72"/>
                    <a:pt x="25" y="71"/>
                    <a:pt x="25" y="69"/>
                  </a:cubicBezTo>
                  <a:cubicBezTo>
                    <a:pt x="10" y="69"/>
                    <a:pt x="4" y="67"/>
                    <a:pt x="0" y="64"/>
                  </a:cubicBezTo>
                  <a:cubicBezTo>
                    <a:pt x="0" y="64"/>
                    <a:pt x="12" y="66"/>
                    <a:pt x="24" y="65"/>
                  </a:cubicBezTo>
                  <a:cubicBezTo>
                    <a:pt x="24" y="64"/>
                    <a:pt x="24" y="64"/>
                    <a:pt x="24" y="63"/>
                  </a:cubicBezTo>
                  <a:cubicBezTo>
                    <a:pt x="11" y="62"/>
                    <a:pt x="6" y="58"/>
                    <a:pt x="3" y="55"/>
                  </a:cubicBezTo>
                  <a:cubicBezTo>
                    <a:pt x="3" y="55"/>
                    <a:pt x="13" y="59"/>
                    <a:pt x="25" y="59"/>
                  </a:cubicBezTo>
                  <a:cubicBezTo>
                    <a:pt x="25" y="58"/>
                    <a:pt x="26" y="58"/>
                    <a:pt x="26" y="57"/>
                  </a:cubicBezTo>
                  <a:cubicBezTo>
                    <a:pt x="13" y="55"/>
                    <a:pt x="10" y="49"/>
                    <a:pt x="8" y="45"/>
                  </a:cubicBezTo>
                  <a:cubicBezTo>
                    <a:pt x="8" y="45"/>
                    <a:pt x="16" y="52"/>
                    <a:pt x="28" y="53"/>
                  </a:cubicBezTo>
                  <a:cubicBezTo>
                    <a:pt x="43" y="25"/>
                    <a:pt x="104" y="0"/>
                    <a:pt x="127" y="44"/>
                  </a:cubicBezTo>
                  <a:cubicBezTo>
                    <a:pt x="88" y="2"/>
                    <a:pt x="23" y="46"/>
                    <a:pt x="26" y="74"/>
                  </a:cubicBezTo>
                  <a:close/>
                </a:path>
              </a:pathLst>
            </a:custGeom>
            <a:solidFill>
              <a:srgbClr val="B06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6" name="Freeform 413"/>
            <p:cNvSpPr/>
            <p:nvPr/>
          </p:nvSpPr>
          <p:spPr bwMode="auto">
            <a:xfrm>
              <a:off x="6886575" y="4340225"/>
              <a:ext cx="428625" cy="263525"/>
            </a:xfrm>
            <a:custGeom>
              <a:gdLst>
                <a:gd name="T0" fmla="*/ 83 w 101"/>
                <a:gd name="T1" fmla="*/ 44 h 62"/>
                <a:gd name="T2" fmla="*/ 83 w 101"/>
                <a:gd name="T3" fmla="*/ 38 h 62"/>
                <a:gd name="T4" fmla="*/ 101 w 101"/>
                <a:gd name="T5" fmla="*/ 24 h 62"/>
                <a:gd name="T6" fmla="*/ 82 w 101"/>
                <a:gd name="T7" fmla="*/ 34 h 62"/>
                <a:gd name="T8" fmla="*/ 81 w 101"/>
                <a:gd name="T9" fmla="*/ 32 h 62"/>
                <a:gd name="T10" fmla="*/ 96 w 101"/>
                <a:gd name="T11" fmla="*/ 16 h 62"/>
                <a:gd name="T12" fmla="*/ 79 w 101"/>
                <a:gd name="T13" fmla="*/ 28 h 62"/>
                <a:gd name="T14" fmla="*/ 78 w 101"/>
                <a:gd name="T15" fmla="*/ 27 h 62"/>
                <a:gd name="T16" fmla="*/ 89 w 101"/>
                <a:gd name="T17" fmla="*/ 9 h 62"/>
                <a:gd name="T18" fmla="*/ 75 w 101"/>
                <a:gd name="T19" fmla="*/ 24 h 62"/>
                <a:gd name="T20" fmla="*/ 0 w 101"/>
                <a:gd name="T21" fmla="*/ 62 h 62"/>
                <a:gd name="T22" fmla="*/ 83 w 101"/>
                <a:gd name="T23" fmla="*/ 44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2">
                  <a:moveTo>
                    <a:pt x="83" y="44"/>
                  </a:moveTo>
                  <a:cubicBezTo>
                    <a:pt x="83" y="42"/>
                    <a:pt x="83" y="40"/>
                    <a:pt x="83" y="38"/>
                  </a:cubicBezTo>
                  <a:cubicBezTo>
                    <a:pt x="93" y="32"/>
                    <a:pt x="99" y="29"/>
                    <a:pt x="101" y="24"/>
                  </a:cubicBezTo>
                  <a:cubicBezTo>
                    <a:pt x="101" y="24"/>
                    <a:pt x="91" y="30"/>
                    <a:pt x="82" y="34"/>
                  </a:cubicBezTo>
                  <a:cubicBezTo>
                    <a:pt x="81" y="33"/>
                    <a:pt x="81" y="33"/>
                    <a:pt x="81" y="32"/>
                  </a:cubicBezTo>
                  <a:cubicBezTo>
                    <a:pt x="91" y="25"/>
                    <a:pt x="95" y="21"/>
                    <a:pt x="96" y="16"/>
                  </a:cubicBezTo>
                  <a:cubicBezTo>
                    <a:pt x="96" y="16"/>
                    <a:pt x="88" y="23"/>
                    <a:pt x="79" y="28"/>
                  </a:cubicBezTo>
                  <a:cubicBezTo>
                    <a:pt x="79" y="28"/>
                    <a:pt x="78" y="27"/>
                    <a:pt x="78" y="27"/>
                  </a:cubicBezTo>
                  <a:cubicBezTo>
                    <a:pt x="87" y="19"/>
                    <a:pt x="89" y="14"/>
                    <a:pt x="89" y="9"/>
                  </a:cubicBezTo>
                  <a:cubicBezTo>
                    <a:pt x="89" y="9"/>
                    <a:pt x="83" y="18"/>
                    <a:pt x="75" y="24"/>
                  </a:cubicBezTo>
                  <a:cubicBezTo>
                    <a:pt x="55" y="2"/>
                    <a:pt x="1" y="7"/>
                    <a:pt x="0" y="62"/>
                  </a:cubicBezTo>
                  <a:cubicBezTo>
                    <a:pt x="18" y="0"/>
                    <a:pt x="77" y="15"/>
                    <a:pt x="83" y="44"/>
                  </a:cubicBezTo>
                  <a:close/>
                </a:path>
              </a:pathLst>
            </a:custGeom>
            <a:solidFill>
              <a:srgbClr val="B06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7" name="Freeform 414"/>
            <p:cNvSpPr/>
            <p:nvPr/>
          </p:nvSpPr>
          <p:spPr bwMode="auto">
            <a:xfrm>
              <a:off x="4756150" y="7626350"/>
              <a:ext cx="1000125" cy="728663"/>
            </a:xfrm>
            <a:custGeom>
              <a:gdLst>
                <a:gd name="T0" fmla="*/ 102 w 236"/>
                <a:gd name="T1" fmla="*/ 42 h 172"/>
                <a:gd name="T2" fmla="*/ 207 w 236"/>
                <a:gd name="T3" fmla="*/ 0 h 172"/>
                <a:gd name="T4" fmla="*/ 236 w 236"/>
                <a:gd name="T5" fmla="*/ 18 h 172"/>
                <a:gd name="T6" fmla="*/ 218 w 236"/>
                <a:gd name="T7" fmla="*/ 30 h 172"/>
                <a:gd name="T8" fmla="*/ 49 w 236"/>
                <a:gd name="T9" fmla="*/ 172 h 172"/>
                <a:gd name="T10" fmla="*/ 20 w 236"/>
                <a:gd name="T11" fmla="*/ 126 h 172"/>
                <a:gd name="T12" fmla="*/ 6 w 236"/>
                <a:gd name="T13" fmla="*/ 93 h 172"/>
                <a:gd name="T14" fmla="*/ 0 w 236"/>
                <a:gd name="T15" fmla="*/ 84 h 172"/>
                <a:gd name="T16" fmla="*/ 75 w 236"/>
                <a:gd name="T17" fmla="*/ 26 h 172"/>
                <a:gd name="T18" fmla="*/ 92 w 236"/>
                <a:gd name="T19" fmla="*/ 41 h 172"/>
                <a:gd name="T20" fmla="*/ 102 w 236"/>
                <a:gd name="T21" fmla="*/ 42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172">
                  <a:moveTo>
                    <a:pt x="102" y="42"/>
                  </a:moveTo>
                  <a:cubicBezTo>
                    <a:pt x="132" y="26"/>
                    <a:pt x="190" y="1"/>
                    <a:pt x="207" y="0"/>
                  </a:cubicBezTo>
                  <a:cubicBezTo>
                    <a:pt x="223" y="0"/>
                    <a:pt x="233" y="7"/>
                    <a:pt x="236" y="18"/>
                  </a:cubicBezTo>
                  <a:cubicBezTo>
                    <a:pt x="218" y="30"/>
                    <a:pt x="218" y="30"/>
                    <a:pt x="218" y="30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35" y="160"/>
                    <a:pt x="20" y="127"/>
                    <a:pt x="20" y="126"/>
                  </a:cubicBezTo>
                  <a:cubicBezTo>
                    <a:pt x="20" y="126"/>
                    <a:pt x="11" y="99"/>
                    <a:pt x="6" y="93"/>
                  </a:cubicBezTo>
                  <a:cubicBezTo>
                    <a:pt x="1" y="86"/>
                    <a:pt x="0" y="84"/>
                    <a:pt x="0" y="84"/>
                  </a:cubicBezTo>
                  <a:cubicBezTo>
                    <a:pt x="2" y="72"/>
                    <a:pt x="27" y="26"/>
                    <a:pt x="75" y="26"/>
                  </a:cubicBezTo>
                  <a:cubicBezTo>
                    <a:pt x="77" y="26"/>
                    <a:pt x="81" y="39"/>
                    <a:pt x="92" y="41"/>
                  </a:cubicBezTo>
                  <a:cubicBezTo>
                    <a:pt x="95" y="41"/>
                    <a:pt x="99" y="42"/>
                    <a:pt x="102" y="42"/>
                  </a:cubicBezTo>
                  <a:close/>
                </a:path>
              </a:pathLst>
            </a:custGeom>
            <a:solidFill>
              <a:srgbClr val="565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8" name="Freeform 415"/>
            <p:cNvSpPr/>
            <p:nvPr/>
          </p:nvSpPr>
          <p:spPr bwMode="auto">
            <a:xfrm>
              <a:off x="4916488" y="7654925"/>
              <a:ext cx="852487" cy="700088"/>
            </a:xfrm>
            <a:custGeom>
              <a:gdLst>
                <a:gd name="T0" fmla="*/ 192 w 201"/>
                <a:gd name="T1" fmla="*/ 0 h 165"/>
                <a:gd name="T2" fmla="*/ 201 w 201"/>
                <a:gd name="T3" fmla="*/ 9 h 165"/>
                <a:gd name="T4" fmla="*/ 194 w 201"/>
                <a:gd name="T5" fmla="*/ 14 h 165"/>
                <a:gd name="T6" fmla="*/ 50 w 201"/>
                <a:gd name="T7" fmla="*/ 133 h 165"/>
                <a:gd name="T8" fmla="*/ 12 w 201"/>
                <a:gd name="T9" fmla="*/ 165 h 165"/>
                <a:gd name="T10" fmla="*/ 0 w 201"/>
                <a:gd name="T11" fmla="*/ 152 h 165"/>
                <a:gd name="T12" fmla="*/ 192 w 201"/>
                <a:gd name="T13" fmla="*/ 0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65">
                  <a:moveTo>
                    <a:pt x="192" y="0"/>
                  </a:moveTo>
                  <a:cubicBezTo>
                    <a:pt x="197" y="3"/>
                    <a:pt x="200" y="5"/>
                    <a:pt x="201" y="9"/>
                  </a:cubicBezTo>
                  <a:cubicBezTo>
                    <a:pt x="198" y="11"/>
                    <a:pt x="194" y="13"/>
                    <a:pt x="194" y="14"/>
                  </a:cubicBezTo>
                  <a:cubicBezTo>
                    <a:pt x="193" y="16"/>
                    <a:pt x="50" y="133"/>
                    <a:pt x="50" y="133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8" y="162"/>
                    <a:pt x="4" y="158"/>
                    <a:pt x="0" y="152"/>
                  </a:cubicBezTo>
                  <a:cubicBezTo>
                    <a:pt x="26" y="97"/>
                    <a:pt x="132" y="7"/>
                    <a:pt x="192" y="0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9" name="Freeform 416"/>
            <p:cNvSpPr/>
            <p:nvPr/>
          </p:nvSpPr>
          <p:spPr bwMode="auto">
            <a:xfrm>
              <a:off x="4870450" y="7600950"/>
              <a:ext cx="923925" cy="766763"/>
            </a:xfrm>
            <a:custGeom>
              <a:gdLst>
                <a:gd name="T0" fmla="*/ 212 w 218"/>
                <a:gd name="T1" fmla="*/ 22 h 181"/>
                <a:gd name="T2" fmla="*/ 24 w 218"/>
                <a:gd name="T3" fmla="*/ 179 h 181"/>
                <a:gd name="T4" fmla="*/ 212 w 218"/>
                <a:gd name="T5" fmla="*/ 22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" h="181">
                  <a:moveTo>
                    <a:pt x="212" y="22"/>
                  </a:moveTo>
                  <a:cubicBezTo>
                    <a:pt x="218" y="38"/>
                    <a:pt x="40" y="181"/>
                    <a:pt x="24" y="179"/>
                  </a:cubicBezTo>
                  <a:cubicBezTo>
                    <a:pt x="0" y="176"/>
                    <a:pt x="203" y="0"/>
                    <a:pt x="212" y="22"/>
                  </a:cubicBezTo>
                  <a:close/>
                </a:path>
              </a:pathLst>
            </a:custGeom>
            <a:solidFill>
              <a:srgbClr val="A29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0" name="Freeform 417"/>
            <p:cNvSpPr/>
            <p:nvPr/>
          </p:nvSpPr>
          <p:spPr bwMode="auto">
            <a:xfrm>
              <a:off x="2870200" y="8126413"/>
              <a:ext cx="990600" cy="596900"/>
            </a:xfrm>
            <a:custGeom>
              <a:gdLst>
                <a:gd name="T0" fmla="*/ 36 w 234"/>
                <a:gd name="T1" fmla="*/ 22 h 141"/>
                <a:gd name="T2" fmla="*/ 8 w 234"/>
                <a:gd name="T3" fmla="*/ 91 h 141"/>
                <a:gd name="T4" fmla="*/ 5 w 234"/>
                <a:gd name="T5" fmla="*/ 140 h 141"/>
                <a:gd name="T6" fmla="*/ 201 w 234"/>
                <a:gd name="T7" fmla="*/ 140 h 141"/>
                <a:gd name="T8" fmla="*/ 233 w 234"/>
                <a:gd name="T9" fmla="*/ 122 h 141"/>
                <a:gd name="T10" fmla="*/ 180 w 234"/>
                <a:gd name="T11" fmla="*/ 73 h 141"/>
                <a:gd name="T12" fmla="*/ 122 w 234"/>
                <a:gd name="T13" fmla="*/ 52 h 141"/>
                <a:gd name="T14" fmla="*/ 126 w 234"/>
                <a:gd name="T15" fmla="*/ 24 h 141"/>
                <a:gd name="T16" fmla="*/ 36 w 234"/>
                <a:gd name="T17" fmla="*/ 22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1">
                  <a:moveTo>
                    <a:pt x="36" y="22"/>
                  </a:moveTo>
                  <a:cubicBezTo>
                    <a:pt x="28" y="40"/>
                    <a:pt x="13" y="82"/>
                    <a:pt x="8" y="91"/>
                  </a:cubicBezTo>
                  <a:cubicBezTo>
                    <a:pt x="0" y="107"/>
                    <a:pt x="5" y="140"/>
                    <a:pt x="5" y="140"/>
                  </a:cubicBezTo>
                  <a:cubicBezTo>
                    <a:pt x="5" y="140"/>
                    <a:pt x="195" y="141"/>
                    <a:pt x="201" y="140"/>
                  </a:cubicBezTo>
                  <a:cubicBezTo>
                    <a:pt x="208" y="139"/>
                    <a:pt x="234" y="141"/>
                    <a:pt x="233" y="122"/>
                  </a:cubicBezTo>
                  <a:cubicBezTo>
                    <a:pt x="232" y="103"/>
                    <a:pt x="226" y="93"/>
                    <a:pt x="180" y="73"/>
                  </a:cubicBezTo>
                  <a:cubicBezTo>
                    <a:pt x="159" y="64"/>
                    <a:pt x="132" y="64"/>
                    <a:pt x="122" y="52"/>
                  </a:cubicBezTo>
                  <a:cubicBezTo>
                    <a:pt x="113" y="42"/>
                    <a:pt x="131" y="40"/>
                    <a:pt x="126" y="24"/>
                  </a:cubicBezTo>
                  <a:cubicBezTo>
                    <a:pt x="123" y="12"/>
                    <a:pt x="32" y="0"/>
                    <a:pt x="36" y="22"/>
                  </a:cubicBezTo>
                  <a:close/>
                </a:path>
              </a:pathLst>
            </a:custGeom>
            <a:solidFill>
              <a:srgbClr val="565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1" name="Freeform 418"/>
            <p:cNvSpPr/>
            <p:nvPr/>
          </p:nvSpPr>
          <p:spPr bwMode="auto">
            <a:xfrm>
              <a:off x="2882900" y="8601075"/>
              <a:ext cx="977900" cy="122238"/>
            </a:xfrm>
            <a:custGeom>
              <a:gdLst>
                <a:gd name="T0" fmla="*/ 0 w 231"/>
                <a:gd name="T1" fmla="*/ 12 h 29"/>
                <a:gd name="T2" fmla="*/ 2 w 231"/>
                <a:gd name="T3" fmla="*/ 28 h 29"/>
                <a:gd name="T4" fmla="*/ 198 w 231"/>
                <a:gd name="T5" fmla="*/ 28 h 29"/>
                <a:gd name="T6" fmla="*/ 230 w 231"/>
                <a:gd name="T7" fmla="*/ 10 h 29"/>
                <a:gd name="T8" fmla="*/ 229 w 231"/>
                <a:gd name="T9" fmla="*/ 0 h 29"/>
                <a:gd name="T10" fmla="*/ 181 w 231"/>
                <a:gd name="T11" fmla="*/ 11 h 29"/>
                <a:gd name="T12" fmla="*/ 0 w 231"/>
                <a:gd name="T13" fmla="*/ 12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8">
                  <a:moveTo>
                    <a:pt x="0" y="12"/>
                  </a:moveTo>
                  <a:cubicBezTo>
                    <a:pt x="1" y="21"/>
                    <a:pt x="2" y="28"/>
                    <a:pt x="2" y="28"/>
                  </a:cubicBezTo>
                  <a:cubicBezTo>
                    <a:pt x="2" y="28"/>
                    <a:pt x="192" y="29"/>
                    <a:pt x="198" y="28"/>
                  </a:cubicBezTo>
                  <a:cubicBezTo>
                    <a:pt x="205" y="27"/>
                    <a:pt x="231" y="29"/>
                    <a:pt x="230" y="10"/>
                  </a:cubicBezTo>
                  <a:cubicBezTo>
                    <a:pt x="230" y="7"/>
                    <a:pt x="229" y="3"/>
                    <a:pt x="229" y="0"/>
                  </a:cubicBezTo>
                  <a:cubicBezTo>
                    <a:pt x="217" y="4"/>
                    <a:pt x="200" y="9"/>
                    <a:pt x="181" y="11"/>
                  </a:cubicBezTo>
                  <a:cubicBezTo>
                    <a:pt x="152" y="14"/>
                    <a:pt x="34" y="12"/>
                    <a:pt x="0" y="12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2" name="Freeform 419"/>
            <p:cNvSpPr/>
            <p:nvPr/>
          </p:nvSpPr>
          <p:spPr bwMode="auto">
            <a:xfrm>
              <a:off x="2989263" y="5337175"/>
              <a:ext cx="477837" cy="800100"/>
            </a:xfrm>
            <a:custGeom>
              <a:gdLst>
                <a:gd name="T0" fmla="*/ 87 w 113"/>
                <a:gd name="T1" fmla="*/ 5 h 189"/>
                <a:gd name="T2" fmla="*/ 45 w 113"/>
                <a:gd name="T3" fmla="*/ 9 h 189"/>
                <a:gd name="T4" fmla="*/ 18 w 113"/>
                <a:gd name="T5" fmla="*/ 189 h 189"/>
                <a:gd name="T6" fmla="*/ 88 w 113"/>
                <a:gd name="T7" fmla="*/ 180 h 189"/>
                <a:gd name="T8" fmla="*/ 103 w 113"/>
                <a:gd name="T9" fmla="*/ 178 h 189"/>
                <a:gd name="T10" fmla="*/ 87 w 113"/>
                <a:gd name="T11" fmla="*/ 5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89">
                  <a:moveTo>
                    <a:pt x="87" y="5"/>
                  </a:moveTo>
                  <a:cubicBezTo>
                    <a:pt x="62" y="0"/>
                    <a:pt x="61" y="0"/>
                    <a:pt x="45" y="9"/>
                  </a:cubicBezTo>
                  <a:cubicBezTo>
                    <a:pt x="0" y="36"/>
                    <a:pt x="18" y="148"/>
                    <a:pt x="18" y="189"/>
                  </a:cubicBezTo>
                  <a:cubicBezTo>
                    <a:pt x="18" y="189"/>
                    <a:pt x="76" y="180"/>
                    <a:pt x="88" y="180"/>
                  </a:cubicBezTo>
                  <a:cubicBezTo>
                    <a:pt x="100" y="180"/>
                    <a:pt x="103" y="178"/>
                    <a:pt x="103" y="178"/>
                  </a:cubicBezTo>
                  <a:cubicBezTo>
                    <a:pt x="106" y="148"/>
                    <a:pt x="113" y="9"/>
                    <a:pt x="87" y="5"/>
                  </a:cubicBezTo>
                  <a:close/>
                </a:path>
              </a:pathLst>
            </a:custGeom>
            <a:solidFill>
              <a:srgbClr val="A3C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3" name="Freeform 420"/>
            <p:cNvSpPr/>
            <p:nvPr/>
          </p:nvSpPr>
          <p:spPr bwMode="auto">
            <a:xfrm>
              <a:off x="5654675" y="4733925"/>
              <a:ext cx="312737" cy="352425"/>
            </a:xfrm>
            <a:custGeom>
              <a:gdLst>
                <a:gd name="T0" fmla="*/ 51 w 74"/>
                <a:gd name="T1" fmla="*/ 14 h 83"/>
                <a:gd name="T2" fmla="*/ 26 w 74"/>
                <a:gd name="T3" fmla="*/ 62 h 83"/>
                <a:gd name="T4" fmla="*/ 60 w 74"/>
                <a:gd name="T5" fmla="*/ 75 h 83"/>
                <a:gd name="T6" fmla="*/ 66 w 74"/>
                <a:gd name="T7" fmla="*/ 53 h 83"/>
                <a:gd name="T8" fmla="*/ 50 w 74"/>
                <a:gd name="T9" fmla="*/ 42 h 83"/>
                <a:gd name="T10" fmla="*/ 56 w 74"/>
                <a:gd name="T11" fmla="*/ 33 h 83"/>
                <a:gd name="T12" fmla="*/ 51 w 74"/>
                <a:gd name="T13" fmla="*/ 14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3">
                  <a:moveTo>
                    <a:pt x="51" y="14"/>
                  </a:moveTo>
                  <a:cubicBezTo>
                    <a:pt x="34" y="0"/>
                    <a:pt x="0" y="35"/>
                    <a:pt x="26" y="62"/>
                  </a:cubicBezTo>
                  <a:cubicBezTo>
                    <a:pt x="40" y="76"/>
                    <a:pt x="49" y="83"/>
                    <a:pt x="60" y="75"/>
                  </a:cubicBezTo>
                  <a:cubicBezTo>
                    <a:pt x="71" y="67"/>
                    <a:pt x="74" y="57"/>
                    <a:pt x="66" y="53"/>
                  </a:cubicBezTo>
                  <a:cubicBezTo>
                    <a:pt x="58" y="49"/>
                    <a:pt x="50" y="49"/>
                    <a:pt x="50" y="42"/>
                  </a:cubicBezTo>
                  <a:cubicBezTo>
                    <a:pt x="50" y="35"/>
                    <a:pt x="51" y="36"/>
                    <a:pt x="56" y="33"/>
                  </a:cubicBezTo>
                  <a:cubicBezTo>
                    <a:pt x="61" y="29"/>
                    <a:pt x="51" y="14"/>
                    <a:pt x="51" y="14"/>
                  </a:cubicBezTo>
                  <a:close/>
                </a:path>
              </a:pathLst>
            </a:custGeom>
            <a:solidFill>
              <a:srgbClr val="CF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4" name="Oval 421"/>
            <p:cNvSpPr>
              <a:spLocks noChangeArrowheads="1"/>
            </p:cNvSpPr>
            <p:nvPr/>
          </p:nvSpPr>
          <p:spPr bwMode="auto">
            <a:xfrm>
              <a:off x="5891213" y="5073650"/>
              <a:ext cx="88900" cy="88900"/>
            </a:xfrm>
            <a:prstGeom prst="ellipse">
              <a:avLst/>
            </a:prstGeom>
            <a:solidFill>
              <a:srgbClr val="E5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5" name="Freeform 423"/>
            <p:cNvSpPr/>
            <p:nvPr/>
          </p:nvSpPr>
          <p:spPr bwMode="auto">
            <a:xfrm>
              <a:off x="4124325" y="4819650"/>
              <a:ext cx="127000" cy="203200"/>
            </a:xfrm>
            <a:custGeom>
              <a:gdLst>
                <a:gd name="T0" fmla="*/ 2 w 30"/>
                <a:gd name="T1" fmla="*/ 0 h 48"/>
                <a:gd name="T2" fmla="*/ 30 w 30"/>
                <a:gd name="T3" fmla="*/ 29 h 48"/>
                <a:gd name="T4" fmla="*/ 6 w 30"/>
                <a:gd name="T5" fmla="*/ 46 h 48"/>
                <a:gd name="T6" fmla="*/ 21 w 30"/>
                <a:gd name="T7" fmla="*/ 29 h 48"/>
                <a:gd name="T8" fmla="*/ 2 w 30"/>
                <a:gd name="T9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" y="0"/>
                  </a:moveTo>
                  <a:cubicBezTo>
                    <a:pt x="5" y="17"/>
                    <a:pt x="16" y="22"/>
                    <a:pt x="30" y="29"/>
                  </a:cubicBezTo>
                  <a:cubicBezTo>
                    <a:pt x="23" y="42"/>
                    <a:pt x="4" y="48"/>
                    <a:pt x="6" y="46"/>
                  </a:cubicBezTo>
                  <a:cubicBezTo>
                    <a:pt x="7" y="45"/>
                    <a:pt x="21" y="29"/>
                    <a:pt x="21" y="29"/>
                  </a:cubicBezTo>
                  <a:cubicBezTo>
                    <a:pt x="5" y="28"/>
                    <a:pt x="0" y="14"/>
                    <a:pt x="2" y="0"/>
                  </a:cubicBezTo>
                  <a:close/>
                </a:path>
              </a:pathLst>
            </a:custGeom>
            <a:solidFill>
              <a:srgbClr val="CF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6" name="Freeform 424"/>
            <p:cNvSpPr/>
            <p:nvPr/>
          </p:nvSpPr>
          <p:spPr bwMode="auto">
            <a:xfrm>
              <a:off x="3776663" y="5099050"/>
              <a:ext cx="258762" cy="68263"/>
            </a:xfrm>
            <a:custGeom>
              <a:gdLst>
                <a:gd name="T0" fmla="*/ 61 w 61"/>
                <a:gd name="T1" fmla="*/ 10 h 16"/>
                <a:gd name="T2" fmla="*/ 61 w 61"/>
                <a:gd name="T3" fmla="*/ 0 h 16"/>
                <a:gd name="T4" fmla="*/ 3 w 61"/>
                <a:gd name="T5" fmla="*/ 0 h 16"/>
                <a:gd name="T6" fmla="*/ 1 w 61"/>
                <a:gd name="T7" fmla="*/ 0 h 16"/>
                <a:gd name="T8" fmla="*/ 1 w 61"/>
                <a:gd name="T9" fmla="*/ 11 h 16"/>
                <a:gd name="T10" fmla="*/ 61 w 61"/>
                <a:gd name="T11" fmla="*/ 1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6">
                  <a:moveTo>
                    <a:pt x="61" y="10"/>
                  </a:moveTo>
                  <a:cubicBezTo>
                    <a:pt x="61" y="10"/>
                    <a:pt x="61" y="5"/>
                    <a:pt x="61" y="0"/>
                  </a:cubicBezTo>
                  <a:cubicBezTo>
                    <a:pt x="42" y="3"/>
                    <a:pt x="21" y="3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7"/>
                    <a:pt x="1" y="11"/>
                  </a:cubicBezTo>
                  <a:cubicBezTo>
                    <a:pt x="22" y="14"/>
                    <a:pt x="38" y="16"/>
                    <a:pt x="6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7" name="Freeform 425"/>
            <p:cNvSpPr/>
            <p:nvPr/>
          </p:nvSpPr>
          <p:spPr bwMode="auto">
            <a:xfrm>
              <a:off x="3090863" y="4487863"/>
              <a:ext cx="1452562" cy="530225"/>
            </a:xfrm>
            <a:custGeom>
              <a:gdLst>
                <a:gd name="T0" fmla="*/ 193 w 343"/>
                <a:gd name="T1" fmla="*/ 15 h 125"/>
                <a:gd name="T2" fmla="*/ 224 w 343"/>
                <a:gd name="T3" fmla="*/ 30 h 125"/>
                <a:gd name="T4" fmla="*/ 244 w 343"/>
                <a:gd name="T5" fmla="*/ 25 h 125"/>
                <a:gd name="T6" fmla="*/ 263 w 343"/>
                <a:gd name="T7" fmla="*/ 29 h 125"/>
                <a:gd name="T8" fmla="*/ 304 w 343"/>
                <a:gd name="T9" fmla="*/ 0 h 125"/>
                <a:gd name="T10" fmla="*/ 339 w 343"/>
                <a:gd name="T11" fmla="*/ 57 h 125"/>
                <a:gd name="T12" fmla="*/ 291 w 343"/>
                <a:gd name="T13" fmla="*/ 110 h 125"/>
                <a:gd name="T14" fmla="*/ 256 w 343"/>
                <a:gd name="T15" fmla="*/ 53 h 125"/>
                <a:gd name="T16" fmla="*/ 258 w 343"/>
                <a:gd name="T17" fmla="*/ 41 h 125"/>
                <a:gd name="T18" fmla="*/ 232 w 343"/>
                <a:gd name="T19" fmla="*/ 44 h 125"/>
                <a:gd name="T20" fmla="*/ 235 w 343"/>
                <a:gd name="T21" fmla="*/ 71 h 125"/>
                <a:gd name="T22" fmla="*/ 180 w 343"/>
                <a:gd name="T23" fmla="*/ 124 h 125"/>
                <a:gd name="T24" fmla="*/ 139 w 343"/>
                <a:gd name="T25" fmla="*/ 67 h 125"/>
                <a:gd name="T26" fmla="*/ 142 w 343"/>
                <a:gd name="T27" fmla="*/ 54 h 125"/>
                <a:gd name="T28" fmla="*/ 0 w 343"/>
                <a:gd name="T29" fmla="*/ 38 h 125"/>
                <a:gd name="T30" fmla="*/ 0 w 343"/>
                <a:gd name="T31" fmla="*/ 26 h 125"/>
                <a:gd name="T32" fmla="*/ 150 w 343"/>
                <a:gd name="T33" fmla="*/ 37 h 125"/>
                <a:gd name="T34" fmla="*/ 193 w 343"/>
                <a:gd name="T35" fmla="*/ 15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3" h="125">
                  <a:moveTo>
                    <a:pt x="193" y="15"/>
                  </a:moveTo>
                  <a:cubicBezTo>
                    <a:pt x="206" y="15"/>
                    <a:pt x="217" y="21"/>
                    <a:pt x="224" y="30"/>
                  </a:cubicBezTo>
                  <a:cubicBezTo>
                    <a:pt x="230" y="28"/>
                    <a:pt x="239" y="25"/>
                    <a:pt x="244" y="25"/>
                  </a:cubicBezTo>
                  <a:cubicBezTo>
                    <a:pt x="251" y="24"/>
                    <a:pt x="259" y="27"/>
                    <a:pt x="263" y="29"/>
                  </a:cubicBezTo>
                  <a:cubicBezTo>
                    <a:pt x="272" y="11"/>
                    <a:pt x="288" y="0"/>
                    <a:pt x="304" y="0"/>
                  </a:cubicBezTo>
                  <a:cubicBezTo>
                    <a:pt x="327" y="1"/>
                    <a:pt x="343" y="27"/>
                    <a:pt x="339" y="57"/>
                  </a:cubicBezTo>
                  <a:cubicBezTo>
                    <a:pt x="335" y="87"/>
                    <a:pt x="314" y="111"/>
                    <a:pt x="291" y="110"/>
                  </a:cubicBezTo>
                  <a:cubicBezTo>
                    <a:pt x="268" y="109"/>
                    <a:pt x="252" y="83"/>
                    <a:pt x="256" y="53"/>
                  </a:cubicBezTo>
                  <a:cubicBezTo>
                    <a:pt x="256" y="49"/>
                    <a:pt x="257" y="45"/>
                    <a:pt x="258" y="41"/>
                  </a:cubicBezTo>
                  <a:cubicBezTo>
                    <a:pt x="248" y="37"/>
                    <a:pt x="242" y="38"/>
                    <a:pt x="232" y="44"/>
                  </a:cubicBezTo>
                  <a:cubicBezTo>
                    <a:pt x="235" y="52"/>
                    <a:pt x="236" y="62"/>
                    <a:pt x="235" y="71"/>
                  </a:cubicBezTo>
                  <a:cubicBezTo>
                    <a:pt x="231" y="102"/>
                    <a:pt x="207" y="125"/>
                    <a:pt x="180" y="124"/>
                  </a:cubicBezTo>
                  <a:cubicBezTo>
                    <a:pt x="154" y="123"/>
                    <a:pt x="135" y="97"/>
                    <a:pt x="139" y="67"/>
                  </a:cubicBezTo>
                  <a:cubicBezTo>
                    <a:pt x="139" y="63"/>
                    <a:pt x="140" y="58"/>
                    <a:pt x="142" y="54"/>
                  </a:cubicBezTo>
                  <a:cubicBezTo>
                    <a:pt x="122" y="52"/>
                    <a:pt x="0" y="38"/>
                    <a:pt x="0" y="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28" y="35"/>
                    <a:pt x="150" y="37"/>
                  </a:cubicBezTo>
                  <a:cubicBezTo>
                    <a:pt x="161" y="23"/>
                    <a:pt x="177" y="14"/>
                    <a:pt x="193" y="15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8" name="Freeform 426"/>
            <p:cNvSpPr/>
            <p:nvPr/>
          </p:nvSpPr>
          <p:spPr bwMode="auto">
            <a:xfrm>
              <a:off x="3683000" y="4568825"/>
              <a:ext cx="395287" cy="423863"/>
            </a:xfrm>
            <a:custGeom>
              <a:gdLst>
                <a:gd name="T0" fmla="*/ 53 w 93"/>
                <a:gd name="T1" fmla="*/ 1 h 100"/>
                <a:gd name="T2" fmla="*/ 90 w 93"/>
                <a:gd name="T3" fmla="*/ 52 h 100"/>
                <a:gd name="T4" fmla="*/ 41 w 93"/>
                <a:gd name="T5" fmla="*/ 99 h 100"/>
                <a:gd name="T6" fmla="*/ 4 w 93"/>
                <a:gd name="T7" fmla="*/ 48 h 100"/>
                <a:gd name="T8" fmla="*/ 53 w 93"/>
                <a:gd name="T9" fmla="*/ 1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0">
                  <a:moveTo>
                    <a:pt x="53" y="1"/>
                  </a:moveTo>
                  <a:cubicBezTo>
                    <a:pt x="76" y="2"/>
                    <a:pt x="93" y="25"/>
                    <a:pt x="90" y="52"/>
                  </a:cubicBezTo>
                  <a:cubicBezTo>
                    <a:pt x="87" y="79"/>
                    <a:pt x="65" y="100"/>
                    <a:pt x="41" y="99"/>
                  </a:cubicBezTo>
                  <a:cubicBezTo>
                    <a:pt x="17" y="98"/>
                    <a:pt x="0" y="75"/>
                    <a:pt x="4" y="48"/>
                  </a:cubicBezTo>
                  <a:cubicBezTo>
                    <a:pt x="7" y="21"/>
                    <a:pt x="29" y="0"/>
                    <a:pt x="53" y="1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9" name="Freeform 427"/>
            <p:cNvSpPr/>
            <p:nvPr/>
          </p:nvSpPr>
          <p:spPr bwMode="auto">
            <a:xfrm>
              <a:off x="4179888" y="4510088"/>
              <a:ext cx="342900" cy="423863"/>
            </a:xfrm>
            <a:custGeom>
              <a:gdLst>
                <a:gd name="T0" fmla="*/ 46 w 81"/>
                <a:gd name="T1" fmla="*/ 1 h 100"/>
                <a:gd name="T2" fmla="*/ 78 w 81"/>
                <a:gd name="T3" fmla="*/ 52 h 100"/>
                <a:gd name="T4" fmla="*/ 34 w 81"/>
                <a:gd name="T5" fmla="*/ 99 h 100"/>
                <a:gd name="T6" fmla="*/ 3 w 81"/>
                <a:gd name="T7" fmla="*/ 48 h 100"/>
                <a:gd name="T8" fmla="*/ 46 w 81"/>
                <a:gd name="T9" fmla="*/ 1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46" y="1"/>
                  </a:moveTo>
                  <a:cubicBezTo>
                    <a:pt x="67" y="2"/>
                    <a:pt x="81" y="25"/>
                    <a:pt x="78" y="52"/>
                  </a:cubicBezTo>
                  <a:cubicBezTo>
                    <a:pt x="74" y="79"/>
                    <a:pt x="55" y="100"/>
                    <a:pt x="34" y="99"/>
                  </a:cubicBezTo>
                  <a:cubicBezTo>
                    <a:pt x="14" y="98"/>
                    <a:pt x="0" y="76"/>
                    <a:pt x="3" y="48"/>
                  </a:cubicBezTo>
                  <a:cubicBezTo>
                    <a:pt x="6" y="21"/>
                    <a:pt x="26" y="0"/>
                    <a:pt x="46" y="1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0" name="Freeform 428"/>
            <p:cNvSpPr/>
            <p:nvPr/>
          </p:nvSpPr>
          <p:spPr bwMode="auto">
            <a:xfrm>
              <a:off x="3687763" y="4568825"/>
              <a:ext cx="377825" cy="398463"/>
            </a:xfrm>
            <a:custGeom>
              <a:gdLst>
                <a:gd name="T0" fmla="*/ 22 w 89"/>
                <a:gd name="T1" fmla="*/ 94 h 94"/>
                <a:gd name="T2" fmla="*/ 89 w 89"/>
                <a:gd name="T3" fmla="*/ 45 h 94"/>
                <a:gd name="T4" fmla="*/ 52 w 89"/>
                <a:gd name="T5" fmla="*/ 1 h 94"/>
                <a:gd name="T6" fmla="*/ 3 w 89"/>
                <a:gd name="T7" fmla="*/ 48 h 94"/>
                <a:gd name="T8" fmla="*/ 22 w 89"/>
                <a:gd name="T9" fmla="*/ 94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22" y="94"/>
                  </a:moveTo>
                  <a:cubicBezTo>
                    <a:pt x="38" y="75"/>
                    <a:pt x="61" y="57"/>
                    <a:pt x="89" y="45"/>
                  </a:cubicBezTo>
                  <a:cubicBezTo>
                    <a:pt x="89" y="21"/>
                    <a:pt x="73" y="2"/>
                    <a:pt x="52" y="1"/>
                  </a:cubicBezTo>
                  <a:cubicBezTo>
                    <a:pt x="28" y="0"/>
                    <a:pt x="6" y="21"/>
                    <a:pt x="3" y="48"/>
                  </a:cubicBezTo>
                  <a:cubicBezTo>
                    <a:pt x="0" y="68"/>
                    <a:pt x="8" y="86"/>
                    <a:pt x="22" y="94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1" name="Freeform 429"/>
            <p:cNvSpPr/>
            <p:nvPr/>
          </p:nvSpPr>
          <p:spPr bwMode="auto">
            <a:xfrm>
              <a:off x="4192588" y="4510088"/>
              <a:ext cx="317500" cy="198438"/>
            </a:xfrm>
            <a:custGeom>
              <a:gdLst>
                <a:gd name="T0" fmla="*/ 0 w 75"/>
                <a:gd name="T1" fmla="*/ 47 h 47"/>
                <a:gd name="T2" fmla="*/ 3 w 75"/>
                <a:gd name="T3" fmla="*/ 46 h 47"/>
                <a:gd name="T4" fmla="*/ 4 w 75"/>
                <a:gd name="T5" fmla="*/ 46 h 47"/>
                <a:gd name="T6" fmla="*/ 49 w 75"/>
                <a:gd name="T7" fmla="*/ 38 h 47"/>
                <a:gd name="T8" fmla="*/ 63 w 75"/>
                <a:gd name="T9" fmla="*/ 37 h 47"/>
                <a:gd name="T10" fmla="*/ 75 w 75"/>
                <a:gd name="T11" fmla="*/ 37 h 47"/>
                <a:gd name="T12" fmla="*/ 69 w 75"/>
                <a:gd name="T13" fmla="*/ 19 h 47"/>
                <a:gd name="T14" fmla="*/ 64 w 75"/>
                <a:gd name="T15" fmla="*/ 11 h 47"/>
                <a:gd name="T16" fmla="*/ 43 w 75"/>
                <a:gd name="T17" fmla="*/ 1 h 47"/>
                <a:gd name="T18" fmla="*/ 7 w 75"/>
                <a:gd name="T19" fmla="*/ 26 h 47"/>
                <a:gd name="T20" fmla="*/ 0 w 75"/>
                <a:gd name="T21" fmla="*/ 47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7">
                  <a:moveTo>
                    <a:pt x="0" y="47"/>
                  </a:moveTo>
                  <a:cubicBezTo>
                    <a:pt x="1" y="47"/>
                    <a:pt x="2" y="47"/>
                    <a:pt x="3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9" y="42"/>
                    <a:pt x="34" y="39"/>
                    <a:pt x="49" y="38"/>
                  </a:cubicBezTo>
                  <a:cubicBezTo>
                    <a:pt x="54" y="37"/>
                    <a:pt x="59" y="37"/>
                    <a:pt x="63" y="37"/>
                  </a:cubicBezTo>
                  <a:cubicBezTo>
                    <a:pt x="67" y="37"/>
                    <a:pt x="71" y="37"/>
                    <a:pt x="75" y="37"/>
                  </a:cubicBezTo>
                  <a:cubicBezTo>
                    <a:pt x="74" y="30"/>
                    <a:pt x="72" y="24"/>
                    <a:pt x="69" y="19"/>
                  </a:cubicBezTo>
                  <a:cubicBezTo>
                    <a:pt x="68" y="16"/>
                    <a:pt x="66" y="13"/>
                    <a:pt x="64" y="11"/>
                  </a:cubicBezTo>
                  <a:cubicBezTo>
                    <a:pt x="58" y="5"/>
                    <a:pt x="51" y="1"/>
                    <a:pt x="43" y="1"/>
                  </a:cubicBezTo>
                  <a:cubicBezTo>
                    <a:pt x="29" y="0"/>
                    <a:pt x="15" y="11"/>
                    <a:pt x="7" y="26"/>
                  </a:cubicBezTo>
                  <a:cubicBezTo>
                    <a:pt x="3" y="33"/>
                    <a:pt x="1" y="40"/>
                    <a:pt x="0" y="47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2" name="Freeform 430"/>
            <p:cNvSpPr/>
            <p:nvPr/>
          </p:nvSpPr>
          <p:spPr bwMode="auto">
            <a:xfrm>
              <a:off x="3725863" y="4667250"/>
              <a:ext cx="339725" cy="300038"/>
            </a:xfrm>
            <a:custGeom>
              <a:gdLst>
                <a:gd name="T0" fmla="*/ 75 w 80"/>
                <a:gd name="T1" fmla="*/ 0 h 71"/>
                <a:gd name="T2" fmla="*/ 0 w 80"/>
                <a:gd name="T3" fmla="*/ 57 h 71"/>
                <a:gd name="T4" fmla="*/ 13 w 80"/>
                <a:gd name="T5" fmla="*/ 71 h 71"/>
                <a:gd name="T6" fmla="*/ 80 w 80"/>
                <a:gd name="T7" fmla="*/ 22 h 71"/>
                <a:gd name="T8" fmla="*/ 75 w 80"/>
                <a:gd name="T9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1">
                  <a:moveTo>
                    <a:pt x="75" y="0"/>
                  </a:moveTo>
                  <a:cubicBezTo>
                    <a:pt x="43" y="14"/>
                    <a:pt x="17" y="35"/>
                    <a:pt x="0" y="57"/>
                  </a:cubicBezTo>
                  <a:cubicBezTo>
                    <a:pt x="3" y="63"/>
                    <a:pt x="8" y="68"/>
                    <a:pt x="13" y="71"/>
                  </a:cubicBezTo>
                  <a:cubicBezTo>
                    <a:pt x="29" y="52"/>
                    <a:pt x="52" y="34"/>
                    <a:pt x="80" y="22"/>
                  </a:cubicBezTo>
                  <a:cubicBezTo>
                    <a:pt x="80" y="14"/>
                    <a:pt x="78" y="6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3" name="Freeform 431"/>
            <p:cNvSpPr/>
            <p:nvPr/>
          </p:nvSpPr>
          <p:spPr bwMode="auto">
            <a:xfrm>
              <a:off x="4192588" y="4578350"/>
              <a:ext cx="317500" cy="130175"/>
            </a:xfrm>
            <a:custGeom>
              <a:gdLst>
                <a:gd name="T0" fmla="*/ 7 w 75"/>
                <a:gd name="T1" fmla="*/ 10 h 31"/>
                <a:gd name="T2" fmla="*/ 0 w 75"/>
                <a:gd name="T3" fmla="*/ 31 h 31"/>
                <a:gd name="T4" fmla="*/ 3 w 75"/>
                <a:gd name="T5" fmla="*/ 30 h 31"/>
                <a:gd name="T6" fmla="*/ 4 w 75"/>
                <a:gd name="T7" fmla="*/ 30 h 31"/>
                <a:gd name="T8" fmla="*/ 49 w 75"/>
                <a:gd name="T9" fmla="*/ 22 h 31"/>
                <a:gd name="T10" fmla="*/ 63 w 75"/>
                <a:gd name="T11" fmla="*/ 21 h 31"/>
                <a:gd name="T12" fmla="*/ 75 w 75"/>
                <a:gd name="T13" fmla="*/ 21 h 31"/>
                <a:gd name="T14" fmla="*/ 69 w 75"/>
                <a:gd name="T15" fmla="*/ 3 h 31"/>
                <a:gd name="T16" fmla="*/ 68 w 75"/>
                <a:gd name="T17" fmla="*/ 1 h 31"/>
                <a:gd name="T18" fmla="*/ 64 w 75"/>
                <a:gd name="T19" fmla="*/ 1 h 31"/>
                <a:gd name="T20" fmla="*/ 9 w 75"/>
                <a:gd name="T21" fmla="*/ 7 h 31"/>
                <a:gd name="T22" fmla="*/ 7 w 75"/>
                <a:gd name="T23" fmla="*/ 1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31">
                  <a:moveTo>
                    <a:pt x="7" y="10"/>
                  </a:moveTo>
                  <a:cubicBezTo>
                    <a:pt x="3" y="17"/>
                    <a:pt x="1" y="24"/>
                    <a:pt x="0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9" y="26"/>
                    <a:pt x="34" y="23"/>
                    <a:pt x="49" y="22"/>
                  </a:cubicBezTo>
                  <a:cubicBezTo>
                    <a:pt x="54" y="21"/>
                    <a:pt x="59" y="21"/>
                    <a:pt x="63" y="21"/>
                  </a:cubicBezTo>
                  <a:cubicBezTo>
                    <a:pt x="67" y="21"/>
                    <a:pt x="71" y="21"/>
                    <a:pt x="75" y="21"/>
                  </a:cubicBezTo>
                  <a:cubicBezTo>
                    <a:pt x="74" y="14"/>
                    <a:pt x="72" y="8"/>
                    <a:pt x="69" y="3"/>
                  </a:cubicBezTo>
                  <a:cubicBezTo>
                    <a:pt x="69" y="2"/>
                    <a:pt x="68" y="2"/>
                    <a:pt x="68" y="1"/>
                  </a:cubicBezTo>
                  <a:cubicBezTo>
                    <a:pt x="67" y="1"/>
                    <a:pt x="65" y="1"/>
                    <a:pt x="64" y="1"/>
                  </a:cubicBezTo>
                  <a:cubicBezTo>
                    <a:pt x="46" y="0"/>
                    <a:pt x="28" y="2"/>
                    <a:pt x="9" y="7"/>
                  </a:cubicBezTo>
                  <a:cubicBezTo>
                    <a:pt x="8" y="8"/>
                    <a:pt x="7" y="9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4" name="Freeform 432"/>
            <p:cNvSpPr/>
            <p:nvPr/>
          </p:nvSpPr>
          <p:spPr bwMode="auto">
            <a:xfrm>
              <a:off x="2852738" y="4525963"/>
              <a:ext cx="436562" cy="585788"/>
            </a:xfrm>
            <a:custGeom>
              <a:gdLst>
                <a:gd name="T0" fmla="*/ 31 w 103"/>
                <a:gd name="T1" fmla="*/ 8 h 138"/>
                <a:gd name="T2" fmla="*/ 91 w 103"/>
                <a:gd name="T3" fmla="*/ 51 h 138"/>
                <a:gd name="T4" fmla="*/ 79 w 103"/>
                <a:gd name="T5" fmla="*/ 130 h 138"/>
                <a:gd name="T6" fmla="*/ 12 w 103"/>
                <a:gd name="T7" fmla="*/ 80 h 138"/>
                <a:gd name="T8" fmla="*/ 31 w 103"/>
                <a:gd name="T9" fmla="*/ 8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38">
                  <a:moveTo>
                    <a:pt x="31" y="8"/>
                  </a:moveTo>
                  <a:cubicBezTo>
                    <a:pt x="53" y="0"/>
                    <a:pt x="80" y="19"/>
                    <a:pt x="91" y="51"/>
                  </a:cubicBezTo>
                  <a:cubicBezTo>
                    <a:pt x="103" y="83"/>
                    <a:pt x="101" y="122"/>
                    <a:pt x="79" y="130"/>
                  </a:cubicBezTo>
                  <a:cubicBezTo>
                    <a:pt x="57" y="138"/>
                    <a:pt x="23" y="112"/>
                    <a:pt x="12" y="80"/>
                  </a:cubicBezTo>
                  <a:cubicBezTo>
                    <a:pt x="0" y="48"/>
                    <a:pt x="9" y="16"/>
                    <a:pt x="31" y="8"/>
                  </a:cubicBezTo>
                  <a:close/>
                </a:path>
              </a:pathLst>
            </a:custGeom>
            <a:solidFill>
              <a:srgbClr val="FA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5" name="Freeform 433"/>
            <p:cNvSpPr/>
            <p:nvPr/>
          </p:nvSpPr>
          <p:spPr bwMode="auto">
            <a:xfrm>
              <a:off x="2887663" y="4548188"/>
              <a:ext cx="320675" cy="492125"/>
            </a:xfrm>
            <a:custGeom>
              <a:gdLst>
                <a:gd name="T0" fmla="*/ 43 w 76"/>
                <a:gd name="T1" fmla="*/ 17 h 116"/>
                <a:gd name="T2" fmla="*/ 23 w 76"/>
                <a:gd name="T3" fmla="*/ 73 h 116"/>
                <a:gd name="T4" fmla="*/ 60 w 76"/>
                <a:gd name="T5" fmla="*/ 107 h 116"/>
                <a:gd name="T6" fmla="*/ 68 w 76"/>
                <a:gd name="T7" fmla="*/ 72 h 116"/>
                <a:gd name="T8" fmla="*/ 52 w 76"/>
                <a:gd name="T9" fmla="*/ 55 h 116"/>
                <a:gd name="T10" fmla="*/ 58 w 76"/>
                <a:gd name="T11" fmla="*/ 44 h 116"/>
                <a:gd name="T12" fmla="*/ 43 w 76"/>
                <a:gd name="T13" fmla="*/ 17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5">
                  <a:moveTo>
                    <a:pt x="43" y="17"/>
                  </a:moveTo>
                  <a:cubicBezTo>
                    <a:pt x="27" y="0"/>
                    <a:pt x="0" y="42"/>
                    <a:pt x="23" y="73"/>
                  </a:cubicBezTo>
                  <a:cubicBezTo>
                    <a:pt x="35" y="90"/>
                    <a:pt x="50" y="116"/>
                    <a:pt x="60" y="107"/>
                  </a:cubicBezTo>
                  <a:cubicBezTo>
                    <a:pt x="72" y="96"/>
                    <a:pt x="76" y="81"/>
                    <a:pt x="68" y="72"/>
                  </a:cubicBezTo>
                  <a:cubicBezTo>
                    <a:pt x="62" y="64"/>
                    <a:pt x="52" y="60"/>
                    <a:pt x="52" y="55"/>
                  </a:cubicBezTo>
                  <a:cubicBezTo>
                    <a:pt x="53" y="47"/>
                    <a:pt x="54" y="47"/>
                    <a:pt x="58" y="44"/>
                  </a:cubicBezTo>
                  <a:cubicBezTo>
                    <a:pt x="62" y="40"/>
                    <a:pt x="43" y="17"/>
                    <a:pt x="43" y="17"/>
                  </a:cubicBezTo>
                  <a:close/>
                </a:path>
              </a:pathLst>
            </a:custGeom>
            <a:solidFill>
              <a:srgbClr val="CF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6" name="Freeform 434"/>
            <p:cNvSpPr/>
            <p:nvPr/>
          </p:nvSpPr>
          <p:spPr bwMode="auto">
            <a:xfrm>
              <a:off x="3306763" y="4221163"/>
              <a:ext cx="685800" cy="395288"/>
            </a:xfrm>
            <a:custGeom>
              <a:gdLst>
                <a:gd name="T0" fmla="*/ 72 w 162"/>
                <a:gd name="T1" fmla="*/ 13 h 93"/>
                <a:gd name="T2" fmla="*/ 92 w 162"/>
                <a:gd name="T3" fmla="*/ 21 h 93"/>
                <a:gd name="T4" fmla="*/ 112 w 162"/>
                <a:gd name="T5" fmla="*/ 17 h 93"/>
                <a:gd name="T6" fmla="*/ 118 w 162"/>
                <a:gd name="T7" fmla="*/ 15 h 93"/>
                <a:gd name="T8" fmla="*/ 132 w 162"/>
                <a:gd name="T9" fmla="*/ 17 h 93"/>
                <a:gd name="T10" fmla="*/ 151 w 162"/>
                <a:gd name="T11" fmla="*/ 7 h 93"/>
                <a:gd name="T12" fmla="*/ 162 w 162"/>
                <a:gd name="T13" fmla="*/ 9 h 93"/>
                <a:gd name="T14" fmla="*/ 151 w 162"/>
                <a:gd name="T15" fmla="*/ 0 h 93"/>
                <a:gd name="T16" fmla="*/ 118 w 162"/>
                <a:gd name="T17" fmla="*/ 8 h 93"/>
                <a:gd name="T18" fmla="*/ 87 w 162"/>
                <a:gd name="T19" fmla="*/ 8 h 93"/>
                <a:gd name="T20" fmla="*/ 64 w 162"/>
                <a:gd name="T21" fmla="*/ 0 h 93"/>
                <a:gd name="T22" fmla="*/ 40 w 162"/>
                <a:gd name="T23" fmla="*/ 26 h 93"/>
                <a:gd name="T24" fmla="*/ 16 w 162"/>
                <a:gd name="T25" fmla="*/ 54 h 93"/>
                <a:gd name="T26" fmla="*/ 8 w 162"/>
                <a:gd name="T27" fmla="*/ 68 h 93"/>
                <a:gd name="T28" fmla="*/ 1 w 162"/>
                <a:gd name="T29" fmla="*/ 91 h 93"/>
                <a:gd name="T30" fmla="*/ 0 w 162"/>
                <a:gd name="T31" fmla="*/ 92 h 93"/>
                <a:gd name="T32" fmla="*/ 0 w 162"/>
                <a:gd name="T33" fmla="*/ 92 h 93"/>
                <a:gd name="T34" fmla="*/ 12 w 162"/>
                <a:gd name="T35" fmla="*/ 93 h 93"/>
                <a:gd name="T36" fmla="*/ 13 w 162"/>
                <a:gd name="T37" fmla="*/ 92 h 93"/>
                <a:gd name="T38" fmla="*/ 22 w 162"/>
                <a:gd name="T39" fmla="*/ 77 h 93"/>
                <a:gd name="T40" fmla="*/ 18 w 162"/>
                <a:gd name="T41" fmla="*/ 64 h 93"/>
                <a:gd name="T42" fmla="*/ 32 w 162"/>
                <a:gd name="T43" fmla="*/ 53 h 93"/>
                <a:gd name="T44" fmla="*/ 43 w 162"/>
                <a:gd name="T45" fmla="*/ 34 h 93"/>
                <a:gd name="T46" fmla="*/ 43 w 162"/>
                <a:gd name="T47" fmla="*/ 27 h 93"/>
                <a:gd name="T48" fmla="*/ 64 w 162"/>
                <a:gd name="T49" fmla="*/ 22 h 93"/>
                <a:gd name="T50" fmla="*/ 72 w 162"/>
                <a:gd name="T51" fmla="*/ 13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93">
                  <a:moveTo>
                    <a:pt x="72" y="13"/>
                  </a:moveTo>
                  <a:cubicBezTo>
                    <a:pt x="72" y="13"/>
                    <a:pt x="79" y="19"/>
                    <a:pt x="92" y="21"/>
                  </a:cubicBezTo>
                  <a:cubicBezTo>
                    <a:pt x="106" y="23"/>
                    <a:pt x="112" y="17"/>
                    <a:pt x="112" y="17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121" y="17"/>
                    <a:pt x="132" y="17"/>
                  </a:cubicBezTo>
                  <a:cubicBezTo>
                    <a:pt x="143" y="18"/>
                    <a:pt x="151" y="7"/>
                    <a:pt x="151" y="7"/>
                  </a:cubicBezTo>
                  <a:cubicBezTo>
                    <a:pt x="151" y="7"/>
                    <a:pt x="156" y="8"/>
                    <a:pt x="162" y="9"/>
                  </a:cubicBezTo>
                  <a:cubicBezTo>
                    <a:pt x="158" y="8"/>
                    <a:pt x="154" y="5"/>
                    <a:pt x="151" y="0"/>
                  </a:cubicBezTo>
                  <a:cubicBezTo>
                    <a:pt x="145" y="13"/>
                    <a:pt x="129" y="17"/>
                    <a:pt x="118" y="8"/>
                  </a:cubicBezTo>
                  <a:cubicBezTo>
                    <a:pt x="111" y="19"/>
                    <a:pt x="94" y="19"/>
                    <a:pt x="87" y="8"/>
                  </a:cubicBezTo>
                  <a:cubicBezTo>
                    <a:pt x="78" y="11"/>
                    <a:pt x="69" y="8"/>
                    <a:pt x="64" y="0"/>
                  </a:cubicBezTo>
                  <a:cubicBezTo>
                    <a:pt x="64" y="14"/>
                    <a:pt x="53" y="25"/>
                    <a:pt x="40" y="26"/>
                  </a:cubicBezTo>
                  <a:cubicBezTo>
                    <a:pt x="42" y="40"/>
                    <a:pt x="31" y="54"/>
                    <a:pt x="16" y="54"/>
                  </a:cubicBezTo>
                  <a:cubicBezTo>
                    <a:pt x="15" y="59"/>
                    <a:pt x="12" y="65"/>
                    <a:pt x="8" y="68"/>
                  </a:cubicBezTo>
                  <a:cubicBezTo>
                    <a:pt x="16" y="76"/>
                    <a:pt x="11" y="90"/>
                    <a:pt x="1" y="91"/>
                  </a:cubicBezTo>
                  <a:cubicBezTo>
                    <a:pt x="1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" y="93"/>
                    <a:pt x="8" y="93"/>
                    <a:pt x="12" y="93"/>
                  </a:cubicBezTo>
                  <a:cubicBezTo>
                    <a:pt x="13" y="92"/>
                    <a:pt x="13" y="91"/>
                    <a:pt x="13" y="92"/>
                  </a:cubicBezTo>
                  <a:cubicBezTo>
                    <a:pt x="13" y="93"/>
                    <a:pt x="22" y="86"/>
                    <a:pt x="22" y="77"/>
                  </a:cubicBezTo>
                  <a:cubicBezTo>
                    <a:pt x="21" y="68"/>
                    <a:pt x="18" y="64"/>
                    <a:pt x="18" y="64"/>
                  </a:cubicBezTo>
                  <a:cubicBezTo>
                    <a:pt x="18" y="64"/>
                    <a:pt x="28" y="57"/>
                    <a:pt x="32" y="53"/>
                  </a:cubicBezTo>
                  <a:cubicBezTo>
                    <a:pt x="36" y="49"/>
                    <a:pt x="43" y="40"/>
                    <a:pt x="43" y="34"/>
                  </a:cubicBezTo>
                  <a:cubicBezTo>
                    <a:pt x="43" y="28"/>
                    <a:pt x="43" y="27"/>
                    <a:pt x="43" y="27"/>
                  </a:cubicBezTo>
                  <a:cubicBezTo>
                    <a:pt x="43" y="27"/>
                    <a:pt x="58" y="27"/>
                    <a:pt x="64" y="22"/>
                  </a:cubicBezTo>
                  <a:cubicBezTo>
                    <a:pt x="70" y="17"/>
                    <a:pt x="72" y="13"/>
                    <a:pt x="72" y="13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7" name="Freeform 435"/>
            <p:cNvSpPr/>
            <p:nvPr/>
          </p:nvSpPr>
          <p:spPr bwMode="auto">
            <a:xfrm>
              <a:off x="4764088" y="6108700"/>
              <a:ext cx="258762" cy="244475"/>
            </a:xfrm>
            <a:custGeom>
              <a:gdLst>
                <a:gd name="T0" fmla="*/ 6 w 61"/>
                <a:gd name="T1" fmla="*/ 47 h 58"/>
                <a:gd name="T2" fmla="*/ 7 w 61"/>
                <a:gd name="T3" fmla="*/ 58 h 58"/>
                <a:gd name="T4" fmla="*/ 20 w 61"/>
                <a:gd name="T5" fmla="*/ 55 h 58"/>
                <a:gd name="T6" fmla="*/ 33 w 61"/>
                <a:gd name="T7" fmla="*/ 42 h 58"/>
                <a:gd name="T8" fmla="*/ 36 w 61"/>
                <a:gd name="T9" fmla="*/ 39 h 58"/>
                <a:gd name="T10" fmla="*/ 38 w 61"/>
                <a:gd name="T11" fmla="*/ 37 h 58"/>
                <a:gd name="T12" fmla="*/ 41 w 61"/>
                <a:gd name="T13" fmla="*/ 34 h 58"/>
                <a:gd name="T14" fmla="*/ 51 w 61"/>
                <a:gd name="T15" fmla="*/ 24 h 58"/>
                <a:gd name="T16" fmla="*/ 51 w 61"/>
                <a:gd name="T17" fmla="*/ 24 h 58"/>
                <a:gd name="T18" fmla="*/ 51 w 61"/>
                <a:gd name="T19" fmla="*/ 23 h 58"/>
                <a:gd name="T20" fmla="*/ 53 w 61"/>
                <a:gd name="T21" fmla="*/ 18 h 58"/>
                <a:gd name="T22" fmla="*/ 58 w 61"/>
                <a:gd name="T23" fmla="*/ 3 h 58"/>
                <a:gd name="T24" fmla="*/ 59 w 61"/>
                <a:gd name="T25" fmla="*/ 3 h 58"/>
                <a:gd name="T26" fmla="*/ 61 w 61"/>
                <a:gd name="T27" fmla="*/ 0 h 58"/>
                <a:gd name="T28" fmla="*/ 60 w 61"/>
                <a:gd name="T29" fmla="*/ 0 h 58"/>
                <a:gd name="T30" fmla="*/ 57 w 61"/>
                <a:gd name="T31" fmla="*/ 2 h 58"/>
                <a:gd name="T32" fmla="*/ 50 w 61"/>
                <a:gd name="T33" fmla="*/ 18 h 58"/>
                <a:gd name="T34" fmla="*/ 47 w 61"/>
                <a:gd name="T35" fmla="*/ 24 h 58"/>
                <a:gd name="T36" fmla="*/ 47 w 61"/>
                <a:gd name="T37" fmla="*/ 24 h 58"/>
                <a:gd name="T38" fmla="*/ 46 w 61"/>
                <a:gd name="T39" fmla="*/ 25 h 58"/>
                <a:gd name="T40" fmla="*/ 35 w 61"/>
                <a:gd name="T41" fmla="*/ 35 h 58"/>
                <a:gd name="T42" fmla="*/ 34 w 61"/>
                <a:gd name="T43" fmla="*/ 37 h 58"/>
                <a:gd name="T44" fmla="*/ 33 w 61"/>
                <a:gd name="T45" fmla="*/ 38 h 58"/>
                <a:gd name="T46" fmla="*/ 28 w 61"/>
                <a:gd name="T47" fmla="*/ 43 h 58"/>
                <a:gd name="T48" fmla="*/ 6 w 61"/>
                <a:gd name="T49" fmla="*/ 47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57">
                  <a:moveTo>
                    <a:pt x="6" y="47"/>
                  </a:moveTo>
                  <a:cubicBezTo>
                    <a:pt x="6" y="47"/>
                    <a:pt x="0" y="51"/>
                    <a:pt x="7" y="58"/>
                  </a:cubicBezTo>
                  <a:cubicBezTo>
                    <a:pt x="13" y="57"/>
                    <a:pt x="18" y="56"/>
                    <a:pt x="20" y="55"/>
                  </a:cubicBezTo>
                  <a:cubicBezTo>
                    <a:pt x="24" y="54"/>
                    <a:pt x="28" y="48"/>
                    <a:pt x="33" y="42"/>
                  </a:cubicBezTo>
                  <a:cubicBezTo>
                    <a:pt x="34" y="41"/>
                    <a:pt x="35" y="40"/>
                    <a:pt x="36" y="39"/>
                  </a:cubicBezTo>
                  <a:cubicBezTo>
                    <a:pt x="37" y="38"/>
                    <a:pt x="37" y="38"/>
                    <a:pt x="38" y="37"/>
                  </a:cubicBezTo>
                  <a:cubicBezTo>
                    <a:pt x="39" y="36"/>
                    <a:pt x="40" y="35"/>
                    <a:pt x="41" y="34"/>
                  </a:cubicBezTo>
                  <a:cubicBezTo>
                    <a:pt x="49" y="29"/>
                    <a:pt x="50" y="28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2"/>
                    <a:pt x="52" y="20"/>
                    <a:pt x="53" y="18"/>
                  </a:cubicBezTo>
                  <a:cubicBezTo>
                    <a:pt x="54" y="12"/>
                    <a:pt x="56" y="6"/>
                    <a:pt x="5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59" y="0"/>
                    <a:pt x="58" y="1"/>
                    <a:pt x="57" y="2"/>
                  </a:cubicBezTo>
                  <a:cubicBezTo>
                    <a:pt x="55" y="4"/>
                    <a:pt x="52" y="13"/>
                    <a:pt x="50" y="18"/>
                  </a:cubicBezTo>
                  <a:cubicBezTo>
                    <a:pt x="49" y="21"/>
                    <a:pt x="48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3" y="27"/>
                    <a:pt x="39" y="31"/>
                    <a:pt x="35" y="35"/>
                  </a:cubicBezTo>
                  <a:cubicBezTo>
                    <a:pt x="35" y="36"/>
                    <a:pt x="34" y="36"/>
                    <a:pt x="34" y="37"/>
                  </a:cubicBezTo>
                  <a:cubicBezTo>
                    <a:pt x="34" y="37"/>
                    <a:pt x="33" y="38"/>
                    <a:pt x="33" y="38"/>
                  </a:cubicBezTo>
                  <a:cubicBezTo>
                    <a:pt x="30" y="41"/>
                    <a:pt x="28" y="43"/>
                    <a:pt x="28" y="43"/>
                  </a:cubicBezTo>
                  <a:lnTo>
                    <a:pt x="6" y="47"/>
                  </a:ln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8" name="Freeform 436"/>
            <p:cNvSpPr/>
            <p:nvPr/>
          </p:nvSpPr>
          <p:spPr bwMode="auto">
            <a:xfrm>
              <a:off x="3065463" y="5438775"/>
              <a:ext cx="381000" cy="698500"/>
            </a:xfrm>
            <a:custGeom>
              <a:gdLst>
                <a:gd name="T0" fmla="*/ 75 w 90"/>
                <a:gd name="T1" fmla="*/ 127 h 165"/>
                <a:gd name="T2" fmla="*/ 53 w 90"/>
                <a:gd name="T3" fmla="*/ 138 h 165"/>
                <a:gd name="T4" fmla="*/ 9 w 90"/>
                <a:gd name="T5" fmla="*/ 152 h 165"/>
                <a:gd name="T6" fmla="*/ 0 w 90"/>
                <a:gd name="T7" fmla="*/ 154 h 165"/>
                <a:gd name="T8" fmla="*/ 0 w 90"/>
                <a:gd name="T9" fmla="*/ 165 h 165"/>
                <a:gd name="T10" fmla="*/ 10 w 90"/>
                <a:gd name="T11" fmla="*/ 164 h 165"/>
                <a:gd name="T12" fmla="*/ 57 w 90"/>
                <a:gd name="T13" fmla="*/ 157 h 165"/>
                <a:gd name="T14" fmla="*/ 68 w 90"/>
                <a:gd name="T15" fmla="*/ 156 h 165"/>
                <a:gd name="T16" fmla="*/ 70 w 90"/>
                <a:gd name="T17" fmla="*/ 156 h 165"/>
                <a:gd name="T18" fmla="*/ 85 w 90"/>
                <a:gd name="T19" fmla="*/ 154 h 165"/>
                <a:gd name="T20" fmla="*/ 86 w 90"/>
                <a:gd name="T21" fmla="*/ 31 h 165"/>
                <a:gd name="T22" fmla="*/ 86 w 90"/>
                <a:gd name="T23" fmla="*/ 28 h 165"/>
                <a:gd name="T24" fmla="*/ 86 w 90"/>
                <a:gd name="T25" fmla="*/ 25 h 165"/>
                <a:gd name="T26" fmla="*/ 85 w 90"/>
                <a:gd name="T27" fmla="*/ 16 h 165"/>
                <a:gd name="T28" fmla="*/ 84 w 90"/>
                <a:gd name="T29" fmla="*/ 9 h 165"/>
                <a:gd name="T30" fmla="*/ 84 w 90"/>
                <a:gd name="T31" fmla="*/ 9 h 165"/>
                <a:gd name="T32" fmla="*/ 83 w 90"/>
                <a:gd name="T33" fmla="*/ 5 h 165"/>
                <a:gd name="T34" fmla="*/ 82 w 90"/>
                <a:gd name="T35" fmla="*/ 0 h 165"/>
                <a:gd name="T36" fmla="*/ 81 w 90"/>
                <a:gd name="T37" fmla="*/ 1 h 165"/>
                <a:gd name="T38" fmla="*/ 80 w 90"/>
                <a:gd name="T39" fmla="*/ 28 h 165"/>
                <a:gd name="T40" fmla="*/ 80 w 90"/>
                <a:gd name="T41" fmla="*/ 30 h 165"/>
                <a:gd name="T42" fmla="*/ 75 w 90"/>
                <a:gd name="T43" fmla="*/ 126 h 165"/>
                <a:gd name="T44" fmla="*/ 75 w 90"/>
                <a:gd name="T45" fmla="*/ 127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65">
                  <a:moveTo>
                    <a:pt x="75" y="127"/>
                  </a:moveTo>
                  <a:cubicBezTo>
                    <a:pt x="73" y="130"/>
                    <a:pt x="65" y="134"/>
                    <a:pt x="53" y="138"/>
                  </a:cubicBezTo>
                  <a:cubicBezTo>
                    <a:pt x="40" y="143"/>
                    <a:pt x="23" y="148"/>
                    <a:pt x="9" y="152"/>
                  </a:cubicBezTo>
                  <a:cubicBezTo>
                    <a:pt x="6" y="153"/>
                    <a:pt x="3" y="154"/>
                    <a:pt x="0" y="154"/>
                  </a:cubicBezTo>
                  <a:cubicBezTo>
                    <a:pt x="0" y="158"/>
                    <a:pt x="0" y="162"/>
                    <a:pt x="0" y="165"/>
                  </a:cubicBezTo>
                  <a:cubicBezTo>
                    <a:pt x="0" y="165"/>
                    <a:pt x="4" y="165"/>
                    <a:pt x="10" y="164"/>
                  </a:cubicBezTo>
                  <a:cubicBezTo>
                    <a:pt x="22" y="162"/>
                    <a:pt x="43" y="159"/>
                    <a:pt x="57" y="157"/>
                  </a:cubicBezTo>
                  <a:cubicBezTo>
                    <a:pt x="62" y="157"/>
                    <a:pt x="66" y="156"/>
                    <a:pt x="68" y="156"/>
                  </a:cubicBezTo>
                  <a:cubicBezTo>
                    <a:pt x="69" y="156"/>
                    <a:pt x="69" y="156"/>
                    <a:pt x="70" y="156"/>
                  </a:cubicBezTo>
                  <a:cubicBezTo>
                    <a:pt x="82" y="156"/>
                    <a:pt x="85" y="154"/>
                    <a:pt x="85" y="154"/>
                  </a:cubicBezTo>
                  <a:cubicBezTo>
                    <a:pt x="87" y="135"/>
                    <a:pt x="90" y="75"/>
                    <a:pt x="86" y="31"/>
                  </a:cubicBezTo>
                  <a:cubicBezTo>
                    <a:pt x="86" y="30"/>
                    <a:pt x="86" y="29"/>
                    <a:pt x="86" y="28"/>
                  </a:cubicBezTo>
                  <a:cubicBezTo>
                    <a:pt x="86" y="27"/>
                    <a:pt x="86" y="26"/>
                    <a:pt x="86" y="25"/>
                  </a:cubicBezTo>
                  <a:cubicBezTo>
                    <a:pt x="85" y="22"/>
                    <a:pt x="85" y="19"/>
                    <a:pt x="85" y="16"/>
                  </a:cubicBezTo>
                  <a:cubicBezTo>
                    <a:pt x="84" y="14"/>
                    <a:pt x="84" y="11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8"/>
                    <a:pt x="83" y="6"/>
                    <a:pt x="83" y="5"/>
                  </a:cubicBezTo>
                  <a:cubicBezTo>
                    <a:pt x="82" y="3"/>
                    <a:pt x="82" y="2"/>
                    <a:pt x="82" y="0"/>
                  </a:cubicBezTo>
                  <a:cubicBezTo>
                    <a:pt x="82" y="0"/>
                    <a:pt x="82" y="0"/>
                    <a:pt x="81" y="1"/>
                  </a:cubicBezTo>
                  <a:cubicBezTo>
                    <a:pt x="81" y="4"/>
                    <a:pt x="81" y="14"/>
                    <a:pt x="80" y="28"/>
                  </a:cubicBezTo>
                  <a:cubicBezTo>
                    <a:pt x="80" y="29"/>
                    <a:pt x="80" y="29"/>
                    <a:pt x="80" y="30"/>
                  </a:cubicBezTo>
                  <a:cubicBezTo>
                    <a:pt x="77" y="65"/>
                    <a:pt x="74" y="120"/>
                    <a:pt x="75" y="126"/>
                  </a:cubicBezTo>
                  <a:lnTo>
                    <a:pt x="75" y="127"/>
                  </a:lnTo>
                  <a:close/>
                </a:path>
              </a:pathLst>
            </a:custGeom>
            <a:solidFill>
              <a:srgbClr val="9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9" name="Freeform 437"/>
            <p:cNvSpPr/>
            <p:nvPr/>
          </p:nvSpPr>
          <p:spPr bwMode="auto">
            <a:xfrm>
              <a:off x="7493000" y="7464425"/>
              <a:ext cx="342900" cy="241300"/>
            </a:xfrm>
            <a:custGeom>
              <a:gdLst>
                <a:gd name="T0" fmla="*/ 45 w 81"/>
                <a:gd name="T1" fmla="*/ 39 h 57"/>
                <a:gd name="T2" fmla="*/ 74 w 81"/>
                <a:gd name="T3" fmla="*/ 57 h 57"/>
                <a:gd name="T4" fmla="*/ 81 w 81"/>
                <a:gd name="T5" fmla="*/ 42 h 57"/>
                <a:gd name="T6" fmla="*/ 57 w 81"/>
                <a:gd name="T7" fmla="*/ 27 h 57"/>
                <a:gd name="T8" fmla="*/ 17 w 81"/>
                <a:gd name="T9" fmla="*/ 0 h 57"/>
                <a:gd name="T10" fmla="*/ 0 w 81"/>
                <a:gd name="T11" fmla="*/ 11 h 57"/>
                <a:gd name="T12" fmla="*/ 45 w 81"/>
                <a:gd name="T13" fmla="*/ 39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7">
                  <a:moveTo>
                    <a:pt x="45" y="39"/>
                  </a:moveTo>
                  <a:cubicBezTo>
                    <a:pt x="54" y="45"/>
                    <a:pt x="64" y="51"/>
                    <a:pt x="74" y="57"/>
                  </a:cubicBezTo>
                  <a:cubicBezTo>
                    <a:pt x="75" y="53"/>
                    <a:pt x="78" y="48"/>
                    <a:pt x="81" y="4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4"/>
                    <a:pt x="6" y="7"/>
                    <a:pt x="0" y="11"/>
                  </a:cubicBezTo>
                  <a:cubicBezTo>
                    <a:pt x="12" y="18"/>
                    <a:pt x="27" y="28"/>
                    <a:pt x="45" y="39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0" name="Freeform 438"/>
            <p:cNvSpPr/>
            <p:nvPr/>
          </p:nvSpPr>
          <p:spPr bwMode="auto">
            <a:xfrm>
              <a:off x="7802563" y="7642225"/>
              <a:ext cx="355600" cy="301625"/>
            </a:xfrm>
            <a:custGeom>
              <a:gdLst>
                <a:gd name="T0" fmla="*/ 8 w 84"/>
                <a:gd name="T1" fmla="*/ 0 h 71"/>
                <a:gd name="T2" fmla="*/ 1 w 84"/>
                <a:gd name="T3" fmla="*/ 15 h 71"/>
                <a:gd name="T4" fmla="*/ 0 w 84"/>
                <a:gd name="T5" fmla="*/ 20 h 71"/>
                <a:gd name="T6" fmla="*/ 79 w 84"/>
                <a:gd name="T7" fmla="*/ 71 h 71"/>
                <a:gd name="T8" fmla="*/ 79 w 84"/>
                <a:gd name="T9" fmla="*/ 65 h 71"/>
                <a:gd name="T10" fmla="*/ 84 w 84"/>
                <a:gd name="T11" fmla="*/ 37 h 71"/>
                <a:gd name="T12" fmla="*/ 8 w 84"/>
                <a:gd name="T13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1">
                  <a:moveTo>
                    <a:pt x="8" y="0"/>
                  </a:moveTo>
                  <a:cubicBezTo>
                    <a:pt x="5" y="6"/>
                    <a:pt x="2" y="11"/>
                    <a:pt x="1" y="15"/>
                  </a:cubicBezTo>
                  <a:cubicBezTo>
                    <a:pt x="0" y="17"/>
                    <a:pt x="0" y="19"/>
                    <a:pt x="0" y="20"/>
                  </a:cubicBezTo>
                  <a:cubicBezTo>
                    <a:pt x="1" y="25"/>
                    <a:pt x="63" y="61"/>
                    <a:pt x="79" y="71"/>
                  </a:cubicBezTo>
                  <a:cubicBezTo>
                    <a:pt x="79" y="69"/>
                    <a:pt x="79" y="67"/>
                    <a:pt x="79" y="65"/>
                  </a:cubicBezTo>
                  <a:cubicBezTo>
                    <a:pt x="80" y="58"/>
                    <a:pt x="82" y="47"/>
                    <a:pt x="84" y="3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BD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1" name="Freeform 439"/>
            <p:cNvSpPr/>
            <p:nvPr/>
          </p:nvSpPr>
          <p:spPr bwMode="auto">
            <a:xfrm>
              <a:off x="6315075" y="7943850"/>
              <a:ext cx="127000" cy="127000"/>
            </a:xfrm>
            <a:custGeom>
              <a:gdLst>
                <a:gd name="T0" fmla="*/ 30 w 30"/>
                <a:gd name="T1" fmla="*/ 4 h 30"/>
                <a:gd name="T2" fmla="*/ 10 w 30"/>
                <a:gd name="T3" fmla="*/ 0 h 30"/>
                <a:gd name="T4" fmla="*/ 0 w 30"/>
                <a:gd name="T5" fmla="*/ 25 h 30"/>
                <a:gd name="T6" fmla="*/ 6 w 30"/>
                <a:gd name="T7" fmla="*/ 26 h 30"/>
                <a:gd name="T8" fmla="*/ 18 w 30"/>
                <a:gd name="T9" fmla="*/ 30 h 30"/>
                <a:gd name="T10" fmla="*/ 30 w 30"/>
                <a:gd name="T11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30" y="4"/>
                  </a:moveTo>
                  <a:cubicBezTo>
                    <a:pt x="23" y="3"/>
                    <a:pt x="17" y="2"/>
                    <a:pt x="1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5"/>
                    <a:pt x="6" y="26"/>
                  </a:cubicBezTo>
                  <a:cubicBezTo>
                    <a:pt x="7" y="26"/>
                    <a:pt x="12" y="28"/>
                    <a:pt x="18" y="30"/>
                  </a:cubicBezTo>
                  <a:cubicBezTo>
                    <a:pt x="22" y="21"/>
                    <a:pt x="26" y="12"/>
                    <a:pt x="30" y="4"/>
                  </a:cubicBezTo>
                  <a:close/>
                </a:path>
              </a:pathLst>
            </a:custGeom>
            <a:solidFill>
              <a:srgbClr val="FAC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2" name="Freeform 440"/>
            <p:cNvSpPr/>
            <p:nvPr/>
          </p:nvSpPr>
          <p:spPr bwMode="auto">
            <a:xfrm>
              <a:off x="6124575" y="8050213"/>
              <a:ext cx="266700" cy="363538"/>
            </a:xfrm>
            <a:custGeom>
              <a:gdLst>
                <a:gd name="T0" fmla="*/ 63 w 63"/>
                <a:gd name="T1" fmla="*/ 5 h 86"/>
                <a:gd name="T2" fmla="*/ 51 w 63"/>
                <a:gd name="T3" fmla="*/ 1 h 86"/>
                <a:gd name="T4" fmla="*/ 45 w 63"/>
                <a:gd name="T5" fmla="*/ 0 h 86"/>
                <a:gd name="T6" fmla="*/ 39 w 63"/>
                <a:gd name="T7" fmla="*/ 5 h 86"/>
                <a:gd name="T8" fmla="*/ 0 w 63"/>
                <a:gd name="T9" fmla="*/ 86 h 86"/>
                <a:gd name="T10" fmla="*/ 2 w 63"/>
                <a:gd name="T11" fmla="*/ 84 h 86"/>
                <a:gd name="T12" fmla="*/ 12 w 63"/>
                <a:gd name="T13" fmla="*/ 79 h 86"/>
                <a:gd name="T14" fmla="*/ 36 w 63"/>
                <a:gd name="T15" fmla="*/ 73 h 86"/>
                <a:gd name="T16" fmla="*/ 40 w 63"/>
                <a:gd name="T17" fmla="*/ 60 h 86"/>
                <a:gd name="T18" fmla="*/ 63 w 63"/>
                <a:gd name="T19" fmla="*/ 5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86">
                  <a:moveTo>
                    <a:pt x="63" y="5"/>
                  </a:moveTo>
                  <a:cubicBezTo>
                    <a:pt x="57" y="3"/>
                    <a:pt x="52" y="1"/>
                    <a:pt x="51" y="1"/>
                  </a:cubicBezTo>
                  <a:cubicBezTo>
                    <a:pt x="49" y="0"/>
                    <a:pt x="47" y="0"/>
                    <a:pt x="45" y="0"/>
                  </a:cubicBezTo>
                  <a:cubicBezTo>
                    <a:pt x="43" y="0"/>
                    <a:pt x="41" y="2"/>
                    <a:pt x="39" y="5"/>
                  </a:cubicBezTo>
                  <a:cubicBezTo>
                    <a:pt x="30" y="19"/>
                    <a:pt x="13" y="53"/>
                    <a:pt x="0" y="86"/>
                  </a:cubicBezTo>
                  <a:cubicBezTo>
                    <a:pt x="1" y="85"/>
                    <a:pt x="1" y="85"/>
                    <a:pt x="2" y="84"/>
                  </a:cubicBezTo>
                  <a:cubicBezTo>
                    <a:pt x="3" y="83"/>
                    <a:pt x="7" y="81"/>
                    <a:pt x="12" y="79"/>
                  </a:cubicBezTo>
                  <a:cubicBezTo>
                    <a:pt x="18" y="77"/>
                    <a:pt x="27" y="75"/>
                    <a:pt x="36" y="73"/>
                  </a:cubicBezTo>
                  <a:cubicBezTo>
                    <a:pt x="38" y="68"/>
                    <a:pt x="39" y="63"/>
                    <a:pt x="40" y="60"/>
                  </a:cubicBezTo>
                  <a:cubicBezTo>
                    <a:pt x="42" y="54"/>
                    <a:pt x="52" y="30"/>
                    <a:pt x="63" y="5"/>
                  </a:cubicBezTo>
                  <a:close/>
                </a:path>
              </a:pathLst>
            </a:custGeom>
            <a:solidFill>
              <a:srgbClr val="BD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617229" y="1107294"/>
            <a:ext cx="1165350" cy="2136085"/>
            <a:chOff x="6156302" y="1476392"/>
            <a:chExt cx="1553799" cy="2848113"/>
          </a:xfrm>
        </p:grpSpPr>
        <p:grpSp>
          <p:nvGrpSpPr>
            <p:cNvPr id="3" name="组合 2"/>
            <p:cNvGrpSpPr/>
            <p:nvPr/>
          </p:nvGrpSpPr>
          <p:grpSpPr>
            <a:xfrm>
              <a:off x="6156302" y="1476392"/>
              <a:ext cx="1484565" cy="2848113"/>
              <a:chOff x="6156302" y="1476392"/>
              <a:chExt cx="1484565" cy="2848113"/>
            </a:xfrm>
          </p:grpSpPr>
          <p:sp>
            <p:nvSpPr>
              <p:cNvPr id="7" name="MH_Other_3"/>
              <p:cNvSpPr/>
              <p:nvPr>
                <p:custDataLst>
                  <p:tags r:id="rId2"/>
                </p:custDataLst>
              </p:nvPr>
            </p:nvSpPr>
            <p:spPr>
              <a:xfrm rot="5400000" flipV="1">
                <a:off x="5311844" y="2591146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79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7018705" y="1476392"/>
                <a:ext cx="622162" cy="622163"/>
              </a:xfrm>
              <a:prstGeom prst="ellipse">
                <a:avLst/>
              </a:prstGeom>
              <a:solidFill>
                <a:srgbClr val="005A9E"/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103519" y="1545274"/>
              <a:ext cx="606582" cy="492443"/>
              <a:chOff x="4418676" y="1572161"/>
              <a:chExt cx="606582" cy="492443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CCE8CF">
                      <a:lumMod val="75000"/>
                    </a:sysClr>
                  </a:gs>
                  <a:gs pos="100000">
                    <a:sysClr val="window" lastClr="CCE8C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CCE8C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文本框 114"/>
              <p:cNvSpPr txBox="1"/>
              <p:nvPr/>
            </p:nvSpPr>
            <p:spPr>
              <a:xfrm>
                <a:off x="4437064" y="1572161"/>
                <a:ext cx="58819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CCE8C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838364" y="3509495"/>
            <a:ext cx="1282277" cy="1282277"/>
            <a:chOff x="4700937" y="4015204"/>
            <a:chExt cx="455921" cy="455921"/>
          </a:xfrm>
          <a:effectLst/>
        </p:grpSpPr>
        <p:sp>
          <p:nvSpPr>
            <p:cNvPr id="10" name="椭圆 9"/>
            <p:cNvSpPr/>
            <p:nvPr/>
          </p:nvSpPr>
          <p:spPr>
            <a:xfrm flipH="1">
              <a:off x="4700937" y="4015204"/>
              <a:ext cx="455921" cy="455921"/>
            </a:xfrm>
            <a:prstGeom prst="ellipse">
              <a:avLst/>
            </a:prstGeom>
            <a:gradFill flip="none" rotWithShape="1">
              <a:gsLst>
                <a:gs pos="0">
                  <a:sysClr val="window" lastClr="CCE8CF"/>
                </a:gs>
                <a:gs pos="100000">
                  <a:srgbClr val="E0E0E0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4711557" y="4025824"/>
              <a:ext cx="434681" cy="434681"/>
            </a:xfrm>
            <a:prstGeom prst="ellipse">
              <a:avLst/>
            </a:prstGeom>
            <a:gradFill flip="none" rotWithShape="1">
              <a:gsLst>
                <a:gs pos="0">
                  <a:sysClr val="window" lastClr="CCE8CF"/>
                </a:gs>
                <a:gs pos="100000">
                  <a:srgbClr val="DDDEDD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57094" y="1125025"/>
            <a:ext cx="1069420" cy="2851698"/>
            <a:chOff x="4342792" y="1500033"/>
            <a:chExt cx="1425893" cy="3802264"/>
          </a:xfrm>
        </p:grpSpPr>
        <p:grpSp>
          <p:nvGrpSpPr>
            <p:cNvPr id="13" name="组合 12"/>
            <p:cNvGrpSpPr/>
            <p:nvPr/>
          </p:nvGrpSpPr>
          <p:grpSpPr>
            <a:xfrm>
              <a:off x="4342792" y="1500033"/>
              <a:ext cx="1425893" cy="3802264"/>
              <a:chOff x="4342792" y="1500033"/>
              <a:chExt cx="1425893" cy="3802264"/>
            </a:xfrm>
          </p:grpSpPr>
          <p:sp>
            <p:nvSpPr>
              <p:cNvPr id="17" name="MH_Other_3"/>
              <p:cNvSpPr/>
              <p:nvPr>
                <p:custDataLst>
                  <p:tags r:id="rId3"/>
                </p:custDataLst>
              </p:nvPr>
            </p:nvSpPr>
            <p:spPr>
              <a:xfrm rot="16200000" flipH="1" flipV="1">
                <a:off x="3546429" y="3080042"/>
                <a:ext cx="3555609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5A9E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79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342792" y="1500033"/>
                <a:ext cx="622162" cy="6221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418676" y="1572161"/>
              <a:ext cx="635157" cy="492443"/>
              <a:chOff x="4418676" y="1572161"/>
              <a:chExt cx="635157" cy="492443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CCE8CF">
                      <a:lumMod val="75000"/>
                    </a:sysClr>
                  </a:gs>
                  <a:gs pos="100000">
                    <a:sysClr val="window" lastClr="CCE8C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CCE8C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01"/>
              <p:cNvSpPr txBox="1"/>
              <p:nvPr/>
            </p:nvSpPr>
            <p:spPr>
              <a:xfrm>
                <a:off x="4465639" y="1572161"/>
                <a:ext cx="58819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CCE8C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257094" y="2307338"/>
            <a:ext cx="902376" cy="2002724"/>
            <a:chOff x="4342792" y="3076450"/>
            <a:chExt cx="1203168" cy="2670299"/>
          </a:xfrm>
        </p:grpSpPr>
        <p:grpSp>
          <p:nvGrpSpPr>
            <p:cNvPr id="20" name="组合 19"/>
            <p:cNvGrpSpPr/>
            <p:nvPr/>
          </p:nvGrpSpPr>
          <p:grpSpPr>
            <a:xfrm>
              <a:off x="4342792" y="3076450"/>
              <a:ext cx="1203168" cy="2670299"/>
              <a:chOff x="4342792" y="3076450"/>
              <a:chExt cx="1203168" cy="2670299"/>
            </a:xfrm>
          </p:grpSpPr>
          <p:sp>
            <p:nvSpPr>
              <p:cNvPr id="24" name="MH_Other_3"/>
              <p:cNvSpPr/>
              <p:nvPr>
                <p:custDataLst>
                  <p:tags r:id="rId4"/>
                </p:custDataLst>
              </p:nvPr>
            </p:nvSpPr>
            <p:spPr>
              <a:xfrm rot="16200000" flipH="1" flipV="1">
                <a:off x="3897358" y="4098147"/>
                <a:ext cx="240830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79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342792" y="3076450"/>
                <a:ext cx="622162" cy="622163"/>
              </a:xfrm>
              <a:prstGeom prst="ellipse">
                <a:avLst/>
              </a:prstGeom>
              <a:solidFill>
                <a:srgbClr val="005A9E"/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428480" y="3154651"/>
              <a:ext cx="606582" cy="492443"/>
              <a:chOff x="4418676" y="1572161"/>
              <a:chExt cx="606582" cy="49244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CCE8CF">
                      <a:lumMod val="75000"/>
                    </a:sysClr>
                  </a:gs>
                  <a:gs pos="100000">
                    <a:sysClr val="window" lastClr="CCE8CF"/>
                  </a:gs>
                </a:gsLst>
                <a:lin ang="5400000" scaled="1"/>
              </a:gradFill>
              <a:ln w="254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105"/>
              <p:cNvSpPr txBox="1"/>
              <p:nvPr/>
            </p:nvSpPr>
            <p:spPr>
              <a:xfrm>
                <a:off x="4437064" y="1572161"/>
                <a:ext cx="588194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CCE8C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617229" y="1960688"/>
            <a:ext cx="1165350" cy="2149371"/>
            <a:chOff x="6156302" y="2614250"/>
            <a:chExt cx="1553799" cy="2865828"/>
          </a:xfrm>
        </p:grpSpPr>
        <p:grpSp>
          <p:nvGrpSpPr>
            <p:cNvPr id="27" name="组合 26"/>
            <p:cNvGrpSpPr/>
            <p:nvPr/>
          </p:nvGrpSpPr>
          <p:grpSpPr>
            <a:xfrm>
              <a:off x="6156302" y="2614250"/>
              <a:ext cx="1484565" cy="2865828"/>
              <a:chOff x="6156302" y="2614250"/>
              <a:chExt cx="1484565" cy="2865828"/>
            </a:xfrm>
          </p:grpSpPr>
          <p:sp>
            <p:nvSpPr>
              <p:cNvPr id="31" name="MH_Other_3"/>
              <p:cNvSpPr/>
              <p:nvPr>
                <p:custDataLst>
                  <p:tags r:id="rId5"/>
                </p:custDataLst>
              </p:nvPr>
            </p:nvSpPr>
            <p:spPr>
              <a:xfrm rot="5400000" flipV="1">
                <a:off x="5311844" y="3746719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5A9E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79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018705" y="2614250"/>
                <a:ext cx="622162" cy="6221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103519" y="2689103"/>
              <a:ext cx="606582" cy="492443"/>
              <a:chOff x="4418676" y="1572161"/>
              <a:chExt cx="606582" cy="492443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CCE8CF">
                      <a:lumMod val="75000"/>
                    </a:sysClr>
                  </a:gs>
                  <a:gs pos="100000">
                    <a:sysClr val="window" lastClr="CCE8C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CCE8C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文本框 108"/>
              <p:cNvSpPr txBox="1"/>
              <p:nvPr/>
            </p:nvSpPr>
            <p:spPr>
              <a:xfrm>
                <a:off x="4437064" y="1572161"/>
                <a:ext cx="58819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CCE8C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257094" y="3163008"/>
            <a:ext cx="897768" cy="1080388"/>
            <a:chOff x="4342792" y="4217343"/>
            <a:chExt cx="1197024" cy="1440517"/>
          </a:xfrm>
        </p:grpSpPr>
        <p:grpSp>
          <p:nvGrpSpPr>
            <p:cNvPr id="34" name="组合 33"/>
            <p:cNvGrpSpPr/>
            <p:nvPr/>
          </p:nvGrpSpPr>
          <p:grpSpPr>
            <a:xfrm>
              <a:off x="4342792" y="4217343"/>
              <a:ext cx="1197024" cy="1440517"/>
              <a:chOff x="4342792" y="4217343"/>
              <a:chExt cx="1197024" cy="1440517"/>
            </a:xfrm>
          </p:grpSpPr>
          <p:sp>
            <p:nvSpPr>
              <p:cNvPr id="38" name="MH_Other_3"/>
              <p:cNvSpPr/>
              <p:nvPr>
                <p:custDataLst>
                  <p:tags r:id="rId6"/>
                </p:custDataLst>
              </p:nvPr>
            </p:nvSpPr>
            <p:spPr>
              <a:xfrm rot="16200000" flipH="1" flipV="1">
                <a:off x="4508276" y="4626321"/>
                <a:ext cx="117417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5A9E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79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342792" y="4217343"/>
                <a:ext cx="622162" cy="6221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427008" y="4295544"/>
              <a:ext cx="606583" cy="492443"/>
              <a:chOff x="4418676" y="1572161"/>
              <a:chExt cx="606583" cy="492443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CCE8CF">
                      <a:lumMod val="75000"/>
                    </a:sysClr>
                  </a:gs>
                  <a:gs pos="100000">
                    <a:sysClr val="window" lastClr="CCE8C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CCE8C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文本框 111"/>
              <p:cNvSpPr txBox="1"/>
              <p:nvPr/>
            </p:nvSpPr>
            <p:spPr>
              <a:xfrm>
                <a:off x="4437064" y="1572161"/>
                <a:ext cx="588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CCE8C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05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810243" y="2822050"/>
            <a:ext cx="977790" cy="1421345"/>
            <a:chOff x="6413660" y="3762732"/>
            <a:chExt cx="1303721" cy="1895127"/>
          </a:xfrm>
        </p:grpSpPr>
        <p:grpSp>
          <p:nvGrpSpPr>
            <p:cNvPr id="41" name="组合 40"/>
            <p:cNvGrpSpPr/>
            <p:nvPr/>
          </p:nvGrpSpPr>
          <p:grpSpPr>
            <a:xfrm>
              <a:off x="6413660" y="3762732"/>
              <a:ext cx="1227207" cy="1895127"/>
              <a:chOff x="6413660" y="3762732"/>
              <a:chExt cx="1227207" cy="1895127"/>
            </a:xfrm>
          </p:grpSpPr>
          <p:sp>
            <p:nvSpPr>
              <p:cNvPr id="45" name="MH_Other_3"/>
              <p:cNvSpPr/>
              <p:nvPr>
                <p:custDataLst>
                  <p:tags r:id="rId7"/>
                </p:custDataLst>
              </p:nvPr>
            </p:nvSpPr>
            <p:spPr>
              <a:xfrm rot="5400000" flipV="1">
                <a:off x="6041185" y="4396482"/>
                <a:ext cx="163385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chemeClr val="bg1">
                  <a:lumMod val="65000"/>
                </a:schemeClr>
              </a:solidFill>
              <a:ln w="76200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77279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7018705" y="3762732"/>
                <a:ext cx="622162" cy="622163"/>
              </a:xfrm>
              <a:prstGeom prst="ellipse">
                <a:avLst/>
              </a:prstGeom>
              <a:solidFill>
                <a:srgbClr val="005A9E"/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110798" y="3840933"/>
              <a:ext cx="606583" cy="492443"/>
              <a:chOff x="4418676" y="1572161"/>
              <a:chExt cx="606583" cy="492443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ysClr val="window" lastClr="CCE8CF">
                      <a:lumMod val="75000"/>
                    </a:sysClr>
                  </a:gs>
                  <a:gs pos="100000">
                    <a:sysClr val="window" lastClr="CCE8CF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ysClr val="window" lastClr="CCE8C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文本框 117"/>
              <p:cNvSpPr txBox="1"/>
              <p:nvPr/>
            </p:nvSpPr>
            <p:spPr>
              <a:xfrm>
                <a:off x="4437064" y="1572161"/>
                <a:ext cx="588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CCE8CF">
                        <a:lumMod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06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>
                      <a:lumMod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739606" y="1062128"/>
            <a:ext cx="2468564" cy="983274"/>
            <a:chOff x="7652807" y="1416170"/>
            <a:chExt cx="3291419" cy="1311032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7652807" y="1796348"/>
              <a:ext cx="2786593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  <p:grpSp>
          <p:nvGrpSpPr>
            <p:cNvPr id="49" name="组合 48"/>
            <p:cNvGrpSpPr/>
            <p:nvPr/>
          </p:nvGrpSpPr>
          <p:grpSpPr>
            <a:xfrm>
              <a:off x="7736117" y="1416170"/>
              <a:ext cx="3208109" cy="1311032"/>
              <a:chOff x="5841004" y="1447486"/>
              <a:chExt cx="3208109" cy="1311032"/>
            </a:xfrm>
          </p:grpSpPr>
          <p:sp>
            <p:nvSpPr>
              <p:cNvPr id="5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0415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5A9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重点工作名称二</a:t>
                </a:r>
              </a:p>
            </p:txBody>
          </p:sp>
          <p:sp>
            <p:nvSpPr>
              <p:cNvPr id="5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</a:t>
                </a: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字以内。</a:t>
                </a:r>
                <a:endPara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700713" y="2142176"/>
            <a:ext cx="2643188" cy="983274"/>
            <a:chOff x="7600950" y="2856235"/>
            <a:chExt cx="3524251" cy="1311032"/>
          </a:xfrm>
        </p:grpSpPr>
        <p:grpSp>
          <p:nvGrpSpPr>
            <p:cNvPr id="53" name="组合 52"/>
            <p:cNvGrpSpPr/>
            <p:nvPr/>
          </p:nvGrpSpPr>
          <p:grpSpPr>
            <a:xfrm>
              <a:off x="7917092" y="2856235"/>
              <a:ext cx="3208109" cy="1311032"/>
              <a:chOff x="5841004" y="1447486"/>
              <a:chExt cx="3208109" cy="1311032"/>
            </a:xfrm>
          </p:grpSpPr>
          <p:sp>
            <p:nvSpPr>
              <p:cNvPr id="5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0415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5A9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重点工作名称四</a:t>
                </a:r>
              </a:p>
            </p:txBody>
          </p:sp>
          <p:sp>
            <p:nvSpPr>
              <p:cNvPr id="5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</a:t>
                </a: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字以内。</a:t>
                </a:r>
                <a:endPara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7600950" y="3001877"/>
              <a:ext cx="2838450" cy="265198"/>
            </a:xfrm>
            <a:custGeom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81454" y="3204447"/>
            <a:ext cx="2655334" cy="1003157"/>
            <a:chOff x="7575272" y="4272596"/>
            <a:chExt cx="3540445" cy="1337542"/>
          </a:xfrm>
        </p:grpSpPr>
        <p:sp>
          <p:nvSpPr>
            <p:cNvPr id="58" name="任意多边形 57"/>
            <p:cNvSpPr/>
            <p:nvPr/>
          </p:nvSpPr>
          <p:spPr>
            <a:xfrm>
              <a:off x="7575272" y="4272596"/>
              <a:ext cx="2864128" cy="390328"/>
            </a:xfrm>
            <a:custGeom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907608" y="4299106"/>
              <a:ext cx="3208109" cy="1311032"/>
              <a:chOff x="5841004" y="1447486"/>
              <a:chExt cx="3208109" cy="1311032"/>
            </a:xfrm>
          </p:grpSpPr>
          <p:sp>
            <p:nvSpPr>
              <p:cNvPr id="6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0415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5A9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重点工作名称六</a:t>
                </a:r>
              </a:p>
            </p:txBody>
          </p:sp>
          <p:sp>
            <p:nvSpPr>
              <p:cNvPr id="6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</a:t>
                </a: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字以内。</a:t>
                </a:r>
                <a:endPara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780805" y="1062128"/>
            <a:ext cx="2476289" cy="983274"/>
            <a:chOff x="1041073" y="1416171"/>
            <a:chExt cx="3301719" cy="1311032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1556199" y="1803136"/>
              <a:ext cx="2786593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  <p:grpSp>
          <p:nvGrpSpPr>
            <p:cNvPr id="64" name="组合 63"/>
            <p:cNvGrpSpPr/>
            <p:nvPr/>
          </p:nvGrpSpPr>
          <p:grpSpPr>
            <a:xfrm flipH="1">
              <a:off x="1041073" y="1416171"/>
              <a:ext cx="3208109" cy="1311032"/>
              <a:chOff x="5841004" y="1447486"/>
              <a:chExt cx="3208109" cy="1311032"/>
            </a:xfrm>
          </p:grpSpPr>
          <p:sp>
            <p:nvSpPr>
              <p:cNvPr id="6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0415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5A9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重点工作名称一</a:t>
                </a:r>
              </a:p>
            </p:txBody>
          </p:sp>
          <p:sp>
            <p:nvSpPr>
              <p:cNvPr id="6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algn="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</a:t>
                </a: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字以内。</a:t>
                </a:r>
                <a:endPara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771298" y="2220600"/>
            <a:ext cx="2476289" cy="983274"/>
            <a:chOff x="1028396" y="2960800"/>
            <a:chExt cx="3301719" cy="1311032"/>
          </a:xfrm>
        </p:grpSpPr>
        <p:cxnSp>
          <p:nvCxnSpPr>
            <p:cNvPr id="68" name="直接连接符 67"/>
            <p:cNvCxnSpPr/>
            <p:nvPr/>
          </p:nvCxnSpPr>
          <p:spPr>
            <a:xfrm flipH="1">
              <a:off x="1543522" y="3347765"/>
              <a:ext cx="2786593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  <p:grpSp>
          <p:nvGrpSpPr>
            <p:cNvPr id="69" name="组合 68"/>
            <p:cNvGrpSpPr/>
            <p:nvPr/>
          </p:nvGrpSpPr>
          <p:grpSpPr>
            <a:xfrm flipH="1">
              <a:off x="1028396" y="2960800"/>
              <a:ext cx="3208109" cy="1311032"/>
              <a:chOff x="5841004" y="1447486"/>
              <a:chExt cx="3208109" cy="1311032"/>
            </a:xfrm>
          </p:grpSpPr>
          <p:sp>
            <p:nvSpPr>
              <p:cNvPr id="7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0415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5A9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重点工作名称三</a:t>
                </a:r>
              </a:p>
            </p:txBody>
          </p:sp>
          <p:sp>
            <p:nvSpPr>
              <p:cNvPr id="7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algn="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</a:t>
                </a: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字以内。</a:t>
                </a:r>
                <a:endPara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741341" y="3362762"/>
            <a:ext cx="2525692" cy="983274"/>
            <a:chOff x="988454" y="4483683"/>
            <a:chExt cx="3367589" cy="1311032"/>
          </a:xfrm>
        </p:grpSpPr>
        <p:grpSp>
          <p:nvGrpSpPr>
            <p:cNvPr id="73" name="组合 72"/>
            <p:cNvGrpSpPr/>
            <p:nvPr/>
          </p:nvGrpSpPr>
          <p:grpSpPr>
            <a:xfrm flipH="1">
              <a:off x="988454" y="4483683"/>
              <a:ext cx="3208109" cy="1311032"/>
              <a:chOff x="5841004" y="1447486"/>
              <a:chExt cx="3208109" cy="1311032"/>
            </a:xfrm>
          </p:grpSpPr>
          <p:sp>
            <p:nvSpPr>
              <p:cNvPr id="7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0415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0" i="0" u="none" strike="noStrike" kern="0" cap="none" spc="0" normalizeH="0" baseline="0" noProof="0">
                    <a:ln>
                      <a:noFill/>
                    </a:ln>
                    <a:solidFill>
                      <a:srgbClr val="005A9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重点工作名称三</a:t>
                </a:r>
              </a:p>
            </p:txBody>
          </p:sp>
          <p:sp>
            <p:nvSpPr>
              <p:cNvPr id="7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marL="0" marR="0" lvl="0" indent="0" algn="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</a:t>
                </a: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字以内。</a:t>
                </a:r>
                <a:endPara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4" name="任意多边形 73"/>
            <p:cNvSpPr/>
            <p:nvPr/>
          </p:nvSpPr>
          <p:spPr>
            <a:xfrm flipH="1">
              <a:off x="1517593" y="4614052"/>
              <a:ext cx="2838450" cy="265198"/>
            </a:xfrm>
            <a:custGeom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023740" y="3691297"/>
            <a:ext cx="908184" cy="908184"/>
            <a:chOff x="5364986" y="4921729"/>
            <a:chExt cx="1210912" cy="1210912"/>
          </a:xfrm>
        </p:grpSpPr>
        <p:sp>
          <p:nvSpPr>
            <p:cNvPr id="78" name="椭圆 77"/>
            <p:cNvSpPr/>
            <p:nvPr/>
          </p:nvSpPr>
          <p:spPr>
            <a:xfrm flipH="1">
              <a:off x="5364986" y="4921729"/>
              <a:ext cx="1210912" cy="1210912"/>
            </a:xfrm>
            <a:prstGeom prst="ellipse">
              <a:avLst/>
            </a:prstGeom>
            <a:gradFill flip="none" rotWithShape="1">
              <a:gsLst>
                <a:gs pos="0">
                  <a:sysClr val="window" lastClr="CCE8CF"/>
                </a:gs>
                <a:gs pos="100000">
                  <a:srgbClr val="E0E0E0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 flipH="1">
              <a:off x="5393195" y="4949933"/>
              <a:ext cx="1154499" cy="1154499"/>
            </a:xfrm>
            <a:prstGeom prst="ellipse">
              <a:avLst/>
            </a:prstGeom>
            <a:gradFill flip="none" rotWithShape="1">
              <a:gsLst>
                <a:gs pos="0">
                  <a:sysClr val="window" lastClr="CCE8CF"/>
                </a:gs>
                <a:gs pos="100000">
                  <a:srgbClr val="DDDEDD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0" name="KSO_Shape"/>
          <p:cNvSpPr/>
          <p:nvPr/>
        </p:nvSpPr>
        <p:spPr bwMode="auto">
          <a:xfrm>
            <a:off x="4257687" y="3958029"/>
            <a:ext cx="437172" cy="374718"/>
          </a:xfrm>
          <a:custGeom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ysClr val="window" lastClr="CCE8CF">
              <a:lumMod val="85000"/>
            </a:sysClr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>
            <a:off x="742945" y="191230"/>
            <a:ext cx="244827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027196" y="22670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>
                <a:solidFill>
                  <a:srgbClr val="005A9E"/>
                </a:solidFill>
                <a:cs typeface="+mn-ea"/>
                <a:sym typeface="+mn-lt"/>
              </a:rPr>
              <a:t>团队成员介绍</a:t>
            </a:r>
          </a:p>
        </p:txBody>
      </p:sp>
      <p:grpSp>
        <p:nvGrpSpPr>
          <p:cNvPr id="84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7" name="图片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1500" y="-1285875"/>
            <a:ext cx="10287000" cy="77152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-236562"/>
            <a:ext cx="10058400" cy="5659755"/>
          </a:xfrm>
          <a:prstGeom prst="rect">
            <a:avLst/>
          </a:prstGeom>
        </p:spPr>
      </p:pic>
      <p:grpSp>
        <p:nvGrpSpPr>
          <p:cNvPr id="523" name="组合 522"/>
          <p:cNvGrpSpPr/>
          <p:nvPr/>
        </p:nvGrpSpPr>
        <p:grpSpPr>
          <a:xfrm>
            <a:off x="247894" y="290797"/>
            <a:ext cx="8965217" cy="4800600"/>
            <a:chOff x="-2327275" y="-12033251"/>
            <a:chExt cx="20610512" cy="11036300"/>
          </a:xfrm>
          <a:solidFill>
            <a:schemeClr val="bg1">
              <a:lumMod val="85000"/>
              <a:alpha val="70000"/>
            </a:schemeClr>
          </a:solidFill>
        </p:grpSpPr>
        <p:sp>
          <p:nvSpPr>
            <p:cNvPr id="329" name="Freeform 315"/>
            <p:cNvSpPr>
              <a:spLocks noEditPoints="1"/>
            </p:cNvSpPr>
            <p:nvPr/>
          </p:nvSpPr>
          <p:spPr bwMode="auto">
            <a:xfrm>
              <a:off x="3203575" y="-12033251"/>
              <a:ext cx="3460750" cy="2495550"/>
            </a:xfrm>
            <a:custGeom>
              <a:gdLst>
                <a:gd name="T0" fmla="*/ 358 w 817"/>
                <a:gd name="T1" fmla="*/ 573 h 589"/>
                <a:gd name="T2" fmla="*/ 331 w 817"/>
                <a:gd name="T3" fmla="*/ 558 h 589"/>
                <a:gd name="T4" fmla="*/ 632 w 817"/>
                <a:gd name="T5" fmla="*/ 351 h 589"/>
                <a:gd name="T6" fmla="*/ 105 w 817"/>
                <a:gd name="T7" fmla="*/ 207 h 589"/>
                <a:gd name="T8" fmla="*/ 105 w 817"/>
                <a:gd name="T9" fmla="*/ 207 h 589"/>
                <a:gd name="T10" fmla="*/ 722 w 817"/>
                <a:gd name="T11" fmla="*/ 167 h 589"/>
                <a:gd name="T12" fmla="*/ 722 w 817"/>
                <a:gd name="T13" fmla="*/ 167 h 589"/>
                <a:gd name="T14" fmla="*/ 722 w 817"/>
                <a:gd name="T15" fmla="*/ 167 h 589"/>
                <a:gd name="T16" fmla="*/ 479 w 817"/>
                <a:gd name="T17" fmla="*/ 4 h 589"/>
                <a:gd name="T18" fmla="*/ 442 w 817"/>
                <a:gd name="T19" fmla="*/ 24 h 589"/>
                <a:gd name="T20" fmla="*/ 392 w 817"/>
                <a:gd name="T21" fmla="*/ 24 h 589"/>
                <a:gd name="T22" fmla="*/ 344 w 817"/>
                <a:gd name="T23" fmla="*/ 36 h 589"/>
                <a:gd name="T24" fmla="*/ 339 w 817"/>
                <a:gd name="T25" fmla="*/ 60 h 589"/>
                <a:gd name="T26" fmla="*/ 302 w 817"/>
                <a:gd name="T27" fmla="*/ 53 h 589"/>
                <a:gd name="T28" fmla="*/ 255 w 817"/>
                <a:gd name="T29" fmla="*/ 73 h 589"/>
                <a:gd name="T30" fmla="*/ 191 w 817"/>
                <a:gd name="T31" fmla="*/ 51 h 589"/>
                <a:gd name="T32" fmla="*/ 159 w 817"/>
                <a:gd name="T33" fmla="*/ 56 h 589"/>
                <a:gd name="T34" fmla="*/ 70 w 817"/>
                <a:gd name="T35" fmla="*/ 99 h 589"/>
                <a:gd name="T36" fmla="*/ 102 w 817"/>
                <a:gd name="T37" fmla="*/ 132 h 589"/>
                <a:gd name="T38" fmla="*/ 25 w 817"/>
                <a:gd name="T39" fmla="*/ 172 h 589"/>
                <a:gd name="T40" fmla="*/ 61 w 817"/>
                <a:gd name="T41" fmla="*/ 178 h 589"/>
                <a:gd name="T42" fmla="*/ 52 w 817"/>
                <a:gd name="T43" fmla="*/ 213 h 589"/>
                <a:gd name="T44" fmla="*/ 114 w 817"/>
                <a:gd name="T45" fmla="*/ 206 h 589"/>
                <a:gd name="T46" fmla="*/ 221 w 817"/>
                <a:gd name="T47" fmla="*/ 251 h 589"/>
                <a:gd name="T48" fmla="*/ 244 w 817"/>
                <a:gd name="T49" fmla="*/ 326 h 589"/>
                <a:gd name="T50" fmla="*/ 249 w 817"/>
                <a:gd name="T51" fmla="*/ 338 h 589"/>
                <a:gd name="T52" fmla="*/ 259 w 817"/>
                <a:gd name="T53" fmla="*/ 384 h 589"/>
                <a:gd name="T54" fmla="*/ 300 w 817"/>
                <a:gd name="T55" fmla="*/ 382 h 589"/>
                <a:gd name="T56" fmla="*/ 256 w 817"/>
                <a:gd name="T57" fmla="*/ 435 h 589"/>
                <a:gd name="T58" fmla="*/ 279 w 817"/>
                <a:gd name="T59" fmla="*/ 487 h 589"/>
                <a:gd name="T60" fmla="*/ 292 w 817"/>
                <a:gd name="T61" fmla="*/ 523 h 589"/>
                <a:gd name="T62" fmla="*/ 326 w 817"/>
                <a:gd name="T63" fmla="*/ 555 h 589"/>
                <a:gd name="T64" fmla="*/ 345 w 817"/>
                <a:gd name="T65" fmla="*/ 570 h 589"/>
                <a:gd name="T66" fmla="*/ 377 w 817"/>
                <a:gd name="T67" fmla="*/ 583 h 589"/>
                <a:gd name="T68" fmla="*/ 399 w 817"/>
                <a:gd name="T69" fmla="*/ 561 h 589"/>
                <a:gd name="T70" fmla="*/ 427 w 817"/>
                <a:gd name="T71" fmla="*/ 499 h 589"/>
                <a:gd name="T72" fmla="*/ 463 w 817"/>
                <a:gd name="T73" fmla="*/ 466 h 589"/>
                <a:gd name="T74" fmla="*/ 543 w 817"/>
                <a:gd name="T75" fmla="*/ 409 h 589"/>
                <a:gd name="T76" fmla="*/ 615 w 817"/>
                <a:gd name="T77" fmla="*/ 396 h 589"/>
                <a:gd name="T78" fmla="*/ 665 w 817"/>
                <a:gd name="T79" fmla="*/ 354 h 589"/>
                <a:gd name="T80" fmla="*/ 605 w 817"/>
                <a:gd name="T81" fmla="*/ 348 h 589"/>
                <a:gd name="T82" fmla="*/ 617 w 817"/>
                <a:gd name="T83" fmla="*/ 317 h 589"/>
                <a:gd name="T84" fmla="*/ 694 w 817"/>
                <a:gd name="T85" fmla="*/ 353 h 589"/>
                <a:gd name="T86" fmla="*/ 651 w 817"/>
                <a:gd name="T87" fmla="*/ 297 h 589"/>
                <a:gd name="T88" fmla="*/ 684 w 817"/>
                <a:gd name="T89" fmla="*/ 284 h 589"/>
                <a:gd name="T90" fmla="*/ 724 w 817"/>
                <a:gd name="T91" fmla="*/ 262 h 589"/>
                <a:gd name="T92" fmla="*/ 719 w 817"/>
                <a:gd name="T93" fmla="*/ 234 h 589"/>
                <a:gd name="T94" fmla="*/ 728 w 817"/>
                <a:gd name="T95" fmla="*/ 176 h 589"/>
                <a:gd name="T96" fmla="*/ 692 w 817"/>
                <a:gd name="T97" fmla="*/ 154 h 589"/>
                <a:gd name="T98" fmla="*/ 747 w 817"/>
                <a:gd name="T99" fmla="*/ 115 h 589"/>
                <a:gd name="T100" fmla="*/ 762 w 817"/>
                <a:gd name="T101" fmla="*/ 102 h 589"/>
                <a:gd name="T102" fmla="*/ 806 w 817"/>
                <a:gd name="T103" fmla="*/ 72 h 589"/>
                <a:gd name="T104" fmla="*/ 713 w 817"/>
                <a:gd name="T105" fmla="*/ 71 h 589"/>
                <a:gd name="T106" fmla="*/ 653 w 817"/>
                <a:gd name="T107" fmla="*/ 63 h 589"/>
                <a:gd name="T108" fmla="*/ 574 w 817"/>
                <a:gd name="T109" fmla="*/ 54 h 589"/>
                <a:gd name="T110" fmla="*/ 528 w 817"/>
                <a:gd name="T111" fmla="*/ 66 h 589"/>
                <a:gd name="T112" fmla="*/ 581 w 817"/>
                <a:gd name="T113" fmla="*/ 48 h 589"/>
                <a:gd name="T114" fmla="*/ 680 w 817"/>
                <a:gd name="T115" fmla="*/ 47 h 589"/>
                <a:gd name="T116" fmla="*/ 644 w 817"/>
                <a:gd name="T117" fmla="*/ 12 h 589"/>
                <a:gd name="T118" fmla="*/ 528 w 817"/>
                <a:gd name="T119" fmla="*/ 31 h 589"/>
                <a:gd name="T120" fmla="*/ 618 w 817"/>
                <a:gd name="T121" fmla="*/ 18 h 589"/>
                <a:gd name="T122" fmla="*/ 548 w 817"/>
                <a:gd name="T123" fmla="*/ 3 h 5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7" h="589">
                  <a:moveTo>
                    <a:pt x="404" y="587"/>
                  </a:moveTo>
                  <a:cubicBezTo>
                    <a:pt x="404" y="587"/>
                    <a:pt x="403" y="587"/>
                    <a:pt x="403" y="587"/>
                  </a:cubicBezTo>
                  <a:cubicBezTo>
                    <a:pt x="403" y="587"/>
                    <a:pt x="403" y="587"/>
                    <a:pt x="403" y="587"/>
                  </a:cubicBezTo>
                  <a:cubicBezTo>
                    <a:pt x="403" y="587"/>
                    <a:pt x="403" y="587"/>
                    <a:pt x="403" y="587"/>
                  </a:cubicBezTo>
                  <a:cubicBezTo>
                    <a:pt x="404" y="587"/>
                    <a:pt x="404" y="587"/>
                    <a:pt x="404" y="587"/>
                  </a:cubicBezTo>
                  <a:moveTo>
                    <a:pt x="406" y="586"/>
                  </a:moveTo>
                  <a:cubicBezTo>
                    <a:pt x="406" y="586"/>
                    <a:pt x="405" y="586"/>
                    <a:pt x="404" y="587"/>
                  </a:cubicBezTo>
                  <a:cubicBezTo>
                    <a:pt x="404" y="587"/>
                    <a:pt x="404" y="587"/>
                    <a:pt x="404" y="587"/>
                  </a:cubicBezTo>
                  <a:cubicBezTo>
                    <a:pt x="405" y="586"/>
                    <a:pt x="406" y="586"/>
                    <a:pt x="406" y="586"/>
                  </a:cubicBezTo>
                  <a:moveTo>
                    <a:pt x="355" y="574"/>
                  </a:moveTo>
                  <a:cubicBezTo>
                    <a:pt x="355" y="574"/>
                    <a:pt x="355" y="574"/>
                    <a:pt x="355" y="574"/>
                  </a:cubicBezTo>
                  <a:cubicBezTo>
                    <a:pt x="355" y="574"/>
                    <a:pt x="355" y="574"/>
                    <a:pt x="355" y="574"/>
                  </a:cubicBezTo>
                  <a:moveTo>
                    <a:pt x="358" y="573"/>
                  </a:moveTo>
                  <a:cubicBezTo>
                    <a:pt x="356" y="574"/>
                    <a:pt x="355" y="574"/>
                    <a:pt x="355" y="574"/>
                  </a:cubicBezTo>
                  <a:cubicBezTo>
                    <a:pt x="356" y="574"/>
                    <a:pt x="357" y="573"/>
                    <a:pt x="358" y="573"/>
                  </a:cubicBezTo>
                  <a:moveTo>
                    <a:pt x="358" y="573"/>
                  </a:moveTo>
                  <a:cubicBezTo>
                    <a:pt x="358" y="573"/>
                    <a:pt x="358" y="573"/>
                    <a:pt x="358" y="573"/>
                  </a:cubicBezTo>
                  <a:cubicBezTo>
                    <a:pt x="358" y="573"/>
                    <a:pt x="358" y="573"/>
                    <a:pt x="358" y="573"/>
                  </a:cubicBezTo>
                  <a:moveTo>
                    <a:pt x="358" y="573"/>
                  </a:moveTo>
                  <a:cubicBezTo>
                    <a:pt x="358" y="573"/>
                    <a:pt x="358" y="573"/>
                    <a:pt x="358" y="573"/>
                  </a:cubicBezTo>
                  <a:cubicBezTo>
                    <a:pt x="358" y="573"/>
                    <a:pt x="358" y="573"/>
                    <a:pt x="358" y="573"/>
                  </a:cubicBezTo>
                  <a:moveTo>
                    <a:pt x="358" y="573"/>
                  </a:moveTo>
                  <a:cubicBezTo>
                    <a:pt x="358" y="573"/>
                    <a:pt x="358" y="573"/>
                    <a:pt x="358" y="573"/>
                  </a:cubicBezTo>
                  <a:cubicBezTo>
                    <a:pt x="358" y="573"/>
                    <a:pt x="358" y="573"/>
                    <a:pt x="358" y="573"/>
                  </a:cubicBezTo>
                  <a:moveTo>
                    <a:pt x="401" y="570"/>
                  </a:moveTo>
                  <a:cubicBezTo>
                    <a:pt x="401" y="570"/>
                    <a:pt x="401" y="570"/>
                    <a:pt x="399" y="571"/>
                  </a:cubicBezTo>
                  <a:cubicBezTo>
                    <a:pt x="399" y="571"/>
                    <a:pt x="399" y="571"/>
                    <a:pt x="399" y="571"/>
                  </a:cubicBezTo>
                  <a:cubicBezTo>
                    <a:pt x="399" y="571"/>
                    <a:pt x="399" y="571"/>
                    <a:pt x="399" y="571"/>
                  </a:cubicBezTo>
                  <a:cubicBezTo>
                    <a:pt x="399" y="571"/>
                    <a:pt x="400" y="571"/>
                    <a:pt x="400" y="571"/>
                  </a:cubicBezTo>
                  <a:cubicBezTo>
                    <a:pt x="401" y="571"/>
                    <a:pt x="402" y="570"/>
                    <a:pt x="401" y="570"/>
                  </a:cubicBezTo>
                  <a:moveTo>
                    <a:pt x="345" y="570"/>
                  </a:moveTo>
                  <a:cubicBezTo>
                    <a:pt x="345" y="570"/>
                    <a:pt x="344" y="570"/>
                    <a:pt x="343" y="571"/>
                  </a:cubicBezTo>
                  <a:cubicBezTo>
                    <a:pt x="343" y="571"/>
                    <a:pt x="343" y="571"/>
                    <a:pt x="343" y="571"/>
                  </a:cubicBezTo>
                  <a:cubicBezTo>
                    <a:pt x="343" y="572"/>
                    <a:pt x="343" y="572"/>
                    <a:pt x="343" y="572"/>
                  </a:cubicBezTo>
                  <a:cubicBezTo>
                    <a:pt x="343" y="572"/>
                    <a:pt x="343" y="571"/>
                    <a:pt x="344" y="571"/>
                  </a:cubicBezTo>
                  <a:cubicBezTo>
                    <a:pt x="344" y="570"/>
                    <a:pt x="345" y="570"/>
                    <a:pt x="345" y="570"/>
                  </a:cubicBezTo>
                  <a:cubicBezTo>
                    <a:pt x="345" y="570"/>
                    <a:pt x="345" y="570"/>
                    <a:pt x="345" y="570"/>
                  </a:cubicBezTo>
                  <a:moveTo>
                    <a:pt x="331" y="558"/>
                  </a:moveTo>
                  <a:cubicBezTo>
                    <a:pt x="331" y="558"/>
                    <a:pt x="331" y="558"/>
                    <a:pt x="331" y="558"/>
                  </a:cubicBezTo>
                  <a:cubicBezTo>
                    <a:pt x="330" y="559"/>
                    <a:pt x="330" y="559"/>
                    <a:pt x="331" y="559"/>
                  </a:cubicBezTo>
                  <a:cubicBezTo>
                    <a:pt x="331" y="559"/>
                    <a:pt x="331" y="559"/>
                    <a:pt x="331" y="559"/>
                  </a:cubicBezTo>
                  <a:cubicBezTo>
                    <a:pt x="331" y="558"/>
                    <a:pt x="331" y="558"/>
                    <a:pt x="331" y="558"/>
                  </a:cubicBezTo>
                  <a:moveTo>
                    <a:pt x="326" y="554"/>
                  </a:moveTo>
                  <a:cubicBezTo>
                    <a:pt x="326" y="554"/>
                    <a:pt x="326" y="555"/>
                    <a:pt x="327" y="556"/>
                  </a:cubicBezTo>
                  <a:cubicBezTo>
                    <a:pt x="327" y="556"/>
                    <a:pt x="327" y="557"/>
                    <a:pt x="327" y="557"/>
                  </a:cubicBezTo>
                  <a:cubicBezTo>
                    <a:pt x="327" y="557"/>
                    <a:pt x="327" y="557"/>
                    <a:pt x="326" y="555"/>
                  </a:cubicBezTo>
                  <a:cubicBezTo>
                    <a:pt x="326" y="555"/>
                    <a:pt x="326" y="555"/>
                    <a:pt x="326" y="555"/>
                  </a:cubicBezTo>
                  <a:cubicBezTo>
                    <a:pt x="326" y="555"/>
                    <a:pt x="326" y="554"/>
                    <a:pt x="326" y="554"/>
                  </a:cubicBezTo>
                  <a:moveTo>
                    <a:pt x="274" y="478"/>
                  </a:moveTo>
                  <a:cubicBezTo>
                    <a:pt x="274" y="478"/>
                    <a:pt x="274" y="478"/>
                    <a:pt x="274" y="478"/>
                  </a:cubicBezTo>
                  <a:cubicBezTo>
                    <a:pt x="274" y="479"/>
                    <a:pt x="274" y="479"/>
                    <a:pt x="275" y="479"/>
                  </a:cubicBezTo>
                  <a:cubicBezTo>
                    <a:pt x="275" y="479"/>
                    <a:pt x="275" y="479"/>
                    <a:pt x="275" y="478"/>
                  </a:cubicBezTo>
                  <a:cubicBezTo>
                    <a:pt x="275" y="478"/>
                    <a:pt x="275" y="478"/>
                    <a:pt x="275" y="478"/>
                  </a:cubicBezTo>
                  <a:cubicBezTo>
                    <a:pt x="274" y="478"/>
                    <a:pt x="274" y="478"/>
                    <a:pt x="274" y="478"/>
                  </a:cubicBezTo>
                  <a:moveTo>
                    <a:pt x="634" y="350"/>
                  </a:moveTo>
                  <a:cubicBezTo>
                    <a:pt x="633" y="350"/>
                    <a:pt x="633" y="350"/>
                    <a:pt x="632" y="351"/>
                  </a:cubicBezTo>
                  <a:cubicBezTo>
                    <a:pt x="632" y="351"/>
                    <a:pt x="632" y="351"/>
                    <a:pt x="632" y="351"/>
                  </a:cubicBezTo>
                  <a:cubicBezTo>
                    <a:pt x="632" y="351"/>
                    <a:pt x="632" y="351"/>
                    <a:pt x="632" y="351"/>
                  </a:cubicBezTo>
                  <a:cubicBezTo>
                    <a:pt x="633" y="350"/>
                    <a:pt x="634" y="350"/>
                    <a:pt x="634" y="350"/>
                  </a:cubicBezTo>
                  <a:moveTo>
                    <a:pt x="634" y="349"/>
                  </a:moveTo>
                  <a:cubicBezTo>
                    <a:pt x="634" y="349"/>
                    <a:pt x="634" y="349"/>
                    <a:pt x="634" y="349"/>
                  </a:cubicBezTo>
                  <a:cubicBezTo>
                    <a:pt x="634" y="350"/>
                    <a:pt x="634" y="350"/>
                    <a:pt x="634" y="350"/>
                  </a:cubicBezTo>
                  <a:cubicBezTo>
                    <a:pt x="634" y="349"/>
                    <a:pt x="634" y="349"/>
                    <a:pt x="634" y="349"/>
                  </a:cubicBezTo>
                  <a:moveTo>
                    <a:pt x="105" y="207"/>
                  </a:moveTo>
                  <a:cubicBezTo>
                    <a:pt x="105" y="207"/>
                    <a:pt x="107" y="208"/>
                    <a:pt x="107" y="208"/>
                  </a:cubicBezTo>
                  <a:cubicBezTo>
                    <a:pt x="107" y="208"/>
                    <a:pt x="106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105" y="207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moveTo>
                    <a:pt x="722" y="167"/>
                  </a:moveTo>
                  <a:cubicBezTo>
                    <a:pt x="722" y="168"/>
                    <a:pt x="722" y="168"/>
                    <a:pt x="722" y="168"/>
                  </a:cubicBezTo>
                  <a:cubicBezTo>
                    <a:pt x="722" y="168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7"/>
                  </a:moveTo>
                  <a:cubicBezTo>
                    <a:pt x="722" y="167"/>
                    <a:pt x="722" y="167"/>
                    <a:pt x="722" y="167"/>
                  </a:cubicBezTo>
                  <a:cubicBezTo>
                    <a:pt x="722" y="167"/>
                    <a:pt x="722" y="167"/>
                    <a:pt x="722" y="167"/>
                  </a:cubicBezTo>
                  <a:moveTo>
                    <a:pt x="722" y="166"/>
                  </a:moveTo>
                  <a:cubicBezTo>
                    <a:pt x="722" y="166"/>
                    <a:pt x="722" y="166"/>
                    <a:pt x="722" y="167"/>
                  </a:cubicBezTo>
                  <a:cubicBezTo>
                    <a:pt x="722" y="166"/>
                    <a:pt x="722" y="166"/>
                    <a:pt x="722" y="166"/>
                  </a:cubicBezTo>
                  <a:moveTo>
                    <a:pt x="490" y="0"/>
                  </a:moveTo>
                  <a:cubicBezTo>
                    <a:pt x="488" y="0"/>
                    <a:pt x="485" y="0"/>
                    <a:pt x="482" y="1"/>
                  </a:cubicBezTo>
                  <a:cubicBezTo>
                    <a:pt x="482" y="1"/>
                    <a:pt x="482" y="4"/>
                    <a:pt x="479" y="4"/>
                  </a:cubicBezTo>
                  <a:cubicBezTo>
                    <a:pt x="479" y="4"/>
                    <a:pt x="478" y="4"/>
                    <a:pt x="478" y="4"/>
                  </a:cubicBezTo>
                  <a:cubicBezTo>
                    <a:pt x="478" y="4"/>
                    <a:pt x="473" y="3"/>
                    <a:pt x="469" y="2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1" y="7"/>
                    <a:pt x="469" y="7"/>
                    <a:pt x="466" y="7"/>
                  </a:cubicBezTo>
                  <a:cubicBezTo>
                    <a:pt x="465" y="7"/>
                    <a:pt x="464" y="7"/>
                    <a:pt x="463" y="7"/>
                  </a:cubicBezTo>
                  <a:cubicBezTo>
                    <a:pt x="462" y="6"/>
                    <a:pt x="461" y="6"/>
                    <a:pt x="458" y="6"/>
                  </a:cubicBezTo>
                  <a:cubicBezTo>
                    <a:pt x="457" y="6"/>
                    <a:pt x="456" y="6"/>
                    <a:pt x="455" y="6"/>
                  </a:cubicBezTo>
                  <a:cubicBezTo>
                    <a:pt x="455" y="6"/>
                    <a:pt x="450" y="11"/>
                    <a:pt x="452" y="11"/>
                  </a:cubicBezTo>
                  <a:cubicBezTo>
                    <a:pt x="452" y="11"/>
                    <a:pt x="460" y="13"/>
                    <a:pt x="458" y="14"/>
                  </a:cubicBezTo>
                  <a:cubicBezTo>
                    <a:pt x="458" y="14"/>
                    <a:pt x="454" y="15"/>
                    <a:pt x="447" y="15"/>
                  </a:cubicBezTo>
                  <a:cubicBezTo>
                    <a:pt x="446" y="15"/>
                    <a:pt x="446" y="15"/>
                    <a:pt x="445" y="15"/>
                  </a:cubicBezTo>
                  <a:cubicBezTo>
                    <a:pt x="445" y="15"/>
                    <a:pt x="445" y="15"/>
                    <a:pt x="444" y="15"/>
                  </a:cubicBezTo>
                  <a:cubicBezTo>
                    <a:pt x="442" y="15"/>
                    <a:pt x="442" y="17"/>
                    <a:pt x="447" y="22"/>
                  </a:cubicBezTo>
                  <a:cubicBezTo>
                    <a:pt x="452" y="27"/>
                    <a:pt x="451" y="27"/>
                    <a:pt x="451" y="27"/>
                  </a:cubicBezTo>
                  <a:cubicBezTo>
                    <a:pt x="451" y="27"/>
                    <a:pt x="451" y="27"/>
                    <a:pt x="451" y="27"/>
                  </a:cubicBezTo>
                  <a:cubicBezTo>
                    <a:pt x="450" y="27"/>
                    <a:pt x="448" y="26"/>
                    <a:pt x="442" y="23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3" y="23"/>
                    <a:pt x="443" y="24"/>
                    <a:pt x="442" y="24"/>
                  </a:cubicBezTo>
                  <a:cubicBezTo>
                    <a:pt x="442" y="24"/>
                    <a:pt x="441" y="23"/>
                    <a:pt x="441" y="22"/>
                  </a:cubicBezTo>
                  <a:cubicBezTo>
                    <a:pt x="440" y="22"/>
                    <a:pt x="439" y="21"/>
                    <a:pt x="440" y="21"/>
                  </a:cubicBezTo>
                  <a:cubicBezTo>
                    <a:pt x="440" y="21"/>
                    <a:pt x="441" y="22"/>
                    <a:pt x="442" y="23"/>
                  </a:cubicBezTo>
                  <a:cubicBezTo>
                    <a:pt x="440" y="19"/>
                    <a:pt x="442" y="23"/>
                    <a:pt x="441" y="19"/>
                  </a:cubicBezTo>
                  <a:cubicBezTo>
                    <a:pt x="440" y="17"/>
                    <a:pt x="439" y="17"/>
                    <a:pt x="439" y="17"/>
                  </a:cubicBezTo>
                  <a:cubicBezTo>
                    <a:pt x="438" y="17"/>
                    <a:pt x="437" y="18"/>
                    <a:pt x="437" y="21"/>
                  </a:cubicBezTo>
                  <a:cubicBezTo>
                    <a:pt x="438" y="23"/>
                    <a:pt x="440" y="25"/>
                    <a:pt x="439" y="25"/>
                  </a:cubicBezTo>
                  <a:cubicBezTo>
                    <a:pt x="439" y="25"/>
                    <a:pt x="439" y="25"/>
                    <a:pt x="438" y="25"/>
                  </a:cubicBezTo>
                  <a:cubicBezTo>
                    <a:pt x="436" y="24"/>
                    <a:pt x="437" y="24"/>
                    <a:pt x="432" y="24"/>
                  </a:cubicBezTo>
                  <a:cubicBezTo>
                    <a:pt x="432" y="24"/>
                    <a:pt x="433" y="28"/>
                    <a:pt x="432" y="28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6"/>
                    <a:pt x="426" y="27"/>
                    <a:pt x="419" y="22"/>
                  </a:cubicBezTo>
                  <a:cubicBezTo>
                    <a:pt x="419" y="22"/>
                    <a:pt x="419" y="23"/>
                    <a:pt x="418" y="23"/>
                  </a:cubicBezTo>
                  <a:cubicBezTo>
                    <a:pt x="418" y="23"/>
                    <a:pt x="418" y="22"/>
                    <a:pt x="418" y="20"/>
                  </a:cubicBezTo>
                  <a:cubicBezTo>
                    <a:pt x="420" y="14"/>
                    <a:pt x="401" y="14"/>
                    <a:pt x="401" y="14"/>
                  </a:cubicBezTo>
                  <a:cubicBezTo>
                    <a:pt x="401" y="19"/>
                    <a:pt x="401" y="19"/>
                    <a:pt x="401" y="19"/>
                  </a:cubicBezTo>
                  <a:cubicBezTo>
                    <a:pt x="401" y="19"/>
                    <a:pt x="396" y="17"/>
                    <a:pt x="392" y="17"/>
                  </a:cubicBezTo>
                  <a:cubicBezTo>
                    <a:pt x="390" y="17"/>
                    <a:pt x="388" y="17"/>
                    <a:pt x="387" y="19"/>
                  </a:cubicBezTo>
                  <a:cubicBezTo>
                    <a:pt x="392" y="24"/>
                    <a:pt x="392" y="24"/>
                    <a:pt x="392" y="24"/>
                  </a:cubicBezTo>
                  <a:cubicBezTo>
                    <a:pt x="392" y="24"/>
                    <a:pt x="390" y="25"/>
                    <a:pt x="385" y="25"/>
                  </a:cubicBezTo>
                  <a:cubicBezTo>
                    <a:pt x="385" y="25"/>
                    <a:pt x="385" y="28"/>
                    <a:pt x="391" y="30"/>
                  </a:cubicBezTo>
                  <a:cubicBezTo>
                    <a:pt x="393" y="31"/>
                    <a:pt x="394" y="31"/>
                    <a:pt x="401" y="32"/>
                  </a:cubicBezTo>
                  <a:cubicBezTo>
                    <a:pt x="403" y="32"/>
                    <a:pt x="407" y="31"/>
                    <a:pt x="412" y="33"/>
                  </a:cubicBezTo>
                  <a:cubicBezTo>
                    <a:pt x="412" y="33"/>
                    <a:pt x="415" y="37"/>
                    <a:pt x="420" y="39"/>
                  </a:cubicBezTo>
                  <a:cubicBezTo>
                    <a:pt x="422" y="40"/>
                    <a:pt x="425" y="43"/>
                    <a:pt x="426" y="44"/>
                  </a:cubicBezTo>
                  <a:cubicBezTo>
                    <a:pt x="427" y="45"/>
                    <a:pt x="426" y="45"/>
                    <a:pt x="424" y="45"/>
                  </a:cubicBezTo>
                  <a:cubicBezTo>
                    <a:pt x="423" y="45"/>
                    <a:pt x="422" y="45"/>
                    <a:pt x="420" y="44"/>
                  </a:cubicBezTo>
                  <a:cubicBezTo>
                    <a:pt x="416" y="43"/>
                    <a:pt x="416" y="44"/>
                    <a:pt x="413" y="40"/>
                  </a:cubicBezTo>
                  <a:cubicBezTo>
                    <a:pt x="411" y="37"/>
                    <a:pt x="411" y="39"/>
                    <a:pt x="408" y="36"/>
                  </a:cubicBezTo>
                  <a:cubicBezTo>
                    <a:pt x="406" y="34"/>
                    <a:pt x="405" y="34"/>
                    <a:pt x="402" y="34"/>
                  </a:cubicBezTo>
                  <a:cubicBezTo>
                    <a:pt x="399" y="34"/>
                    <a:pt x="398" y="33"/>
                    <a:pt x="392" y="32"/>
                  </a:cubicBezTo>
                  <a:cubicBezTo>
                    <a:pt x="379" y="34"/>
                    <a:pt x="379" y="34"/>
                    <a:pt x="379" y="34"/>
                  </a:cubicBezTo>
                  <a:cubicBezTo>
                    <a:pt x="379" y="34"/>
                    <a:pt x="380" y="39"/>
                    <a:pt x="382" y="39"/>
                  </a:cubicBezTo>
                  <a:cubicBezTo>
                    <a:pt x="384" y="44"/>
                    <a:pt x="384" y="44"/>
                    <a:pt x="384" y="44"/>
                  </a:cubicBezTo>
                  <a:cubicBezTo>
                    <a:pt x="373" y="36"/>
                    <a:pt x="373" y="36"/>
                    <a:pt x="37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6"/>
                    <a:pt x="344" y="39"/>
                    <a:pt x="348" y="41"/>
                  </a:cubicBezTo>
                  <a:cubicBezTo>
                    <a:pt x="348" y="41"/>
                    <a:pt x="349" y="46"/>
                    <a:pt x="354" y="48"/>
                  </a:cubicBezTo>
                  <a:cubicBezTo>
                    <a:pt x="354" y="48"/>
                    <a:pt x="357" y="52"/>
                    <a:pt x="365" y="56"/>
                  </a:cubicBezTo>
                  <a:cubicBezTo>
                    <a:pt x="369" y="57"/>
                    <a:pt x="368" y="58"/>
                    <a:pt x="372" y="63"/>
                  </a:cubicBezTo>
                  <a:cubicBezTo>
                    <a:pt x="372" y="63"/>
                    <a:pt x="377" y="66"/>
                    <a:pt x="380" y="66"/>
                  </a:cubicBezTo>
                  <a:cubicBezTo>
                    <a:pt x="383" y="66"/>
                    <a:pt x="384" y="67"/>
                    <a:pt x="390" y="68"/>
                  </a:cubicBezTo>
                  <a:cubicBezTo>
                    <a:pt x="390" y="68"/>
                    <a:pt x="393" y="70"/>
                    <a:pt x="394" y="72"/>
                  </a:cubicBezTo>
                  <a:cubicBezTo>
                    <a:pt x="394" y="72"/>
                    <a:pt x="393" y="73"/>
                    <a:pt x="392" y="73"/>
                  </a:cubicBezTo>
                  <a:cubicBezTo>
                    <a:pt x="391" y="73"/>
                    <a:pt x="390" y="73"/>
                    <a:pt x="388" y="72"/>
                  </a:cubicBezTo>
                  <a:cubicBezTo>
                    <a:pt x="387" y="72"/>
                    <a:pt x="387" y="72"/>
                    <a:pt x="386" y="72"/>
                  </a:cubicBezTo>
                  <a:cubicBezTo>
                    <a:pt x="386" y="72"/>
                    <a:pt x="386" y="72"/>
                    <a:pt x="385" y="72"/>
                  </a:cubicBezTo>
                  <a:cubicBezTo>
                    <a:pt x="385" y="72"/>
                    <a:pt x="385" y="72"/>
                    <a:pt x="385" y="72"/>
                  </a:cubicBezTo>
                  <a:cubicBezTo>
                    <a:pt x="384" y="72"/>
                    <a:pt x="382" y="71"/>
                    <a:pt x="380" y="71"/>
                  </a:cubicBezTo>
                  <a:cubicBezTo>
                    <a:pt x="378" y="70"/>
                    <a:pt x="377" y="69"/>
                    <a:pt x="376" y="69"/>
                  </a:cubicBezTo>
                  <a:cubicBezTo>
                    <a:pt x="375" y="69"/>
                    <a:pt x="374" y="70"/>
                    <a:pt x="371" y="70"/>
                  </a:cubicBezTo>
                  <a:cubicBezTo>
                    <a:pt x="371" y="70"/>
                    <a:pt x="368" y="73"/>
                    <a:pt x="360" y="74"/>
                  </a:cubicBezTo>
                  <a:cubicBezTo>
                    <a:pt x="360" y="74"/>
                    <a:pt x="357" y="71"/>
                    <a:pt x="350" y="70"/>
                  </a:cubicBezTo>
                  <a:cubicBezTo>
                    <a:pt x="348" y="70"/>
                    <a:pt x="348" y="70"/>
                    <a:pt x="345" y="66"/>
                  </a:cubicBezTo>
                  <a:cubicBezTo>
                    <a:pt x="344" y="64"/>
                    <a:pt x="345" y="64"/>
                    <a:pt x="339" y="60"/>
                  </a:cubicBezTo>
                  <a:cubicBezTo>
                    <a:pt x="339" y="60"/>
                    <a:pt x="339" y="60"/>
                    <a:pt x="339" y="60"/>
                  </a:cubicBezTo>
                  <a:cubicBezTo>
                    <a:pt x="339" y="60"/>
                    <a:pt x="339" y="60"/>
                    <a:pt x="339" y="60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8" y="61"/>
                    <a:pt x="338" y="61"/>
                    <a:pt x="337" y="60"/>
                  </a:cubicBezTo>
                  <a:cubicBezTo>
                    <a:pt x="337" y="59"/>
                    <a:pt x="336" y="59"/>
                    <a:pt x="337" y="59"/>
                  </a:cubicBezTo>
                  <a:cubicBezTo>
                    <a:pt x="337" y="59"/>
                    <a:pt x="338" y="59"/>
                    <a:pt x="339" y="60"/>
                  </a:cubicBezTo>
                  <a:cubicBezTo>
                    <a:pt x="338" y="57"/>
                    <a:pt x="339" y="60"/>
                    <a:pt x="338" y="55"/>
                  </a:cubicBezTo>
                  <a:cubicBezTo>
                    <a:pt x="338" y="55"/>
                    <a:pt x="337" y="52"/>
                    <a:pt x="337" y="50"/>
                  </a:cubicBezTo>
                  <a:cubicBezTo>
                    <a:pt x="337" y="49"/>
                    <a:pt x="335" y="48"/>
                    <a:pt x="330" y="45"/>
                  </a:cubicBezTo>
                  <a:cubicBezTo>
                    <a:pt x="330" y="45"/>
                    <a:pt x="327" y="44"/>
                    <a:pt x="323" y="40"/>
                  </a:cubicBezTo>
                  <a:cubicBezTo>
                    <a:pt x="323" y="40"/>
                    <a:pt x="323" y="41"/>
                    <a:pt x="322" y="41"/>
                  </a:cubicBezTo>
                  <a:cubicBezTo>
                    <a:pt x="321" y="41"/>
                    <a:pt x="320" y="40"/>
                    <a:pt x="319" y="39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6" y="35"/>
                    <a:pt x="303" y="36"/>
                    <a:pt x="303" y="39"/>
                  </a:cubicBezTo>
                  <a:cubicBezTo>
                    <a:pt x="303" y="41"/>
                    <a:pt x="303" y="43"/>
                    <a:pt x="305" y="45"/>
                  </a:cubicBezTo>
                  <a:cubicBezTo>
                    <a:pt x="307" y="47"/>
                    <a:pt x="304" y="48"/>
                    <a:pt x="305" y="48"/>
                  </a:cubicBezTo>
                  <a:cubicBezTo>
                    <a:pt x="307" y="48"/>
                    <a:pt x="308" y="52"/>
                    <a:pt x="310" y="54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09" y="55"/>
                    <a:pt x="306" y="54"/>
                    <a:pt x="302" y="53"/>
                  </a:cubicBezTo>
                  <a:cubicBezTo>
                    <a:pt x="302" y="53"/>
                    <a:pt x="302" y="53"/>
                    <a:pt x="302" y="53"/>
                  </a:cubicBezTo>
                  <a:cubicBezTo>
                    <a:pt x="300" y="53"/>
                    <a:pt x="301" y="56"/>
                    <a:pt x="302" y="61"/>
                  </a:cubicBezTo>
                  <a:cubicBezTo>
                    <a:pt x="302" y="62"/>
                    <a:pt x="302" y="63"/>
                    <a:pt x="302" y="63"/>
                  </a:cubicBezTo>
                  <a:cubicBezTo>
                    <a:pt x="302" y="63"/>
                    <a:pt x="302" y="63"/>
                    <a:pt x="302" y="63"/>
                  </a:cubicBezTo>
                  <a:cubicBezTo>
                    <a:pt x="302" y="63"/>
                    <a:pt x="302" y="62"/>
                    <a:pt x="302" y="62"/>
                  </a:cubicBezTo>
                  <a:cubicBezTo>
                    <a:pt x="303" y="62"/>
                    <a:pt x="303" y="63"/>
                    <a:pt x="303" y="64"/>
                  </a:cubicBezTo>
                  <a:cubicBezTo>
                    <a:pt x="304" y="67"/>
                    <a:pt x="304" y="68"/>
                    <a:pt x="301" y="68"/>
                  </a:cubicBezTo>
                  <a:cubicBezTo>
                    <a:pt x="301" y="68"/>
                    <a:pt x="300" y="68"/>
                    <a:pt x="300" y="68"/>
                  </a:cubicBezTo>
                  <a:cubicBezTo>
                    <a:pt x="297" y="68"/>
                    <a:pt x="296" y="68"/>
                    <a:pt x="292" y="66"/>
                  </a:cubicBezTo>
                  <a:cubicBezTo>
                    <a:pt x="289" y="64"/>
                    <a:pt x="290" y="66"/>
                    <a:pt x="286" y="63"/>
                  </a:cubicBezTo>
                  <a:cubicBezTo>
                    <a:pt x="285" y="62"/>
                    <a:pt x="284" y="61"/>
                    <a:pt x="283" y="61"/>
                  </a:cubicBezTo>
                  <a:cubicBezTo>
                    <a:pt x="283" y="61"/>
                    <a:pt x="282" y="61"/>
                    <a:pt x="282" y="61"/>
                  </a:cubicBezTo>
                  <a:cubicBezTo>
                    <a:pt x="281" y="61"/>
                    <a:pt x="280" y="62"/>
                    <a:pt x="279" y="62"/>
                  </a:cubicBezTo>
                  <a:cubicBezTo>
                    <a:pt x="278" y="62"/>
                    <a:pt x="278" y="62"/>
                    <a:pt x="277" y="62"/>
                  </a:cubicBezTo>
                  <a:cubicBezTo>
                    <a:pt x="274" y="61"/>
                    <a:pt x="274" y="61"/>
                    <a:pt x="269" y="58"/>
                  </a:cubicBezTo>
                  <a:cubicBezTo>
                    <a:pt x="269" y="58"/>
                    <a:pt x="266" y="60"/>
                    <a:pt x="264" y="64"/>
                  </a:cubicBezTo>
                  <a:cubicBezTo>
                    <a:pt x="262" y="68"/>
                    <a:pt x="262" y="69"/>
                    <a:pt x="262" y="72"/>
                  </a:cubicBezTo>
                  <a:cubicBezTo>
                    <a:pt x="262" y="73"/>
                    <a:pt x="259" y="74"/>
                    <a:pt x="257" y="74"/>
                  </a:cubicBezTo>
                  <a:cubicBezTo>
                    <a:pt x="256" y="74"/>
                    <a:pt x="255" y="74"/>
                    <a:pt x="255" y="73"/>
                  </a:cubicBezTo>
                  <a:cubicBezTo>
                    <a:pt x="254" y="72"/>
                    <a:pt x="254" y="70"/>
                    <a:pt x="253" y="65"/>
                  </a:cubicBezTo>
                  <a:cubicBezTo>
                    <a:pt x="252" y="60"/>
                    <a:pt x="254" y="60"/>
                    <a:pt x="253" y="54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52" y="51"/>
                    <a:pt x="252" y="51"/>
                    <a:pt x="251" y="50"/>
                  </a:cubicBezTo>
                  <a:cubicBezTo>
                    <a:pt x="249" y="48"/>
                    <a:pt x="249" y="46"/>
                    <a:pt x="248" y="43"/>
                  </a:cubicBezTo>
                  <a:cubicBezTo>
                    <a:pt x="248" y="42"/>
                    <a:pt x="247" y="42"/>
                    <a:pt x="246" y="42"/>
                  </a:cubicBezTo>
                  <a:cubicBezTo>
                    <a:pt x="245" y="42"/>
                    <a:pt x="242" y="44"/>
                    <a:pt x="238" y="44"/>
                  </a:cubicBezTo>
                  <a:cubicBezTo>
                    <a:pt x="238" y="44"/>
                    <a:pt x="238" y="49"/>
                    <a:pt x="234" y="52"/>
                  </a:cubicBezTo>
                  <a:cubicBezTo>
                    <a:pt x="234" y="53"/>
                    <a:pt x="234" y="53"/>
                    <a:pt x="233" y="53"/>
                  </a:cubicBezTo>
                  <a:cubicBezTo>
                    <a:pt x="232" y="53"/>
                    <a:pt x="231" y="50"/>
                    <a:pt x="227" y="47"/>
                  </a:cubicBezTo>
                  <a:cubicBezTo>
                    <a:pt x="227" y="47"/>
                    <a:pt x="226" y="49"/>
                    <a:pt x="226" y="50"/>
                  </a:cubicBezTo>
                  <a:cubicBezTo>
                    <a:pt x="226" y="52"/>
                    <a:pt x="225" y="53"/>
                    <a:pt x="220" y="53"/>
                  </a:cubicBezTo>
                  <a:cubicBezTo>
                    <a:pt x="220" y="53"/>
                    <a:pt x="220" y="53"/>
                    <a:pt x="220" y="53"/>
                  </a:cubicBezTo>
                  <a:cubicBezTo>
                    <a:pt x="218" y="53"/>
                    <a:pt x="221" y="49"/>
                    <a:pt x="215" y="48"/>
                  </a:cubicBezTo>
                  <a:cubicBezTo>
                    <a:pt x="215" y="48"/>
                    <a:pt x="214" y="48"/>
                    <a:pt x="214" y="48"/>
                  </a:cubicBezTo>
                  <a:cubicBezTo>
                    <a:pt x="212" y="48"/>
                    <a:pt x="209" y="50"/>
                    <a:pt x="206" y="50"/>
                  </a:cubicBezTo>
                  <a:cubicBezTo>
                    <a:pt x="203" y="50"/>
                    <a:pt x="201" y="50"/>
                    <a:pt x="191" y="51"/>
                  </a:cubicBezTo>
                  <a:cubicBezTo>
                    <a:pt x="187" y="52"/>
                    <a:pt x="188" y="52"/>
                    <a:pt x="186" y="53"/>
                  </a:cubicBezTo>
                  <a:cubicBezTo>
                    <a:pt x="185" y="54"/>
                    <a:pt x="182" y="54"/>
                    <a:pt x="180" y="54"/>
                  </a:cubicBezTo>
                  <a:cubicBezTo>
                    <a:pt x="179" y="54"/>
                    <a:pt x="178" y="54"/>
                    <a:pt x="178" y="54"/>
                  </a:cubicBezTo>
                  <a:cubicBezTo>
                    <a:pt x="178" y="54"/>
                    <a:pt x="178" y="54"/>
                    <a:pt x="177" y="54"/>
                  </a:cubicBezTo>
                  <a:cubicBezTo>
                    <a:pt x="176" y="54"/>
                    <a:pt x="174" y="57"/>
                    <a:pt x="167" y="58"/>
                  </a:cubicBezTo>
                  <a:cubicBezTo>
                    <a:pt x="167" y="58"/>
                    <a:pt x="167" y="60"/>
                    <a:pt x="168" y="62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0" y="68"/>
                    <a:pt x="174" y="73"/>
                    <a:pt x="173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0" y="74"/>
                    <a:pt x="167" y="74"/>
                    <a:pt x="163" y="71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63" y="71"/>
                    <a:pt x="162" y="70"/>
                  </a:cubicBezTo>
                  <a:cubicBezTo>
                    <a:pt x="161" y="70"/>
                    <a:pt x="161" y="69"/>
                    <a:pt x="161" y="69"/>
                  </a:cubicBezTo>
                  <a:cubicBezTo>
                    <a:pt x="161" y="69"/>
                    <a:pt x="161" y="69"/>
                    <a:pt x="163" y="71"/>
                  </a:cubicBezTo>
                  <a:cubicBezTo>
                    <a:pt x="159" y="68"/>
                    <a:pt x="163" y="71"/>
                    <a:pt x="163" y="68"/>
                  </a:cubicBezTo>
                  <a:cubicBezTo>
                    <a:pt x="163" y="65"/>
                    <a:pt x="163" y="65"/>
                    <a:pt x="162" y="62"/>
                  </a:cubicBezTo>
                  <a:cubicBezTo>
                    <a:pt x="161" y="58"/>
                    <a:pt x="162" y="62"/>
                    <a:pt x="159" y="56"/>
                  </a:cubicBezTo>
                  <a:cubicBezTo>
                    <a:pt x="158" y="55"/>
                    <a:pt x="158" y="54"/>
                    <a:pt x="158" y="54"/>
                  </a:cubicBezTo>
                  <a:cubicBezTo>
                    <a:pt x="157" y="54"/>
                    <a:pt x="158" y="57"/>
                    <a:pt x="155" y="57"/>
                  </a:cubicBezTo>
                  <a:cubicBezTo>
                    <a:pt x="155" y="57"/>
                    <a:pt x="151" y="61"/>
                    <a:pt x="150" y="62"/>
                  </a:cubicBezTo>
                  <a:cubicBezTo>
                    <a:pt x="149" y="64"/>
                    <a:pt x="148" y="66"/>
                    <a:pt x="148" y="67"/>
                  </a:cubicBezTo>
                  <a:cubicBezTo>
                    <a:pt x="147" y="69"/>
                    <a:pt x="143" y="70"/>
                    <a:pt x="145" y="73"/>
                  </a:cubicBezTo>
                  <a:cubicBezTo>
                    <a:pt x="145" y="73"/>
                    <a:pt x="145" y="76"/>
                    <a:pt x="149" y="80"/>
                  </a:cubicBezTo>
                  <a:cubicBezTo>
                    <a:pt x="149" y="80"/>
                    <a:pt x="149" y="80"/>
                    <a:pt x="147" y="80"/>
                  </a:cubicBezTo>
                  <a:cubicBezTo>
                    <a:pt x="147" y="80"/>
                    <a:pt x="145" y="80"/>
                    <a:pt x="143" y="80"/>
                  </a:cubicBezTo>
                  <a:cubicBezTo>
                    <a:pt x="140" y="79"/>
                    <a:pt x="142" y="78"/>
                    <a:pt x="136" y="75"/>
                  </a:cubicBezTo>
                  <a:cubicBezTo>
                    <a:pt x="136" y="75"/>
                    <a:pt x="135" y="75"/>
                    <a:pt x="134" y="75"/>
                  </a:cubicBezTo>
                  <a:cubicBezTo>
                    <a:pt x="132" y="75"/>
                    <a:pt x="129" y="75"/>
                    <a:pt x="123" y="76"/>
                  </a:cubicBezTo>
                  <a:cubicBezTo>
                    <a:pt x="121" y="77"/>
                    <a:pt x="118" y="77"/>
                    <a:pt x="117" y="78"/>
                  </a:cubicBezTo>
                  <a:cubicBezTo>
                    <a:pt x="115" y="78"/>
                    <a:pt x="111" y="80"/>
                    <a:pt x="109" y="81"/>
                  </a:cubicBezTo>
                  <a:cubicBezTo>
                    <a:pt x="107" y="82"/>
                    <a:pt x="104" y="83"/>
                    <a:pt x="100" y="84"/>
                  </a:cubicBezTo>
                  <a:cubicBezTo>
                    <a:pt x="97" y="85"/>
                    <a:pt x="97" y="85"/>
                    <a:pt x="94" y="86"/>
                  </a:cubicBezTo>
                  <a:cubicBezTo>
                    <a:pt x="91" y="87"/>
                    <a:pt x="88" y="88"/>
                    <a:pt x="87" y="88"/>
                  </a:cubicBezTo>
                  <a:cubicBezTo>
                    <a:pt x="85" y="88"/>
                    <a:pt x="82" y="89"/>
                    <a:pt x="74" y="91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0" y="97"/>
                    <a:pt x="70" y="99"/>
                  </a:cubicBezTo>
                  <a:cubicBezTo>
                    <a:pt x="70" y="100"/>
                    <a:pt x="69" y="103"/>
                    <a:pt x="71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3" y="107"/>
                    <a:pt x="73" y="105"/>
                    <a:pt x="78" y="103"/>
                  </a:cubicBezTo>
                  <a:cubicBezTo>
                    <a:pt x="79" y="102"/>
                    <a:pt x="80" y="102"/>
                    <a:pt x="81" y="102"/>
                  </a:cubicBezTo>
                  <a:cubicBezTo>
                    <a:pt x="82" y="102"/>
                    <a:pt x="83" y="102"/>
                    <a:pt x="85" y="103"/>
                  </a:cubicBezTo>
                  <a:cubicBezTo>
                    <a:pt x="87" y="103"/>
                    <a:pt x="86" y="105"/>
                    <a:pt x="88" y="108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07"/>
                    <a:pt x="93" y="105"/>
                  </a:cubicBezTo>
                  <a:cubicBezTo>
                    <a:pt x="93" y="105"/>
                    <a:pt x="94" y="105"/>
                    <a:pt x="95" y="105"/>
                  </a:cubicBezTo>
                  <a:cubicBezTo>
                    <a:pt x="96" y="105"/>
                    <a:pt x="97" y="105"/>
                    <a:pt x="100" y="105"/>
                  </a:cubicBezTo>
                  <a:cubicBezTo>
                    <a:pt x="105" y="105"/>
                    <a:pt x="105" y="104"/>
                    <a:pt x="106" y="104"/>
                  </a:cubicBezTo>
                  <a:cubicBezTo>
                    <a:pt x="107" y="104"/>
                    <a:pt x="108" y="103"/>
                    <a:pt x="108" y="103"/>
                  </a:cubicBezTo>
                  <a:cubicBezTo>
                    <a:pt x="110" y="103"/>
                    <a:pt x="113" y="104"/>
                    <a:pt x="115" y="104"/>
                  </a:cubicBezTo>
                  <a:cubicBezTo>
                    <a:pt x="118" y="104"/>
                    <a:pt x="115" y="104"/>
                    <a:pt x="112" y="107"/>
                  </a:cubicBezTo>
                  <a:cubicBezTo>
                    <a:pt x="112" y="107"/>
                    <a:pt x="114" y="109"/>
                    <a:pt x="115" y="112"/>
                  </a:cubicBezTo>
                  <a:cubicBezTo>
                    <a:pt x="115" y="112"/>
                    <a:pt x="112" y="112"/>
                    <a:pt x="112" y="115"/>
                  </a:cubicBezTo>
                  <a:cubicBezTo>
                    <a:pt x="112" y="115"/>
                    <a:pt x="112" y="119"/>
                    <a:pt x="112" y="120"/>
                  </a:cubicBezTo>
                  <a:cubicBezTo>
                    <a:pt x="112" y="121"/>
                    <a:pt x="112" y="122"/>
                    <a:pt x="107" y="127"/>
                  </a:cubicBezTo>
                  <a:cubicBezTo>
                    <a:pt x="107" y="127"/>
                    <a:pt x="105" y="130"/>
                    <a:pt x="102" y="132"/>
                  </a:cubicBezTo>
                  <a:cubicBezTo>
                    <a:pt x="100" y="135"/>
                    <a:pt x="96" y="135"/>
                    <a:pt x="89" y="136"/>
                  </a:cubicBezTo>
                  <a:cubicBezTo>
                    <a:pt x="88" y="137"/>
                    <a:pt x="87" y="137"/>
                    <a:pt x="86" y="137"/>
                  </a:cubicBezTo>
                  <a:cubicBezTo>
                    <a:pt x="85" y="137"/>
                    <a:pt x="83" y="137"/>
                    <a:pt x="82" y="136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78" y="135"/>
                    <a:pt x="76" y="137"/>
                    <a:pt x="71" y="137"/>
                  </a:cubicBezTo>
                  <a:cubicBezTo>
                    <a:pt x="69" y="137"/>
                    <a:pt x="66" y="138"/>
                    <a:pt x="63" y="138"/>
                  </a:cubicBezTo>
                  <a:cubicBezTo>
                    <a:pt x="60" y="138"/>
                    <a:pt x="59" y="140"/>
                    <a:pt x="57" y="140"/>
                  </a:cubicBezTo>
                  <a:cubicBezTo>
                    <a:pt x="56" y="141"/>
                    <a:pt x="52" y="141"/>
                    <a:pt x="50" y="141"/>
                  </a:cubicBezTo>
                  <a:cubicBezTo>
                    <a:pt x="49" y="141"/>
                    <a:pt x="43" y="142"/>
                    <a:pt x="42" y="142"/>
                  </a:cubicBezTo>
                  <a:cubicBezTo>
                    <a:pt x="40" y="142"/>
                    <a:pt x="35" y="143"/>
                    <a:pt x="35" y="143"/>
                  </a:cubicBezTo>
                  <a:cubicBezTo>
                    <a:pt x="35" y="143"/>
                    <a:pt x="26" y="143"/>
                    <a:pt x="24" y="143"/>
                  </a:cubicBezTo>
                  <a:cubicBezTo>
                    <a:pt x="22" y="143"/>
                    <a:pt x="15" y="143"/>
                    <a:pt x="15" y="14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6" y="147"/>
                    <a:pt x="2" y="15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3" y="157"/>
                    <a:pt x="7" y="161"/>
                  </a:cubicBezTo>
                  <a:cubicBezTo>
                    <a:pt x="7" y="161"/>
                    <a:pt x="10" y="166"/>
                    <a:pt x="12" y="166"/>
                  </a:cubicBezTo>
                  <a:cubicBezTo>
                    <a:pt x="14" y="167"/>
                    <a:pt x="17" y="168"/>
                    <a:pt x="22" y="171"/>
                  </a:cubicBezTo>
                  <a:cubicBezTo>
                    <a:pt x="23" y="172"/>
                    <a:pt x="24" y="172"/>
                    <a:pt x="25" y="172"/>
                  </a:cubicBezTo>
                  <a:cubicBezTo>
                    <a:pt x="25" y="172"/>
                    <a:pt x="26" y="172"/>
                    <a:pt x="26" y="172"/>
                  </a:cubicBezTo>
                  <a:cubicBezTo>
                    <a:pt x="26" y="172"/>
                    <a:pt x="27" y="172"/>
                    <a:pt x="27" y="172"/>
                  </a:cubicBezTo>
                  <a:cubicBezTo>
                    <a:pt x="27" y="172"/>
                    <a:pt x="28" y="172"/>
                    <a:pt x="28" y="172"/>
                  </a:cubicBezTo>
                  <a:cubicBezTo>
                    <a:pt x="29" y="173"/>
                    <a:pt x="30" y="173"/>
                    <a:pt x="30" y="173"/>
                  </a:cubicBezTo>
                  <a:cubicBezTo>
                    <a:pt x="32" y="173"/>
                    <a:pt x="34" y="172"/>
                    <a:pt x="37" y="172"/>
                  </a:cubicBezTo>
                  <a:cubicBezTo>
                    <a:pt x="37" y="172"/>
                    <a:pt x="40" y="169"/>
                    <a:pt x="40" y="168"/>
                  </a:cubicBezTo>
                  <a:cubicBezTo>
                    <a:pt x="40" y="166"/>
                    <a:pt x="42" y="165"/>
                    <a:pt x="48" y="165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73"/>
                    <a:pt x="54" y="173"/>
                    <a:pt x="61" y="172"/>
                  </a:cubicBezTo>
                  <a:cubicBezTo>
                    <a:pt x="63" y="171"/>
                    <a:pt x="66" y="172"/>
                    <a:pt x="73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5" y="170"/>
                    <a:pt x="85" y="170"/>
                    <a:pt x="91" y="173"/>
                  </a:cubicBezTo>
                  <a:cubicBezTo>
                    <a:pt x="93" y="174"/>
                    <a:pt x="93" y="174"/>
                    <a:pt x="90" y="177"/>
                  </a:cubicBezTo>
                  <a:cubicBezTo>
                    <a:pt x="90" y="177"/>
                    <a:pt x="88" y="178"/>
                    <a:pt x="85" y="178"/>
                  </a:cubicBezTo>
                  <a:cubicBezTo>
                    <a:pt x="85" y="178"/>
                    <a:pt x="84" y="178"/>
                    <a:pt x="83" y="178"/>
                  </a:cubicBezTo>
                  <a:cubicBezTo>
                    <a:pt x="83" y="178"/>
                    <a:pt x="82" y="176"/>
                    <a:pt x="75" y="176"/>
                  </a:cubicBezTo>
                  <a:cubicBezTo>
                    <a:pt x="75" y="176"/>
                    <a:pt x="75" y="176"/>
                    <a:pt x="75" y="176"/>
                  </a:cubicBezTo>
                  <a:cubicBezTo>
                    <a:pt x="73" y="176"/>
                    <a:pt x="69" y="176"/>
                    <a:pt x="63" y="178"/>
                  </a:cubicBezTo>
                  <a:cubicBezTo>
                    <a:pt x="62" y="178"/>
                    <a:pt x="62" y="178"/>
                    <a:pt x="61" y="178"/>
                  </a:cubicBezTo>
                  <a:cubicBezTo>
                    <a:pt x="61" y="178"/>
                    <a:pt x="60" y="178"/>
                    <a:pt x="60" y="178"/>
                  </a:cubicBezTo>
                  <a:cubicBezTo>
                    <a:pt x="59" y="178"/>
                    <a:pt x="58" y="178"/>
                    <a:pt x="57" y="178"/>
                  </a:cubicBezTo>
                  <a:cubicBezTo>
                    <a:pt x="57" y="178"/>
                    <a:pt x="56" y="178"/>
                    <a:pt x="55" y="178"/>
                  </a:cubicBezTo>
                  <a:cubicBezTo>
                    <a:pt x="55" y="178"/>
                    <a:pt x="46" y="181"/>
                    <a:pt x="43" y="181"/>
                  </a:cubicBezTo>
                  <a:cubicBezTo>
                    <a:pt x="41" y="182"/>
                    <a:pt x="39" y="182"/>
                    <a:pt x="37" y="182"/>
                  </a:cubicBezTo>
                  <a:cubicBezTo>
                    <a:pt x="36" y="182"/>
                    <a:pt x="36" y="182"/>
                    <a:pt x="35" y="182"/>
                  </a:cubicBezTo>
                  <a:cubicBezTo>
                    <a:pt x="35" y="182"/>
                    <a:pt x="35" y="182"/>
                    <a:pt x="34" y="182"/>
                  </a:cubicBezTo>
                  <a:cubicBezTo>
                    <a:pt x="33" y="182"/>
                    <a:pt x="33" y="184"/>
                    <a:pt x="34" y="188"/>
                  </a:cubicBezTo>
                  <a:cubicBezTo>
                    <a:pt x="34" y="189"/>
                    <a:pt x="34" y="189"/>
                    <a:pt x="33" y="189"/>
                  </a:cubicBezTo>
                  <a:cubicBezTo>
                    <a:pt x="31" y="189"/>
                    <a:pt x="26" y="188"/>
                    <a:pt x="23" y="187"/>
                  </a:cubicBezTo>
                  <a:cubicBezTo>
                    <a:pt x="18" y="186"/>
                    <a:pt x="20" y="185"/>
                    <a:pt x="14" y="184"/>
                  </a:cubicBezTo>
                  <a:cubicBezTo>
                    <a:pt x="14" y="184"/>
                    <a:pt x="12" y="185"/>
                    <a:pt x="10" y="188"/>
                  </a:cubicBezTo>
                  <a:cubicBezTo>
                    <a:pt x="10" y="188"/>
                    <a:pt x="14" y="194"/>
                    <a:pt x="21" y="194"/>
                  </a:cubicBezTo>
                  <a:cubicBezTo>
                    <a:pt x="24" y="194"/>
                    <a:pt x="23" y="195"/>
                    <a:pt x="29" y="198"/>
                  </a:cubicBezTo>
                  <a:cubicBezTo>
                    <a:pt x="30" y="199"/>
                    <a:pt x="34" y="199"/>
                    <a:pt x="34" y="200"/>
                  </a:cubicBezTo>
                  <a:cubicBezTo>
                    <a:pt x="34" y="200"/>
                    <a:pt x="31" y="202"/>
                    <a:pt x="31" y="206"/>
                  </a:cubicBezTo>
                  <a:cubicBezTo>
                    <a:pt x="31" y="206"/>
                    <a:pt x="32" y="209"/>
                    <a:pt x="40" y="214"/>
                  </a:cubicBezTo>
                  <a:cubicBezTo>
                    <a:pt x="40" y="214"/>
                    <a:pt x="41" y="214"/>
                    <a:pt x="42" y="214"/>
                  </a:cubicBezTo>
                  <a:cubicBezTo>
                    <a:pt x="43" y="214"/>
                    <a:pt x="46" y="214"/>
                    <a:pt x="52" y="213"/>
                  </a:cubicBezTo>
                  <a:cubicBezTo>
                    <a:pt x="52" y="213"/>
                    <a:pt x="52" y="213"/>
                    <a:pt x="53" y="213"/>
                  </a:cubicBezTo>
                  <a:cubicBezTo>
                    <a:pt x="55" y="213"/>
                    <a:pt x="57" y="214"/>
                    <a:pt x="63" y="216"/>
                  </a:cubicBezTo>
                  <a:cubicBezTo>
                    <a:pt x="63" y="216"/>
                    <a:pt x="62" y="212"/>
                    <a:pt x="62" y="211"/>
                  </a:cubicBezTo>
                  <a:cubicBezTo>
                    <a:pt x="62" y="210"/>
                    <a:pt x="62" y="208"/>
                    <a:pt x="63" y="206"/>
                  </a:cubicBezTo>
                  <a:cubicBezTo>
                    <a:pt x="63" y="204"/>
                    <a:pt x="65" y="203"/>
                    <a:pt x="68" y="203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3" y="208"/>
                    <a:pt x="75" y="208"/>
                    <a:pt x="76" y="205"/>
                  </a:cubicBezTo>
                  <a:cubicBezTo>
                    <a:pt x="76" y="205"/>
                    <a:pt x="78" y="204"/>
                    <a:pt x="86" y="203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9" y="203"/>
                    <a:pt x="89" y="203"/>
                    <a:pt x="89" y="207"/>
                  </a:cubicBezTo>
                  <a:cubicBezTo>
                    <a:pt x="89" y="207"/>
                    <a:pt x="93" y="210"/>
                    <a:pt x="94" y="211"/>
                  </a:cubicBezTo>
                  <a:cubicBezTo>
                    <a:pt x="94" y="211"/>
                    <a:pt x="94" y="211"/>
                    <a:pt x="95" y="211"/>
                  </a:cubicBezTo>
                  <a:cubicBezTo>
                    <a:pt x="96" y="211"/>
                    <a:pt x="96" y="209"/>
                    <a:pt x="99" y="206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1" y="206"/>
                    <a:pt x="102" y="206"/>
                    <a:pt x="105" y="207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5" y="207"/>
                    <a:pt x="105" y="207"/>
                    <a:pt x="106" y="205"/>
                  </a:cubicBezTo>
                  <a:cubicBezTo>
                    <a:pt x="106" y="205"/>
                    <a:pt x="112" y="206"/>
                    <a:pt x="114" y="206"/>
                  </a:cubicBezTo>
                  <a:cubicBezTo>
                    <a:pt x="116" y="206"/>
                    <a:pt x="118" y="205"/>
                    <a:pt x="118" y="202"/>
                  </a:cubicBezTo>
                  <a:cubicBezTo>
                    <a:pt x="118" y="202"/>
                    <a:pt x="120" y="201"/>
                    <a:pt x="126" y="199"/>
                  </a:cubicBezTo>
                  <a:cubicBezTo>
                    <a:pt x="126" y="199"/>
                    <a:pt x="126" y="203"/>
                    <a:pt x="126" y="205"/>
                  </a:cubicBezTo>
                  <a:cubicBezTo>
                    <a:pt x="126" y="206"/>
                    <a:pt x="126" y="208"/>
                    <a:pt x="128" y="208"/>
                  </a:cubicBezTo>
                  <a:cubicBezTo>
                    <a:pt x="128" y="208"/>
                    <a:pt x="129" y="207"/>
                    <a:pt x="131" y="207"/>
                  </a:cubicBezTo>
                  <a:cubicBezTo>
                    <a:pt x="132" y="206"/>
                    <a:pt x="134" y="204"/>
                    <a:pt x="138" y="201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40" y="200"/>
                    <a:pt x="141" y="203"/>
                    <a:pt x="141" y="206"/>
                  </a:cubicBezTo>
                  <a:cubicBezTo>
                    <a:pt x="141" y="206"/>
                    <a:pt x="144" y="205"/>
                    <a:pt x="150" y="205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69" y="212"/>
                    <a:pt x="175" y="218"/>
                    <a:pt x="180" y="218"/>
                  </a:cubicBezTo>
                  <a:cubicBezTo>
                    <a:pt x="184" y="218"/>
                    <a:pt x="182" y="219"/>
                    <a:pt x="188" y="220"/>
                  </a:cubicBezTo>
                  <a:cubicBezTo>
                    <a:pt x="195" y="221"/>
                    <a:pt x="191" y="223"/>
                    <a:pt x="195" y="225"/>
                  </a:cubicBezTo>
                  <a:cubicBezTo>
                    <a:pt x="198" y="226"/>
                    <a:pt x="197" y="227"/>
                    <a:pt x="198" y="229"/>
                  </a:cubicBezTo>
                  <a:cubicBezTo>
                    <a:pt x="200" y="231"/>
                    <a:pt x="200" y="234"/>
                    <a:pt x="206" y="236"/>
                  </a:cubicBezTo>
                  <a:cubicBezTo>
                    <a:pt x="212" y="239"/>
                    <a:pt x="206" y="238"/>
                    <a:pt x="212" y="243"/>
                  </a:cubicBezTo>
                  <a:cubicBezTo>
                    <a:pt x="216" y="246"/>
                    <a:pt x="216" y="245"/>
                    <a:pt x="221" y="246"/>
                  </a:cubicBezTo>
                  <a:cubicBezTo>
                    <a:pt x="225" y="248"/>
                    <a:pt x="221" y="249"/>
                    <a:pt x="221" y="251"/>
                  </a:cubicBezTo>
                  <a:cubicBezTo>
                    <a:pt x="220" y="252"/>
                    <a:pt x="221" y="253"/>
                    <a:pt x="221" y="255"/>
                  </a:cubicBezTo>
                  <a:cubicBezTo>
                    <a:pt x="222" y="257"/>
                    <a:pt x="223" y="257"/>
                    <a:pt x="227" y="262"/>
                  </a:cubicBezTo>
                  <a:cubicBezTo>
                    <a:pt x="232" y="266"/>
                    <a:pt x="228" y="264"/>
                    <a:pt x="229" y="267"/>
                  </a:cubicBezTo>
                  <a:cubicBezTo>
                    <a:pt x="230" y="270"/>
                    <a:pt x="233" y="270"/>
                    <a:pt x="233" y="272"/>
                  </a:cubicBezTo>
                  <a:cubicBezTo>
                    <a:pt x="234" y="274"/>
                    <a:pt x="234" y="274"/>
                    <a:pt x="234" y="280"/>
                  </a:cubicBezTo>
                  <a:cubicBezTo>
                    <a:pt x="234" y="285"/>
                    <a:pt x="235" y="281"/>
                    <a:pt x="243" y="285"/>
                  </a:cubicBezTo>
                  <a:cubicBezTo>
                    <a:pt x="244" y="285"/>
                    <a:pt x="242" y="289"/>
                    <a:pt x="242" y="292"/>
                  </a:cubicBezTo>
                  <a:cubicBezTo>
                    <a:pt x="242" y="295"/>
                    <a:pt x="241" y="297"/>
                    <a:pt x="237" y="297"/>
                  </a:cubicBezTo>
                  <a:cubicBezTo>
                    <a:pt x="235" y="297"/>
                    <a:pt x="234" y="297"/>
                    <a:pt x="233" y="296"/>
                  </a:cubicBezTo>
                  <a:cubicBezTo>
                    <a:pt x="233" y="296"/>
                    <a:pt x="232" y="299"/>
                    <a:pt x="231" y="304"/>
                  </a:cubicBezTo>
                  <a:cubicBezTo>
                    <a:pt x="230" y="306"/>
                    <a:pt x="228" y="307"/>
                    <a:pt x="229" y="313"/>
                  </a:cubicBezTo>
                  <a:cubicBezTo>
                    <a:pt x="229" y="313"/>
                    <a:pt x="228" y="315"/>
                    <a:pt x="226" y="320"/>
                  </a:cubicBezTo>
                  <a:cubicBezTo>
                    <a:pt x="226" y="320"/>
                    <a:pt x="227" y="323"/>
                    <a:pt x="229" y="325"/>
                  </a:cubicBezTo>
                  <a:cubicBezTo>
                    <a:pt x="229" y="325"/>
                    <a:pt x="230" y="325"/>
                    <a:pt x="231" y="325"/>
                  </a:cubicBezTo>
                  <a:cubicBezTo>
                    <a:pt x="232" y="325"/>
                    <a:pt x="232" y="325"/>
                    <a:pt x="233" y="325"/>
                  </a:cubicBezTo>
                  <a:cubicBezTo>
                    <a:pt x="233" y="325"/>
                    <a:pt x="234" y="325"/>
                    <a:pt x="234" y="325"/>
                  </a:cubicBezTo>
                  <a:cubicBezTo>
                    <a:pt x="235" y="325"/>
                    <a:pt x="236" y="325"/>
                    <a:pt x="236" y="326"/>
                  </a:cubicBezTo>
                  <a:cubicBezTo>
                    <a:pt x="239" y="326"/>
                    <a:pt x="241" y="326"/>
                    <a:pt x="243" y="326"/>
                  </a:cubicBezTo>
                  <a:cubicBezTo>
                    <a:pt x="243" y="326"/>
                    <a:pt x="243" y="326"/>
                    <a:pt x="244" y="326"/>
                  </a:cubicBezTo>
                  <a:cubicBezTo>
                    <a:pt x="246" y="326"/>
                    <a:pt x="245" y="322"/>
                    <a:pt x="245" y="322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48" y="315"/>
                    <a:pt x="250" y="316"/>
                    <a:pt x="254" y="320"/>
                  </a:cubicBezTo>
                  <a:cubicBezTo>
                    <a:pt x="255" y="320"/>
                    <a:pt x="259" y="321"/>
                    <a:pt x="264" y="322"/>
                  </a:cubicBezTo>
                  <a:cubicBezTo>
                    <a:pt x="268" y="323"/>
                    <a:pt x="267" y="323"/>
                    <a:pt x="275" y="325"/>
                  </a:cubicBezTo>
                  <a:cubicBezTo>
                    <a:pt x="278" y="326"/>
                    <a:pt x="279" y="325"/>
                    <a:pt x="286" y="326"/>
                  </a:cubicBezTo>
                  <a:cubicBezTo>
                    <a:pt x="289" y="327"/>
                    <a:pt x="288" y="328"/>
                    <a:pt x="292" y="338"/>
                  </a:cubicBezTo>
                  <a:cubicBezTo>
                    <a:pt x="292" y="338"/>
                    <a:pt x="290" y="340"/>
                    <a:pt x="291" y="345"/>
                  </a:cubicBezTo>
                  <a:cubicBezTo>
                    <a:pt x="291" y="347"/>
                    <a:pt x="289" y="346"/>
                    <a:pt x="289" y="349"/>
                  </a:cubicBezTo>
                  <a:cubicBezTo>
                    <a:pt x="289" y="351"/>
                    <a:pt x="293" y="352"/>
                    <a:pt x="296" y="352"/>
                  </a:cubicBezTo>
                  <a:cubicBezTo>
                    <a:pt x="298" y="352"/>
                    <a:pt x="296" y="354"/>
                    <a:pt x="293" y="354"/>
                  </a:cubicBezTo>
                  <a:cubicBezTo>
                    <a:pt x="291" y="354"/>
                    <a:pt x="289" y="353"/>
                    <a:pt x="286" y="351"/>
                  </a:cubicBezTo>
                  <a:cubicBezTo>
                    <a:pt x="282" y="349"/>
                    <a:pt x="279" y="349"/>
                    <a:pt x="276" y="346"/>
                  </a:cubicBezTo>
                  <a:cubicBezTo>
                    <a:pt x="273" y="343"/>
                    <a:pt x="269" y="345"/>
                    <a:pt x="265" y="343"/>
                  </a:cubicBezTo>
                  <a:cubicBezTo>
                    <a:pt x="263" y="343"/>
                    <a:pt x="262" y="343"/>
                    <a:pt x="261" y="343"/>
                  </a:cubicBezTo>
                  <a:cubicBezTo>
                    <a:pt x="261" y="343"/>
                    <a:pt x="261" y="343"/>
                    <a:pt x="261" y="343"/>
                  </a:cubicBezTo>
                  <a:cubicBezTo>
                    <a:pt x="261" y="343"/>
                    <a:pt x="261" y="343"/>
                    <a:pt x="260" y="343"/>
                  </a:cubicBezTo>
                  <a:cubicBezTo>
                    <a:pt x="260" y="343"/>
                    <a:pt x="259" y="343"/>
                    <a:pt x="257" y="342"/>
                  </a:cubicBezTo>
                  <a:cubicBezTo>
                    <a:pt x="253" y="340"/>
                    <a:pt x="252" y="339"/>
                    <a:pt x="249" y="338"/>
                  </a:cubicBezTo>
                  <a:cubicBezTo>
                    <a:pt x="248" y="338"/>
                    <a:pt x="248" y="338"/>
                    <a:pt x="247" y="338"/>
                  </a:cubicBezTo>
                  <a:cubicBezTo>
                    <a:pt x="245" y="338"/>
                    <a:pt x="244" y="340"/>
                    <a:pt x="240" y="343"/>
                  </a:cubicBezTo>
                  <a:cubicBezTo>
                    <a:pt x="238" y="344"/>
                    <a:pt x="238" y="345"/>
                    <a:pt x="241" y="347"/>
                  </a:cubicBezTo>
                  <a:cubicBezTo>
                    <a:pt x="243" y="349"/>
                    <a:pt x="242" y="350"/>
                    <a:pt x="248" y="352"/>
                  </a:cubicBezTo>
                  <a:cubicBezTo>
                    <a:pt x="250" y="353"/>
                    <a:pt x="250" y="355"/>
                    <a:pt x="245" y="356"/>
                  </a:cubicBezTo>
                  <a:cubicBezTo>
                    <a:pt x="243" y="357"/>
                    <a:pt x="242" y="357"/>
                    <a:pt x="242" y="357"/>
                  </a:cubicBezTo>
                  <a:cubicBezTo>
                    <a:pt x="240" y="357"/>
                    <a:pt x="240" y="356"/>
                    <a:pt x="235" y="356"/>
                  </a:cubicBezTo>
                  <a:cubicBezTo>
                    <a:pt x="235" y="356"/>
                    <a:pt x="234" y="359"/>
                    <a:pt x="235" y="359"/>
                  </a:cubicBezTo>
                  <a:cubicBezTo>
                    <a:pt x="237" y="359"/>
                    <a:pt x="234" y="361"/>
                    <a:pt x="237" y="368"/>
                  </a:cubicBezTo>
                  <a:cubicBezTo>
                    <a:pt x="238" y="370"/>
                    <a:pt x="236" y="370"/>
                    <a:pt x="230" y="375"/>
                  </a:cubicBezTo>
                  <a:cubicBezTo>
                    <a:pt x="229" y="376"/>
                    <a:pt x="230" y="378"/>
                    <a:pt x="236" y="379"/>
                  </a:cubicBezTo>
                  <a:cubicBezTo>
                    <a:pt x="240" y="380"/>
                    <a:pt x="240" y="379"/>
                    <a:pt x="242" y="383"/>
                  </a:cubicBezTo>
                  <a:cubicBezTo>
                    <a:pt x="242" y="384"/>
                    <a:pt x="237" y="384"/>
                    <a:pt x="242" y="389"/>
                  </a:cubicBezTo>
                  <a:cubicBezTo>
                    <a:pt x="242" y="390"/>
                    <a:pt x="243" y="390"/>
                    <a:pt x="243" y="390"/>
                  </a:cubicBezTo>
                  <a:cubicBezTo>
                    <a:pt x="244" y="390"/>
                    <a:pt x="244" y="390"/>
                    <a:pt x="245" y="390"/>
                  </a:cubicBezTo>
                  <a:cubicBezTo>
                    <a:pt x="245" y="389"/>
                    <a:pt x="246" y="389"/>
                    <a:pt x="247" y="389"/>
                  </a:cubicBezTo>
                  <a:cubicBezTo>
                    <a:pt x="248" y="389"/>
                    <a:pt x="248" y="389"/>
                    <a:pt x="248" y="389"/>
                  </a:cubicBezTo>
                  <a:cubicBezTo>
                    <a:pt x="249" y="389"/>
                    <a:pt x="250" y="389"/>
                    <a:pt x="251" y="389"/>
                  </a:cubicBezTo>
                  <a:cubicBezTo>
                    <a:pt x="253" y="389"/>
                    <a:pt x="253" y="389"/>
                    <a:pt x="259" y="384"/>
                  </a:cubicBezTo>
                  <a:cubicBezTo>
                    <a:pt x="262" y="383"/>
                    <a:pt x="261" y="384"/>
                    <a:pt x="267" y="382"/>
                  </a:cubicBezTo>
                  <a:cubicBezTo>
                    <a:pt x="273" y="381"/>
                    <a:pt x="275" y="379"/>
                    <a:pt x="278" y="377"/>
                  </a:cubicBezTo>
                  <a:cubicBezTo>
                    <a:pt x="280" y="375"/>
                    <a:pt x="277" y="375"/>
                    <a:pt x="273" y="371"/>
                  </a:cubicBezTo>
                  <a:cubicBezTo>
                    <a:pt x="272" y="370"/>
                    <a:pt x="271" y="368"/>
                    <a:pt x="267" y="366"/>
                  </a:cubicBezTo>
                  <a:cubicBezTo>
                    <a:pt x="262" y="363"/>
                    <a:pt x="264" y="363"/>
                    <a:pt x="257" y="360"/>
                  </a:cubicBezTo>
                  <a:cubicBezTo>
                    <a:pt x="255" y="359"/>
                    <a:pt x="256" y="356"/>
                    <a:pt x="257" y="354"/>
                  </a:cubicBezTo>
                  <a:cubicBezTo>
                    <a:pt x="258" y="354"/>
                    <a:pt x="258" y="353"/>
                    <a:pt x="258" y="353"/>
                  </a:cubicBezTo>
                  <a:cubicBezTo>
                    <a:pt x="258" y="353"/>
                    <a:pt x="259" y="355"/>
                    <a:pt x="262" y="356"/>
                  </a:cubicBezTo>
                  <a:cubicBezTo>
                    <a:pt x="264" y="358"/>
                    <a:pt x="265" y="359"/>
                    <a:pt x="269" y="359"/>
                  </a:cubicBezTo>
                  <a:cubicBezTo>
                    <a:pt x="273" y="360"/>
                    <a:pt x="273" y="361"/>
                    <a:pt x="280" y="364"/>
                  </a:cubicBezTo>
                  <a:cubicBezTo>
                    <a:pt x="281" y="364"/>
                    <a:pt x="282" y="364"/>
                    <a:pt x="283" y="364"/>
                  </a:cubicBezTo>
                  <a:cubicBezTo>
                    <a:pt x="284" y="364"/>
                    <a:pt x="286" y="364"/>
                    <a:pt x="292" y="363"/>
                  </a:cubicBezTo>
                  <a:cubicBezTo>
                    <a:pt x="292" y="363"/>
                    <a:pt x="292" y="363"/>
                    <a:pt x="293" y="363"/>
                  </a:cubicBezTo>
                  <a:cubicBezTo>
                    <a:pt x="295" y="363"/>
                    <a:pt x="295" y="364"/>
                    <a:pt x="297" y="368"/>
                  </a:cubicBezTo>
                  <a:cubicBezTo>
                    <a:pt x="297" y="368"/>
                    <a:pt x="296" y="372"/>
                    <a:pt x="295" y="373"/>
                  </a:cubicBezTo>
                  <a:cubicBezTo>
                    <a:pt x="295" y="374"/>
                    <a:pt x="293" y="376"/>
                    <a:pt x="293" y="382"/>
                  </a:cubicBezTo>
                  <a:cubicBezTo>
                    <a:pt x="293" y="383"/>
                    <a:pt x="293" y="383"/>
                    <a:pt x="294" y="383"/>
                  </a:cubicBezTo>
                  <a:cubicBezTo>
                    <a:pt x="296" y="383"/>
                    <a:pt x="298" y="382"/>
                    <a:pt x="299" y="382"/>
                  </a:cubicBezTo>
                  <a:cubicBezTo>
                    <a:pt x="299" y="382"/>
                    <a:pt x="299" y="382"/>
                    <a:pt x="300" y="382"/>
                  </a:cubicBezTo>
                  <a:cubicBezTo>
                    <a:pt x="302" y="382"/>
                    <a:pt x="301" y="387"/>
                    <a:pt x="302" y="389"/>
                  </a:cubicBezTo>
                  <a:cubicBezTo>
                    <a:pt x="303" y="391"/>
                    <a:pt x="302" y="393"/>
                    <a:pt x="300" y="393"/>
                  </a:cubicBezTo>
                  <a:cubicBezTo>
                    <a:pt x="299" y="393"/>
                    <a:pt x="298" y="393"/>
                    <a:pt x="297" y="392"/>
                  </a:cubicBezTo>
                  <a:cubicBezTo>
                    <a:pt x="297" y="392"/>
                    <a:pt x="296" y="388"/>
                    <a:pt x="293" y="388"/>
                  </a:cubicBezTo>
                  <a:cubicBezTo>
                    <a:pt x="292" y="388"/>
                    <a:pt x="292" y="388"/>
                    <a:pt x="291" y="389"/>
                  </a:cubicBezTo>
                  <a:cubicBezTo>
                    <a:pt x="291" y="389"/>
                    <a:pt x="289" y="391"/>
                    <a:pt x="290" y="396"/>
                  </a:cubicBezTo>
                  <a:cubicBezTo>
                    <a:pt x="291" y="400"/>
                    <a:pt x="289" y="397"/>
                    <a:pt x="296" y="404"/>
                  </a:cubicBezTo>
                  <a:cubicBezTo>
                    <a:pt x="296" y="404"/>
                    <a:pt x="292" y="406"/>
                    <a:pt x="286" y="407"/>
                  </a:cubicBezTo>
                  <a:cubicBezTo>
                    <a:pt x="286" y="407"/>
                    <a:pt x="281" y="409"/>
                    <a:pt x="279" y="409"/>
                  </a:cubicBezTo>
                  <a:cubicBezTo>
                    <a:pt x="279" y="409"/>
                    <a:pt x="278" y="408"/>
                    <a:pt x="278" y="408"/>
                  </a:cubicBezTo>
                  <a:cubicBezTo>
                    <a:pt x="277" y="408"/>
                    <a:pt x="277" y="408"/>
                    <a:pt x="276" y="408"/>
                  </a:cubicBezTo>
                  <a:cubicBezTo>
                    <a:pt x="274" y="408"/>
                    <a:pt x="272" y="408"/>
                    <a:pt x="270" y="408"/>
                  </a:cubicBezTo>
                  <a:cubicBezTo>
                    <a:pt x="268" y="408"/>
                    <a:pt x="266" y="412"/>
                    <a:pt x="271" y="416"/>
                  </a:cubicBezTo>
                  <a:cubicBezTo>
                    <a:pt x="275" y="419"/>
                    <a:pt x="274" y="420"/>
                    <a:pt x="274" y="420"/>
                  </a:cubicBezTo>
                  <a:cubicBezTo>
                    <a:pt x="274" y="420"/>
                    <a:pt x="270" y="419"/>
                    <a:pt x="267" y="419"/>
                  </a:cubicBezTo>
                  <a:cubicBezTo>
                    <a:pt x="264" y="419"/>
                    <a:pt x="263" y="421"/>
                    <a:pt x="257" y="424"/>
                  </a:cubicBezTo>
                  <a:cubicBezTo>
                    <a:pt x="257" y="424"/>
                    <a:pt x="260" y="424"/>
                    <a:pt x="258" y="428"/>
                  </a:cubicBezTo>
                  <a:cubicBezTo>
                    <a:pt x="256" y="431"/>
                    <a:pt x="263" y="430"/>
                    <a:pt x="263" y="431"/>
                  </a:cubicBezTo>
                  <a:cubicBezTo>
                    <a:pt x="263" y="432"/>
                    <a:pt x="259" y="433"/>
                    <a:pt x="256" y="435"/>
                  </a:cubicBezTo>
                  <a:cubicBezTo>
                    <a:pt x="255" y="436"/>
                    <a:pt x="254" y="438"/>
                    <a:pt x="256" y="439"/>
                  </a:cubicBezTo>
                  <a:cubicBezTo>
                    <a:pt x="259" y="441"/>
                    <a:pt x="256" y="444"/>
                    <a:pt x="264" y="447"/>
                  </a:cubicBezTo>
                  <a:cubicBezTo>
                    <a:pt x="265" y="448"/>
                    <a:pt x="263" y="450"/>
                    <a:pt x="263" y="450"/>
                  </a:cubicBezTo>
                  <a:cubicBezTo>
                    <a:pt x="263" y="450"/>
                    <a:pt x="264" y="456"/>
                    <a:pt x="263" y="458"/>
                  </a:cubicBezTo>
                  <a:cubicBezTo>
                    <a:pt x="261" y="460"/>
                    <a:pt x="262" y="458"/>
                    <a:pt x="255" y="462"/>
                  </a:cubicBezTo>
                  <a:cubicBezTo>
                    <a:pt x="253" y="464"/>
                    <a:pt x="256" y="464"/>
                    <a:pt x="264" y="466"/>
                  </a:cubicBezTo>
                  <a:cubicBezTo>
                    <a:pt x="265" y="467"/>
                    <a:pt x="265" y="466"/>
                    <a:pt x="263" y="469"/>
                  </a:cubicBezTo>
                  <a:cubicBezTo>
                    <a:pt x="263" y="469"/>
                    <a:pt x="263" y="471"/>
                    <a:pt x="269" y="472"/>
                  </a:cubicBezTo>
                  <a:cubicBezTo>
                    <a:pt x="269" y="472"/>
                    <a:pt x="269" y="472"/>
                    <a:pt x="269" y="472"/>
                  </a:cubicBezTo>
                  <a:cubicBezTo>
                    <a:pt x="272" y="472"/>
                    <a:pt x="272" y="470"/>
                    <a:pt x="276" y="469"/>
                  </a:cubicBezTo>
                  <a:cubicBezTo>
                    <a:pt x="277" y="469"/>
                    <a:pt x="278" y="469"/>
                    <a:pt x="278" y="469"/>
                  </a:cubicBezTo>
                  <a:cubicBezTo>
                    <a:pt x="279" y="469"/>
                    <a:pt x="277" y="470"/>
                    <a:pt x="278" y="473"/>
                  </a:cubicBezTo>
                  <a:cubicBezTo>
                    <a:pt x="278" y="473"/>
                    <a:pt x="274" y="474"/>
                    <a:pt x="275" y="478"/>
                  </a:cubicBezTo>
                  <a:cubicBezTo>
                    <a:pt x="275" y="478"/>
                    <a:pt x="275" y="478"/>
                    <a:pt x="275" y="478"/>
                  </a:cubicBezTo>
                  <a:cubicBezTo>
                    <a:pt x="277" y="480"/>
                    <a:pt x="275" y="478"/>
                    <a:pt x="275" y="482"/>
                  </a:cubicBezTo>
                  <a:cubicBezTo>
                    <a:pt x="276" y="487"/>
                    <a:pt x="271" y="484"/>
                    <a:pt x="273" y="487"/>
                  </a:cubicBezTo>
                  <a:cubicBezTo>
                    <a:pt x="273" y="487"/>
                    <a:pt x="274" y="487"/>
                    <a:pt x="276" y="487"/>
                  </a:cubicBezTo>
                  <a:cubicBezTo>
                    <a:pt x="277" y="487"/>
                    <a:pt x="278" y="487"/>
                    <a:pt x="278" y="487"/>
                  </a:cubicBezTo>
                  <a:cubicBezTo>
                    <a:pt x="278" y="487"/>
                    <a:pt x="279" y="487"/>
                    <a:pt x="279" y="487"/>
                  </a:cubicBezTo>
                  <a:cubicBezTo>
                    <a:pt x="279" y="487"/>
                    <a:pt x="279" y="487"/>
                    <a:pt x="279" y="487"/>
                  </a:cubicBezTo>
                  <a:cubicBezTo>
                    <a:pt x="279" y="487"/>
                    <a:pt x="280" y="487"/>
                    <a:pt x="280" y="487"/>
                  </a:cubicBezTo>
                  <a:cubicBezTo>
                    <a:pt x="280" y="487"/>
                    <a:pt x="281" y="487"/>
                    <a:pt x="282" y="488"/>
                  </a:cubicBezTo>
                  <a:cubicBezTo>
                    <a:pt x="284" y="488"/>
                    <a:pt x="281" y="492"/>
                    <a:pt x="281" y="492"/>
                  </a:cubicBezTo>
                  <a:cubicBezTo>
                    <a:pt x="281" y="492"/>
                    <a:pt x="277" y="497"/>
                    <a:pt x="278" y="499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78" y="499"/>
                    <a:pt x="280" y="498"/>
                    <a:pt x="287" y="495"/>
                  </a:cubicBezTo>
                  <a:cubicBezTo>
                    <a:pt x="291" y="493"/>
                    <a:pt x="288" y="493"/>
                    <a:pt x="292" y="490"/>
                  </a:cubicBezTo>
                  <a:cubicBezTo>
                    <a:pt x="295" y="489"/>
                    <a:pt x="296" y="488"/>
                    <a:pt x="297" y="488"/>
                  </a:cubicBezTo>
                  <a:cubicBezTo>
                    <a:pt x="297" y="488"/>
                    <a:pt x="298" y="488"/>
                    <a:pt x="299" y="488"/>
                  </a:cubicBezTo>
                  <a:cubicBezTo>
                    <a:pt x="301" y="489"/>
                    <a:pt x="298" y="492"/>
                    <a:pt x="299" y="498"/>
                  </a:cubicBezTo>
                  <a:cubicBezTo>
                    <a:pt x="300" y="499"/>
                    <a:pt x="296" y="501"/>
                    <a:pt x="288" y="502"/>
                  </a:cubicBezTo>
                  <a:cubicBezTo>
                    <a:pt x="290" y="506"/>
                    <a:pt x="290" y="506"/>
                    <a:pt x="290" y="506"/>
                  </a:cubicBezTo>
                  <a:cubicBezTo>
                    <a:pt x="290" y="506"/>
                    <a:pt x="288" y="507"/>
                    <a:pt x="285" y="507"/>
                  </a:cubicBezTo>
                  <a:cubicBezTo>
                    <a:pt x="284" y="507"/>
                    <a:pt x="282" y="506"/>
                    <a:pt x="281" y="506"/>
                  </a:cubicBezTo>
                  <a:cubicBezTo>
                    <a:pt x="283" y="511"/>
                    <a:pt x="283" y="511"/>
                    <a:pt x="283" y="511"/>
                  </a:cubicBezTo>
                  <a:cubicBezTo>
                    <a:pt x="285" y="516"/>
                    <a:pt x="285" y="516"/>
                    <a:pt x="285" y="516"/>
                  </a:cubicBezTo>
                  <a:cubicBezTo>
                    <a:pt x="285" y="516"/>
                    <a:pt x="287" y="517"/>
                    <a:pt x="293" y="518"/>
                  </a:cubicBezTo>
                  <a:cubicBezTo>
                    <a:pt x="293" y="518"/>
                    <a:pt x="292" y="520"/>
                    <a:pt x="292" y="523"/>
                  </a:cubicBezTo>
                  <a:cubicBezTo>
                    <a:pt x="291" y="525"/>
                    <a:pt x="292" y="528"/>
                    <a:pt x="296" y="528"/>
                  </a:cubicBezTo>
                  <a:cubicBezTo>
                    <a:pt x="296" y="528"/>
                    <a:pt x="297" y="528"/>
                    <a:pt x="297" y="527"/>
                  </a:cubicBezTo>
                  <a:cubicBezTo>
                    <a:pt x="298" y="527"/>
                    <a:pt x="298" y="527"/>
                    <a:pt x="298" y="527"/>
                  </a:cubicBezTo>
                  <a:cubicBezTo>
                    <a:pt x="300" y="527"/>
                    <a:pt x="300" y="528"/>
                    <a:pt x="298" y="531"/>
                  </a:cubicBezTo>
                  <a:cubicBezTo>
                    <a:pt x="298" y="531"/>
                    <a:pt x="298" y="534"/>
                    <a:pt x="302" y="538"/>
                  </a:cubicBezTo>
                  <a:cubicBezTo>
                    <a:pt x="303" y="539"/>
                    <a:pt x="303" y="539"/>
                    <a:pt x="303" y="539"/>
                  </a:cubicBezTo>
                  <a:cubicBezTo>
                    <a:pt x="304" y="539"/>
                    <a:pt x="304" y="538"/>
                    <a:pt x="305" y="537"/>
                  </a:cubicBezTo>
                  <a:cubicBezTo>
                    <a:pt x="306" y="536"/>
                    <a:pt x="307" y="535"/>
                    <a:pt x="308" y="535"/>
                  </a:cubicBezTo>
                  <a:cubicBezTo>
                    <a:pt x="308" y="535"/>
                    <a:pt x="308" y="535"/>
                    <a:pt x="309" y="535"/>
                  </a:cubicBezTo>
                  <a:cubicBezTo>
                    <a:pt x="309" y="535"/>
                    <a:pt x="307" y="538"/>
                    <a:pt x="307" y="540"/>
                  </a:cubicBezTo>
                  <a:cubicBezTo>
                    <a:pt x="307" y="541"/>
                    <a:pt x="307" y="544"/>
                    <a:pt x="310" y="544"/>
                  </a:cubicBezTo>
                  <a:cubicBezTo>
                    <a:pt x="310" y="544"/>
                    <a:pt x="311" y="544"/>
                    <a:pt x="312" y="543"/>
                  </a:cubicBezTo>
                  <a:cubicBezTo>
                    <a:pt x="312" y="543"/>
                    <a:pt x="315" y="541"/>
                    <a:pt x="317" y="541"/>
                  </a:cubicBezTo>
                  <a:cubicBezTo>
                    <a:pt x="318" y="541"/>
                    <a:pt x="318" y="541"/>
                    <a:pt x="318" y="541"/>
                  </a:cubicBezTo>
                  <a:cubicBezTo>
                    <a:pt x="320" y="541"/>
                    <a:pt x="318" y="541"/>
                    <a:pt x="318" y="547"/>
                  </a:cubicBezTo>
                  <a:cubicBezTo>
                    <a:pt x="318" y="547"/>
                    <a:pt x="320" y="545"/>
                    <a:pt x="323" y="545"/>
                  </a:cubicBezTo>
                  <a:cubicBezTo>
                    <a:pt x="323" y="545"/>
                    <a:pt x="324" y="545"/>
                    <a:pt x="324" y="545"/>
                  </a:cubicBezTo>
                  <a:cubicBezTo>
                    <a:pt x="324" y="545"/>
                    <a:pt x="325" y="550"/>
                    <a:pt x="326" y="555"/>
                  </a:cubicBezTo>
                  <a:cubicBezTo>
                    <a:pt x="326" y="555"/>
                    <a:pt x="326" y="555"/>
                    <a:pt x="326" y="555"/>
                  </a:cubicBezTo>
                  <a:cubicBezTo>
                    <a:pt x="327" y="557"/>
                    <a:pt x="327" y="557"/>
                    <a:pt x="327" y="557"/>
                  </a:cubicBezTo>
                  <a:cubicBezTo>
                    <a:pt x="327" y="557"/>
                    <a:pt x="327" y="557"/>
                    <a:pt x="327" y="557"/>
                  </a:cubicBezTo>
                  <a:cubicBezTo>
                    <a:pt x="327" y="557"/>
                    <a:pt x="328" y="557"/>
                    <a:pt x="328" y="557"/>
                  </a:cubicBezTo>
                  <a:cubicBezTo>
                    <a:pt x="328" y="557"/>
                    <a:pt x="329" y="557"/>
                    <a:pt x="331" y="558"/>
                  </a:cubicBezTo>
                  <a:cubicBezTo>
                    <a:pt x="331" y="558"/>
                    <a:pt x="331" y="558"/>
                    <a:pt x="331" y="558"/>
                  </a:cubicBezTo>
                  <a:cubicBezTo>
                    <a:pt x="331" y="558"/>
                    <a:pt x="331" y="558"/>
                    <a:pt x="332" y="558"/>
                  </a:cubicBezTo>
                  <a:cubicBezTo>
                    <a:pt x="332" y="558"/>
                    <a:pt x="331" y="558"/>
                    <a:pt x="331" y="559"/>
                  </a:cubicBezTo>
                  <a:cubicBezTo>
                    <a:pt x="332" y="559"/>
                    <a:pt x="332" y="560"/>
                    <a:pt x="332" y="560"/>
                  </a:cubicBezTo>
                  <a:cubicBezTo>
                    <a:pt x="331" y="560"/>
                    <a:pt x="331" y="560"/>
                    <a:pt x="331" y="559"/>
                  </a:cubicBezTo>
                  <a:cubicBezTo>
                    <a:pt x="330" y="560"/>
                    <a:pt x="330" y="561"/>
                    <a:pt x="330" y="563"/>
                  </a:cubicBezTo>
                  <a:cubicBezTo>
                    <a:pt x="330" y="563"/>
                    <a:pt x="330" y="565"/>
                    <a:pt x="335" y="567"/>
                  </a:cubicBezTo>
                  <a:cubicBezTo>
                    <a:pt x="336" y="567"/>
                    <a:pt x="335" y="569"/>
                    <a:pt x="336" y="572"/>
                  </a:cubicBezTo>
                  <a:cubicBezTo>
                    <a:pt x="336" y="572"/>
                    <a:pt x="337" y="573"/>
                    <a:pt x="338" y="573"/>
                  </a:cubicBezTo>
                  <a:cubicBezTo>
                    <a:pt x="340" y="573"/>
                    <a:pt x="341" y="573"/>
                    <a:pt x="343" y="571"/>
                  </a:cubicBezTo>
                  <a:cubicBezTo>
                    <a:pt x="343" y="571"/>
                    <a:pt x="343" y="571"/>
                    <a:pt x="343" y="571"/>
                  </a:cubicBezTo>
                  <a:cubicBezTo>
                    <a:pt x="344" y="570"/>
                    <a:pt x="344" y="570"/>
                    <a:pt x="344" y="570"/>
                  </a:cubicBezTo>
                  <a:cubicBezTo>
                    <a:pt x="344" y="570"/>
                    <a:pt x="345" y="570"/>
                    <a:pt x="345" y="570"/>
                  </a:cubicBezTo>
                  <a:cubicBezTo>
                    <a:pt x="345" y="570"/>
                    <a:pt x="345" y="570"/>
                    <a:pt x="345" y="570"/>
                  </a:cubicBezTo>
                  <a:cubicBezTo>
                    <a:pt x="345" y="570"/>
                    <a:pt x="345" y="570"/>
                    <a:pt x="345" y="570"/>
                  </a:cubicBezTo>
                  <a:cubicBezTo>
                    <a:pt x="345" y="570"/>
                    <a:pt x="346" y="572"/>
                    <a:pt x="349" y="572"/>
                  </a:cubicBezTo>
                  <a:cubicBezTo>
                    <a:pt x="350" y="572"/>
                    <a:pt x="350" y="572"/>
                    <a:pt x="350" y="572"/>
                  </a:cubicBezTo>
                  <a:cubicBezTo>
                    <a:pt x="352" y="572"/>
                    <a:pt x="352" y="570"/>
                    <a:pt x="354" y="565"/>
                  </a:cubicBezTo>
                  <a:cubicBezTo>
                    <a:pt x="355" y="563"/>
                    <a:pt x="356" y="564"/>
                    <a:pt x="361" y="561"/>
                  </a:cubicBezTo>
                  <a:cubicBezTo>
                    <a:pt x="362" y="560"/>
                    <a:pt x="363" y="560"/>
                    <a:pt x="363" y="560"/>
                  </a:cubicBezTo>
                  <a:cubicBezTo>
                    <a:pt x="364" y="560"/>
                    <a:pt x="361" y="563"/>
                    <a:pt x="363" y="569"/>
                  </a:cubicBezTo>
                  <a:cubicBezTo>
                    <a:pt x="363" y="569"/>
                    <a:pt x="363" y="571"/>
                    <a:pt x="358" y="573"/>
                  </a:cubicBezTo>
                  <a:cubicBezTo>
                    <a:pt x="358" y="573"/>
                    <a:pt x="358" y="573"/>
                    <a:pt x="358" y="573"/>
                  </a:cubicBezTo>
                  <a:cubicBezTo>
                    <a:pt x="358" y="573"/>
                    <a:pt x="358" y="573"/>
                    <a:pt x="358" y="573"/>
                  </a:cubicBezTo>
                  <a:cubicBezTo>
                    <a:pt x="358" y="573"/>
                    <a:pt x="358" y="573"/>
                    <a:pt x="366" y="574"/>
                  </a:cubicBezTo>
                  <a:cubicBezTo>
                    <a:pt x="366" y="574"/>
                    <a:pt x="366" y="577"/>
                    <a:pt x="371" y="577"/>
                  </a:cubicBezTo>
                  <a:cubicBezTo>
                    <a:pt x="371" y="577"/>
                    <a:pt x="372" y="577"/>
                    <a:pt x="372" y="577"/>
                  </a:cubicBezTo>
                  <a:cubicBezTo>
                    <a:pt x="372" y="577"/>
                    <a:pt x="372" y="576"/>
                    <a:pt x="374" y="576"/>
                  </a:cubicBezTo>
                  <a:cubicBezTo>
                    <a:pt x="375" y="576"/>
                    <a:pt x="375" y="576"/>
                    <a:pt x="376" y="576"/>
                  </a:cubicBezTo>
                  <a:cubicBezTo>
                    <a:pt x="376" y="576"/>
                    <a:pt x="376" y="576"/>
                    <a:pt x="376" y="576"/>
                  </a:cubicBezTo>
                  <a:cubicBezTo>
                    <a:pt x="376" y="576"/>
                    <a:pt x="377" y="576"/>
                    <a:pt x="378" y="576"/>
                  </a:cubicBezTo>
                  <a:cubicBezTo>
                    <a:pt x="378" y="575"/>
                    <a:pt x="379" y="575"/>
                    <a:pt x="379" y="575"/>
                  </a:cubicBezTo>
                  <a:cubicBezTo>
                    <a:pt x="380" y="575"/>
                    <a:pt x="380" y="575"/>
                    <a:pt x="380" y="576"/>
                  </a:cubicBezTo>
                  <a:cubicBezTo>
                    <a:pt x="380" y="576"/>
                    <a:pt x="380" y="579"/>
                    <a:pt x="377" y="583"/>
                  </a:cubicBezTo>
                  <a:cubicBezTo>
                    <a:pt x="376" y="585"/>
                    <a:pt x="382" y="587"/>
                    <a:pt x="383" y="587"/>
                  </a:cubicBezTo>
                  <a:cubicBezTo>
                    <a:pt x="383" y="587"/>
                    <a:pt x="383" y="587"/>
                    <a:pt x="383" y="587"/>
                  </a:cubicBezTo>
                  <a:cubicBezTo>
                    <a:pt x="384" y="587"/>
                    <a:pt x="384" y="585"/>
                    <a:pt x="384" y="583"/>
                  </a:cubicBezTo>
                  <a:cubicBezTo>
                    <a:pt x="384" y="582"/>
                    <a:pt x="385" y="581"/>
                    <a:pt x="386" y="581"/>
                  </a:cubicBezTo>
                  <a:cubicBezTo>
                    <a:pt x="387" y="581"/>
                    <a:pt x="388" y="581"/>
                    <a:pt x="389" y="582"/>
                  </a:cubicBezTo>
                  <a:cubicBezTo>
                    <a:pt x="389" y="582"/>
                    <a:pt x="389" y="586"/>
                    <a:pt x="391" y="588"/>
                  </a:cubicBezTo>
                  <a:cubicBezTo>
                    <a:pt x="391" y="589"/>
                    <a:pt x="392" y="589"/>
                    <a:pt x="394" y="589"/>
                  </a:cubicBezTo>
                  <a:cubicBezTo>
                    <a:pt x="395" y="589"/>
                    <a:pt x="398" y="589"/>
                    <a:pt x="403" y="587"/>
                  </a:cubicBezTo>
                  <a:cubicBezTo>
                    <a:pt x="402" y="587"/>
                    <a:pt x="402" y="587"/>
                    <a:pt x="402" y="587"/>
                  </a:cubicBezTo>
                  <a:cubicBezTo>
                    <a:pt x="402" y="587"/>
                    <a:pt x="403" y="587"/>
                    <a:pt x="404" y="587"/>
                  </a:cubicBezTo>
                  <a:cubicBezTo>
                    <a:pt x="404" y="587"/>
                    <a:pt x="404" y="587"/>
                    <a:pt x="404" y="587"/>
                  </a:cubicBezTo>
                  <a:cubicBezTo>
                    <a:pt x="404" y="586"/>
                    <a:pt x="403" y="586"/>
                    <a:pt x="403" y="584"/>
                  </a:cubicBezTo>
                  <a:cubicBezTo>
                    <a:pt x="400" y="581"/>
                    <a:pt x="400" y="581"/>
                    <a:pt x="400" y="581"/>
                  </a:cubicBezTo>
                  <a:cubicBezTo>
                    <a:pt x="400" y="581"/>
                    <a:pt x="399" y="577"/>
                    <a:pt x="394" y="575"/>
                  </a:cubicBezTo>
                  <a:cubicBezTo>
                    <a:pt x="390" y="573"/>
                    <a:pt x="393" y="573"/>
                    <a:pt x="399" y="571"/>
                  </a:cubicBezTo>
                  <a:cubicBezTo>
                    <a:pt x="399" y="571"/>
                    <a:pt x="399" y="571"/>
                    <a:pt x="399" y="571"/>
                  </a:cubicBezTo>
                  <a:cubicBezTo>
                    <a:pt x="402" y="569"/>
                    <a:pt x="399" y="571"/>
                    <a:pt x="399" y="565"/>
                  </a:cubicBezTo>
                  <a:cubicBezTo>
                    <a:pt x="399" y="561"/>
                    <a:pt x="398" y="561"/>
                    <a:pt x="399" y="561"/>
                  </a:cubicBezTo>
                  <a:cubicBezTo>
                    <a:pt x="399" y="561"/>
                    <a:pt x="399" y="561"/>
                    <a:pt x="399" y="561"/>
                  </a:cubicBezTo>
                  <a:cubicBezTo>
                    <a:pt x="399" y="561"/>
                    <a:pt x="399" y="561"/>
                    <a:pt x="399" y="561"/>
                  </a:cubicBezTo>
                  <a:cubicBezTo>
                    <a:pt x="400" y="561"/>
                    <a:pt x="401" y="561"/>
                    <a:pt x="402" y="560"/>
                  </a:cubicBezTo>
                  <a:cubicBezTo>
                    <a:pt x="406" y="557"/>
                    <a:pt x="402" y="560"/>
                    <a:pt x="406" y="557"/>
                  </a:cubicBezTo>
                  <a:cubicBezTo>
                    <a:pt x="410" y="554"/>
                    <a:pt x="408" y="553"/>
                    <a:pt x="409" y="551"/>
                  </a:cubicBezTo>
                  <a:cubicBezTo>
                    <a:pt x="410" y="548"/>
                    <a:pt x="409" y="544"/>
                    <a:pt x="412" y="541"/>
                  </a:cubicBezTo>
                  <a:cubicBezTo>
                    <a:pt x="414" y="539"/>
                    <a:pt x="414" y="540"/>
                    <a:pt x="416" y="537"/>
                  </a:cubicBezTo>
                  <a:cubicBezTo>
                    <a:pt x="419" y="535"/>
                    <a:pt x="414" y="536"/>
                    <a:pt x="414" y="533"/>
                  </a:cubicBezTo>
                  <a:cubicBezTo>
                    <a:pt x="413" y="529"/>
                    <a:pt x="413" y="529"/>
                    <a:pt x="420" y="526"/>
                  </a:cubicBezTo>
                  <a:cubicBezTo>
                    <a:pt x="421" y="526"/>
                    <a:pt x="421" y="525"/>
                    <a:pt x="422" y="522"/>
                  </a:cubicBezTo>
                  <a:cubicBezTo>
                    <a:pt x="422" y="520"/>
                    <a:pt x="422" y="522"/>
                    <a:pt x="426" y="517"/>
                  </a:cubicBezTo>
                  <a:cubicBezTo>
                    <a:pt x="428" y="515"/>
                    <a:pt x="428" y="515"/>
                    <a:pt x="428" y="515"/>
                  </a:cubicBezTo>
                  <a:cubicBezTo>
                    <a:pt x="427" y="515"/>
                    <a:pt x="427" y="515"/>
                    <a:pt x="427" y="515"/>
                  </a:cubicBezTo>
                  <a:cubicBezTo>
                    <a:pt x="427" y="515"/>
                    <a:pt x="427" y="515"/>
                    <a:pt x="426" y="515"/>
                  </a:cubicBezTo>
                  <a:cubicBezTo>
                    <a:pt x="425" y="515"/>
                    <a:pt x="423" y="514"/>
                    <a:pt x="422" y="513"/>
                  </a:cubicBezTo>
                  <a:cubicBezTo>
                    <a:pt x="422" y="513"/>
                    <a:pt x="423" y="514"/>
                    <a:pt x="427" y="514"/>
                  </a:cubicBezTo>
                  <a:cubicBezTo>
                    <a:pt x="428" y="514"/>
                    <a:pt x="429" y="514"/>
                    <a:pt x="431" y="513"/>
                  </a:cubicBezTo>
                  <a:cubicBezTo>
                    <a:pt x="433" y="513"/>
                    <a:pt x="429" y="510"/>
                    <a:pt x="431" y="507"/>
                  </a:cubicBezTo>
                  <a:cubicBezTo>
                    <a:pt x="432" y="504"/>
                    <a:pt x="435" y="505"/>
                    <a:pt x="436" y="502"/>
                  </a:cubicBezTo>
                  <a:cubicBezTo>
                    <a:pt x="436" y="502"/>
                    <a:pt x="431" y="500"/>
                    <a:pt x="427" y="499"/>
                  </a:cubicBezTo>
                  <a:cubicBezTo>
                    <a:pt x="422" y="499"/>
                    <a:pt x="421" y="497"/>
                    <a:pt x="420" y="496"/>
                  </a:cubicBezTo>
                  <a:cubicBezTo>
                    <a:pt x="419" y="496"/>
                    <a:pt x="420" y="496"/>
                    <a:pt x="421" y="496"/>
                  </a:cubicBezTo>
                  <a:cubicBezTo>
                    <a:pt x="423" y="496"/>
                    <a:pt x="426" y="496"/>
                    <a:pt x="428" y="496"/>
                  </a:cubicBezTo>
                  <a:cubicBezTo>
                    <a:pt x="431" y="496"/>
                    <a:pt x="432" y="495"/>
                    <a:pt x="434" y="495"/>
                  </a:cubicBezTo>
                  <a:cubicBezTo>
                    <a:pt x="435" y="495"/>
                    <a:pt x="436" y="495"/>
                    <a:pt x="437" y="496"/>
                  </a:cubicBezTo>
                  <a:cubicBezTo>
                    <a:pt x="438" y="496"/>
                    <a:pt x="438" y="496"/>
                    <a:pt x="438" y="496"/>
                  </a:cubicBezTo>
                  <a:cubicBezTo>
                    <a:pt x="441" y="496"/>
                    <a:pt x="439" y="492"/>
                    <a:pt x="438" y="489"/>
                  </a:cubicBezTo>
                  <a:cubicBezTo>
                    <a:pt x="438" y="485"/>
                    <a:pt x="438" y="487"/>
                    <a:pt x="436" y="485"/>
                  </a:cubicBezTo>
                  <a:cubicBezTo>
                    <a:pt x="435" y="483"/>
                    <a:pt x="431" y="481"/>
                    <a:pt x="431" y="477"/>
                  </a:cubicBezTo>
                  <a:cubicBezTo>
                    <a:pt x="431" y="476"/>
                    <a:pt x="435" y="476"/>
                    <a:pt x="440" y="476"/>
                  </a:cubicBezTo>
                  <a:cubicBezTo>
                    <a:pt x="444" y="476"/>
                    <a:pt x="442" y="474"/>
                    <a:pt x="442" y="469"/>
                  </a:cubicBezTo>
                  <a:cubicBezTo>
                    <a:pt x="443" y="467"/>
                    <a:pt x="443" y="467"/>
                    <a:pt x="444" y="467"/>
                  </a:cubicBezTo>
                  <a:cubicBezTo>
                    <a:pt x="444" y="467"/>
                    <a:pt x="444" y="467"/>
                    <a:pt x="444" y="467"/>
                  </a:cubicBezTo>
                  <a:cubicBezTo>
                    <a:pt x="445" y="467"/>
                    <a:pt x="445" y="467"/>
                    <a:pt x="445" y="467"/>
                  </a:cubicBezTo>
                  <a:cubicBezTo>
                    <a:pt x="446" y="467"/>
                    <a:pt x="448" y="467"/>
                    <a:pt x="449" y="466"/>
                  </a:cubicBezTo>
                  <a:cubicBezTo>
                    <a:pt x="451" y="466"/>
                    <a:pt x="452" y="466"/>
                    <a:pt x="452" y="466"/>
                  </a:cubicBezTo>
                  <a:cubicBezTo>
                    <a:pt x="454" y="466"/>
                    <a:pt x="454" y="466"/>
                    <a:pt x="456" y="466"/>
                  </a:cubicBezTo>
                  <a:cubicBezTo>
                    <a:pt x="458" y="466"/>
                    <a:pt x="459" y="467"/>
                    <a:pt x="459" y="467"/>
                  </a:cubicBezTo>
                  <a:cubicBezTo>
                    <a:pt x="460" y="467"/>
                    <a:pt x="461" y="466"/>
                    <a:pt x="463" y="466"/>
                  </a:cubicBezTo>
                  <a:cubicBezTo>
                    <a:pt x="467" y="465"/>
                    <a:pt x="466" y="465"/>
                    <a:pt x="469" y="463"/>
                  </a:cubicBezTo>
                  <a:cubicBezTo>
                    <a:pt x="470" y="462"/>
                    <a:pt x="471" y="462"/>
                    <a:pt x="471" y="462"/>
                  </a:cubicBezTo>
                  <a:cubicBezTo>
                    <a:pt x="472" y="462"/>
                    <a:pt x="472" y="463"/>
                    <a:pt x="474" y="464"/>
                  </a:cubicBezTo>
                  <a:cubicBezTo>
                    <a:pt x="474" y="464"/>
                    <a:pt x="475" y="467"/>
                    <a:pt x="479" y="467"/>
                  </a:cubicBezTo>
                  <a:cubicBezTo>
                    <a:pt x="480" y="467"/>
                    <a:pt x="480" y="467"/>
                    <a:pt x="481" y="467"/>
                  </a:cubicBezTo>
                  <a:cubicBezTo>
                    <a:pt x="484" y="466"/>
                    <a:pt x="484" y="465"/>
                    <a:pt x="489" y="459"/>
                  </a:cubicBezTo>
                  <a:cubicBezTo>
                    <a:pt x="489" y="459"/>
                    <a:pt x="489" y="459"/>
                    <a:pt x="489" y="459"/>
                  </a:cubicBezTo>
                  <a:cubicBezTo>
                    <a:pt x="490" y="459"/>
                    <a:pt x="492" y="460"/>
                    <a:pt x="498" y="464"/>
                  </a:cubicBezTo>
                  <a:cubicBezTo>
                    <a:pt x="498" y="464"/>
                    <a:pt x="499" y="465"/>
                    <a:pt x="499" y="465"/>
                  </a:cubicBezTo>
                  <a:cubicBezTo>
                    <a:pt x="500" y="465"/>
                    <a:pt x="499" y="461"/>
                    <a:pt x="499" y="460"/>
                  </a:cubicBezTo>
                  <a:cubicBezTo>
                    <a:pt x="499" y="459"/>
                    <a:pt x="500" y="456"/>
                    <a:pt x="506" y="452"/>
                  </a:cubicBezTo>
                  <a:cubicBezTo>
                    <a:pt x="508" y="450"/>
                    <a:pt x="509" y="449"/>
                    <a:pt x="510" y="446"/>
                  </a:cubicBezTo>
                  <a:cubicBezTo>
                    <a:pt x="511" y="444"/>
                    <a:pt x="512" y="442"/>
                    <a:pt x="516" y="441"/>
                  </a:cubicBezTo>
                  <a:cubicBezTo>
                    <a:pt x="519" y="440"/>
                    <a:pt x="521" y="440"/>
                    <a:pt x="523" y="440"/>
                  </a:cubicBezTo>
                  <a:cubicBezTo>
                    <a:pt x="526" y="440"/>
                    <a:pt x="529" y="434"/>
                    <a:pt x="529" y="434"/>
                  </a:cubicBezTo>
                  <a:cubicBezTo>
                    <a:pt x="534" y="427"/>
                    <a:pt x="534" y="427"/>
                    <a:pt x="534" y="427"/>
                  </a:cubicBezTo>
                  <a:cubicBezTo>
                    <a:pt x="534" y="427"/>
                    <a:pt x="535" y="426"/>
                    <a:pt x="544" y="419"/>
                  </a:cubicBezTo>
                  <a:cubicBezTo>
                    <a:pt x="547" y="417"/>
                    <a:pt x="544" y="416"/>
                    <a:pt x="544" y="413"/>
                  </a:cubicBezTo>
                  <a:cubicBezTo>
                    <a:pt x="544" y="410"/>
                    <a:pt x="544" y="411"/>
                    <a:pt x="543" y="409"/>
                  </a:cubicBezTo>
                  <a:cubicBezTo>
                    <a:pt x="541" y="407"/>
                    <a:pt x="540" y="406"/>
                    <a:pt x="537" y="401"/>
                  </a:cubicBezTo>
                  <a:cubicBezTo>
                    <a:pt x="536" y="399"/>
                    <a:pt x="535" y="399"/>
                    <a:pt x="536" y="399"/>
                  </a:cubicBezTo>
                  <a:cubicBezTo>
                    <a:pt x="537" y="399"/>
                    <a:pt x="540" y="400"/>
                    <a:pt x="543" y="402"/>
                  </a:cubicBezTo>
                  <a:cubicBezTo>
                    <a:pt x="545" y="403"/>
                    <a:pt x="545" y="402"/>
                    <a:pt x="550" y="405"/>
                  </a:cubicBezTo>
                  <a:cubicBezTo>
                    <a:pt x="555" y="408"/>
                    <a:pt x="554" y="408"/>
                    <a:pt x="558" y="410"/>
                  </a:cubicBezTo>
                  <a:cubicBezTo>
                    <a:pt x="560" y="411"/>
                    <a:pt x="560" y="411"/>
                    <a:pt x="561" y="411"/>
                  </a:cubicBezTo>
                  <a:cubicBezTo>
                    <a:pt x="562" y="411"/>
                    <a:pt x="562" y="410"/>
                    <a:pt x="565" y="409"/>
                  </a:cubicBezTo>
                  <a:cubicBezTo>
                    <a:pt x="569" y="407"/>
                    <a:pt x="570" y="407"/>
                    <a:pt x="574" y="405"/>
                  </a:cubicBezTo>
                  <a:cubicBezTo>
                    <a:pt x="576" y="404"/>
                    <a:pt x="577" y="403"/>
                    <a:pt x="578" y="403"/>
                  </a:cubicBezTo>
                  <a:cubicBezTo>
                    <a:pt x="578" y="403"/>
                    <a:pt x="579" y="403"/>
                    <a:pt x="579" y="403"/>
                  </a:cubicBezTo>
                  <a:cubicBezTo>
                    <a:pt x="579" y="403"/>
                    <a:pt x="580" y="403"/>
                    <a:pt x="580" y="403"/>
                  </a:cubicBezTo>
                  <a:cubicBezTo>
                    <a:pt x="581" y="403"/>
                    <a:pt x="581" y="403"/>
                    <a:pt x="582" y="403"/>
                  </a:cubicBezTo>
                  <a:cubicBezTo>
                    <a:pt x="583" y="403"/>
                    <a:pt x="584" y="403"/>
                    <a:pt x="584" y="403"/>
                  </a:cubicBezTo>
                  <a:cubicBezTo>
                    <a:pt x="585" y="403"/>
                    <a:pt x="586" y="403"/>
                    <a:pt x="587" y="403"/>
                  </a:cubicBezTo>
                  <a:cubicBezTo>
                    <a:pt x="587" y="404"/>
                    <a:pt x="588" y="404"/>
                    <a:pt x="589" y="404"/>
                  </a:cubicBezTo>
                  <a:cubicBezTo>
                    <a:pt x="589" y="404"/>
                    <a:pt x="590" y="404"/>
                    <a:pt x="590" y="404"/>
                  </a:cubicBezTo>
                  <a:cubicBezTo>
                    <a:pt x="594" y="403"/>
                    <a:pt x="595" y="401"/>
                    <a:pt x="598" y="401"/>
                  </a:cubicBezTo>
                  <a:cubicBezTo>
                    <a:pt x="601" y="401"/>
                    <a:pt x="605" y="401"/>
                    <a:pt x="608" y="400"/>
                  </a:cubicBezTo>
                  <a:cubicBezTo>
                    <a:pt x="611" y="399"/>
                    <a:pt x="613" y="398"/>
                    <a:pt x="615" y="396"/>
                  </a:cubicBezTo>
                  <a:cubicBezTo>
                    <a:pt x="617" y="393"/>
                    <a:pt x="620" y="394"/>
                    <a:pt x="622" y="392"/>
                  </a:cubicBezTo>
                  <a:cubicBezTo>
                    <a:pt x="623" y="391"/>
                    <a:pt x="625" y="391"/>
                    <a:pt x="626" y="391"/>
                  </a:cubicBezTo>
                  <a:cubicBezTo>
                    <a:pt x="627" y="391"/>
                    <a:pt x="627" y="391"/>
                    <a:pt x="627" y="391"/>
                  </a:cubicBezTo>
                  <a:cubicBezTo>
                    <a:pt x="628" y="391"/>
                    <a:pt x="628" y="391"/>
                    <a:pt x="629" y="391"/>
                  </a:cubicBezTo>
                  <a:cubicBezTo>
                    <a:pt x="629" y="391"/>
                    <a:pt x="630" y="391"/>
                    <a:pt x="631" y="391"/>
                  </a:cubicBezTo>
                  <a:cubicBezTo>
                    <a:pt x="634" y="390"/>
                    <a:pt x="635" y="389"/>
                    <a:pt x="641" y="386"/>
                  </a:cubicBezTo>
                  <a:cubicBezTo>
                    <a:pt x="647" y="383"/>
                    <a:pt x="641" y="386"/>
                    <a:pt x="646" y="383"/>
                  </a:cubicBezTo>
                  <a:cubicBezTo>
                    <a:pt x="650" y="380"/>
                    <a:pt x="652" y="380"/>
                    <a:pt x="656" y="378"/>
                  </a:cubicBezTo>
                  <a:cubicBezTo>
                    <a:pt x="657" y="377"/>
                    <a:pt x="658" y="376"/>
                    <a:pt x="660" y="376"/>
                  </a:cubicBezTo>
                  <a:cubicBezTo>
                    <a:pt x="662" y="376"/>
                    <a:pt x="663" y="377"/>
                    <a:pt x="665" y="377"/>
                  </a:cubicBezTo>
                  <a:cubicBezTo>
                    <a:pt x="666" y="377"/>
                    <a:pt x="666" y="377"/>
                    <a:pt x="666" y="377"/>
                  </a:cubicBezTo>
                  <a:cubicBezTo>
                    <a:pt x="669" y="377"/>
                    <a:pt x="670" y="375"/>
                    <a:pt x="673" y="372"/>
                  </a:cubicBezTo>
                  <a:cubicBezTo>
                    <a:pt x="677" y="368"/>
                    <a:pt x="673" y="370"/>
                    <a:pt x="674" y="368"/>
                  </a:cubicBezTo>
                  <a:cubicBezTo>
                    <a:pt x="675" y="365"/>
                    <a:pt x="681" y="364"/>
                    <a:pt x="686" y="359"/>
                  </a:cubicBezTo>
                  <a:cubicBezTo>
                    <a:pt x="687" y="358"/>
                    <a:pt x="687" y="358"/>
                    <a:pt x="686" y="358"/>
                  </a:cubicBezTo>
                  <a:cubicBezTo>
                    <a:pt x="686" y="358"/>
                    <a:pt x="686" y="358"/>
                    <a:pt x="685" y="358"/>
                  </a:cubicBezTo>
                  <a:cubicBezTo>
                    <a:pt x="684" y="359"/>
                    <a:pt x="683" y="359"/>
                    <a:pt x="682" y="359"/>
                  </a:cubicBezTo>
                  <a:cubicBezTo>
                    <a:pt x="681" y="359"/>
                    <a:pt x="681" y="359"/>
                    <a:pt x="680" y="359"/>
                  </a:cubicBezTo>
                  <a:cubicBezTo>
                    <a:pt x="676" y="358"/>
                    <a:pt x="678" y="358"/>
                    <a:pt x="665" y="354"/>
                  </a:cubicBezTo>
                  <a:cubicBezTo>
                    <a:pt x="661" y="353"/>
                    <a:pt x="662" y="353"/>
                    <a:pt x="653" y="352"/>
                  </a:cubicBezTo>
                  <a:cubicBezTo>
                    <a:pt x="653" y="352"/>
                    <a:pt x="652" y="352"/>
                    <a:pt x="652" y="352"/>
                  </a:cubicBezTo>
                  <a:cubicBezTo>
                    <a:pt x="648" y="352"/>
                    <a:pt x="648" y="354"/>
                    <a:pt x="642" y="355"/>
                  </a:cubicBezTo>
                  <a:cubicBezTo>
                    <a:pt x="639" y="356"/>
                    <a:pt x="638" y="356"/>
                    <a:pt x="637" y="356"/>
                  </a:cubicBezTo>
                  <a:cubicBezTo>
                    <a:pt x="636" y="356"/>
                    <a:pt x="636" y="356"/>
                    <a:pt x="635" y="356"/>
                  </a:cubicBezTo>
                  <a:cubicBezTo>
                    <a:pt x="632" y="356"/>
                    <a:pt x="630" y="356"/>
                    <a:pt x="626" y="356"/>
                  </a:cubicBezTo>
                  <a:cubicBezTo>
                    <a:pt x="621" y="356"/>
                    <a:pt x="626" y="356"/>
                    <a:pt x="632" y="351"/>
                  </a:cubicBezTo>
                  <a:cubicBezTo>
                    <a:pt x="631" y="352"/>
                    <a:pt x="631" y="352"/>
                    <a:pt x="631" y="352"/>
                  </a:cubicBezTo>
                  <a:cubicBezTo>
                    <a:pt x="631" y="352"/>
                    <a:pt x="632" y="351"/>
                    <a:pt x="633" y="350"/>
                  </a:cubicBezTo>
                  <a:cubicBezTo>
                    <a:pt x="633" y="350"/>
                    <a:pt x="634" y="350"/>
                    <a:pt x="634" y="349"/>
                  </a:cubicBezTo>
                  <a:cubicBezTo>
                    <a:pt x="634" y="349"/>
                    <a:pt x="634" y="349"/>
                    <a:pt x="634" y="349"/>
                  </a:cubicBezTo>
                  <a:cubicBezTo>
                    <a:pt x="633" y="349"/>
                    <a:pt x="633" y="349"/>
                    <a:pt x="632" y="350"/>
                  </a:cubicBezTo>
                  <a:cubicBezTo>
                    <a:pt x="632" y="350"/>
                    <a:pt x="631" y="350"/>
                    <a:pt x="630" y="350"/>
                  </a:cubicBezTo>
                  <a:cubicBezTo>
                    <a:pt x="628" y="350"/>
                    <a:pt x="627" y="350"/>
                    <a:pt x="626" y="349"/>
                  </a:cubicBezTo>
                  <a:cubicBezTo>
                    <a:pt x="625" y="349"/>
                    <a:pt x="625" y="349"/>
                    <a:pt x="625" y="349"/>
                  </a:cubicBezTo>
                  <a:cubicBezTo>
                    <a:pt x="624" y="349"/>
                    <a:pt x="623" y="349"/>
                    <a:pt x="622" y="349"/>
                  </a:cubicBezTo>
                  <a:cubicBezTo>
                    <a:pt x="621" y="350"/>
                    <a:pt x="619" y="350"/>
                    <a:pt x="617" y="350"/>
                  </a:cubicBezTo>
                  <a:cubicBezTo>
                    <a:pt x="616" y="350"/>
                    <a:pt x="614" y="350"/>
                    <a:pt x="611" y="350"/>
                  </a:cubicBezTo>
                  <a:cubicBezTo>
                    <a:pt x="608" y="349"/>
                    <a:pt x="609" y="349"/>
                    <a:pt x="605" y="348"/>
                  </a:cubicBezTo>
                  <a:cubicBezTo>
                    <a:pt x="600" y="348"/>
                    <a:pt x="601" y="346"/>
                    <a:pt x="599" y="344"/>
                  </a:cubicBezTo>
                  <a:cubicBezTo>
                    <a:pt x="597" y="342"/>
                    <a:pt x="600" y="341"/>
                    <a:pt x="605" y="338"/>
                  </a:cubicBezTo>
                  <a:cubicBezTo>
                    <a:pt x="607" y="337"/>
                    <a:pt x="609" y="337"/>
                    <a:pt x="615" y="336"/>
                  </a:cubicBezTo>
                  <a:cubicBezTo>
                    <a:pt x="617" y="335"/>
                    <a:pt x="618" y="335"/>
                    <a:pt x="619" y="335"/>
                  </a:cubicBezTo>
                  <a:cubicBezTo>
                    <a:pt x="622" y="335"/>
                    <a:pt x="622" y="336"/>
                    <a:pt x="624" y="336"/>
                  </a:cubicBezTo>
                  <a:cubicBezTo>
                    <a:pt x="627" y="336"/>
                    <a:pt x="630" y="336"/>
                    <a:pt x="633" y="336"/>
                  </a:cubicBezTo>
                  <a:cubicBezTo>
                    <a:pt x="636" y="335"/>
                    <a:pt x="638" y="336"/>
                    <a:pt x="644" y="332"/>
                  </a:cubicBezTo>
                  <a:cubicBezTo>
                    <a:pt x="650" y="329"/>
                    <a:pt x="644" y="332"/>
                    <a:pt x="636" y="329"/>
                  </a:cubicBezTo>
                  <a:cubicBezTo>
                    <a:pt x="634" y="328"/>
                    <a:pt x="635" y="327"/>
                    <a:pt x="629" y="326"/>
                  </a:cubicBezTo>
                  <a:cubicBezTo>
                    <a:pt x="627" y="325"/>
                    <a:pt x="625" y="325"/>
                    <a:pt x="624" y="325"/>
                  </a:cubicBezTo>
                  <a:cubicBezTo>
                    <a:pt x="623" y="325"/>
                    <a:pt x="623" y="325"/>
                    <a:pt x="621" y="325"/>
                  </a:cubicBezTo>
                  <a:cubicBezTo>
                    <a:pt x="617" y="325"/>
                    <a:pt x="615" y="326"/>
                    <a:pt x="610" y="327"/>
                  </a:cubicBezTo>
                  <a:cubicBezTo>
                    <a:pt x="609" y="327"/>
                    <a:pt x="608" y="327"/>
                    <a:pt x="607" y="327"/>
                  </a:cubicBezTo>
                  <a:cubicBezTo>
                    <a:pt x="604" y="327"/>
                    <a:pt x="603" y="326"/>
                    <a:pt x="604" y="323"/>
                  </a:cubicBezTo>
                  <a:cubicBezTo>
                    <a:pt x="605" y="321"/>
                    <a:pt x="605" y="320"/>
                    <a:pt x="607" y="318"/>
                  </a:cubicBezTo>
                  <a:cubicBezTo>
                    <a:pt x="608" y="318"/>
                    <a:pt x="608" y="318"/>
                    <a:pt x="609" y="318"/>
                  </a:cubicBezTo>
                  <a:cubicBezTo>
                    <a:pt x="609" y="318"/>
                    <a:pt x="610" y="318"/>
                    <a:pt x="610" y="318"/>
                  </a:cubicBezTo>
                  <a:cubicBezTo>
                    <a:pt x="610" y="318"/>
                    <a:pt x="611" y="318"/>
                    <a:pt x="612" y="318"/>
                  </a:cubicBezTo>
                  <a:cubicBezTo>
                    <a:pt x="613" y="318"/>
                    <a:pt x="614" y="318"/>
                    <a:pt x="617" y="317"/>
                  </a:cubicBezTo>
                  <a:cubicBezTo>
                    <a:pt x="618" y="317"/>
                    <a:pt x="619" y="317"/>
                    <a:pt x="620" y="317"/>
                  </a:cubicBezTo>
                  <a:cubicBezTo>
                    <a:pt x="620" y="317"/>
                    <a:pt x="621" y="317"/>
                    <a:pt x="621" y="317"/>
                  </a:cubicBezTo>
                  <a:cubicBezTo>
                    <a:pt x="622" y="317"/>
                    <a:pt x="623" y="317"/>
                    <a:pt x="623" y="317"/>
                  </a:cubicBezTo>
                  <a:cubicBezTo>
                    <a:pt x="624" y="317"/>
                    <a:pt x="625" y="317"/>
                    <a:pt x="627" y="317"/>
                  </a:cubicBezTo>
                  <a:cubicBezTo>
                    <a:pt x="627" y="317"/>
                    <a:pt x="628" y="317"/>
                    <a:pt x="628" y="317"/>
                  </a:cubicBezTo>
                  <a:cubicBezTo>
                    <a:pt x="632" y="317"/>
                    <a:pt x="631" y="319"/>
                    <a:pt x="633" y="322"/>
                  </a:cubicBezTo>
                  <a:cubicBezTo>
                    <a:pt x="634" y="323"/>
                    <a:pt x="637" y="324"/>
                    <a:pt x="640" y="324"/>
                  </a:cubicBezTo>
                  <a:cubicBezTo>
                    <a:pt x="640" y="324"/>
                    <a:pt x="641" y="324"/>
                    <a:pt x="641" y="324"/>
                  </a:cubicBezTo>
                  <a:cubicBezTo>
                    <a:pt x="645" y="324"/>
                    <a:pt x="646" y="325"/>
                    <a:pt x="647" y="325"/>
                  </a:cubicBezTo>
                  <a:cubicBezTo>
                    <a:pt x="649" y="325"/>
                    <a:pt x="651" y="326"/>
                    <a:pt x="655" y="327"/>
                  </a:cubicBezTo>
                  <a:cubicBezTo>
                    <a:pt x="659" y="328"/>
                    <a:pt x="656" y="330"/>
                    <a:pt x="657" y="334"/>
                  </a:cubicBezTo>
                  <a:cubicBezTo>
                    <a:pt x="658" y="337"/>
                    <a:pt x="661" y="339"/>
                    <a:pt x="663" y="342"/>
                  </a:cubicBezTo>
                  <a:cubicBezTo>
                    <a:pt x="665" y="344"/>
                    <a:pt x="668" y="346"/>
                    <a:pt x="669" y="348"/>
                  </a:cubicBezTo>
                  <a:cubicBezTo>
                    <a:pt x="671" y="349"/>
                    <a:pt x="676" y="351"/>
                    <a:pt x="679" y="351"/>
                  </a:cubicBezTo>
                  <a:cubicBezTo>
                    <a:pt x="682" y="352"/>
                    <a:pt x="683" y="352"/>
                    <a:pt x="685" y="352"/>
                  </a:cubicBezTo>
                  <a:cubicBezTo>
                    <a:pt x="686" y="352"/>
                    <a:pt x="686" y="352"/>
                    <a:pt x="687" y="352"/>
                  </a:cubicBezTo>
                  <a:cubicBezTo>
                    <a:pt x="687" y="352"/>
                    <a:pt x="687" y="352"/>
                    <a:pt x="688" y="352"/>
                  </a:cubicBezTo>
                  <a:cubicBezTo>
                    <a:pt x="688" y="352"/>
                    <a:pt x="689" y="352"/>
                    <a:pt x="690" y="352"/>
                  </a:cubicBezTo>
                  <a:cubicBezTo>
                    <a:pt x="691" y="353"/>
                    <a:pt x="692" y="353"/>
                    <a:pt x="694" y="353"/>
                  </a:cubicBezTo>
                  <a:cubicBezTo>
                    <a:pt x="694" y="353"/>
                    <a:pt x="694" y="353"/>
                    <a:pt x="695" y="353"/>
                  </a:cubicBezTo>
                  <a:cubicBezTo>
                    <a:pt x="699" y="352"/>
                    <a:pt x="695" y="350"/>
                    <a:pt x="696" y="346"/>
                  </a:cubicBezTo>
                  <a:cubicBezTo>
                    <a:pt x="697" y="343"/>
                    <a:pt x="697" y="343"/>
                    <a:pt x="697" y="340"/>
                  </a:cubicBezTo>
                  <a:cubicBezTo>
                    <a:pt x="698" y="337"/>
                    <a:pt x="694" y="336"/>
                    <a:pt x="693" y="333"/>
                  </a:cubicBezTo>
                  <a:cubicBezTo>
                    <a:pt x="693" y="330"/>
                    <a:pt x="691" y="330"/>
                    <a:pt x="686" y="327"/>
                  </a:cubicBezTo>
                  <a:cubicBezTo>
                    <a:pt x="682" y="323"/>
                    <a:pt x="684" y="325"/>
                    <a:pt x="680" y="324"/>
                  </a:cubicBezTo>
                  <a:cubicBezTo>
                    <a:pt x="676" y="322"/>
                    <a:pt x="681" y="320"/>
                    <a:pt x="679" y="318"/>
                  </a:cubicBezTo>
                  <a:cubicBezTo>
                    <a:pt x="677" y="316"/>
                    <a:pt x="674" y="314"/>
                    <a:pt x="670" y="311"/>
                  </a:cubicBezTo>
                  <a:cubicBezTo>
                    <a:pt x="668" y="309"/>
                    <a:pt x="667" y="309"/>
                    <a:pt x="666" y="309"/>
                  </a:cubicBezTo>
                  <a:cubicBezTo>
                    <a:pt x="665" y="309"/>
                    <a:pt x="665" y="309"/>
                    <a:pt x="664" y="309"/>
                  </a:cubicBezTo>
                  <a:cubicBezTo>
                    <a:pt x="663" y="309"/>
                    <a:pt x="662" y="309"/>
                    <a:pt x="661" y="309"/>
                  </a:cubicBezTo>
                  <a:cubicBezTo>
                    <a:pt x="661" y="309"/>
                    <a:pt x="660" y="309"/>
                    <a:pt x="660" y="309"/>
                  </a:cubicBezTo>
                  <a:cubicBezTo>
                    <a:pt x="659" y="309"/>
                    <a:pt x="658" y="309"/>
                    <a:pt x="657" y="309"/>
                  </a:cubicBezTo>
                  <a:cubicBezTo>
                    <a:pt x="656" y="309"/>
                    <a:pt x="656" y="309"/>
                    <a:pt x="655" y="309"/>
                  </a:cubicBezTo>
                  <a:cubicBezTo>
                    <a:pt x="655" y="309"/>
                    <a:pt x="655" y="309"/>
                    <a:pt x="654" y="309"/>
                  </a:cubicBezTo>
                  <a:cubicBezTo>
                    <a:pt x="653" y="309"/>
                    <a:pt x="653" y="309"/>
                    <a:pt x="651" y="309"/>
                  </a:cubicBezTo>
                  <a:cubicBezTo>
                    <a:pt x="646" y="308"/>
                    <a:pt x="647" y="310"/>
                    <a:pt x="647" y="305"/>
                  </a:cubicBezTo>
                  <a:cubicBezTo>
                    <a:pt x="648" y="303"/>
                    <a:pt x="654" y="305"/>
                    <a:pt x="653" y="298"/>
                  </a:cubicBezTo>
                  <a:cubicBezTo>
                    <a:pt x="653" y="297"/>
                    <a:pt x="652" y="297"/>
                    <a:pt x="651" y="297"/>
                  </a:cubicBezTo>
                  <a:cubicBezTo>
                    <a:pt x="650" y="297"/>
                    <a:pt x="647" y="299"/>
                    <a:pt x="645" y="300"/>
                  </a:cubicBezTo>
                  <a:cubicBezTo>
                    <a:pt x="643" y="301"/>
                    <a:pt x="642" y="302"/>
                    <a:pt x="639" y="302"/>
                  </a:cubicBezTo>
                  <a:cubicBezTo>
                    <a:pt x="638" y="302"/>
                    <a:pt x="638" y="302"/>
                    <a:pt x="637" y="302"/>
                  </a:cubicBezTo>
                  <a:cubicBezTo>
                    <a:pt x="637" y="302"/>
                    <a:pt x="637" y="302"/>
                    <a:pt x="636" y="302"/>
                  </a:cubicBezTo>
                  <a:cubicBezTo>
                    <a:pt x="636" y="302"/>
                    <a:pt x="635" y="302"/>
                    <a:pt x="635" y="302"/>
                  </a:cubicBezTo>
                  <a:cubicBezTo>
                    <a:pt x="634" y="302"/>
                    <a:pt x="634" y="302"/>
                    <a:pt x="633" y="302"/>
                  </a:cubicBezTo>
                  <a:cubicBezTo>
                    <a:pt x="632" y="302"/>
                    <a:pt x="630" y="302"/>
                    <a:pt x="626" y="300"/>
                  </a:cubicBezTo>
                  <a:cubicBezTo>
                    <a:pt x="624" y="298"/>
                    <a:pt x="623" y="297"/>
                    <a:pt x="620" y="295"/>
                  </a:cubicBezTo>
                  <a:cubicBezTo>
                    <a:pt x="618" y="293"/>
                    <a:pt x="620" y="293"/>
                    <a:pt x="627" y="287"/>
                  </a:cubicBezTo>
                  <a:cubicBezTo>
                    <a:pt x="628" y="286"/>
                    <a:pt x="630" y="286"/>
                    <a:pt x="638" y="282"/>
                  </a:cubicBezTo>
                  <a:cubicBezTo>
                    <a:pt x="642" y="281"/>
                    <a:pt x="645" y="280"/>
                    <a:pt x="652" y="276"/>
                  </a:cubicBezTo>
                  <a:cubicBezTo>
                    <a:pt x="655" y="274"/>
                    <a:pt x="654" y="272"/>
                    <a:pt x="658" y="272"/>
                  </a:cubicBezTo>
                  <a:cubicBezTo>
                    <a:pt x="658" y="272"/>
                    <a:pt x="659" y="274"/>
                    <a:pt x="659" y="276"/>
                  </a:cubicBezTo>
                  <a:cubicBezTo>
                    <a:pt x="659" y="278"/>
                    <a:pt x="662" y="279"/>
                    <a:pt x="665" y="279"/>
                  </a:cubicBezTo>
                  <a:cubicBezTo>
                    <a:pt x="665" y="279"/>
                    <a:pt x="666" y="279"/>
                    <a:pt x="666" y="279"/>
                  </a:cubicBezTo>
                  <a:cubicBezTo>
                    <a:pt x="667" y="279"/>
                    <a:pt x="667" y="278"/>
                    <a:pt x="667" y="278"/>
                  </a:cubicBezTo>
                  <a:cubicBezTo>
                    <a:pt x="669" y="278"/>
                    <a:pt x="669" y="280"/>
                    <a:pt x="673" y="281"/>
                  </a:cubicBezTo>
                  <a:cubicBezTo>
                    <a:pt x="677" y="282"/>
                    <a:pt x="678" y="281"/>
                    <a:pt x="680" y="283"/>
                  </a:cubicBezTo>
                  <a:cubicBezTo>
                    <a:pt x="681" y="284"/>
                    <a:pt x="682" y="284"/>
                    <a:pt x="684" y="284"/>
                  </a:cubicBezTo>
                  <a:cubicBezTo>
                    <a:pt x="686" y="284"/>
                    <a:pt x="690" y="283"/>
                    <a:pt x="696" y="282"/>
                  </a:cubicBezTo>
                  <a:cubicBezTo>
                    <a:pt x="698" y="282"/>
                    <a:pt x="699" y="277"/>
                    <a:pt x="702" y="276"/>
                  </a:cubicBezTo>
                  <a:cubicBezTo>
                    <a:pt x="704" y="275"/>
                    <a:pt x="705" y="275"/>
                    <a:pt x="706" y="275"/>
                  </a:cubicBezTo>
                  <a:cubicBezTo>
                    <a:pt x="707" y="275"/>
                    <a:pt x="708" y="275"/>
                    <a:pt x="709" y="275"/>
                  </a:cubicBezTo>
                  <a:cubicBezTo>
                    <a:pt x="710" y="275"/>
                    <a:pt x="710" y="275"/>
                    <a:pt x="710" y="275"/>
                  </a:cubicBezTo>
                  <a:cubicBezTo>
                    <a:pt x="712" y="275"/>
                    <a:pt x="709" y="271"/>
                    <a:pt x="705" y="267"/>
                  </a:cubicBezTo>
                  <a:cubicBezTo>
                    <a:pt x="704" y="267"/>
                    <a:pt x="703" y="266"/>
                    <a:pt x="702" y="266"/>
                  </a:cubicBezTo>
                  <a:cubicBezTo>
                    <a:pt x="700" y="266"/>
                    <a:pt x="698" y="267"/>
                    <a:pt x="694" y="267"/>
                  </a:cubicBezTo>
                  <a:cubicBezTo>
                    <a:pt x="693" y="267"/>
                    <a:pt x="693" y="270"/>
                    <a:pt x="692" y="271"/>
                  </a:cubicBezTo>
                  <a:cubicBezTo>
                    <a:pt x="691" y="271"/>
                    <a:pt x="691" y="271"/>
                    <a:pt x="691" y="271"/>
                  </a:cubicBezTo>
                  <a:cubicBezTo>
                    <a:pt x="690" y="271"/>
                    <a:pt x="690" y="268"/>
                    <a:pt x="690" y="265"/>
                  </a:cubicBezTo>
                  <a:cubicBezTo>
                    <a:pt x="689" y="262"/>
                    <a:pt x="687" y="264"/>
                    <a:pt x="686" y="261"/>
                  </a:cubicBezTo>
                  <a:cubicBezTo>
                    <a:pt x="686" y="259"/>
                    <a:pt x="686" y="258"/>
                    <a:pt x="688" y="253"/>
                  </a:cubicBezTo>
                  <a:cubicBezTo>
                    <a:pt x="688" y="253"/>
                    <a:pt x="689" y="253"/>
                    <a:pt x="691" y="253"/>
                  </a:cubicBezTo>
                  <a:cubicBezTo>
                    <a:pt x="692" y="253"/>
                    <a:pt x="693" y="253"/>
                    <a:pt x="695" y="253"/>
                  </a:cubicBezTo>
                  <a:cubicBezTo>
                    <a:pt x="695" y="253"/>
                    <a:pt x="701" y="255"/>
                    <a:pt x="705" y="255"/>
                  </a:cubicBezTo>
                  <a:cubicBezTo>
                    <a:pt x="708" y="255"/>
                    <a:pt x="706" y="257"/>
                    <a:pt x="714" y="257"/>
                  </a:cubicBezTo>
                  <a:cubicBezTo>
                    <a:pt x="714" y="257"/>
                    <a:pt x="716" y="259"/>
                    <a:pt x="718" y="260"/>
                  </a:cubicBezTo>
                  <a:cubicBezTo>
                    <a:pt x="719" y="262"/>
                    <a:pt x="720" y="262"/>
                    <a:pt x="724" y="262"/>
                  </a:cubicBezTo>
                  <a:cubicBezTo>
                    <a:pt x="728" y="262"/>
                    <a:pt x="729" y="259"/>
                    <a:pt x="729" y="258"/>
                  </a:cubicBezTo>
                  <a:cubicBezTo>
                    <a:pt x="730" y="256"/>
                    <a:pt x="730" y="254"/>
                    <a:pt x="723" y="252"/>
                  </a:cubicBezTo>
                  <a:cubicBezTo>
                    <a:pt x="716" y="250"/>
                    <a:pt x="725" y="250"/>
                    <a:pt x="725" y="250"/>
                  </a:cubicBezTo>
                  <a:cubicBezTo>
                    <a:pt x="725" y="250"/>
                    <a:pt x="717" y="250"/>
                    <a:pt x="714" y="250"/>
                  </a:cubicBezTo>
                  <a:cubicBezTo>
                    <a:pt x="712" y="250"/>
                    <a:pt x="711" y="250"/>
                    <a:pt x="710" y="250"/>
                  </a:cubicBezTo>
                  <a:cubicBezTo>
                    <a:pt x="709" y="250"/>
                    <a:pt x="709" y="250"/>
                    <a:pt x="708" y="249"/>
                  </a:cubicBezTo>
                  <a:cubicBezTo>
                    <a:pt x="707" y="244"/>
                    <a:pt x="707" y="244"/>
                    <a:pt x="707" y="244"/>
                  </a:cubicBezTo>
                  <a:cubicBezTo>
                    <a:pt x="707" y="244"/>
                    <a:pt x="705" y="245"/>
                    <a:pt x="703" y="248"/>
                  </a:cubicBezTo>
                  <a:cubicBezTo>
                    <a:pt x="703" y="248"/>
                    <a:pt x="701" y="248"/>
                    <a:pt x="696" y="247"/>
                  </a:cubicBezTo>
                  <a:cubicBezTo>
                    <a:pt x="691" y="247"/>
                    <a:pt x="697" y="245"/>
                    <a:pt x="704" y="240"/>
                  </a:cubicBezTo>
                  <a:cubicBezTo>
                    <a:pt x="707" y="239"/>
                    <a:pt x="704" y="239"/>
                    <a:pt x="701" y="234"/>
                  </a:cubicBezTo>
                  <a:cubicBezTo>
                    <a:pt x="700" y="233"/>
                    <a:pt x="697" y="233"/>
                    <a:pt x="693" y="232"/>
                  </a:cubicBezTo>
                  <a:cubicBezTo>
                    <a:pt x="689" y="231"/>
                    <a:pt x="691" y="231"/>
                    <a:pt x="695" y="230"/>
                  </a:cubicBezTo>
                  <a:cubicBezTo>
                    <a:pt x="695" y="230"/>
                    <a:pt x="695" y="230"/>
                    <a:pt x="695" y="230"/>
                  </a:cubicBezTo>
                  <a:cubicBezTo>
                    <a:pt x="697" y="230"/>
                    <a:pt x="699" y="232"/>
                    <a:pt x="701" y="232"/>
                  </a:cubicBezTo>
                  <a:cubicBezTo>
                    <a:pt x="702" y="232"/>
                    <a:pt x="703" y="232"/>
                    <a:pt x="705" y="232"/>
                  </a:cubicBezTo>
                  <a:cubicBezTo>
                    <a:pt x="707" y="232"/>
                    <a:pt x="709" y="232"/>
                    <a:pt x="711" y="231"/>
                  </a:cubicBezTo>
                  <a:cubicBezTo>
                    <a:pt x="712" y="230"/>
                    <a:pt x="712" y="230"/>
                    <a:pt x="712" y="230"/>
                  </a:cubicBezTo>
                  <a:cubicBezTo>
                    <a:pt x="713" y="230"/>
                    <a:pt x="713" y="232"/>
                    <a:pt x="719" y="234"/>
                  </a:cubicBezTo>
                  <a:cubicBezTo>
                    <a:pt x="719" y="234"/>
                    <a:pt x="720" y="231"/>
                    <a:pt x="720" y="229"/>
                  </a:cubicBezTo>
                  <a:cubicBezTo>
                    <a:pt x="720" y="227"/>
                    <a:pt x="719" y="225"/>
                    <a:pt x="718" y="223"/>
                  </a:cubicBezTo>
                  <a:cubicBezTo>
                    <a:pt x="718" y="220"/>
                    <a:pt x="718" y="219"/>
                    <a:pt x="715" y="214"/>
                  </a:cubicBezTo>
                  <a:cubicBezTo>
                    <a:pt x="713" y="213"/>
                    <a:pt x="713" y="214"/>
                    <a:pt x="716" y="210"/>
                  </a:cubicBezTo>
                  <a:cubicBezTo>
                    <a:pt x="717" y="209"/>
                    <a:pt x="715" y="208"/>
                    <a:pt x="713" y="206"/>
                  </a:cubicBezTo>
                  <a:cubicBezTo>
                    <a:pt x="713" y="205"/>
                    <a:pt x="712" y="205"/>
                    <a:pt x="711" y="205"/>
                  </a:cubicBezTo>
                  <a:cubicBezTo>
                    <a:pt x="710" y="205"/>
                    <a:pt x="709" y="205"/>
                    <a:pt x="705" y="205"/>
                  </a:cubicBezTo>
                  <a:cubicBezTo>
                    <a:pt x="705" y="205"/>
                    <a:pt x="705" y="208"/>
                    <a:pt x="700" y="211"/>
                  </a:cubicBezTo>
                  <a:cubicBezTo>
                    <a:pt x="700" y="211"/>
                    <a:pt x="699" y="211"/>
                    <a:pt x="699" y="211"/>
                  </a:cubicBezTo>
                  <a:cubicBezTo>
                    <a:pt x="698" y="211"/>
                    <a:pt x="697" y="210"/>
                    <a:pt x="693" y="209"/>
                  </a:cubicBezTo>
                  <a:cubicBezTo>
                    <a:pt x="691" y="208"/>
                    <a:pt x="692" y="206"/>
                    <a:pt x="696" y="205"/>
                  </a:cubicBezTo>
                  <a:cubicBezTo>
                    <a:pt x="697" y="204"/>
                    <a:pt x="698" y="202"/>
                    <a:pt x="703" y="199"/>
                  </a:cubicBezTo>
                  <a:cubicBezTo>
                    <a:pt x="703" y="199"/>
                    <a:pt x="702" y="196"/>
                    <a:pt x="701" y="191"/>
                  </a:cubicBezTo>
                  <a:cubicBezTo>
                    <a:pt x="701" y="191"/>
                    <a:pt x="723" y="195"/>
                    <a:pt x="724" y="195"/>
                  </a:cubicBezTo>
                  <a:cubicBezTo>
                    <a:pt x="725" y="195"/>
                    <a:pt x="727" y="196"/>
                    <a:pt x="733" y="196"/>
                  </a:cubicBezTo>
                  <a:cubicBezTo>
                    <a:pt x="734" y="196"/>
                    <a:pt x="736" y="196"/>
                    <a:pt x="738" y="196"/>
                  </a:cubicBezTo>
                  <a:cubicBezTo>
                    <a:pt x="738" y="196"/>
                    <a:pt x="739" y="190"/>
                    <a:pt x="738" y="187"/>
                  </a:cubicBezTo>
                  <a:cubicBezTo>
                    <a:pt x="737" y="184"/>
                    <a:pt x="733" y="185"/>
                    <a:pt x="733" y="181"/>
                  </a:cubicBezTo>
                  <a:cubicBezTo>
                    <a:pt x="733" y="177"/>
                    <a:pt x="731" y="176"/>
                    <a:pt x="728" y="176"/>
                  </a:cubicBezTo>
                  <a:cubicBezTo>
                    <a:pt x="728" y="176"/>
                    <a:pt x="728" y="175"/>
                    <a:pt x="728" y="175"/>
                  </a:cubicBezTo>
                  <a:cubicBezTo>
                    <a:pt x="726" y="175"/>
                    <a:pt x="726" y="178"/>
                    <a:pt x="721" y="181"/>
                  </a:cubicBezTo>
                  <a:cubicBezTo>
                    <a:pt x="720" y="182"/>
                    <a:pt x="720" y="182"/>
                    <a:pt x="719" y="182"/>
                  </a:cubicBezTo>
                  <a:cubicBezTo>
                    <a:pt x="718" y="182"/>
                    <a:pt x="716" y="180"/>
                    <a:pt x="710" y="178"/>
                  </a:cubicBezTo>
                  <a:cubicBezTo>
                    <a:pt x="708" y="177"/>
                    <a:pt x="710" y="174"/>
                    <a:pt x="710" y="170"/>
                  </a:cubicBezTo>
                  <a:cubicBezTo>
                    <a:pt x="710" y="170"/>
                    <a:pt x="714" y="171"/>
                    <a:pt x="718" y="171"/>
                  </a:cubicBezTo>
                  <a:cubicBezTo>
                    <a:pt x="723" y="171"/>
                    <a:pt x="722" y="171"/>
                    <a:pt x="722" y="168"/>
                  </a:cubicBezTo>
                  <a:cubicBezTo>
                    <a:pt x="722" y="168"/>
                    <a:pt x="722" y="168"/>
                    <a:pt x="716" y="166"/>
                  </a:cubicBezTo>
                  <a:cubicBezTo>
                    <a:pt x="713" y="166"/>
                    <a:pt x="716" y="163"/>
                    <a:pt x="710" y="163"/>
                  </a:cubicBezTo>
                  <a:cubicBezTo>
                    <a:pt x="709" y="163"/>
                    <a:pt x="707" y="163"/>
                    <a:pt x="705" y="163"/>
                  </a:cubicBezTo>
                  <a:cubicBezTo>
                    <a:pt x="704" y="163"/>
                    <a:pt x="701" y="163"/>
                    <a:pt x="699" y="162"/>
                  </a:cubicBezTo>
                  <a:cubicBezTo>
                    <a:pt x="697" y="161"/>
                    <a:pt x="695" y="161"/>
                    <a:pt x="692" y="156"/>
                  </a:cubicBezTo>
                  <a:cubicBezTo>
                    <a:pt x="692" y="156"/>
                    <a:pt x="692" y="156"/>
                    <a:pt x="692" y="156"/>
                  </a:cubicBezTo>
                  <a:cubicBezTo>
                    <a:pt x="691" y="157"/>
                    <a:pt x="691" y="157"/>
                    <a:pt x="691" y="157"/>
                  </a:cubicBezTo>
                  <a:cubicBezTo>
                    <a:pt x="690" y="157"/>
                    <a:pt x="690" y="157"/>
                    <a:pt x="690" y="156"/>
                  </a:cubicBezTo>
                  <a:cubicBezTo>
                    <a:pt x="690" y="155"/>
                    <a:pt x="690" y="154"/>
                    <a:pt x="690" y="154"/>
                  </a:cubicBezTo>
                  <a:cubicBezTo>
                    <a:pt x="690" y="154"/>
                    <a:pt x="691" y="155"/>
                    <a:pt x="692" y="156"/>
                  </a:cubicBezTo>
                  <a:cubicBezTo>
                    <a:pt x="692" y="156"/>
                    <a:pt x="692" y="156"/>
                    <a:pt x="692" y="156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4" y="154"/>
                    <a:pt x="694" y="155"/>
                    <a:pt x="695" y="155"/>
                  </a:cubicBezTo>
                  <a:cubicBezTo>
                    <a:pt x="695" y="155"/>
                    <a:pt x="696" y="155"/>
                    <a:pt x="697" y="154"/>
                  </a:cubicBezTo>
                  <a:cubicBezTo>
                    <a:pt x="697" y="154"/>
                    <a:pt x="697" y="154"/>
                    <a:pt x="697" y="154"/>
                  </a:cubicBezTo>
                  <a:cubicBezTo>
                    <a:pt x="699" y="154"/>
                    <a:pt x="700" y="155"/>
                    <a:pt x="704" y="157"/>
                  </a:cubicBezTo>
                  <a:cubicBezTo>
                    <a:pt x="705" y="158"/>
                    <a:pt x="708" y="158"/>
                    <a:pt x="713" y="160"/>
                  </a:cubicBezTo>
                  <a:cubicBezTo>
                    <a:pt x="713" y="160"/>
                    <a:pt x="713" y="159"/>
                    <a:pt x="715" y="153"/>
                  </a:cubicBezTo>
                  <a:cubicBezTo>
                    <a:pt x="715" y="151"/>
                    <a:pt x="715" y="151"/>
                    <a:pt x="716" y="149"/>
                  </a:cubicBezTo>
                  <a:cubicBezTo>
                    <a:pt x="716" y="147"/>
                    <a:pt x="718" y="148"/>
                    <a:pt x="723" y="145"/>
                  </a:cubicBezTo>
                  <a:cubicBezTo>
                    <a:pt x="728" y="143"/>
                    <a:pt x="723" y="144"/>
                    <a:pt x="723" y="139"/>
                  </a:cubicBezTo>
                  <a:cubicBezTo>
                    <a:pt x="723" y="136"/>
                    <a:pt x="723" y="137"/>
                    <a:pt x="723" y="135"/>
                  </a:cubicBezTo>
                  <a:cubicBezTo>
                    <a:pt x="724" y="134"/>
                    <a:pt x="726" y="135"/>
                    <a:pt x="729" y="131"/>
                  </a:cubicBezTo>
                  <a:cubicBezTo>
                    <a:pt x="730" y="130"/>
                    <a:pt x="729" y="129"/>
                    <a:pt x="723" y="128"/>
                  </a:cubicBezTo>
                  <a:cubicBezTo>
                    <a:pt x="718" y="126"/>
                    <a:pt x="723" y="127"/>
                    <a:pt x="727" y="124"/>
                  </a:cubicBezTo>
                  <a:cubicBezTo>
                    <a:pt x="727" y="124"/>
                    <a:pt x="728" y="124"/>
                    <a:pt x="728" y="124"/>
                  </a:cubicBezTo>
                  <a:cubicBezTo>
                    <a:pt x="729" y="124"/>
                    <a:pt x="731" y="124"/>
                    <a:pt x="734" y="124"/>
                  </a:cubicBezTo>
                  <a:cubicBezTo>
                    <a:pt x="735" y="124"/>
                    <a:pt x="736" y="124"/>
                    <a:pt x="737" y="124"/>
                  </a:cubicBezTo>
                  <a:cubicBezTo>
                    <a:pt x="741" y="124"/>
                    <a:pt x="743" y="124"/>
                    <a:pt x="743" y="122"/>
                  </a:cubicBezTo>
                  <a:cubicBezTo>
                    <a:pt x="743" y="120"/>
                    <a:pt x="743" y="120"/>
                    <a:pt x="747" y="115"/>
                  </a:cubicBezTo>
                  <a:cubicBezTo>
                    <a:pt x="749" y="112"/>
                    <a:pt x="750" y="113"/>
                    <a:pt x="750" y="109"/>
                  </a:cubicBezTo>
                  <a:cubicBezTo>
                    <a:pt x="750" y="109"/>
                    <a:pt x="747" y="109"/>
                    <a:pt x="738" y="107"/>
                  </a:cubicBezTo>
                  <a:cubicBezTo>
                    <a:pt x="737" y="107"/>
                    <a:pt x="736" y="107"/>
                    <a:pt x="735" y="107"/>
                  </a:cubicBezTo>
                  <a:cubicBezTo>
                    <a:pt x="733" y="107"/>
                    <a:pt x="731" y="107"/>
                    <a:pt x="728" y="108"/>
                  </a:cubicBezTo>
                  <a:cubicBezTo>
                    <a:pt x="728" y="108"/>
                    <a:pt x="725" y="111"/>
                    <a:pt x="718" y="112"/>
                  </a:cubicBezTo>
                  <a:cubicBezTo>
                    <a:pt x="715" y="115"/>
                    <a:pt x="715" y="115"/>
                    <a:pt x="715" y="115"/>
                  </a:cubicBezTo>
                  <a:cubicBezTo>
                    <a:pt x="715" y="115"/>
                    <a:pt x="714" y="115"/>
                    <a:pt x="714" y="112"/>
                  </a:cubicBezTo>
                  <a:cubicBezTo>
                    <a:pt x="714" y="110"/>
                    <a:pt x="715" y="110"/>
                    <a:pt x="709" y="106"/>
                  </a:cubicBezTo>
                  <a:cubicBezTo>
                    <a:pt x="707" y="103"/>
                    <a:pt x="709" y="105"/>
                    <a:pt x="715" y="100"/>
                  </a:cubicBezTo>
                  <a:cubicBezTo>
                    <a:pt x="715" y="99"/>
                    <a:pt x="715" y="99"/>
                    <a:pt x="716" y="99"/>
                  </a:cubicBezTo>
                  <a:cubicBezTo>
                    <a:pt x="716" y="99"/>
                    <a:pt x="717" y="99"/>
                    <a:pt x="717" y="100"/>
                  </a:cubicBezTo>
                  <a:cubicBezTo>
                    <a:pt x="718" y="100"/>
                    <a:pt x="720" y="100"/>
                    <a:pt x="721" y="100"/>
                  </a:cubicBezTo>
                  <a:cubicBezTo>
                    <a:pt x="722" y="100"/>
                    <a:pt x="723" y="100"/>
                    <a:pt x="724" y="100"/>
                  </a:cubicBezTo>
                  <a:cubicBezTo>
                    <a:pt x="724" y="100"/>
                    <a:pt x="724" y="100"/>
                    <a:pt x="724" y="100"/>
                  </a:cubicBezTo>
                  <a:cubicBezTo>
                    <a:pt x="727" y="100"/>
                    <a:pt x="727" y="100"/>
                    <a:pt x="733" y="102"/>
                  </a:cubicBezTo>
                  <a:cubicBezTo>
                    <a:pt x="736" y="102"/>
                    <a:pt x="737" y="103"/>
                    <a:pt x="745" y="104"/>
                  </a:cubicBezTo>
                  <a:cubicBezTo>
                    <a:pt x="745" y="104"/>
                    <a:pt x="745" y="104"/>
                    <a:pt x="747" y="104"/>
                  </a:cubicBezTo>
                  <a:cubicBezTo>
                    <a:pt x="749" y="104"/>
                    <a:pt x="752" y="104"/>
                    <a:pt x="754" y="105"/>
                  </a:cubicBezTo>
                  <a:cubicBezTo>
                    <a:pt x="754" y="105"/>
                    <a:pt x="760" y="105"/>
                    <a:pt x="762" y="102"/>
                  </a:cubicBezTo>
                  <a:cubicBezTo>
                    <a:pt x="763" y="101"/>
                    <a:pt x="765" y="99"/>
                    <a:pt x="767" y="96"/>
                  </a:cubicBezTo>
                  <a:cubicBezTo>
                    <a:pt x="773" y="89"/>
                    <a:pt x="773" y="89"/>
                    <a:pt x="773" y="89"/>
                  </a:cubicBezTo>
                  <a:cubicBezTo>
                    <a:pt x="773" y="89"/>
                    <a:pt x="772" y="89"/>
                    <a:pt x="771" y="89"/>
                  </a:cubicBezTo>
                  <a:cubicBezTo>
                    <a:pt x="767" y="89"/>
                    <a:pt x="760" y="89"/>
                    <a:pt x="759" y="92"/>
                  </a:cubicBezTo>
                  <a:cubicBezTo>
                    <a:pt x="759" y="92"/>
                    <a:pt x="755" y="91"/>
                    <a:pt x="750" y="91"/>
                  </a:cubicBezTo>
                  <a:cubicBezTo>
                    <a:pt x="750" y="91"/>
                    <a:pt x="745" y="92"/>
                    <a:pt x="742" y="93"/>
                  </a:cubicBezTo>
                  <a:cubicBezTo>
                    <a:pt x="739" y="94"/>
                    <a:pt x="737" y="94"/>
                    <a:pt x="734" y="94"/>
                  </a:cubicBezTo>
                  <a:cubicBezTo>
                    <a:pt x="732" y="94"/>
                    <a:pt x="730" y="92"/>
                    <a:pt x="728" y="89"/>
                  </a:cubicBezTo>
                  <a:cubicBezTo>
                    <a:pt x="728" y="89"/>
                    <a:pt x="741" y="87"/>
                    <a:pt x="743" y="84"/>
                  </a:cubicBezTo>
                  <a:cubicBezTo>
                    <a:pt x="758" y="87"/>
                    <a:pt x="758" y="87"/>
                    <a:pt x="758" y="87"/>
                  </a:cubicBezTo>
                  <a:cubicBezTo>
                    <a:pt x="765" y="85"/>
                    <a:pt x="765" y="85"/>
                    <a:pt x="765" y="85"/>
                  </a:cubicBezTo>
                  <a:cubicBezTo>
                    <a:pt x="765" y="85"/>
                    <a:pt x="765" y="85"/>
                    <a:pt x="765" y="85"/>
                  </a:cubicBezTo>
                  <a:cubicBezTo>
                    <a:pt x="777" y="87"/>
                    <a:pt x="777" y="87"/>
                    <a:pt x="777" y="87"/>
                  </a:cubicBezTo>
                  <a:cubicBezTo>
                    <a:pt x="779" y="83"/>
                    <a:pt x="779" y="83"/>
                    <a:pt x="779" y="83"/>
                  </a:cubicBezTo>
                  <a:cubicBezTo>
                    <a:pt x="779" y="83"/>
                    <a:pt x="783" y="83"/>
                    <a:pt x="790" y="81"/>
                  </a:cubicBezTo>
                  <a:cubicBezTo>
                    <a:pt x="792" y="80"/>
                    <a:pt x="791" y="78"/>
                    <a:pt x="792" y="77"/>
                  </a:cubicBezTo>
                  <a:cubicBezTo>
                    <a:pt x="793" y="76"/>
                    <a:pt x="794" y="76"/>
                    <a:pt x="799" y="75"/>
                  </a:cubicBezTo>
                  <a:cubicBezTo>
                    <a:pt x="799" y="75"/>
                    <a:pt x="801" y="73"/>
                    <a:pt x="806" y="72"/>
                  </a:cubicBezTo>
                  <a:cubicBezTo>
                    <a:pt x="806" y="72"/>
                    <a:pt x="806" y="72"/>
                    <a:pt x="806" y="72"/>
                  </a:cubicBezTo>
                  <a:cubicBezTo>
                    <a:pt x="808" y="72"/>
                    <a:pt x="811" y="73"/>
                    <a:pt x="813" y="73"/>
                  </a:cubicBezTo>
                  <a:cubicBezTo>
                    <a:pt x="815" y="73"/>
                    <a:pt x="817" y="69"/>
                    <a:pt x="816" y="69"/>
                  </a:cubicBezTo>
                  <a:cubicBezTo>
                    <a:pt x="815" y="69"/>
                    <a:pt x="816" y="66"/>
                    <a:pt x="808" y="63"/>
                  </a:cubicBezTo>
                  <a:cubicBezTo>
                    <a:pt x="808" y="63"/>
                    <a:pt x="807" y="63"/>
                    <a:pt x="806" y="63"/>
                  </a:cubicBezTo>
                  <a:cubicBezTo>
                    <a:pt x="805" y="63"/>
                    <a:pt x="804" y="63"/>
                    <a:pt x="803" y="63"/>
                  </a:cubicBezTo>
                  <a:cubicBezTo>
                    <a:pt x="802" y="63"/>
                    <a:pt x="801" y="63"/>
                    <a:pt x="800" y="63"/>
                  </a:cubicBezTo>
                  <a:cubicBezTo>
                    <a:pt x="799" y="63"/>
                    <a:pt x="799" y="63"/>
                    <a:pt x="798" y="63"/>
                  </a:cubicBezTo>
                  <a:cubicBezTo>
                    <a:pt x="797" y="62"/>
                    <a:pt x="791" y="61"/>
                    <a:pt x="791" y="61"/>
                  </a:cubicBezTo>
                  <a:cubicBezTo>
                    <a:pt x="791" y="61"/>
                    <a:pt x="786" y="61"/>
                    <a:pt x="785" y="62"/>
                  </a:cubicBezTo>
                  <a:cubicBezTo>
                    <a:pt x="784" y="62"/>
                    <a:pt x="787" y="64"/>
                    <a:pt x="785" y="64"/>
                  </a:cubicBezTo>
                  <a:cubicBezTo>
                    <a:pt x="784" y="64"/>
                    <a:pt x="782" y="64"/>
                    <a:pt x="776" y="61"/>
                  </a:cubicBezTo>
                  <a:cubicBezTo>
                    <a:pt x="776" y="61"/>
                    <a:pt x="775" y="61"/>
                    <a:pt x="774" y="60"/>
                  </a:cubicBezTo>
                  <a:cubicBezTo>
                    <a:pt x="770" y="59"/>
                    <a:pt x="767" y="58"/>
                    <a:pt x="764" y="58"/>
                  </a:cubicBezTo>
                  <a:cubicBezTo>
                    <a:pt x="759" y="58"/>
                    <a:pt x="757" y="61"/>
                    <a:pt x="757" y="61"/>
                  </a:cubicBezTo>
                  <a:cubicBezTo>
                    <a:pt x="747" y="59"/>
                    <a:pt x="747" y="59"/>
                    <a:pt x="747" y="59"/>
                  </a:cubicBezTo>
                  <a:cubicBezTo>
                    <a:pt x="744" y="64"/>
                    <a:pt x="744" y="64"/>
                    <a:pt x="744" y="64"/>
                  </a:cubicBezTo>
                  <a:cubicBezTo>
                    <a:pt x="744" y="64"/>
                    <a:pt x="729" y="66"/>
                    <a:pt x="729" y="70"/>
                  </a:cubicBezTo>
                  <a:cubicBezTo>
                    <a:pt x="718" y="65"/>
                    <a:pt x="718" y="65"/>
                    <a:pt x="718" y="65"/>
                  </a:cubicBezTo>
                  <a:cubicBezTo>
                    <a:pt x="713" y="71"/>
                    <a:pt x="713" y="71"/>
                    <a:pt x="713" y="71"/>
                  </a:cubicBezTo>
                  <a:cubicBezTo>
                    <a:pt x="713" y="71"/>
                    <a:pt x="712" y="69"/>
                    <a:pt x="713" y="66"/>
                  </a:cubicBezTo>
                  <a:cubicBezTo>
                    <a:pt x="713" y="65"/>
                    <a:pt x="713" y="64"/>
                    <a:pt x="712" y="64"/>
                  </a:cubicBezTo>
                  <a:cubicBezTo>
                    <a:pt x="712" y="64"/>
                    <a:pt x="711" y="65"/>
                    <a:pt x="709" y="66"/>
                  </a:cubicBezTo>
                  <a:cubicBezTo>
                    <a:pt x="707" y="67"/>
                    <a:pt x="705" y="69"/>
                    <a:pt x="697" y="71"/>
                  </a:cubicBezTo>
                  <a:cubicBezTo>
                    <a:pt x="693" y="75"/>
                    <a:pt x="693" y="75"/>
                    <a:pt x="693" y="75"/>
                  </a:cubicBezTo>
                  <a:cubicBezTo>
                    <a:pt x="693" y="75"/>
                    <a:pt x="688" y="76"/>
                    <a:pt x="686" y="78"/>
                  </a:cubicBezTo>
                  <a:cubicBezTo>
                    <a:pt x="685" y="80"/>
                    <a:pt x="684" y="80"/>
                    <a:pt x="682" y="80"/>
                  </a:cubicBezTo>
                  <a:cubicBezTo>
                    <a:pt x="681" y="80"/>
                    <a:pt x="680" y="80"/>
                    <a:pt x="679" y="80"/>
                  </a:cubicBezTo>
                  <a:cubicBezTo>
                    <a:pt x="676" y="80"/>
                    <a:pt x="672" y="81"/>
                    <a:pt x="670" y="81"/>
                  </a:cubicBezTo>
                  <a:cubicBezTo>
                    <a:pt x="668" y="81"/>
                    <a:pt x="664" y="82"/>
                    <a:pt x="662" y="82"/>
                  </a:cubicBezTo>
                  <a:cubicBezTo>
                    <a:pt x="660" y="82"/>
                    <a:pt x="658" y="82"/>
                    <a:pt x="652" y="79"/>
                  </a:cubicBezTo>
                  <a:cubicBezTo>
                    <a:pt x="652" y="79"/>
                    <a:pt x="653" y="76"/>
                    <a:pt x="661" y="73"/>
                  </a:cubicBezTo>
                  <a:cubicBezTo>
                    <a:pt x="663" y="73"/>
                    <a:pt x="667" y="73"/>
                    <a:pt x="673" y="70"/>
                  </a:cubicBezTo>
                  <a:cubicBezTo>
                    <a:pt x="673" y="70"/>
                    <a:pt x="676" y="68"/>
                    <a:pt x="682" y="64"/>
                  </a:cubicBezTo>
                  <a:cubicBezTo>
                    <a:pt x="682" y="64"/>
                    <a:pt x="683" y="61"/>
                    <a:pt x="685" y="58"/>
                  </a:cubicBezTo>
                  <a:cubicBezTo>
                    <a:pt x="687" y="55"/>
                    <a:pt x="685" y="53"/>
                    <a:pt x="685" y="53"/>
                  </a:cubicBezTo>
                  <a:cubicBezTo>
                    <a:pt x="670" y="53"/>
                    <a:pt x="670" y="53"/>
                    <a:pt x="670" y="53"/>
                  </a:cubicBezTo>
                  <a:cubicBezTo>
                    <a:pt x="659" y="55"/>
                    <a:pt x="659" y="55"/>
                    <a:pt x="659" y="55"/>
                  </a:cubicBezTo>
                  <a:cubicBezTo>
                    <a:pt x="659" y="55"/>
                    <a:pt x="659" y="63"/>
                    <a:pt x="653" y="63"/>
                  </a:cubicBezTo>
                  <a:cubicBezTo>
                    <a:pt x="653" y="63"/>
                    <a:pt x="653" y="63"/>
                    <a:pt x="653" y="63"/>
                  </a:cubicBezTo>
                  <a:cubicBezTo>
                    <a:pt x="644" y="63"/>
                    <a:pt x="644" y="63"/>
                    <a:pt x="644" y="63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3"/>
                    <a:pt x="626" y="60"/>
                  </a:cubicBezTo>
                  <a:cubicBezTo>
                    <a:pt x="626" y="57"/>
                    <a:pt x="626" y="60"/>
                    <a:pt x="630" y="54"/>
                  </a:cubicBezTo>
                  <a:cubicBezTo>
                    <a:pt x="631" y="53"/>
                    <a:pt x="630" y="53"/>
                    <a:pt x="629" y="53"/>
                  </a:cubicBezTo>
                  <a:cubicBezTo>
                    <a:pt x="627" y="53"/>
                    <a:pt x="624" y="54"/>
                    <a:pt x="622" y="54"/>
                  </a:cubicBezTo>
                  <a:cubicBezTo>
                    <a:pt x="617" y="54"/>
                    <a:pt x="617" y="54"/>
                    <a:pt x="613" y="54"/>
                  </a:cubicBezTo>
                  <a:cubicBezTo>
                    <a:pt x="612" y="54"/>
                    <a:pt x="611" y="54"/>
                    <a:pt x="610" y="54"/>
                  </a:cubicBezTo>
                  <a:cubicBezTo>
                    <a:pt x="608" y="54"/>
                    <a:pt x="607" y="54"/>
                    <a:pt x="604" y="53"/>
                  </a:cubicBezTo>
                  <a:cubicBezTo>
                    <a:pt x="603" y="52"/>
                    <a:pt x="603" y="52"/>
                    <a:pt x="602" y="52"/>
                  </a:cubicBezTo>
                  <a:cubicBezTo>
                    <a:pt x="600" y="52"/>
                    <a:pt x="598" y="53"/>
                    <a:pt x="591" y="55"/>
                  </a:cubicBezTo>
                  <a:cubicBezTo>
                    <a:pt x="591" y="55"/>
                    <a:pt x="590" y="55"/>
                    <a:pt x="588" y="55"/>
                  </a:cubicBezTo>
                  <a:cubicBezTo>
                    <a:pt x="587" y="55"/>
                    <a:pt x="584" y="55"/>
                    <a:pt x="580" y="54"/>
                  </a:cubicBezTo>
                  <a:cubicBezTo>
                    <a:pt x="580" y="54"/>
                    <a:pt x="579" y="54"/>
                    <a:pt x="579" y="54"/>
                  </a:cubicBezTo>
                  <a:cubicBezTo>
                    <a:pt x="578" y="54"/>
                    <a:pt x="578" y="54"/>
                    <a:pt x="577" y="54"/>
                  </a:cubicBezTo>
                  <a:cubicBezTo>
                    <a:pt x="577" y="54"/>
                    <a:pt x="576" y="54"/>
                    <a:pt x="575" y="54"/>
                  </a:cubicBezTo>
                  <a:cubicBezTo>
                    <a:pt x="575" y="54"/>
                    <a:pt x="575" y="54"/>
                    <a:pt x="574" y="54"/>
                  </a:cubicBezTo>
                  <a:cubicBezTo>
                    <a:pt x="574" y="54"/>
                    <a:pt x="574" y="54"/>
                    <a:pt x="573" y="54"/>
                  </a:cubicBezTo>
                  <a:cubicBezTo>
                    <a:pt x="571" y="54"/>
                    <a:pt x="570" y="55"/>
                    <a:pt x="567" y="56"/>
                  </a:cubicBezTo>
                  <a:cubicBezTo>
                    <a:pt x="565" y="56"/>
                    <a:pt x="563" y="57"/>
                    <a:pt x="561" y="58"/>
                  </a:cubicBezTo>
                  <a:cubicBezTo>
                    <a:pt x="559" y="58"/>
                    <a:pt x="558" y="60"/>
                    <a:pt x="555" y="60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54" y="60"/>
                    <a:pt x="554" y="60"/>
                    <a:pt x="554" y="60"/>
                  </a:cubicBezTo>
                  <a:cubicBezTo>
                    <a:pt x="553" y="60"/>
                    <a:pt x="552" y="61"/>
                    <a:pt x="552" y="61"/>
                  </a:cubicBezTo>
                  <a:cubicBezTo>
                    <a:pt x="551" y="62"/>
                    <a:pt x="551" y="62"/>
                    <a:pt x="550" y="62"/>
                  </a:cubicBezTo>
                  <a:cubicBezTo>
                    <a:pt x="550" y="62"/>
                    <a:pt x="549" y="62"/>
                    <a:pt x="549" y="62"/>
                  </a:cubicBezTo>
                  <a:cubicBezTo>
                    <a:pt x="549" y="62"/>
                    <a:pt x="549" y="62"/>
                    <a:pt x="548" y="62"/>
                  </a:cubicBezTo>
                  <a:cubicBezTo>
                    <a:pt x="546" y="62"/>
                    <a:pt x="542" y="63"/>
                    <a:pt x="536" y="65"/>
                  </a:cubicBezTo>
                  <a:cubicBezTo>
                    <a:pt x="536" y="65"/>
                    <a:pt x="534" y="66"/>
                    <a:pt x="531" y="66"/>
                  </a:cubicBezTo>
                  <a:cubicBezTo>
                    <a:pt x="530" y="66"/>
                    <a:pt x="529" y="66"/>
                    <a:pt x="528" y="66"/>
                  </a:cubicBezTo>
                  <a:cubicBezTo>
                    <a:pt x="528" y="66"/>
                    <a:pt x="528" y="66"/>
                    <a:pt x="528" y="66"/>
                  </a:cubicBezTo>
                  <a:cubicBezTo>
                    <a:pt x="528" y="66"/>
                    <a:pt x="528" y="66"/>
                    <a:pt x="528" y="66"/>
                  </a:cubicBezTo>
                  <a:cubicBezTo>
                    <a:pt x="529" y="66"/>
                    <a:pt x="529" y="67"/>
                    <a:pt x="529" y="67"/>
                  </a:cubicBezTo>
                  <a:cubicBezTo>
                    <a:pt x="529" y="67"/>
                    <a:pt x="528" y="66"/>
                    <a:pt x="528" y="66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7" y="66"/>
                    <a:pt x="527" y="66"/>
                    <a:pt x="528" y="66"/>
                  </a:cubicBezTo>
                  <a:cubicBezTo>
                    <a:pt x="525" y="65"/>
                    <a:pt x="528" y="66"/>
                    <a:pt x="534" y="62"/>
                  </a:cubicBezTo>
                  <a:cubicBezTo>
                    <a:pt x="533" y="62"/>
                    <a:pt x="533" y="62"/>
                    <a:pt x="533" y="62"/>
                  </a:cubicBezTo>
                  <a:cubicBezTo>
                    <a:pt x="533" y="62"/>
                    <a:pt x="533" y="62"/>
                    <a:pt x="534" y="61"/>
                  </a:cubicBezTo>
                  <a:cubicBezTo>
                    <a:pt x="535" y="61"/>
                    <a:pt x="536" y="60"/>
                    <a:pt x="536" y="60"/>
                  </a:cubicBezTo>
                  <a:cubicBezTo>
                    <a:pt x="536" y="60"/>
                    <a:pt x="535" y="61"/>
                    <a:pt x="534" y="62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38" y="60"/>
                    <a:pt x="534" y="62"/>
                    <a:pt x="541" y="59"/>
                  </a:cubicBezTo>
                  <a:cubicBezTo>
                    <a:pt x="543" y="58"/>
                    <a:pt x="545" y="59"/>
                    <a:pt x="550" y="57"/>
                  </a:cubicBezTo>
                  <a:cubicBezTo>
                    <a:pt x="554" y="55"/>
                    <a:pt x="553" y="55"/>
                    <a:pt x="555" y="55"/>
                  </a:cubicBezTo>
                  <a:cubicBezTo>
                    <a:pt x="555" y="55"/>
                    <a:pt x="555" y="55"/>
                    <a:pt x="555" y="55"/>
                  </a:cubicBezTo>
                  <a:cubicBezTo>
                    <a:pt x="555" y="55"/>
                    <a:pt x="555" y="55"/>
                    <a:pt x="555" y="55"/>
                  </a:cubicBezTo>
                  <a:cubicBezTo>
                    <a:pt x="556" y="55"/>
                    <a:pt x="557" y="55"/>
                    <a:pt x="558" y="55"/>
                  </a:cubicBezTo>
                  <a:cubicBezTo>
                    <a:pt x="560" y="55"/>
                    <a:pt x="561" y="53"/>
                    <a:pt x="568" y="48"/>
                  </a:cubicBezTo>
                  <a:cubicBezTo>
                    <a:pt x="569" y="48"/>
                    <a:pt x="569" y="47"/>
                    <a:pt x="570" y="47"/>
                  </a:cubicBezTo>
                  <a:cubicBezTo>
                    <a:pt x="570" y="47"/>
                    <a:pt x="571" y="47"/>
                    <a:pt x="572" y="48"/>
                  </a:cubicBezTo>
                  <a:cubicBezTo>
                    <a:pt x="573" y="48"/>
                    <a:pt x="574" y="48"/>
                    <a:pt x="576" y="48"/>
                  </a:cubicBezTo>
                  <a:cubicBezTo>
                    <a:pt x="577" y="48"/>
                    <a:pt x="578" y="48"/>
                    <a:pt x="580" y="48"/>
                  </a:cubicBezTo>
                  <a:cubicBezTo>
                    <a:pt x="580" y="48"/>
                    <a:pt x="581" y="48"/>
                    <a:pt x="581" y="48"/>
                  </a:cubicBezTo>
                  <a:cubicBezTo>
                    <a:pt x="582" y="48"/>
                    <a:pt x="582" y="48"/>
                    <a:pt x="582" y="48"/>
                  </a:cubicBezTo>
                  <a:cubicBezTo>
                    <a:pt x="583" y="48"/>
                    <a:pt x="583" y="48"/>
                    <a:pt x="584" y="48"/>
                  </a:cubicBezTo>
                  <a:cubicBezTo>
                    <a:pt x="585" y="48"/>
                    <a:pt x="586" y="48"/>
                    <a:pt x="588" y="47"/>
                  </a:cubicBezTo>
                  <a:cubicBezTo>
                    <a:pt x="589" y="47"/>
                    <a:pt x="590" y="47"/>
                    <a:pt x="591" y="47"/>
                  </a:cubicBezTo>
                  <a:cubicBezTo>
                    <a:pt x="593" y="47"/>
                    <a:pt x="594" y="47"/>
                    <a:pt x="597" y="47"/>
                  </a:cubicBezTo>
                  <a:cubicBezTo>
                    <a:pt x="601" y="47"/>
                    <a:pt x="601" y="48"/>
                    <a:pt x="609" y="50"/>
                  </a:cubicBezTo>
                  <a:cubicBezTo>
                    <a:pt x="609" y="50"/>
                    <a:pt x="610" y="50"/>
                    <a:pt x="610" y="50"/>
                  </a:cubicBezTo>
                  <a:cubicBezTo>
                    <a:pt x="612" y="50"/>
                    <a:pt x="614" y="49"/>
                    <a:pt x="615" y="49"/>
                  </a:cubicBezTo>
                  <a:cubicBezTo>
                    <a:pt x="617" y="49"/>
                    <a:pt x="618" y="49"/>
                    <a:pt x="621" y="49"/>
                  </a:cubicBezTo>
                  <a:cubicBezTo>
                    <a:pt x="622" y="49"/>
                    <a:pt x="624" y="49"/>
                    <a:pt x="627" y="49"/>
                  </a:cubicBezTo>
                  <a:cubicBezTo>
                    <a:pt x="628" y="49"/>
                    <a:pt x="629" y="49"/>
                    <a:pt x="629" y="49"/>
                  </a:cubicBezTo>
                  <a:cubicBezTo>
                    <a:pt x="630" y="49"/>
                    <a:pt x="632" y="49"/>
                    <a:pt x="634" y="48"/>
                  </a:cubicBezTo>
                  <a:cubicBezTo>
                    <a:pt x="636" y="48"/>
                    <a:pt x="637" y="48"/>
                    <a:pt x="649" y="48"/>
                  </a:cubicBezTo>
                  <a:cubicBezTo>
                    <a:pt x="651" y="48"/>
                    <a:pt x="652" y="50"/>
                    <a:pt x="656" y="51"/>
                  </a:cubicBezTo>
                  <a:cubicBezTo>
                    <a:pt x="656" y="51"/>
                    <a:pt x="657" y="51"/>
                    <a:pt x="657" y="51"/>
                  </a:cubicBezTo>
                  <a:cubicBezTo>
                    <a:pt x="659" y="51"/>
                    <a:pt x="660" y="50"/>
                    <a:pt x="665" y="48"/>
                  </a:cubicBezTo>
                  <a:cubicBezTo>
                    <a:pt x="667" y="47"/>
                    <a:pt x="671" y="47"/>
                    <a:pt x="672" y="47"/>
                  </a:cubicBezTo>
                  <a:cubicBezTo>
                    <a:pt x="673" y="46"/>
                    <a:pt x="674" y="46"/>
                    <a:pt x="675" y="46"/>
                  </a:cubicBezTo>
                  <a:cubicBezTo>
                    <a:pt x="676" y="46"/>
                    <a:pt x="679" y="47"/>
                    <a:pt x="680" y="47"/>
                  </a:cubicBezTo>
                  <a:cubicBezTo>
                    <a:pt x="682" y="47"/>
                    <a:pt x="682" y="48"/>
                    <a:pt x="691" y="48"/>
                  </a:cubicBezTo>
                  <a:cubicBezTo>
                    <a:pt x="691" y="48"/>
                    <a:pt x="691" y="48"/>
                    <a:pt x="692" y="48"/>
                  </a:cubicBezTo>
                  <a:cubicBezTo>
                    <a:pt x="699" y="48"/>
                    <a:pt x="694" y="46"/>
                    <a:pt x="694" y="46"/>
                  </a:cubicBezTo>
                  <a:cubicBezTo>
                    <a:pt x="694" y="46"/>
                    <a:pt x="697" y="44"/>
                    <a:pt x="703" y="40"/>
                  </a:cubicBezTo>
                  <a:cubicBezTo>
                    <a:pt x="704" y="39"/>
                    <a:pt x="708" y="38"/>
                    <a:pt x="707" y="36"/>
                  </a:cubicBezTo>
                  <a:cubicBezTo>
                    <a:pt x="707" y="36"/>
                    <a:pt x="696" y="33"/>
                    <a:pt x="695" y="31"/>
                  </a:cubicBezTo>
                  <a:cubicBezTo>
                    <a:pt x="678" y="32"/>
                    <a:pt x="678" y="32"/>
                    <a:pt x="678" y="32"/>
                  </a:cubicBezTo>
                  <a:cubicBezTo>
                    <a:pt x="678" y="32"/>
                    <a:pt x="676" y="30"/>
                    <a:pt x="673" y="26"/>
                  </a:cubicBezTo>
                  <a:cubicBezTo>
                    <a:pt x="673" y="25"/>
                    <a:pt x="672" y="25"/>
                    <a:pt x="672" y="25"/>
                  </a:cubicBezTo>
                  <a:cubicBezTo>
                    <a:pt x="671" y="25"/>
                    <a:pt x="670" y="27"/>
                    <a:pt x="664" y="29"/>
                  </a:cubicBezTo>
                  <a:cubicBezTo>
                    <a:pt x="664" y="29"/>
                    <a:pt x="664" y="30"/>
                    <a:pt x="664" y="30"/>
                  </a:cubicBezTo>
                  <a:cubicBezTo>
                    <a:pt x="663" y="30"/>
                    <a:pt x="665" y="27"/>
                    <a:pt x="663" y="23"/>
                  </a:cubicBezTo>
                  <a:cubicBezTo>
                    <a:pt x="663" y="22"/>
                    <a:pt x="662" y="22"/>
                    <a:pt x="662" y="22"/>
                  </a:cubicBezTo>
                  <a:cubicBezTo>
                    <a:pt x="661" y="22"/>
                    <a:pt x="659" y="25"/>
                    <a:pt x="657" y="28"/>
                  </a:cubicBezTo>
                  <a:cubicBezTo>
                    <a:pt x="656" y="29"/>
                    <a:pt x="654" y="29"/>
                    <a:pt x="651" y="29"/>
                  </a:cubicBezTo>
                  <a:cubicBezTo>
                    <a:pt x="649" y="29"/>
                    <a:pt x="647" y="29"/>
                    <a:pt x="643" y="29"/>
                  </a:cubicBezTo>
                  <a:cubicBezTo>
                    <a:pt x="642" y="28"/>
                    <a:pt x="646" y="26"/>
                    <a:pt x="649" y="24"/>
                  </a:cubicBezTo>
                  <a:cubicBezTo>
                    <a:pt x="653" y="23"/>
                    <a:pt x="654" y="22"/>
                    <a:pt x="652" y="17"/>
                  </a:cubicBezTo>
                  <a:cubicBezTo>
                    <a:pt x="652" y="15"/>
                    <a:pt x="648" y="12"/>
                    <a:pt x="644" y="12"/>
                  </a:cubicBezTo>
                  <a:cubicBezTo>
                    <a:pt x="644" y="12"/>
                    <a:pt x="643" y="12"/>
                    <a:pt x="642" y="12"/>
                  </a:cubicBezTo>
                  <a:cubicBezTo>
                    <a:pt x="642" y="12"/>
                    <a:pt x="637" y="16"/>
                    <a:pt x="631" y="19"/>
                  </a:cubicBezTo>
                  <a:cubicBezTo>
                    <a:pt x="629" y="20"/>
                    <a:pt x="625" y="20"/>
                    <a:pt x="621" y="20"/>
                  </a:cubicBezTo>
                  <a:cubicBezTo>
                    <a:pt x="620" y="20"/>
                    <a:pt x="620" y="20"/>
                    <a:pt x="619" y="20"/>
                  </a:cubicBezTo>
                  <a:cubicBezTo>
                    <a:pt x="619" y="20"/>
                    <a:pt x="618" y="20"/>
                    <a:pt x="618" y="20"/>
                  </a:cubicBezTo>
                  <a:cubicBezTo>
                    <a:pt x="615" y="20"/>
                    <a:pt x="614" y="21"/>
                    <a:pt x="608" y="22"/>
                  </a:cubicBezTo>
                  <a:cubicBezTo>
                    <a:pt x="608" y="22"/>
                    <a:pt x="598" y="23"/>
                    <a:pt x="594" y="23"/>
                  </a:cubicBezTo>
                  <a:cubicBezTo>
                    <a:pt x="591" y="23"/>
                    <a:pt x="586" y="23"/>
                    <a:pt x="582" y="23"/>
                  </a:cubicBezTo>
                  <a:cubicBezTo>
                    <a:pt x="580" y="23"/>
                    <a:pt x="578" y="23"/>
                    <a:pt x="578" y="23"/>
                  </a:cubicBezTo>
                  <a:cubicBezTo>
                    <a:pt x="575" y="24"/>
                    <a:pt x="571" y="24"/>
                    <a:pt x="568" y="25"/>
                  </a:cubicBezTo>
                  <a:cubicBezTo>
                    <a:pt x="565" y="25"/>
                    <a:pt x="560" y="25"/>
                    <a:pt x="558" y="26"/>
                  </a:cubicBezTo>
                  <a:cubicBezTo>
                    <a:pt x="557" y="26"/>
                    <a:pt x="557" y="26"/>
                    <a:pt x="556" y="26"/>
                  </a:cubicBezTo>
                  <a:cubicBezTo>
                    <a:pt x="555" y="26"/>
                    <a:pt x="554" y="26"/>
                    <a:pt x="553" y="25"/>
                  </a:cubicBezTo>
                  <a:cubicBezTo>
                    <a:pt x="552" y="25"/>
                    <a:pt x="551" y="25"/>
                    <a:pt x="550" y="25"/>
                  </a:cubicBezTo>
                  <a:cubicBezTo>
                    <a:pt x="550" y="25"/>
                    <a:pt x="549" y="25"/>
                    <a:pt x="549" y="25"/>
                  </a:cubicBezTo>
                  <a:cubicBezTo>
                    <a:pt x="547" y="26"/>
                    <a:pt x="541" y="26"/>
                    <a:pt x="541" y="26"/>
                  </a:cubicBezTo>
                  <a:cubicBezTo>
                    <a:pt x="541" y="26"/>
                    <a:pt x="538" y="26"/>
                    <a:pt x="536" y="26"/>
                  </a:cubicBezTo>
                  <a:cubicBezTo>
                    <a:pt x="534" y="26"/>
                    <a:pt x="533" y="26"/>
                    <a:pt x="531" y="26"/>
                  </a:cubicBezTo>
                  <a:cubicBezTo>
                    <a:pt x="528" y="31"/>
                    <a:pt x="528" y="31"/>
                    <a:pt x="528" y="31"/>
                  </a:cubicBezTo>
                  <a:cubicBezTo>
                    <a:pt x="528" y="31"/>
                    <a:pt x="527" y="29"/>
                    <a:pt x="520" y="27"/>
                  </a:cubicBezTo>
                  <a:cubicBezTo>
                    <a:pt x="519" y="26"/>
                    <a:pt x="519" y="25"/>
                    <a:pt x="520" y="22"/>
                  </a:cubicBezTo>
                  <a:cubicBezTo>
                    <a:pt x="521" y="22"/>
                    <a:pt x="521" y="21"/>
                    <a:pt x="521" y="21"/>
                  </a:cubicBezTo>
                  <a:cubicBezTo>
                    <a:pt x="522" y="21"/>
                    <a:pt x="522" y="23"/>
                    <a:pt x="525" y="25"/>
                  </a:cubicBezTo>
                  <a:cubicBezTo>
                    <a:pt x="525" y="25"/>
                    <a:pt x="530" y="24"/>
                    <a:pt x="535" y="21"/>
                  </a:cubicBezTo>
                  <a:cubicBezTo>
                    <a:pt x="535" y="21"/>
                    <a:pt x="538" y="21"/>
                    <a:pt x="540" y="21"/>
                  </a:cubicBezTo>
                  <a:cubicBezTo>
                    <a:pt x="541" y="21"/>
                    <a:pt x="541" y="21"/>
                    <a:pt x="542" y="21"/>
                  </a:cubicBezTo>
                  <a:cubicBezTo>
                    <a:pt x="544" y="21"/>
                    <a:pt x="546" y="21"/>
                    <a:pt x="553" y="21"/>
                  </a:cubicBezTo>
                  <a:cubicBezTo>
                    <a:pt x="553" y="21"/>
                    <a:pt x="554" y="21"/>
                    <a:pt x="554" y="21"/>
                  </a:cubicBezTo>
                  <a:cubicBezTo>
                    <a:pt x="556" y="21"/>
                    <a:pt x="556" y="21"/>
                    <a:pt x="562" y="20"/>
                  </a:cubicBezTo>
                  <a:cubicBezTo>
                    <a:pt x="564" y="19"/>
                    <a:pt x="564" y="19"/>
                    <a:pt x="568" y="18"/>
                  </a:cubicBezTo>
                  <a:cubicBezTo>
                    <a:pt x="571" y="18"/>
                    <a:pt x="572" y="18"/>
                    <a:pt x="574" y="18"/>
                  </a:cubicBezTo>
                  <a:cubicBezTo>
                    <a:pt x="575" y="18"/>
                    <a:pt x="576" y="18"/>
                    <a:pt x="578" y="18"/>
                  </a:cubicBezTo>
                  <a:cubicBezTo>
                    <a:pt x="581" y="18"/>
                    <a:pt x="588" y="19"/>
                    <a:pt x="594" y="19"/>
                  </a:cubicBezTo>
                  <a:cubicBezTo>
                    <a:pt x="596" y="19"/>
                    <a:pt x="598" y="19"/>
                    <a:pt x="599" y="19"/>
                  </a:cubicBezTo>
                  <a:cubicBezTo>
                    <a:pt x="601" y="18"/>
                    <a:pt x="602" y="18"/>
                    <a:pt x="604" y="18"/>
                  </a:cubicBezTo>
                  <a:cubicBezTo>
                    <a:pt x="605" y="18"/>
                    <a:pt x="606" y="18"/>
                    <a:pt x="607" y="18"/>
                  </a:cubicBezTo>
                  <a:cubicBezTo>
                    <a:pt x="608" y="18"/>
                    <a:pt x="609" y="19"/>
                    <a:pt x="612" y="19"/>
                  </a:cubicBezTo>
                  <a:cubicBezTo>
                    <a:pt x="613" y="19"/>
                    <a:pt x="616" y="19"/>
                    <a:pt x="618" y="18"/>
                  </a:cubicBezTo>
                  <a:cubicBezTo>
                    <a:pt x="620" y="17"/>
                    <a:pt x="623" y="15"/>
                    <a:pt x="625" y="14"/>
                  </a:cubicBezTo>
                  <a:cubicBezTo>
                    <a:pt x="627" y="14"/>
                    <a:pt x="633" y="8"/>
                    <a:pt x="633" y="8"/>
                  </a:cubicBezTo>
                  <a:cubicBezTo>
                    <a:pt x="633" y="8"/>
                    <a:pt x="633" y="8"/>
                    <a:pt x="633" y="8"/>
                  </a:cubicBezTo>
                  <a:cubicBezTo>
                    <a:pt x="633" y="8"/>
                    <a:pt x="630" y="8"/>
                    <a:pt x="627" y="7"/>
                  </a:cubicBezTo>
                  <a:cubicBezTo>
                    <a:pt x="627" y="7"/>
                    <a:pt x="626" y="7"/>
                    <a:pt x="626" y="7"/>
                  </a:cubicBezTo>
                  <a:cubicBezTo>
                    <a:pt x="626" y="7"/>
                    <a:pt x="624" y="7"/>
                    <a:pt x="623" y="7"/>
                  </a:cubicBezTo>
                  <a:cubicBezTo>
                    <a:pt x="622" y="7"/>
                    <a:pt x="620" y="7"/>
                    <a:pt x="619" y="7"/>
                  </a:cubicBezTo>
                  <a:cubicBezTo>
                    <a:pt x="618" y="7"/>
                    <a:pt x="618" y="7"/>
                    <a:pt x="617" y="7"/>
                  </a:cubicBezTo>
                  <a:cubicBezTo>
                    <a:pt x="614" y="7"/>
                    <a:pt x="613" y="7"/>
                    <a:pt x="611" y="6"/>
                  </a:cubicBezTo>
                  <a:cubicBezTo>
                    <a:pt x="609" y="5"/>
                    <a:pt x="606" y="5"/>
                    <a:pt x="602" y="3"/>
                  </a:cubicBezTo>
                  <a:cubicBezTo>
                    <a:pt x="601" y="2"/>
                    <a:pt x="600" y="2"/>
                    <a:pt x="600" y="2"/>
                  </a:cubicBezTo>
                  <a:cubicBezTo>
                    <a:pt x="598" y="2"/>
                    <a:pt x="598" y="3"/>
                    <a:pt x="596" y="3"/>
                  </a:cubicBezTo>
                  <a:cubicBezTo>
                    <a:pt x="593" y="3"/>
                    <a:pt x="592" y="4"/>
                    <a:pt x="589" y="5"/>
                  </a:cubicBezTo>
                  <a:cubicBezTo>
                    <a:pt x="586" y="6"/>
                    <a:pt x="583" y="7"/>
                    <a:pt x="578" y="7"/>
                  </a:cubicBezTo>
                  <a:cubicBezTo>
                    <a:pt x="574" y="7"/>
                    <a:pt x="575" y="7"/>
                    <a:pt x="570" y="6"/>
                  </a:cubicBezTo>
                  <a:cubicBezTo>
                    <a:pt x="566" y="5"/>
                    <a:pt x="566" y="6"/>
                    <a:pt x="562" y="5"/>
                  </a:cubicBezTo>
                  <a:cubicBezTo>
                    <a:pt x="558" y="4"/>
                    <a:pt x="561" y="2"/>
                    <a:pt x="555" y="1"/>
                  </a:cubicBezTo>
                  <a:cubicBezTo>
                    <a:pt x="554" y="1"/>
                    <a:pt x="554" y="1"/>
                    <a:pt x="554" y="1"/>
                  </a:cubicBezTo>
                  <a:cubicBezTo>
                    <a:pt x="553" y="1"/>
                    <a:pt x="550" y="3"/>
                    <a:pt x="548" y="3"/>
                  </a:cubicBezTo>
                  <a:cubicBezTo>
                    <a:pt x="546" y="3"/>
                    <a:pt x="545" y="4"/>
                    <a:pt x="543" y="4"/>
                  </a:cubicBezTo>
                  <a:cubicBezTo>
                    <a:pt x="542" y="4"/>
                    <a:pt x="541" y="3"/>
                    <a:pt x="539" y="3"/>
                  </a:cubicBezTo>
                  <a:cubicBezTo>
                    <a:pt x="538" y="3"/>
                    <a:pt x="537" y="3"/>
                    <a:pt x="537" y="3"/>
                  </a:cubicBezTo>
                  <a:cubicBezTo>
                    <a:pt x="535" y="3"/>
                    <a:pt x="534" y="3"/>
                    <a:pt x="528" y="3"/>
                  </a:cubicBezTo>
                  <a:cubicBezTo>
                    <a:pt x="527" y="3"/>
                    <a:pt x="524" y="8"/>
                    <a:pt x="521" y="8"/>
                  </a:cubicBezTo>
                  <a:cubicBezTo>
                    <a:pt x="521" y="8"/>
                    <a:pt x="521" y="8"/>
                    <a:pt x="520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19" y="8"/>
                    <a:pt x="518" y="18"/>
                    <a:pt x="518" y="18"/>
                  </a:cubicBezTo>
                  <a:cubicBezTo>
                    <a:pt x="518" y="18"/>
                    <a:pt x="507" y="18"/>
                    <a:pt x="504" y="18"/>
                  </a:cubicBezTo>
                  <a:cubicBezTo>
                    <a:pt x="500" y="18"/>
                    <a:pt x="498" y="10"/>
                    <a:pt x="500" y="8"/>
                  </a:cubicBezTo>
                  <a:cubicBezTo>
                    <a:pt x="500" y="8"/>
                    <a:pt x="496" y="0"/>
                    <a:pt x="493" y="0"/>
                  </a:cubicBezTo>
                  <a:cubicBezTo>
                    <a:pt x="492" y="0"/>
                    <a:pt x="491" y="0"/>
                    <a:pt x="4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0" name="Freeform 316"/>
            <p:cNvSpPr/>
            <p:nvPr/>
          </p:nvSpPr>
          <p:spPr bwMode="auto">
            <a:xfrm>
              <a:off x="5846763" y="-10842626"/>
              <a:ext cx="319088" cy="169863"/>
            </a:xfrm>
            <a:custGeom>
              <a:gdLst>
                <a:gd name="T0" fmla="*/ 40 w 75"/>
                <a:gd name="T1" fmla="*/ 0 h 40"/>
                <a:gd name="T2" fmla="*/ 29 w 75"/>
                <a:gd name="T3" fmla="*/ 2 h 40"/>
                <a:gd name="T4" fmla="*/ 22 w 75"/>
                <a:gd name="T5" fmla="*/ 7 h 40"/>
                <a:gd name="T6" fmla="*/ 16 w 75"/>
                <a:gd name="T7" fmla="*/ 10 h 40"/>
                <a:gd name="T8" fmla="*/ 10 w 75"/>
                <a:gd name="T9" fmla="*/ 9 h 40"/>
                <a:gd name="T10" fmla="*/ 6 w 75"/>
                <a:gd name="T11" fmla="*/ 9 h 40"/>
                <a:gd name="T12" fmla="*/ 8 w 75"/>
                <a:gd name="T13" fmla="*/ 13 h 40"/>
                <a:gd name="T14" fmla="*/ 8 w 75"/>
                <a:gd name="T15" fmla="*/ 13 h 40"/>
                <a:gd name="T16" fmla="*/ 16 w 75"/>
                <a:gd name="T17" fmla="*/ 16 h 40"/>
                <a:gd name="T18" fmla="*/ 26 w 75"/>
                <a:gd name="T19" fmla="*/ 13 h 40"/>
                <a:gd name="T20" fmla="*/ 33 w 75"/>
                <a:gd name="T21" fmla="*/ 11 h 40"/>
                <a:gd name="T22" fmla="*/ 36 w 75"/>
                <a:gd name="T23" fmla="*/ 11 h 40"/>
                <a:gd name="T24" fmla="*/ 43 w 75"/>
                <a:gd name="T25" fmla="*/ 16 h 40"/>
                <a:gd name="T26" fmla="*/ 44 w 75"/>
                <a:gd name="T27" fmla="*/ 21 h 40"/>
                <a:gd name="T28" fmla="*/ 50 w 75"/>
                <a:gd name="T29" fmla="*/ 29 h 40"/>
                <a:gd name="T30" fmla="*/ 57 w 75"/>
                <a:gd name="T31" fmla="*/ 34 h 40"/>
                <a:gd name="T32" fmla="*/ 63 w 75"/>
                <a:gd name="T33" fmla="*/ 39 h 40"/>
                <a:gd name="T34" fmla="*/ 66 w 75"/>
                <a:gd name="T35" fmla="*/ 40 h 40"/>
                <a:gd name="T36" fmla="*/ 71 w 75"/>
                <a:gd name="T37" fmla="*/ 39 h 40"/>
                <a:gd name="T38" fmla="*/ 72 w 75"/>
                <a:gd name="T39" fmla="*/ 36 h 40"/>
                <a:gd name="T40" fmla="*/ 67 w 75"/>
                <a:gd name="T41" fmla="*/ 32 h 40"/>
                <a:gd name="T42" fmla="*/ 61 w 75"/>
                <a:gd name="T43" fmla="*/ 26 h 40"/>
                <a:gd name="T44" fmla="*/ 58 w 75"/>
                <a:gd name="T45" fmla="*/ 22 h 40"/>
                <a:gd name="T46" fmla="*/ 59 w 75"/>
                <a:gd name="T47" fmla="*/ 21 h 40"/>
                <a:gd name="T48" fmla="*/ 67 w 75"/>
                <a:gd name="T49" fmla="*/ 23 h 40"/>
                <a:gd name="T50" fmla="*/ 67 w 75"/>
                <a:gd name="T51" fmla="*/ 23 h 40"/>
                <a:gd name="T52" fmla="*/ 71 w 75"/>
                <a:gd name="T53" fmla="*/ 19 h 40"/>
                <a:gd name="T54" fmla="*/ 69 w 75"/>
                <a:gd name="T55" fmla="*/ 13 h 40"/>
                <a:gd name="T56" fmla="*/ 66 w 75"/>
                <a:gd name="T57" fmla="*/ 12 h 40"/>
                <a:gd name="T58" fmla="*/ 55 w 75"/>
                <a:gd name="T59" fmla="*/ 15 h 40"/>
                <a:gd name="T60" fmla="*/ 53 w 75"/>
                <a:gd name="T61" fmla="*/ 15 h 40"/>
                <a:gd name="T62" fmla="*/ 51 w 75"/>
                <a:gd name="T63" fmla="*/ 12 h 40"/>
                <a:gd name="T64" fmla="*/ 55 w 75"/>
                <a:gd name="T65" fmla="*/ 6 h 40"/>
                <a:gd name="T66" fmla="*/ 54 w 75"/>
                <a:gd name="T67" fmla="*/ 6 h 40"/>
                <a:gd name="T68" fmla="*/ 45 w 75"/>
                <a:gd name="T69" fmla="*/ 5 h 40"/>
                <a:gd name="T70" fmla="*/ 41 w 75"/>
                <a:gd name="T71" fmla="*/ 1 h 40"/>
                <a:gd name="T72" fmla="*/ 40 w 75"/>
                <a:gd name="T73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" h="40">
                  <a:moveTo>
                    <a:pt x="40" y="0"/>
                  </a:moveTo>
                  <a:cubicBezTo>
                    <a:pt x="38" y="0"/>
                    <a:pt x="35" y="1"/>
                    <a:pt x="29" y="2"/>
                  </a:cubicBezTo>
                  <a:cubicBezTo>
                    <a:pt x="29" y="2"/>
                    <a:pt x="27" y="3"/>
                    <a:pt x="22" y="7"/>
                  </a:cubicBezTo>
                  <a:cubicBezTo>
                    <a:pt x="21" y="8"/>
                    <a:pt x="16" y="10"/>
                    <a:pt x="16" y="10"/>
                  </a:cubicBezTo>
                  <a:cubicBezTo>
                    <a:pt x="16" y="10"/>
                    <a:pt x="14" y="9"/>
                    <a:pt x="10" y="9"/>
                  </a:cubicBezTo>
                  <a:cubicBezTo>
                    <a:pt x="9" y="9"/>
                    <a:pt x="7" y="9"/>
                    <a:pt x="6" y="9"/>
                  </a:cubicBezTo>
                  <a:cubicBezTo>
                    <a:pt x="0" y="11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11" y="16"/>
                    <a:pt x="16" y="16"/>
                  </a:cubicBezTo>
                  <a:cubicBezTo>
                    <a:pt x="17" y="16"/>
                    <a:pt x="19" y="14"/>
                    <a:pt x="26" y="13"/>
                  </a:cubicBezTo>
                  <a:cubicBezTo>
                    <a:pt x="28" y="12"/>
                    <a:pt x="28" y="11"/>
                    <a:pt x="33" y="11"/>
                  </a:cubicBezTo>
                  <a:cubicBezTo>
                    <a:pt x="34" y="11"/>
                    <a:pt x="35" y="11"/>
                    <a:pt x="36" y="11"/>
                  </a:cubicBezTo>
                  <a:cubicBezTo>
                    <a:pt x="38" y="12"/>
                    <a:pt x="40" y="13"/>
                    <a:pt x="43" y="16"/>
                  </a:cubicBezTo>
                  <a:cubicBezTo>
                    <a:pt x="44" y="17"/>
                    <a:pt x="45" y="19"/>
                    <a:pt x="44" y="21"/>
                  </a:cubicBezTo>
                  <a:cubicBezTo>
                    <a:pt x="42" y="22"/>
                    <a:pt x="45" y="24"/>
                    <a:pt x="50" y="29"/>
                  </a:cubicBezTo>
                  <a:cubicBezTo>
                    <a:pt x="53" y="31"/>
                    <a:pt x="55" y="31"/>
                    <a:pt x="57" y="34"/>
                  </a:cubicBezTo>
                  <a:cubicBezTo>
                    <a:pt x="60" y="37"/>
                    <a:pt x="60" y="36"/>
                    <a:pt x="63" y="39"/>
                  </a:cubicBezTo>
                  <a:cubicBezTo>
                    <a:pt x="65" y="40"/>
                    <a:pt x="65" y="40"/>
                    <a:pt x="66" y="40"/>
                  </a:cubicBezTo>
                  <a:cubicBezTo>
                    <a:pt x="67" y="40"/>
                    <a:pt x="68" y="39"/>
                    <a:pt x="71" y="39"/>
                  </a:cubicBezTo>
                  <a:cubicBezTo>
                    <a:pt x="75" y="37"/>
                    <a:pt x="72" y="36"/>
                    <a:pt x="72" y="36"/>
                  </a:cubicBezTo>
                  <a:cubicBezTo>
                    <a:pt x="72" y="36"/>
                    <a:pt x="67" y="34"/>
                    <a:pt x="67" y="32"/>
                  </a:cubicBezTo>
                  <a:cubicBezTo>
                    <a:pt x="67" y="28"/>
                    <a:pt x="68" y="29"/>
                    <a:pt x="61" y="26"/>
                  </a:cubicBezTo>
                  <a:cubicBezTo>
                    <a:pt x="58" y="24"/>
                    <a:pt x="55" y="23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61" y="21"/>
                    <a:pt x="63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1" y="23"/>
                    <a:pt x="69" y="20"/>
                    <a:pt x="71" y="19"/>
                  </a:cubicBezTo>
                  <a:cubicBezTo>
                    <a:pt x="73" y="18"/>
                    <a:pt x="71" y="15"/>
                    <a:pt x="69" y="13"/>
                  </a:cubicBezTo>
                  <a:cubicBezTo>
                    <a:pt x="68" y="12"/>
                    <a:pt x="67" y="12"/>
                    <a:pt x="66" y="12"/>
                  </a:cubicBezTo>
                  <a:cubicBezTo>
                    <a:pt x="64" y="12"/>
                    <a:pt x="60" y="13"/>
                    <a:pt x="55" y="15"/>
                  </a:cubicBezTo>
                  <a:cubicBezTo>
                    <a:pt x="54" y="15"/>
                    <a:pt x="54" y="15"/>
                    <a:pt x="53" y="15"/>
                  </a:cubicBezTo>
                  <a:cubicBezTo>
                    <a:pt x="52" y="15"/>
                    <a:pt x="51" y="14"/>
                    <a:pt x="51" y="12"/>
                  </a:cubicBezTo>
                  <a:cubicBezTo>
                    <a:pt x="51" y="10"/>
                    <a:pt x="53" y="10"/>
                    <a:pt x="55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2" y="6"/>
                    <a:pt x="47" y="6"/>
                    <a:pt x="45" y="5"/>
                  </a:cubicBezTo>
                  <a:cubicBezTo>
                    <a:pt x="43" y="5"/>
                    <a:pt x="43" y="2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1" name="Freeform 317"/>
            <p:cNvSpPr/>
            <p:nvPr/>
          </p:nvSpPr>
          <p:spPr bwMode="auto">
            <a:xfrm>
              <a:off x="6280150" y="-11096626"/>
              <a:ext cx="114300" cy="79375"/>
            </a:xfrm>
            <a:custGeom>
              <a:gdLst>
                <a:gd name="T0" fmla="*/ 8 w 27"/>
                <a:gd name="T1" fmla="*/ 0 h 19"/>
                <a:gd name="T2" fmla="*/ 1 w 27"/>
                <a:gd name="T3" fmla="*/ 5 h 19"/>
                <a:gd name="T4" fmla="*/ 0 w 27"/>
                <a:gd name="T5" fmla="*/ 6 h 19"/>
                <a:gd name="T6" fmla="*/ 3 w 27"/>
                <a:gd name="T7" fmla="*/ 14 h 19"/>
                <a:gd name="T8" fmla="*/ 5 w 27"/>
                <a:gd name="T9" fmla="*/ 19 h 19"/>
                <a:gd name="T10" fmla="*/ 5 w 27"/>
                <a:gd name="T11" fmla="*/ 19 h 19"/>
                <a:gd name="T12" fmla="*/ 12 w 27"/>
                <a:gd name="T13" fmla="*/ 13 h 19"/>
                <a:gd name="T14" fmla="*/ 13 w 27"/>
                <a:gd name="T15" fmla="*/ 13 h 19"/>
                <a:gd name="T16" fmla="*/ 17 w 27"/>
                <a:gd name="T17" fmla="*/ 13 h 19"/>
                <a:gd name="T18" fmla="*/ 17 w 27"/>
                <a:gd name="T19" fmla="*/ 13 h 19"/>
                <a:gd name="T20" fmla="*/ 18 w 27"/>
                <a:gd name="T21" fmla="*/ 13 h 19"/>
                <a:gd name="T22" fmla="*/ 21 w 27"/>
                <a:gd name="T23" fmla="*/ 13 h 19"/>
                <a:gd name="T24" fmla="*/ 22 w 27"/>
                <a:gd name="T25" fmla="*/ 14 h 19"/>
                <a:gd name="T26" fmla="*/ 24 w 27"/>
                <a:gd name="T27" fmla="*/ 10 h 19"/>
                <a:gd name="T28" fmla="*/ 19 w 27"/>
                <a:gd name="T29" fmla="*/ 5 h 19"/>
                <a:gd name="T30" fmla="*/ 19 w 27"/>
                <a:gd name="T31" fmla="*/ 5 h 19"/>
                <a:gd name="T32" fmla="*/ 11 w 27"/>
                <a:gd name="T33" fmla="*/ 10 h 19"/>
                <a:gd name="T34" fmla="*/ 10 w 27"/>
                <a:gd name="T35" fmla="*/ 8 h 19"/>
                <a:gd name="T36" fmla="*/ 8 w 27"/>
                <a:gd name="T37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9">
                  <a:moveTo>
                    <a:pt x="8" y="0"/>
                  </a:moveTo>
                  <a:cubicBezTo>
                    <a:pt x="3" y="2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9"/>
                    <a:pt x="2" y="11"/>
                    <a:pt x="3" y="14"/>
                  </a:cubicBezTo>
                  <a:cubicBezTo>
                    <a:pt x="4" y="17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15"/>
                    <a:pt x="9" y="13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4" y="14"/>
                    <a:pt x="27" y="12"/>
                    <a:pt x="24" y="10"/>
                  </a:cubicBezTo>
                  <a:cubicBezTo>
                    <a:pt x="20" y="8"/>
                    <a:pt x="21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7"/>
                    <a:pt x="12" y="10"/>
                    <a:pt x="11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3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2" name="Freeform 318"/>
            <p:cNvSpPr/>
            <p:nvPr/>
          </p:nvSpPr>
          <p:spPr bwMode="auto">
            <a:xfrm>
              <a:off x="5970588" y="-10139363"/>
              <a:ext cx="622300" cy="296863"/>
            </a:xfrm>
            <a:custGeom>
              <a:gdLst>
                <a:gd name="T0" fmla="*/ 22 w 147"/>
                <a:gd name="T1" fmla="*/ 0 h 70"/>
                <a:gd name="T2" fmla="*/ 22 w 147"/>
                <a:gd name="T3" fmla="*/ 4 h 70"/>
                <a:gd name="T4" fmla="*/ 27 w 147"/>
                <a:gd name="T5" fmla="*/ 4 h 70"/>
                <a:gd name="T6" fmla="*/ 28 w 147"/>
                <a:gd name="T7" fmla="*/ 15 h 70"/>
                <a:gd name="T8" fmla="*/ 24 w 147"/>
                <a:gd name="T9" fmla="*/ 8 h 70"/>
                <a:gd name="T10" fmla="*/ 19 w 147"/>
                <a:gd name="T11" fmla="*/ 13 h 70"/>
                <a:gd name="T12" fmla="*/ 17 w 147"/>
                <a:gd name="T13" fmla="*/ 20 h 70"/>
                <a:gd name="T14" fmla="*/ 4 w 147"/>
                <a:gd name="T15" fmla="*/ 26 h 70"/>
                <a:gd name="T16" fmla="*/ 14 w 147"/>
                <a:gd name="T17" fmla="*/ 29 h 70"/>
                <a:gd name="T18" fmla="*/ 25 w 147"/>
                <a:gd name="T19" fmla="*/ 21 h 70"/>
                <a:gd name="T20" fmla="*/ 26 w 147"/>
                <a:gd name="T21" fmla="*/ 29 h 70"/>
                <a:gd name="T22" fmla="*/ 35 w 147"/>
                <a:gd name="T23" fmla="*/ 31 h 70"/>
                <a:gd name="T24" fmla="*/ 8 w 147"/>
                <a:gd name="T25" fmla="*/ 39 h 70"/>
                <a:gd name="T26" fmla="*/ 5 w 147"/>
                <a:gd name="T27" fmla="*/ 41 h 70"/>
                <a:gd name="T28" fmla="*/ 17 w 147"/>
                <a:gd name="T29" fmla="*/ 42 h 70"/>
                <a:gd name="T30" fmla="*/ 28 w 147"/>
                <a:gd name="T31" fmla="*/ 44 h 70"/>
                <a:gd name="T32" fmla="*/ 32 w 147"/>
                <a:gd name="T33" fmla="*/ 45 h 70"/>
                <a:gd name="T34" fmla="*/ 29 w 147"/>
                <a:gd name="T35" fmla="*/ 44 h 70"/>
                <a:gd name="T36" fmla="*/ 39 w 147"/>
                <a:gd name="T37" fmla="*/ 50 h 70"/>
                <a:gd name="T38" fmla="*/ 29 w 147"/>
                <a:gd name="T39" fmla="*/ 55 h 70"/>
                <a:gd name="T40" fmla="*/ 32 w 147"/>
                <a:gd name="T41" fmla="*/ 61 h 70"/>
                <a:gd name="T42" fmla="*/ 43 w 147"/>
                <a:gd name="T43" fmla="*/ 59 h 70"/>
                <a:gd name="T44" fmla="*/ 55 w 147"/>
                <a:gd name="T45" fmla="*/ 64 h 70"/>
                <a:gd name="T46" fmla="*/ 65 w 147"/>
                <a:gd name="T47" fmla="*/ 69 h 70"/>
                <a:gd name="T48" fmla="*/ 70 w 147"/>
                <a:gd name="T49" fmla="*/ 69 h 70"/>
                <a:gd name="T50" fmla="*/ 80 w 147"/>
                <a:gd name="T51" fmla="*/ 70 h 70"/>
                <a:gd name="T52" fmla="*/ 85 w 147"/>
                <a:gd name="T53" fmla="*/ 62 h 70"/>
                <a:gd name="T54" fmla="*/ 86 w 147"/>
                <a:gd name="T55" fmla="*/ 57 h 70"/>
                <a:gd name="T56" fmla="*/ 98 w 147"/>
                <a:gd name="T57" fmla="*/ 59 h 70"/>
                <a:gd name="T58" fmla="*/ 112 w 147"/>
                <a:gd name="T59" fmla="*/ 56 h 70"/>
                <a:gd name="T60" fmla="*/ 128 w 147"/>
                <a:gd name="T61" fmla="*/ 49 h 70"/>
                <a:gd name="T62" fmla="*/ 138 w 147"/>
                <a:gd name="T63" fmla="*/ 39 h 70"/>
                <a:gd name="T64" fmla="*/ 142 w 147"/>
                <a:gd name="T65" fmla="*/ 39 h 70"/>
                <a:gd name="T66" fmla="*/ 145 w 147"/>
                <a:gd name="T67" fmla="*/ 34 h 70"/>
                <a:gd name="T68" fmla="*/ 139 w 147"/>
                <a:gd name="T69" fmla="*/ 22 h 70"/>
                <a:gd name="T70" fmla="*/ 129 w 147"/>
                <a:gd name="T71" fmla="*/ 23 h 70"/>
                <a:gd name="T72" fmla="*/ 129 w 147"/>
                <a:gd name="T73" fmla="*/ 23 h 70"/>
                <a:gd name="T74" fmla="*/ 128 w 147"/>
                <a:gd name="T75" fmla="*/ 24 h 70"/>
                <a:gd name="T76" fmla="*/ 128 w 147"/>
                <a:gd name="T77" fmla="*/ 23 h 70"/>
                <a:gd name="T78" fmla="*/ 129 w 147"/>
                <a:gd name="T79" fmla="*/ 18 h 70"/>
                <a:gd name="T80" fmla="*/ 129 w 147"/>
                <a:gd name="T81" fmla="*/ 15 h 70"/>
                <a:gd name="T82" fmla="*/ 131 w 147"/>
                <a:gd name="T83" fmla="*/ 15 h 70"/>
                <a:gd name="T84" fmla="*/ 128 w 147"/>
                <a:gd name="T85" fmla="*/ 8 h 70"/>
                <a:gd name="T86" fmla="*/ 110 w 147"/>
                <a:gd name="T87" fmla="*/ 2 h 70"/>
                <a:gd name="T88" fmla="*/ 105 w 147"/>
                <a:gd name="T89" fmla="*/ 8 h 70"/>
                <a:gd name="T90" fmla="*/ 86 w 147"/>
                <a:gd name="T91" fmla="*/ 12 h 70"/>
                <a:gd name="T92" fmla="*/ 87 w 147"/>
                <a:gd name="T93" fmla="*/ 20 h 70"/>
                <a:gd name="T94" fmla="*/ 81 w 147"/>
                <a:gd name="T95" fmla="*/ 10 h 70"/>
                <a:gd name="T96" fmla="*/ 77 w 147"/>
                <a:gd name="T97" fmla="*/ 10 h 70"/>
                <a:gd name="T98" fmla="*/ 63 w 147"/>
                <a:gd name="T99" fmla="*/ 19 h 70"/>
                <a:gd name="T100" fmla="*/ 57 w 147"/>
                <a:gd name="T101" fmla="*/ 8 h 70"/>
                <a:gd name="T102" fmla="*/ 54 w 147"/>
                <a:gd name="T103" fmla="*/ 19 h 70"/>
                <a:gd name="T104" fmla="*/ 48 w 147"/>
                <a:gd name="T105" fmla="*/ 22 h 70"/>
                <a:gd name="T106" fmla="*/ 40 w 147"/>
                <a:gd name="T107" fmla="*/ 25 h 70"/>
                <a:gd name="T108" fmla="*/ 37 w 147"/>
                <a:gd name="T109" fmla="*/ 6 h 70"/>
                <a:gd name="T110" fmla="*/ 25 w 147"/>
                <a:gd name="T111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" h="70">
                  <a:moveTo>
                    <a:pt x="25" y="0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19" y="2"/>
                    <a:pt x="19" y="4"/>
                  </a:cubicBezTo>
                  <a:cubicBezTo>
                    <a:pt x="19" y="4"/>
                    <a:pt x="19" y="4"/>
                    <a:pt x="22" y="4"/>
                  </a:cubicBezTo>
                  <a:cubicBezTo>
                    <a:pt x="23" y="4"/>
                    <a:pt x="25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4"/>
                    <a:pt x="30" y="7"/>
                    <a:pt x="33" y="11"/>
                  </a:cubicBezTo>
                  <a:cubicBezTo>
                    <a:pt x="34" y="13"/>
                    <a:pt x="32" y="14"/>
                    <a:pt x="28" y="15"/>
                  </a:cubicBezTo>
                  <a:cubicBezTo>
                    <a:pt x="28" y="15"/>
                    <a:pt x="27" y="14"/>
                    <a:pt x="27" y="10"/>
                  </a:cubicBezTo>
                  <a:cubicBezTo>
                    <a:pt x="26" y="9"/>
                    <a:pt x="26" y="8"/>
                    <a:pt x="24" y="8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8" y="9"/>
                    <a:pt x="18" y="12"/>
                    <a:pt x="19" y="13"/>
                  </a:cubicBezTo>
                  <a:cubicBezTo>
                    <a:pt x="21" y="14"/>
                    <a:pt x="19" y="16"/>
                    <a:pt x="19" y="17"/>
                  </a:cubicBezTo>
                  <a:cubicBezTo>
                    <a:pt x="19" y="18"/>
                    <a:pt x="17" y="20"/>
                    <a:pt x="17" y="20"/>
                  </a:cubicBezTo>
                  <a:cubicBezTo>
                    <a:pt x="17" y="20"/>
                    <a:pt x="13" y="21"/>
                    <a:pt x="6" y="21"/>
                  </a:cubicBezTo>
                  <a:cubicBezTo>
                    <a:pt x="0" y="22"/>
                    <a:pt x="4" y="25"/>
                    <a:pt x="4" y="26"/>
                  </a:cubicBezTo>
                  <a:cubicBezTo>
                    <a:pt x="4" y="27"/>
                    <a:pt x="4" y="28"/>
                    <a:pt x="12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6" y="29"/>
                    <a:pt x="14" y="27"/>
                    <a:pt x="23" y="22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6" y="21"/>
                    <a:pt x="27" y="23"/>
                    <a:pt x="31" y="25"/>
                  </a:cubicBezTo>
                  <a:cubicBezTo>
                    <a:pt x="37" y="27"/>
                    <a:pt x="29" y="25"/>
                    <a:pt x="26" y="29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8" y="29"/>
                    <a:pt x="30" y="30"/>
                    <a:pt x="35" y="31"/>
                  </a:cubicBezTo>
                  <a:cubicBezTo>
                    <a:pt x="36" y="32"/>
                    <a:pt x="33" y="34"/>
                    <a:pt x="28" y="34"/>
                  </a:cubicBezTo>
                  <a:cubicBezTo>
                    <a:pt x="25" y="34"/>
                    <a:pt x="24" y="35"/>
                    <a:pt x="8" y="39"/>
                  </a:cubicBezTo>
                  <a:cubicBezTo>
                    <a:pt x="1" y="41"/>
                    <a:pt x="0" y="41"/>
                    <a:pt x="3" y="41"/>
                  </a:cubicBezTo>
                  <a:cubicBezTo>
                    <a:pt x="4" y="41"/>
                    <a:pt x="4" y="41"/>
                    <a:pt x="5" y="41"/>
                  </a:cubicBezTo>
                  <a:cubicBezTo>
                    <a:pt x="6" y="41"/>
                    <a:pt x="7" y="41"/>
                    <a:pt x="8" y="41"/>
                  </a:cubicBezTo>
                  <a:cubicBezTo>
                    <a:pt x="10" y="41"/>
                    <a:pt x="14" y="41"/>
                    <a:pt x="17" y="42"/>
                  </a:cubicBezTo>
                  <a:cubicBezTo>
                    <a:pt x="19" y="42"/>
                    <a:pt x="20" y="41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4"/>
                    <a:pt x="30" y="44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1" y="45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2" y="46"/>
                    <a:pt x="29" y="44"/>
                    <a:pt x="39" y="50"/>
                  </a:cubicBezTo>
                  <a:cubicBezTo>
                    <a:pt x="44" y="53"/>
                    <a:pt x="35" y="53"/>
                    <a:pt x="35" y="53"/>
                  </a:cubicBezTo>
                  <a:cubicBezTo>
                    <a:pt x="35" y="53"/>
                    <a:pt x="32" y="54"/>
                    <a:pt x="29" y="55"/>
                  </a:cubicBezTo>
                  <a:cubicBezTo>
                    <a:pt x="26" y="55"/>
                    <a:pt x="24" y="56"/>
                    <a:pt x="30" y="60"/>
                  </a:cubicBezTo>
                  <a:cubicBezTo>
                    <a:pt x="31" y="61"/>
                    <a:pt x="32" y="61"/>
                    <a:pt x="32" y="61"/>
                  </a:cubicBezTo>
                  <a:cubicBezTo>
                    <a:pt x="34" y="61"/>
                    <a:pt x="36" y="59"/>
                    <a:pt x="42" y="59"/>
                  </a:cubicBezTo>
                  <a:cubicBezTo>
                    <a:pt x="42" y="59"/>
                    <a:pt x="43" y="59"/>
                    <a:pt x="43" y="59"/>
                  </a:cubicBezTo>
                  <a:cubicBezTo>
                    <a:pt x="45" y="59"/>
                    <a:pt x="45" y="59"/>
                    <a:pt x="52" y="59"/>
                  </a:cubicBezTo>
                  <a:cubicBezTo>
                    <a:pt x="56" y="59"/>
                    <a:pt x="55" y="61"/>
                    <a:pt x="55" y="64"/>
                  </a:cubicBezTo>
                  <a:cubicBezTo>
                    <a:pt x="55" y="66"/>
                    <a:pt x="56" y="66"/>
                    <a:pt x="63" y="69"/>
                  </a:cubicBezTo>
                  <a:cubicBezTo>
                    <a:pt x="64" y="69"/>
                    <a:pt x="64" y="69"/>
                    <a:pt x="65" y="69"/>
                  </a:cubicBezTo>
                  <a:cubicBezTo>
                    <a:pt x="65" y="69"/>
                    <a:pt x="66" y="69"/>
                    <a:pt x="67" y="69"/>
                  </a:cubicBezTo>
                  <a:cubicBezTo>
                    <a:pt x="68" y="69"/>
                    <a:pt x="69" y="69"/>
                    <a:pt x="70" y="69"/>
                  </a:cubicBezTo>
                  <a:cubicBezTo>
                    <a:pt x="72" y="69"/>
                    <a:pt x="75" y="69"/>
                    <a:pt x="78" y="70"/>
                  </a:cubicBezTo>
                  <a:cubicBezTo>
                    <a:pt x="79" y="70"/>
                    <a:pt x="79" y="70"/>
                    <a:pt x="80" y="70"/>
                  </a:cubicBezTo>
                  <a:cubicBezTo>
                    <a:pt x="81" y="70"/>
                    <a:pt x="81" y="69"/>
                    <a:pt x="84" y="68"/>
                  </a:cubicBezTo>
                  <a:cubicBezTo>
                    <a:pt x="87" y="66"/>
                    <a:pt x="89" y="65"/>
                    <a:pt x="85" y="62"/>
                  </a:cubicBezTo>
                  <a:cubicBezTo>
                    <a:pt x="82" y="59"/>
                    <a:pt x="85" y="59"/>
                    <a:pt x="85" y="58"/>
                  </a:cubicBezTo>
                  <a:cubicBezTo>
                    <a:pt x="85" y="57"/>
                    <a:pt x="85" y="57"/>
                    <a:pt x="86" y="57"/>
                  </a:cubicBezTo>
                  <a:cubicBezTo>
                    <a:pt x="88" y="57"/>
                    <a:pt x="91" y="58"/>
                    <a:pt x="97" y="59"/>
                  </a:cubicBezTo>
                  <a:cubicBezTo>
                    <a:pt x="97" y="59"/>
                    <a:pt x="98" y="59"/>
                    <a:pt x="98" y="59"/>
                  </a:cubicBezTo>
                  <a:cubicBezTo>
                    <a:pt x="101" y="59"/>
                    <a:pt x="103" y="59"/>
                    <a:pt x="106" y="57"/>
                  </a:cubicBezTo>
                  <a:cubicBezTo>
                    <a:pt x="109" y="55"/>
                    <a:pt x="110" y="57"/>
                    <a:pt x="112" y="56"/>
                  </a:cubicBezTo>
                  <a:cubicBezTo>
                    <a:pt x="114" y="55"/>
                    <a:pt x="118" y="53"/>
                    <a:pt x="121" y="52"/>
                  </a:cubicBezTo>
                  <a:cubicBezTo>
                    <a:pt x="124" y="52"/>
                    <a:pt x="125" y="51"/>
                    <a:pt x="128" y="49"/>
                  </a:cubicBezTo>
                  <a:cubicBezTo>
                    <a:pt x="131" y="47"/>
                    <a:pt x="130" y="46"/>
                    <a:pt x="136" y="40"/>
                  </a:cubicBezTo>
                  <a:cubicBezTo>
                    <a:pt x="136" y="39"/>
                    <a:pt x="137" y="39"/>
                    <a:pt x="138" y="39"/>
                  </a:cubicBezTo>
                  <a:cubicBezTo>
                    <a:pt x="138" y="39"/>
                    <a:pt x="139" y="39"/>
                    <a:pt x="140" y="39"/>
                  </a:cubicBezTo>
                  <a:cubicBezTo>
                    <a:pt x="140" y="39"/>
                    <a:pt x="141" y="39"/>
                    <a:pt x="142" y="39"/>
                  </a:cubicBezTo>
                  <a:cubicBezTo>
                    <a:pt x="142" y="39"/>
                    <a:pt x="143" y="39"/>
                    <a:pt x="144" y="39"/>
                  </a:cubicBezTo>
                  <a:cubicBezTo>
                    <a:pt x="147" y="37"/>
                    <a:pt x="145" y="38"/>
                    <a:pt x="145" y="34"/>
                  </a:cubicBezTo>
                  <a:cubicBezTo>
                    <a:pt x="145" y="30"/>
                    <a:pt x="147" y="31"/>
                    <a:pt x="141" y="23"/>
                  </a:cubicBezTo>
                  <a:cubicBezTo>
                    <a:pt x="140" y="22"/>
                    <a:pt x="140" y="22"/>
                    <a:pt x="139" y="22"/>
                  </a:cubicBezTo>
                  <a:cubicBezTo>
                    <a:pt x="138" y="22"/>
                    <a:pt x="137" y="22"/>
                    <a:pt x="135" y="22"/>
                  </a:cubicBezTo>
                  <a:cubicBezTo>
                    <a:pt x="134" y="23"/>
                    <a:pt x="132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4"/>
                    <a:pt x="128" y="24"/>
                    <a:pt x="128" y="24"/>
                  </a:cubicBezTo>
                  <a:cubicBezTo>
                    <a:pt x="127" y="24"/>
                    <a:pt x="126" y="24"/>
                    <a:pt x="125" y="23"/>
                  </a:cubicBezTo>
                  <a:cubicBezTo>
                    <a:pt x="125" y="23"/>
                    <a:pt x="125" y="23"/>
                    <a:pt x="128" y="23"/>
                  </a:cubicBezTo>
                  <a:cubicBezTo>
                    <a:pt x="128" y="23"/>
                    <a:pt x="128" y="23"/>
                    <a:pt x="129" y="23"/>
                  </a:cubicBezTo>
                  <a:cubicBezTo>
                    <a:pt x="127" y="21"/>
                    <a:pt x="129" y="23"/>
                    <a:pt x="129" y="18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6"/>
                    <a:pt x="129" y="16"/>
                    <a:pt x="130" y="16"/>
                  </a:cubicBezTo>
                  <a:cubicBezTo>
                    <a:pt x="130" y="16"/>
                    <a:pt x="130" y="16"/>
                    <a:pt x="131" y="15"/>
                  </a:cubicBezTo>
                  <a:cubicBezTo>
                    <a:pt x="133" y="13"/>
                    <a:pt x="132" y="11"/>
                    <a:pt x="130" y="8"/>
                  </a:cubicBezTo>
                  <a:cubicBezTo>
                    <a:pt x="130" y="8"/>
                    <a:pt x="129" y="8"/>
                    <a:pt x="128" y="8"/>
                  </a:cubicBezTo>
                  <a:cubicBezTo>
                    <a:pt x="126" y="8"/>
                    <a:pt x="122" y="8"/>
                    <a:pt x="117" y="6"/>
                  </a:cubicBezTo>
                  <a:cubicBezTo>
                    <a:pt x="113" y="5"/>
                    <a:pt x="117" y="4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09" y="2"/>
                    <a:pt x="110" y="6"/>
                    <a:pt x="105" y="8"/>
                  </a:cubicBezTo>
                  <a:cubicBezTo>
                    <a:pt x="105" y="8"/>
                    <a:pt x="102" y="10"/>
                    <a:pt x="97" y="11"/>
                  </a:cubicBezTo>
                  <a:cubicBezTo>
                    <a:pt x="97" y="11"/>
                    <a:pt x="89" y="11"/>
                    <a:pt x="86" y="12"/>
                  </a:cubicBezTo>
                  <a:cubicBezTo>
                    <a:pt x="86" y="12"/>
                    <a:pt x="85" y="16"/>
                    <a:pt x="87" y="18"/>
                  </a:cubicBezTo>
                  <a:cubicBezTo>
                    <a:pt x="88" y="20"/>
                    <a:pt x="88" y="20"/>
                    <a:pt x="87" y="20"/>
                  </a:cubicBezTo>
                  <a:cubicBezTo>
                    <a:pt x="86" y="20"/>
                    <a:pt x="82" y="19"/>
                    <a:pt x="78" y="16"/>
                  </a:cubicBezTo>
                  <a:cubicBezTo>
                    <a:pt x="75" y="14"/>
                    <a:pt x="78" y="15"/>
                    <a:pt x="81" y="10"/>
                  </a:cubicBezTo>
                  <a:cubicBezTo>
                    <a:pt x="85" y="6"/>
                    <a:pt x="80" y="5"/>
                    <a:pt x="80" y="5"/>
                  </a:cubicBezTo>
                  <a:cubicBezTo>
                    <a:pt x="80" y="5"/>
                    <a:pt x="77" y="8"/>
                    <a:pt x="77" y="10"/>
                  </a:cubicBezTo>
                  <a:cubicBezTo>
                    <a:pt x="76" y="11"/>
                    <a:pt x="73" y="10"/>
                    <a:pt x="68" y="14"/>
                  </a:cubicBezTo>
                  <a:cubicBezTo>
                    <a:pt x="66" y="15"/>
                    <a:pt x="69" y="18"/>
                    <a:pt x="63" y="19"/>
                  </a:cubicBezTo>
                  <a:cubicBezTo>
                    <a:pt x="63" y="19"/>
                    <a:pt x="62" y="18"/>
                    <a:pt x="63" y="14"/>
                  </a:cubicBezTo>
                  <a:cubicBezTo>
                    <a:pt x="63" y="11"/>
                    <a:pt x="63" y="9"/>
                    <a:pt x="57" y="8"/>
                  </a:cubicBezTo>
                  <a:cubicBezTo>
                    <a:pt x="57" y="8"/>
                    <a:pt x="54" y="11"/>
                    <a:pt x="54" y="13"/>
                  </a:cubicBezTo>
                  <a:cubicBezTo>
                    <a:pt x="54" y="15"/>
                    <a:pt x="53" y="18"/>
                    <a:pt x="54" y="19"/>
                  </a:cubicBezTo>
                  <a:cubicBezTo>
                    <a:pt x="55" y="21"/>
                    <a:pt x="52" y="23"/>
                    <a:pt x="52" y="23"/>
                  </a:cubicBezTo>
                  <a:cubicBezTo>
                    <a:pt x="52" y="23"/>
                    <a:pt x="50" y="23"/>
                    <a:pt x="48" y="22"/>
                  </a:cubicBezTo>
                  <a:cubicBezTo>
                    <a:pt x="48" y="22"/>
                    <a:pt x="45" y="26"/>
                    <a:pt x="41" y="31"/>
                  </a:cubicBezTo>
                  <a:cubicBezTo>
                    <a:pt x="41" y="31"/>
                    <a:pt x="40" y="28"/>
                    <a:pt x="40" y="25"/>
                  </a:cubicBezTo>
                  <a:cubicBezTo>
                    <a:pt x="39" y="22"/>
                    <a:pt x="39" y="18"/>
                    <a:pt x="40" y="14"/>
                  </a:cubicBezTo>
                  <a:cubicBezTo>
                    <a:pt x="40" y="10"/>
                    <a:pt x="37" y="8"/>
                    <a:pt x="37" y="6"/>
                  </a:cubicBezTo>
                  <a:cubicBezTo>
                    <a:pt x="36" y="3"/>
                    <a:pt x="32" y="2"/>
                    <a:pt x="29" y="1"/>
                  </a:cubicBezTo>
                  <a:cubicBezTo>
                    <a:pt x="28" y="0"/>
                    <a:pt x="27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3" name="Freeform 319"/>
            <p:cNvSpPr>
              <a:spLocks noEditPoints="1"/>
            </p:cNvSpPr>
            <p:nvPr/>
          </p:nvSpPr>
          <p:spPr bwMode="auto">
            <a:xfrm>
              <a:off x="3967163" y="-8809038"/>
              <a:ext cx="431800" cy="377825"/>
            </a:xfrm>
            <a:custGeom>
              <a:gdLst>
                <a:gd name="T0" fmla="*/ 56 w 102"/>
                <a:gd name="T1" fmla="*/ 39 h 89"/>
                <a:gd name="T2" fmla="*/ 57 w 102"/>
                <a:gd name="T3" fmla="*/ 38 h 89"/>
                <a:gd name="T4" fmla="*/ 57 w 102"/>
                <a:gd name="T5" fmla="*/ 38 h 89"/>
                <a:gd name="T6" fmla="*/ 66 w 102"/>
                <a:gd name="T7" fmla="*/ 38 h 89"/>
                <a:gd name="T8" fmla="*/ 42 w 102"/>
                <a:gd name="T9" fmla="*/ 0 h 89"/>
                <a:gd name="T10" fmla="*/ 37 w 102"/>
                <a:gd name="T11" fmla="*/ 0 h 89"/>
                <a:gd name="T12" fmla="*/ 28 w 102"/>
                <a:gd name="T13" fmla="*/ 6 h 89"/>
                <a:gd name="T14" fmla="*/ 23 w 102"/>
                <a:gd name="T15" fmla="*/ 12 h 89"/>
                <a:gd name="T16" fmla="*/ 22 w 102"/>
                <a:gd name="T17" fmla="*/ 25 h 89"/>
                <a:gd name="T18" fmla="*/ 18 w 102"/>
                <a:gd name="T19" fmla="*/ 38 h 89"/>
                <a:gd name="T20" fmla="*/ 20 w 102"/>
                <a:gd name="T21" fmla="*/ 47 h 89"/>
                <a:gd name="T22" fmla="*/ 11 w 102"/>
                <a:gd name="T23" fmla="*/ 45 h 89"/>
                <a:gd name="T24" fmla="*/ 5 w 102"/>
                <a:gd name="T25" fmla="*/ 55 h 89"/>
                <a:gd name="T26" fmla="*/ 9 w 102"/>
                <a:gd name="T27" fmla="*/ 60 h 89"/>
                <a:gd name="T28" fmla="*/ 6 w 102"/>
                <a:gd name="T29" fmla="*/ 72 h 89"/>
                <a:gd name="T30" fmla="*/ 20 w 102"/>
                <a:gd name="T31" fmla="*/ 69 h 89"/>
                <a:gd name="T32" fmla="*/ 33 w 102"/>
                <a:gd name="T33" fmla="*/ 70 h 89"/>
                <a:gd name="T34" fmla="*/ 53 w 102"/>
                <a:gd name="T35" fmla="*/ 67 h 89"/>
                <a:gd name="T36" fmla="*/ 61 w 102"/>
                <a:gd name="T37" fmla="*/ 71 h 89"/>
                <a:gd name="T38" fmla="*/ 67 w 102"/>
                <a:gd name="T39" fmla="*/ 69 h 89"/>
                <a:gd name="T40" fmla="*/ 69 w 102"/>
                <a:gd name="T41" fmla="*/ 73 h 89"/>
                <a:gd name="T42" fmla="*/ 68 w 102"/>
                <a:gd name="T43" fmla="*/ 74 h 89"/>
                <a:gd name="T44" fmla="*/ 69 w 102"/>
                <a:gd name="T45" fmla="*/ 79 h 89"/>
                <a:gd name="T46" fmla="*/ 79 w 102"/>
                <a:gd name="T47" fmla="*/ 68 h 89"/>
                <a:gd name="T48" fmla="*/ 85 w 102"/>
                <a:gd name="T49" fmla="*/ 76 h 89"/>
                <a:gd name="T50" fmla="*/ 82 w 102"/>
                <a:gd name="T51" fmla="*/ 77 h 89"/>
                <a:gd name="T52" fmla="*/ 83 w 102"/>
                <a:gd name="T53" fmla="*/ 89 h 89"/>
                <a:gd name="T54" fmla="*/ 92 w 102"/>
                <a:gd name="T55" fmla="*/ 80 h 89"/>
                <a:gd name="T56" fmla="*/ 90 w 102"/>
                <a:gd name="T57" fmla="*/ 88 h 89"/>
                <a:gd name="T58" fmla="*/ 99 w 102"/>
                <a:gd name="T59" fmla="*/ 81 h 89"/>
                <a:gd name="T60" fmla="*/ 102 w 102"/>
                <a:gd name="T61" fmla="*/ 73 h 89"/>
                <a:gd name="T62" fmla="*/ 99 w 102"/>
                <a:gd name="T63" fmla="*/ 75 h 89"/>
                <a:gd name="T64" fmla="*/ 100 w 102"/>
                <a:gd name="T65" fmla="*/ 65 h 89"/>
                <a:gd name="T66" fmla="*/ 95 w 102"/>
                <a:gd name="T67" fmla="*/ 65 h 89"/>
                <a:gd name="T68" fmla="*/ 87 w 102"/>
                <a:gd name="T69" fmla="*/ 72 h 89"/>
                <a:gd name="T70" fmla="*/ 87 w 102"/>
                <a:gd name="T71" fmla="*/ 64 h 89"/>
                <a:gd name="T72" fmla="*/ 88 w 102"/>
                <a:gd name="T73" fmla="*/ 57 h 89"/>
                <a:gd name="T74" fmla="*/ 94 w 102"/>
                <a:gd name="T75" fmla="*/ 55 h 89"/>
                <a:gd name="T76" fmla="*/ 91 w 102"/>
                <a:gd name="T77" fmla="*/ 52 h 89"/>
                <a:gd name="T78" fmla="*/ 87 w 102"/>
                <a:gd name="T79" fmla="*/ 54 h 89"/>
                <a:gd name="T80" fmla="*/ 77 w 102"/>
                <a:gd name="T81" fmla="*/ 60 h 89"/>
                <a:gd name="T82" fmla="*/ 74 w 102"/>
                <a:gd name="T83" fmla="*/ 49 h 89"/>
                <a:gd name="T84" fmla="*/ 74 w 102"/>
                <a:gd name="T85" fmla="*/ 48 h 89"/>
                <a:gd name="T86" fmla="*/ 77 w 102"/>
                <a:gd name="T87" fmla="*/ 39 h 89"/>
                <a:gd name="T88" fmla="*/ 66 w 102"/>
                <a:gd name="T89" fmla="*/ 42 h 89"/>
                <a:gd name="T90" fmla="*/ 66 w 102"/>
                <a:gd name="T91" fmla="*/ 38 h 89"/>
                <a:gd name="T92" fmla="*/ 57 w 102"/>
                <a:gd name="T93" fmla="*/ 39 h 89"/>
                <a:gd name="T94" fmla="*/ 56 w 102"/>
                <a:gd name="T95" fmla="*/ 40 h 89"/>
                <a:gd name="T96" fmla="*/ 53 w 102"/>
                <a:gd name="T97" fmla="*/ 43 h 89"/>
                <a:gd name="T98" fmla="*/ 49 w 102"/>
                <a:gd name="T99" fmla="*/ 41 h 89"/>
                <a:gd name="T100" fmla="*/ 45 w 102"/>
                <a:gd name="T101" fmla="*/ 38 h 89"/>
                <a:gd name="T102" fmla="*/ 43 w 102"/>
                <a:gd name="T103" fmla="*/ 27 h 89"/>
                <a:gd name="T104" fmla="*/ 30 w 102"/>
                <a:gd name="T105" fmla="*/ 38 h 89"/>
                <a:gd name="T106" fmla="*/ 24 w 102"/>
                <a:gd name="T107" fmla="*/ 28 h 89"/>
                <a:gd name="T108" fmla="*/ 37 w 102"/>
                <a:gd name="T109" fmla="*/ 21 h 89"/>
                <a:gd name="T110" fmla="*/ 42 w 102"/>
                <a:gd name="T111" fmla="*/ 12 h 89"/>
                <a:gd name="T112" fmla="*/ 45 w 102"/>
                <a:gd name="T113" fmla="*/ 1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89">
                  <a:moveTo>
                    <a:pt x="56" y="38"/>
                  </a:moveTo>
                  <a:cubicBezTo>
                    <a:pt x="56" y="38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8"/>
                    <a:pt x="57" y="38"/>
                    <a:pt x="56" y="38"/>
                  </a:cubicBezTo>
                  <a:moveTo>
                    <a:pt x="57" y="38"/>
                  </a:moveTo>
                  <a:cubicBezTo>
                    <a:pt x="57" y="38"/>
                    <a:pt x="57" y="38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8"/>
                    <a:pt x="57" y="38"/>
                    <a:pt x="57" y="38"/>
                  </a:cubicBezTo>
                  <a:moveTo>
                    <a:pt x="66" y="38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3" y="0"/>
                    <a:pt x="32" y="0"/>
                    <a:pt x="31" y="1"/>
                  </a:cubicBezTo>
                  <a:cubicBezTo>
                    <a:pt x="28" y="4"/>
                    <a:pt x="28" y="6"/>
                    <a:pt x="28" y="6"/>
                  </a:cubicBezTo>
                  <a:cubicBezTo>
                    <a:pt x="30" y="9"/>
                    <a:pt x="31" y="9"/>
                    <a:pt x="29" y="10"/>
                  </a:cubicBezTo>
                  <a:cubicBezTo>
                    <a:pt x="27" y="12"/>
                    <a:pt x="25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5"/>
                    <a:pt x="23" y="15"/>
                    <a:pt x="23" y="17"/>
                  </a:cubicBezTo>
                  <a:cubicBezTo>
                    <a:pt x="23" y="19"/>
                    <a:pt x="24" y="17"/>
                    <a:pt x="23" y="20"/>
                  </a:cubicBezTo>
                  <a:cubicBezTo>
                    <a:pt x="22" y="23"/>
                    <a:pt x="23" y="23"/>
                    <a:pt x="22" y="25"/>
                  </a:cubicBezTo>
                  <a:cubicBezTo>
                    <a:pt x="21" y="27"/>
                    <a:pt x="19" y="29"/>
                    <a:pt x="20" y="30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18" y="37"/>
                    <a:pt x="18" y="38"/>
                    <a:pt x="18" y="38"/>
                  </a:cubicBezTo>
                  <a:cubicBezTo>
                    <a:pt x="23" y="40"/>
                    <a:pt x="23" y="41"/>
                    <a:pt x="24" y="42"/>
                  </a:cubicBezTo>
                  <a:cubicBezTo>
                    <a:pt x="25" y="42"/>
                    <a:pt x="26" y="42"/>
                    <a:pt x="24" y="44"/>
                  </a:cubicBezTo>
                  <a:cubicBezTo>
                    <a:pt x="22" y="46"/>
                    <a:pt x="21" y="47"/>
                    <a:pt x="20" y="47"/>
                  </a:cubicBezTo>
                  <a:cubicBezTo>
                    <a:pt x="19" y="47"/>
                    <a:pt x="19" y="47"/>
                    <a:pt x="18" y="47"/>
                  </a:cubicBezTo>
                  <a:cubicBezTo>
                    <a:pt x="15" y="45"/>
                    <a:pt x="13" y="45"/>
                    <a:pt x="12" y="45"/>
                  </a:cubicBezTo>
                  <a:cubicBezTo>
                    <a:pt x="12" y="45"/>
                    <a:pt x="11" y="45"/>
                    <a:pt x="11" y="45"/>
                  </a:cubicBezTo>
                  <a:cubicBezTo>
                    <a:pt x="11" y="46"/>
                    <a:pt x="12" y="46"/>
                    <a:pt x="12" y="48"/>
                  </a:cubicBezTo>
                  <a:cubicBezTo>
                    <a:pt x="13" y="52"/>
                    <a:pt x="11" y="52"/>
                    <a:pt x="8" y="52"/>
                  </a:cubicBezTo>
                  <a:cubicBezTo>
                    <a:pt x="4" y="52"/>
                    <a:pt x="4" y="55"/>
                    <a:pt x="5" y="55"/>
                  </a:cubicBezTo>
                  <a:cubicBezTo>
                    <a:pt x="10" y="55"/>
                    <a:pt x="12" y="56"/>
                    <a:pt x="12" y="56"/>
                  </a:cubicBezTo>
                  <a:cubicBezTo>
                    <a:pt x="13" y="56"/>
                    <a:pt x="14" y="57"/>
                    <a:pt x="12" y="57"/>
                  </a:cubicBezTo>
                  <a:cubicBezTo>
                    <a:pt x="9" y="60"/>
                    <a:pt x="11" y="59"/>
                    <a:pt x="9" y="60"/>
                  </a:cubicBezTo>
                  <a:cubicBezTo>
                    <a:pt x="2" y="65"/>
                    <a:pt x="2" y="63"/>
                    <a:pt x="2" y="66"/>
                  </a:cubicBezTo>
                  <a:cubicBezTo>
                    <a:pt x="2" y="70"/>
                    <a:pt x="0" y="70"/>
                    <a:pt x="2" y="71"/>
                  </a:cubicBezTo>
                  <a:cubicBezTo>
                    <a:pt x="4" y="72"/>
                    <a:pt x="5" y="72"/>
                    <a:pt x="6" y="72"/>
                  </a:cubicBezTo>
                  <a:cubicBezTo>
                    <a:pt x="8" y="72"/>
                    <a:pt x="9" y="71"/>
                    <a:pt x="10" y="71"/>
                  </a:cubicBezTo>
                  <a:cubicBezTo>
                    <a:pt x="14" y="69"/>
                    <a:pt x="16" y="69"/>
                    <a:pt x="18" y="69"/>
                  </a:cubicBezTo>
                  <a:cubicBezTo>
                    <a:pt x="18" y="69"/>
                    <a:pt x="19" y="69"/>
                    <a:pt x="20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6" y="69"/>
                    <a:pt x="27" y="69"/>
                    <a:pt x="29" y="69"/>
                  </a:cubicBezTo>
                  <a:cubicBezTo>
                    <a:pt x="31" y="70"/>
                    <a:pt x="32" y="70"/>
                    <a:pt x="33" y="70"/>
                  </a:cubicBezTo>
                  <a:cubicBezTo>
                    <a:pt x="35" y="70"/>
                    <a:pt x="35" y="70"/>
                    <a:pt x="37" y="70"/>
                  </a:cubicBezTo>
                  <a:cubicBezTo>
                    <a:pt x="41" y="69"/>
                    <a:pt x="41" y="68"/>
                    <a:pt x="45" y="68"/>
                  </a:cubicBezTo>
                  <a:cubicBezTo>
                    <a:pt x="48" y="68"/>
                    <a:pt x="51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9" y="68"/>
                    <a:pt x="57" y="67"/>
                    <a:pt x="59" y="68"/>
                  </a:cubicBezTo>
                  <a:cubicBezTo>
                    <a:pt x="60" y="69"/>
                    <a:pt x="61" y="68"/>
                    <a:pt x="61" y="71"/>
                  </a:cubicBezTo>
                  <a:cubicBezTo>
                    <a:pt x="61" y="73"/>
                    <a:pt x="59" y="75"/>
                    <a:pt x="60" y="75"/>
                  </a:cubicBezTo>
                  <a:cubicBezTo>
                    <a:pt x="60" y="75"/>
                    <a:pt x="60" y="75"/>
                    <a:pt x="61" y="74"/>
                  </a:cubicBezTo>
                  <a:cubicBezTo>
                    <a:pt x="66" y="71"/>
                    <a:pt x="67" y="69"/>
                    <a:pt x="67" y="69"/>
                  </a:cubicBezTo>
                  <a:cubicBezTo>
                    <a:pt x="70" y="68"/>
                    <a:pt x="72" y="67"/>
                    <a:pt x="73" y="67"/>
                  </a:cubicBezTo>
                  <a:cubicBezTo>
                    <a:pt x="73" y="67"/>
                    <a:pt x="73" y="67"/>
                    <a:pt x="72" y="68"/>
                  </a:cubicBezTo>
                  <a:cubicBezTo>
                    <a:pt x="70" y="71"/>
                    <a:pt x="71" y="71"/>
                    <a:pt x="69" y="73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5" y="77"/>
                  </a:cubicBezTo>
                  <a:cubicBezTo>
                    <a:pt x="60" y="84"/>
                    <a:pt x="61" y="85"/>
                    <a:pt x="61" y="85"/>
                  </a:cubicBezTo>
                  <a:cubicBezTo>
                    <a:pt x="66" y="83"/>
                    <a:pt x="68" y="81"/>
                    <a:pt x="69" y="79"/>
                  </a:cubicBezTo>
                  <a:cubicBezTo>
                    <a:pt x="70" y="78"/>
                    <a:pt x="69" y="79"/>
                    <a:pt x="70" y="76"/>
                  </a:cubicBezTo>
                  <a:cubicBezTo>
                    <a:pt x="71" y="74"/>
                    <a:pt x="73" y="72"/>
                    <a:pt x="74" y="71"/>
                  </a:cubicBezTo>
                  <a:cubicBezTo>
                    <a:pt x="79" y="70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3" y="69"/>
                    <a:pt x="83" y="71"/>
                    <a:pt x="84" y="72"/>
                  </a:cubicBezTo>
                  <a:cubicBezTo>
                    <a:pt x="85" y="74"/>
                    <a:pt x="88" y="73"/>
                    <a:pt x="85" y="76"/>
                  </a:cubicBezTo>
                  <a:cubicBezTo>
                    <a:pt x="84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2" y="77"/>
                    <a:pt x="82" y="77"/>
                  </a:cubicBezTo>
                  <a:cubicBezTo>
                    <a:pt x="82" y="77"/>
                    <a:pt x="82" y="78"/>
                    <a:pt x="82" y="81"/>
                  </a:cubicBezTo>
                  <a:cubicBezTo>
                    <a:pt x="81" y="86"/>
                    <a:pt x="81" y="89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7" y="84"/>
                    <a:pt x="87" y="83"/>
                    <a:pt x="88" y="82"/>
                  </a:cubicBezTo>
                  <a:cubicBezTo>
                    <a:pt x="89" y="80"/>
                    <a:pt x="91" y="79"/>
                    <a:pt x="92" y="79"/>
                  </a:cubicBezTo>
                  <a:cubicBezTo>
                    <a:pt x="92" y="79"/>
                    <a:pt x="92" y="79"/>
                    <a:pt x="92" y="80"/>
                  </a:cubicBezTo>
                  <a:cubicBezTo>
                    <a:pt x="92" y="82"/>
                    <a:pt x="90" y="83"/>
                    <a:pt x="90" y="85"/>
                  </a:cubicBezTo>
                  <a:cubicBezTo>
                    <a:pt x="89" y="87"/>
                    <a:pt x="87" y="88"/>
                    <a:pt x="89" y="88"/>
                  </a:cubicBezTo>
                  <a:cubicBezTo>
                    <a:pt x="89" y="88"/>
                    <a:pt x="89" y="88"/>
                    <a:pt x="90" y="88"/>
                  </a:cubicBezTo>
                  <a:cubicBezTo>
                    <a:pt x="93" y="88"/>
                    <a:pt x="94" y="88"/>
                    <a:pt x="96" y="87"/>
                  </a:cubicBezTo>
                  <a:cubicBezTo>
                    <a:pt x="98" y="86"/>
                    <a:pt x="100" y="85"/>
                    <a:pt x="100" y="84"/>
                  </a:cubicBezTo>
                  <a:cubicBezTo>
                    <a:pt x="100" y="83"/>
                    <a:pt x="99" y="83"/>
                    <a:pt x="99" y="81"/>
                  </a:cubicBezTo>
                  <a:cubicBezTo>
                    <a:pt x="99" y="79"/>
                    <a:pt x="100" y="77"/>
                    <a:pt x="100" y="76"/>
                  </a:cubicBezTo>
                  <a:cubicBezTo>
                    <a:pt x="100" y="75"/>
                    <a:pt x="102" y="74"/>
                    <a:pt x="102" y="74"/>
                  </a:cubicBezTo>
                  <a:cubicBezTo>
                    <a:pt x="102" y="74"/>
                    <a:pt x="102" y="73"/>
                    <a:pt x="102" y="73"/>
                  </a:cubicBezTo>
                  <a:cubicBezTo>
                    <a:pt x="101" y="73"/>
                    <a:pt x="101" y="74"/>
                    <a:pt x="101" y="74"/>
                  </a:cubicBezTo>
                  <a:cubicBezTo>
                    <a:pt x="100" y="75"/>
                    <a:pt x="100" y="75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6" y="75"/>
                    <a:pt x="96" y="75"/>
                    <a:pt x="96" y="73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7"/>
                    <a:pt x="101" y="68"/>
                    <a:pt x="100" y="65"/>
                  </a:cubicBezTo>
                  <a:cubicBezTo>
                    <a:pt x="99" y="62"/>
                    <a:pt x="101" y="60"/>
                    <a:pt x="100" y="60"/>
                  </a:cubicBezTo>
                  <a:cubicBezTo>
                    <a:pt x="100" y="60"/>
                    <a:pt x="100" y="60"/>
                    <a:pt x="99" y="61"/>
                  </a:cubicBezTo>
                  <a:cubicBezTo>
                    <a:pt x="96" y="64"/>
                    <a:pt x="97" y="63"/>
                    <a:pt x="95" y="65"/>
                  </a:cubicBezTo>
                  <a:cubicBezTo>
                    <a:pt x="93" y="67"/>
                    <a:pt x="94" y="68"/>
                    <a:pt x="92" y="70"/>
                  </a:cubicBezTo>
                  <a:cubicBezTo>
                    <a:pt x="90" y="72"/>
                    <a:pt x="89" y="73"/>
                    <a:pt x="88" y="73"/>
                  </a:cubicBezTo>
                  <a:cubicBezTo>
                    <a:pt x="87" y="73"/>
                    <a:pt x="87" y="73"/>
                    <a:pt x="87" y="72"/>
                  </a:cubicBezTo>
                  <a:cubicBezTo>
                    <a:pt x="86" y="70"/>
                    <a:pt x="85" y="68"/>
                    <a:pt x="85" y="68"/>
                  </a:cubicBezTo>
                  <a:cubicBezTo>
                    <a:pt x="85" y="68"/>
                    <a:pt x="85" y="64"/>
                    <a:pt x="86" y="64"/>
                  </a:cubicBezTo>
                  <a:cubicBezTo>
                    <a:pt x="86" y="64"/>
                    <a:pt x="87" y="64"/>
                    <a:pt x="87" y="64"/>
                  </a:cubicBezTo>
                  <a:cubicBezTo>
                    <a:pt x="88" y="65"/>
                    <a:pt x="89" y="65"/>
                    <a:pt x="89" y="65"/>
                  </a:cubicBezTo>
                  <a:cubicBezTo>
                    <a:pt x="90" y="65"/>
                    <a:pt x="90" y="63"/>
                    <a:pt x="89" y="62"/>
                  </a:cubicBezTo>
                  <a:cubicBezTo>
                    <a:pt x="87" y="60"/>
                    <a:pt x="86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3" y="57"/>
                    <a:pt x="94" y="55"/>
                    <a:pt x="94" y="55"/>
                  </a:cubicBezTo>
                  <a:cubicBezTo>
                    <a:pt x="94" y="55"/>
                    <a:pt x="95" y="52"/>
                    <a:pt x="93" y="52"/>
                  </a:cubicBezTo>
                  <a:cubicBezTo>
                    <a:pt x="93" y="52"/>
                    <a:pt x="92" y="52"/>
                    <a:pt x="92" y="52"/>
                  </a:cubicBezTo>
                  <a:cubicBezTo>
                    <a:pt x="92" y="52"/>
                    <a:pt x="92" y="52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9" y="52"/>
                    <a:pt x="87" y="54"/>
                  </a:cubicBezTo>
                  <a:cubicBezTo>
                    <a:pt x="85" y="56"/>
                    <a:pt x="85" y="56"/>
                    <a:pt x="83" y="58"/>
                  </a:cubicBezTo>
                  <a:cubicBezTo>
                    <a:pt x="81" y="60"/>
                    <a:pt x="79" y="61"/>
                    <a:pt x="78" y="61"/>
                  </a:cubicBezTo>
                  <a:cubicBezTo>
                    <a:pt x="77" y="61"/>
                    <a:pt x="77" y="60"/>
                    <a:pt x="77" y="60"/>
                  </a:cubicBezTo>
                  <a:cubicBezTo>
                    <a:pt x="72" y="59"/>
                    <a:pt x="72" y="57"/>
                    <a:pt x="72" y="57"/>
                  </a:cubicBezTo>
                  <a:cubicBezTo>
                    <a:pt x="77" y="56"/>
                    <a:pt x="78" y="55"/>
                    <a:pt x="77" y="54"/>
                  </a:cubicBezTo>
                  <a:cubicBezTo>
                    <a:pt x="74" y="50"/>
                    <a:pt x="73" y="50"/>
                    <a:pt x="74" y="49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4" y="48"/>
                    <a:pt x="75" y="47"/>
                  </a:cubicBezTo>
                  <a:cubicBezTo>
                    <a:pt x="76" y="44"/>
                    <a:pt x="77" y="44"/>
                    <a:pt x="77" y="42"/>
                  </a:cubicBezTo>
                  <a:cubicBezTo>
                    <a:pt x="77" y="40"/>
                    <a:pt x="79" y="40"/>
                    <a:pt x="77" y="39"/>
                  </a:cubicBezTo>
                  <a:cubicBezTo>
                    <a:pt x="75" y="38"/>
                    <a:pt x="75" y="36"/>
                    <a:pt x="75" y="36"/>
                  </a:cubicBezTo>
                  <a:cubicBezTo>
                    <a:pt x="75" y="36"/>
                    <a:pt x="75" y="36"/>
                    <a:pt x="74" y="37"/>
                  </a:cubicBezTo>
                  <a:cubicBezTo>
                    <a:pt x="69" y="40"/>
                    <a:pt x="68" y="42"/>
                    <a:pt x="66" y="42"/>
                  </a:cubicBezTo>
                  <a:cubicBezTo>
                    <a:pt x="66" y="42"/>
                    <a:pt x="66" y="43"/>
                    <a:pt x="65" y="43"/>
                  </a:cubicBezTo>
                  <a:cubicBezTo>
                    <a:pt x="65" y="43"/>
                    <a:pt x="65" y="42"/>
                    <a:pt x="65" y="40"/>
                  </a:cubicBezTo>
                  <a:cubicBezTo>
                    <a:pt x="65" y="38"/>
                    <a:pt x="65" y="38"/>
                    <a:pt x="66" y="38"/>
                  </a:cubicBezTo>
                  <a:cubicBezTo>
                    <a:pt x="62" y="38"/>
                    <a:pt x="61" y="39"/>
                    <a:pt x="60" y="39"/>
                  </a:cubicBezTo>
                  <a:cubicBezTo>
                    <a:pt x="60" y="39"/>
                    <a:pt x="60" y="39"/>
                    <a:pt x="59" y="39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40"/>
                    <a:pt x="56" y="40"/>
                  </a:cubicBezTo>
                  <a:cubicBezTo>
                    <a:pt x="56" y="40"/>
                    <a:pt x="56" y="4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42"/>
                    <a:pt x="54" y="43"/>
                    <a:pt x="53" y="43"/>
                  </a:cubicBezTo>
                  <a:cubicBezTo>
                    <a:pt x="53" y="43"/>
                    <a:pt x="52" y="43"/>
                    <a:pt x="52" y="42"/>
                  </a:cubicBezTo>
                  <a:cubicBezTo>
                    <a:pt x="52" y="41"/>
                    <a:pt x="51" y="41"/>
                    <a:pt x="50" y="41"/>
                  </a:cubicBezTo>
                  <a:cubicBezTo>
                    <a:pt x="50" y="41"/>
                    <a:pt x="49" y="41"/>
                    <a:pt x="4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1"/>
                    <a:pt x="46" y="40"/>
                    <a:pt x="46" y="40"/>
                  </a:cubicBezTo>
                  <a:cubicBezTo>
                    <a:pt x="48" y="38"/>
                    <a:pt x="47" y="38"/>
                    <a:pt x="45" y="38"/>
                  </a:cubicBezTo>
                  <a:cubicBezTo>
                    <a:pt x="42" y="38"/>
                    <a:pt x="47" y="34"/>
                    <a:pt x="48" y="34"/>
                  </a:cubicBezTo>
                  <a:cubicBezTo>
                    <a:pt x="50" y="33"/>
                    <a:pt x="52" y="34"/>
                    <a:pt x="49" y="33"/>
                  </a:cubicBezTo>
                  <a:cubicBezTo>
                    <a:pt x="44" y="30"/>
                    <a:pt x="44" y="27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39" y="32"/>
                    <a:pt x="38" y="32"/>
                    <a:pt x="37" y="33"/>
                  </a:cubicBezTo>
                  <a:cubicBezTo>
                    <a:pt x="34" y="35"/>
                    <a:pt x="32" y="38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7" y="36"/>
                    <a:pt x="24" y="31"/>
                    <a:pt x="24" y="31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7" y="26"/>
                    <a:pt x="31" y="25"/>
                  </a:cubicBezTo>
                  <a:cubicBezTo>
                    <a:pt x="34" y="23"/>
                    <a:pt x="37" y="21"/>
                    <a:pt x="37" y="21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40" y="12"/>
                    <a:pt x="42" y="13"/>
                    <a:pt x="42" y="12"/>
                  </a:cubicBezTo>
                  <a:cubicBezTo>
                    <a:pt x="44" y="9"/>
                    <a:pt x="44" y="9"/>
                    <a:pt x="44" y="7"/>
                  </a:cubicBezTo>
                  <a:cubicBezTo>
                    <a:pt x="44" y="4"/>
                    <a:pt x="46" y="3"/>
                    <a:pt x="46" y="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3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4" name="Freeform 320"/>
            <p:cNvSpPr/>
            <p:nvPr/>
          </p:nvSpPr>
          <p:spPr bwMode="auto">
            <a:xfrm>
              <a:off x="3649663" y="-8672513"/>
              <a:ext cx="152400" cy="84138"/>
            </a:xfrm>
            <a:custGeom>
              <a:gdLst>
                <a:gd name="T0" fmla="*/ 1 w 36"/>
                <a:gd name="T1" fmla="*/ 0 h 20"/>
                <a:gd name="T2" fmla="*/ 1 w 36"/>
                <a:gd name="T3" fmla="*/ 0 h 20"/>
                <a:gd name="T4" fmla="*/ 2 w 36"/>
                <a:gd name="T5" fmla="*/ 6 h 20"/>
                <a:gd name="T6" fmla="*/ 6 w 36"/>
                <a:gd name="T7" fmla="*/ 7 h 20"/>
                <a:gd name="T8" fmla="*/ 11 w 36"/>
                <a:gd name="T9" fmla="*/ 10 h 20"/>
                <a:gd name="T10" fmla="*/ 12 w 36"/>
                <a:gd name="T11" fmla="*/ 14 h 20"/>
                <a:gd name="T12" fmla="*/ 21 w 36"/>
                <a:gd name="T13" fmla="*/ 15 h 20"/>
                <a:gd name="T14" fmla="*/ 30 w 36"/>
                <a:gd name="T15" fmla="*/ 19 h 20"/>
                <a:gd name="T16" fmla="*/ 34 w 36"/>
                <a:gd name="T17" fmla="*/ 20 h 20"/>
                <a:gd name="T18" fmla="*/ 35 w 36"/>
                <a:gd name="T19" fmla="*/ 20 h 20"/>
                <a:gd name="T20" fmla="*/ 36 w 36"/>
                <a:gd name="T21" fmla="*/ 16 h 20"/>
                <a:gd name="T22" fmla="*/ 31 w 36"/>
                <a:gd name="T23" fmla="*/ 12 h 20"/>
                <a:gd name="T24" fmla="*/ 25 w 36"/>
                <a:gd name="T25" fmla="*/ 9 h 20"/>
                <a:gd name="T26" fmla="*/ 24 w 36"/>
                <a:gd name="T27" fmla="*/ 6 h 20"/>
                <a:gd name="T28" fmla="*/ 18 w 36"/>
                <a:gd name="T29" fmla="*/ 5 h 20"/>
                <a:gd name="T30" fmla="*/ 12 w 36"/>
                <a:gd name="T31" fmla="*/ 3 h 20"/>
                <a:gd name="T32" fmla="*/ 4 w 36"/>
                <a:gd name="T33" fmla="*/ 0 h 20"/>
                <a:gd name="T34" fmla="*/ 1 w 36"/>
                <a:gd name="T35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8"/>
                    <a:pt x="11" y="10"/>
                    <a:pt x="11" y="10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7" y="14"/>
                    <a:pt x="20" y="15"/>
                    <a:pt x="21" y="15"/>
                  </a:cubicBezTo>
                  <a:cubicBezTo>
                    <a:pt x="25" y="18"/>
                    <a:pt x="30" y="19"/>
                    <a:pt x="30" y="19"/>
                  </a:cubicBezTo>
                  <a:cubicBezTo>
                    <a:pt x="32" y="20"/>
                    <a:pt x="33" y="20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6" y="16"/>
                    <a:pt x="36" y="16"/>
                  </a:cubicBezTo>
                  <a:cubicBezTo>
                    <a:pt x="33" y="14"/>
                    <a:pt x="33" y="13"/>
                    <a:pt x="31" y="12"/>
                  </a:cubicBezTo>
                  <a:cubicBezTo>
                    <a:pt x="27" y="11"/>
                    <a:pt x="25" y="10"/>
                    <a:pt x="25" y="9"/>
                  </a:cubicBezTo>
                  <a:cubicBezTo>
                    <a:pt x="25" y="8"/>
                    <a:pt x="25" y="6"/>
                    <a:pt x="24" y="6"/>
                  </a:cubicBezTo>
                  <a:cubicBezTo>
                    <a:pt x="19" y="5"/>
                    <a:pt x="21" y="5"/>
                    <a:pt x="18" y="5"/>
                  </a:cubicBezTo>
                  <a:cubicBezTo>
                    <a:pt x="15" y="4"/>
                    <a:pt x="14" y="4"/>
                    <a:pt x="12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5" name="Freeform 321"/>
            <p:cNvSpPr/>
            <p:nvPr/>
          </p:nvSpPr>
          <p:spPr bwMode="auto">
            <a:xfrm>
              <a:off x="3830638" y="-8431213"/>
              <a:ext cx="106363" cy="131763"/>
            </a:xfrm>
            <a:custGeom>
              <a:gdLst>
                <a:gd name="T0" fmla="*/ 22 w 25"/>
                <a:gd name="T1" fmla="*/ 0 h 31"/>
                <a:gd name="T2" fmla="*/ 18 w 25"/>
                <a:gd name="T3" fmla="*/ 1 h 31"/>
                <a:gd name="T4" fmla="*/ 12 w 25"/>
                <a:gd name="T5" fmla="*/ 2 h 31"/>
                <a:gd name="T6" fmla="*/ 13 w 25"/>
                <a:gd name="T7" fmla="*/ 3 h 31"/>
                <a:gd name="T8" fmla="*/ 12 w 25"/>
                <a:gd name="T9" fmla="*/ 2 h 31"/>
                <a:gd name="T10" fmla="*/ 12 w 25"/>
                <a:gd name="T11" fmla="*/ 2 h 31"/>
                <a:gd name="T12" fmla="*/ 12 w 25"/>
                <a:gd name="T13" fmla="*/ 2 h 31"/>
                <a:gd name="T14" fmla="*/ 10 w 25"/>
                <a:gd name="T15" fmla="*/ 0 h 31"/>
                <a:gd name="T16" fmla="*/ 6 w 25"/>
                <a:gd name="T17" fmla="*/ 3 h 31"/>
                <a:gd name="T18" fmla="*/ 7 w 25"/>
                <a:gd name="T19" fmla="*/ 7 h 31"/>
                <a:gd name="T20" fmla="*/ 7 w 25"/>
                <a:gd name="T21" fmla="*/ 12 h 31"/>
                <a:gd name="T22" fmla="*/ 1 w 25"/>
                <a:gd name="T23" fmla="*/ 14 h 31"/>
                <a:gd name="T24" fmla="*/ 1 w 25"/>
                <a:gd name="T25" fmla="*/ 19 h 31"/>
                <a:gd name="T26" fmla="*/ 1 w 25"/>
                <a:gd name="T27" fmla="*/ 24 h 31"/>
                <a:gd name="T28" fmla="*/ 2 w 25"/>
                <a:gd name="T29" fmla="*/ 28 h 31"/>
                <a:gd name="T30" fmla="*/ 3 w 25"/>
                <a:gd name="T31" fmla="*/ 31 h 31"/>
                <a:gd name="T32" fmla="*/ 4 w 25"/>
                <a:gd name="T33" fmla="*/ 31 h 31"/>
                <a:gd name="T34" fmla="*/ 5 w 25"/>
                <a:gd name="T35" fmla="*/ 26 h 31"/>
                <a:gd name="T36" fmla="*/ 8 w 25"/>
                <a:gd name="T37" fmla="*/ 22 h 31"/>
                <a:gd name="T38" fmla="*/ 12 w 25"/>
                <a:gd name="T39" fmla="*/ 19 h 31"/>
                <a:gd name="T40" fmla="*/ 11 w 25"/>
                <a:gd name="T41" fmla="*/ 13 h 31"/>
                <a:gd name="T42" fmla="*/ 18 w 25"/>
                <a:gd name="T43" fmla="*/ 7 h 31"/>
                <a:gd name="T44" fmla="*/ 23 w 25"/>
                <a:gd name="T45" fmla="*/ 4 h 31"/>
                <a:gd name="T46" fmla="*/ 25 w 25"/>
                <a:gd name="T47" fmla="*/ 0 h 31"/>
                <a:gd name="T48" fmla="*/ 22 w 25"/>
                <a:gd name="T49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31">
                  <a:moveTo>
                    <a:pt x="22" y="0"/>
                  </a:moveTo>
                  <a:cubicBezTo>
                    <a:pt x="21" y="0"/>
                    <a:pt x="19" y="0"/>
                    <a:pt x="18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6" y="1"/>
                    <a:pt x="6" y="3"/>
                  </a:cubicBezTo>
                  <a:cubicBezTo>
                    <a:pt x="6" y="5"/>
                    <a:pt x="7" y="5"/>
                    <a:pt x="7" y="7"/>
                  </a:cubicBezTo>
                  <a:cubicBezTo>
                    <a:pt x="7" y="9"/>
                    <a:pt x="9" y="12"/>
                    <a:pt x="7" y="12"/>
                  </a:cubicBezTo>
                  <a:cubicBezTo>
                    <a:pt x="3" y="13"/>
                    <a:pt x="1" y="14"/>
                    <a:pt x="1" y="14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0" y="23"/>
                    <a:pt x="1" y="22"/>
                    <a:pt x="1" y="24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2" y="30"/>
                    <a:pt x="2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6" y="29"/>
                    <a:pt x="5" y="27"/>
                    <a:pt x="5" y="26"/>
                  </a:cubicBezTo>
                  <a:cubicBezTo>
                    <a:pt x="5" y="24"/>
                    <a:pt x="6" y="23"/>
                    <a:pt x="8" y="22"/>
                  </a:cubicBezTo>
                  <a:cubicBezTo>
                    <a:pt x="10" y="20"/>
                    <a:pt x="13" y="20"/>
                    <a:pt x="12" y="19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5" y="9"/>
                    <a:pt x="18" y="7"/>
                    <a:pt x="18" y="7"/>
                  </a:cubicBezTo>
                  <a:cubicBezTo>
                    <a:pt x="20" y="5"/>
                    <a:pt x="23" y="5"/>
                    <a:pt x="23" y="4"/>
                  </a:cubicBezTo>
                  <a:cubicBezTo>
                    <a:pt x="23" y="3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6" name="Freeform 322"/>
            <p:cNvSpPr>
              <a:spLocks noEditPoints="1"/>
            </p:cNvSpPr>
            <p:nvPr/>
          </p:nvSpPr>
          <p:spPr bwMode="auto">
            <a:xfrm>
              <a:off x="3873500" y="-8372476"/>
              <a:ext cx="80963" cy="68263"/>
            </a:xfrm>
            <a:custGeom>
              <a:gdLst>
                <a:gd name="T0" fmla="*/ 2 w 19"/>
                <a:gd name="T1" fmla="*/ 16 h 16"/>
                <a:gd name="T2" fmla="*/ 2 w 19"/>
                <a:gd name="T3" fmla="*/ 16 h 16"/>
                <a:gd name="T4" fmla="*/ 2 w 19"/>
                <a:gd name="T5" fmla="*/ 16 h 16"/>
                <a:gd name="T6" fmla="*/ 2 w 19"/>
                <a:gd name="T7" fmla="*/ 16 h 16"/>
                <a:gd name="T8" fmla="*/ 2 w 19"/>
                <a:gd name="T9" fmla="*/ 16 h 16"/>
                <a:gd name="T10" fmla="*/ 2 w 19"/>
                <a:gd name="T11" fmla="*/ 16 h 16"/>
                <a:gd name="T12" fmla="*/ 2 w 19"/>
                <a:gd name="T13" fmla="*/ 16 h 16"/>
                <a:gd name="T14" fmla="*/ 2 w 19"/>
                <a:gd name="T15" fmla="*/ 16 h 16"/>
                <a:gd name="T16" fmla="*/ 2 w 19"/>
                <a:gd name="T17" fmla="*/ 16 h 16"/>
                <a:gd name="T18" fmla="*/ 2 w 19"/>
                <a:gd name="T19" fmla="*/ 16 h 16"/>
                <a:gd name="T20" fmla="*/ 2 w 19"/>
                <a:gd name="T21" fmla="*/ 16 h 16"/>
                <a:gd name="T22" fmla="*/ 2 w 19"/>
                <a:gd name="T23" fmla="*/ 16 h 16"/>
                <a:gd name="T24" fmla="*/ 2 w 19"/>
                <a:gd name="T25" fmla="*/ 16 h 16"/>
                <a:gd name="T26" fmla="*/ 2 w 19"/>
                <a:gd name="T27" fmla="*/ 16 h 16"/>
                <a:gd name="T28" fmla="*/ 2 w 19"/>
                <a:gd name="T29" fmla="*/ 16 h 16"/>
                <a:gd name="T30" fmla="*/ 2 w 19"/>
                <a:gd name="T31" fmla="*/ 16 h 16"/>
                <a:gd name="T32" fmla="*/ 2 w 19"/>
                <a:gd name="T33" fmla="*/ 16 h 16"/>
                <a:gd name="T34" fmla="*/ 2 w 19"/>
                <a:gd name="T35" fmla="*/ 16 h 16"/>
                <a:gd name="T36" fmla="*/ 2 w 19"/>
                <a:gd name="T37" fmla="*/ 16 h 16"/>
                <a:gd name="T38" fmla="*/ 2 w 19"/>
                <a:gd name="T39" fmla="*/ 16 h 16"/>
                <a:gd name="T40" fmla="*/ 2 w 19"/>
                <a:gd name="T41" fmla="*/ 16 h 16"/>
                <a:gd name="T42" fmla="*/ 2 w 19"/>
                <a:gd name="T43" fmla="*/ 16 h 16"/>
                <a:gd name="T44" fmla="*/ 2 w 19"/>
                <a:gd name="T45" fmla="*/ 16 h 16"/>
                <a:gd name="T46" fmla="*/ 2 w 19"/>
                <a:gd name="T47" fmla="*/ 16 h 16"/>
                <a:gd name="T48" fmla="*/ 2 w 19"/>
                <a:gd name="T49" fmla="*/ 16 h 16"/>
                <a:gd name="T50" fmla="*/ 0 w 19"/>
                <a:gd name="T51" fmla="*/ 16 h 16"/>
                <a:gd name="T52" fmla="*/ 0 w 19"/>
                <a:gd name="T53" fmla="*/ 16 h 16"/>
                <a:gd name="T54" fmla="*/ 0 w 19"/>
                <a:gd name="T55" fmla="*/ 16 h 16"/>
                <a:gd name="T56" fmla="*/ 0 w 19"/>
                <a:gd name="T57" fmla="*/ 16 h 16"/>
                <a:gd name="T58" fmla="*/ 0 w 19"/>
                <a:gd name="T59" fmla="*/ 16 h 16"/>
                <a:gd name="T60" fmla="*/ 0 w 19"/>
                <a:gd name="T61" fmla="*/ 16 h 16"/>
                <a:gd name="T62" fmla="*/ 13 w 19"/>
                <a:gd name="T63" fmla="*/ 0 h 16"/>
                <a:gd name="T64" fmla="*/ 11 w 19"/>
                <a:gd name="T65" fmla="*/ 3 h 16"/>
                <a:gd name="T66" fmla="*/ 5 w 19"/>
                <a:gd name="T67" fmla="*/ 6 h 16"/>
                <a:gd name="T68" fmla="*/ 4 w 19"/>
                <a:gd name="T69" fmla="*/ 13 h 16"/>
                <a:gd name="T70" fmla="*/ 4 w 19"/>
                <a:gd name="T71" fmla="*/ 16 h 16"/>
                <a:gd name="T72" fmla="*/ 11 w 19"/>
                <a:gd name="T73" fmla="*/ 9 h 16"/>
                <a:gd name="T74" fmla="*/ 18 w 19"/>
                <a:gd name="T75" fmla="*/ 3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16"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0" y="16"/>
                  </a:moveTo>
                  <a:cubicBezTo>
                    <a:pt x="0" y="16"/>
                    <a:pt x="1" y="16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1" y="1"/>
                    <a:pt x="11" y="3"/>
                    <a:pt x="11" y="3"/>
                  </a:cubicBezTo>
                  <a:cubicBezTo>
                    <a:pt x="8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8"/>
                    <a:pt x="3" y="7"/>
                    <a:pt x="3" y="9"/>
                  </a:cubicBezTo>
                  <a:cubicBezTo>
                    <a:pt x="3" y="11"/>
                    <a:pt x="5" y="9"/>
                    <a:pt x="4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8" y="16"/>
                    <a:pt x="11" y="15"/>
                    <a:pt x="10" y="14"/>
                  </a:cubicBezTo>
                  <a:cubicBezTo>
                    <a:pt x="9" y="13"/>
                    <a:pt x="10" y="10"/>
                    <a:pt x="11" y="9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7" y="4"/>
                    <a:pt x="19" y="3"/>
                    <a:pt x="18" y="3"/>
                  </a:cubicBezTo>
                  <a:cubicBezTo>
                    <a:pt x="15" y="1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7" name="Freeform 323"/>
            <p:cNvSpPr>
              <a:spLocks noEditPoints="1"/>
            </p:cNvSpPr>
            <p:nvPr/>
          </p:nvSpPr>
          <p:spPr bwMode="auto">
            <a:xfrm>
              <a:off x="3665538" y="-8431213"/>
              <a:ext cx="127000" cy="88900"/>
            </a:xfrm>
            <a:custGeom>
              <a:gdLst>
                <a:gd name="T0" fmla="*/ 24 w 30"/>
                <a:gd name="T1" fmla="*/ 11 h 21"/>
                <a:gd name="T2" fmla="*/ 25 w 30"/>
                <a:gd name="T3" fmla="*/ 12 h 21"/>
                <a:gd name="T4" fmla="*/ 25 w 30"/>
                <a:gd name="T5" fmla="*/ 12 h 21"/>
                <a:gd name="T6" fmla="*/ 26 w 30"/>
                <a:gd name="T7" fmla="*/ 12 h 21"/>
                <a:gd name="T8" fmla="*/ 26 w 30"/>
                <a:gd name="T9" fmla="*/ 12 h 21"/>
                <a:gd name="T10" fmla="*/ 24 w 30"/>
                <a:gd name="T11" fmla="*/ 11 h 21"/>
                <a:gd name="T12" fmla="*/ 6 w 30"/>
                <a:gd name="T13" fmla="*/ 0 h 21"/>
                <a:gd name="T14" fmla="*/ 4 w 30"/>
                <a:gd name="T15" fmla="*/ 0 h 21"/>
                <a:gd name="T16" fmla="*/ 3 w 30"/>
                <a:gd name="T17" fmla="*/ 4 h 21"/>
                <a:gd name="T18" fmla="*/ 0 w 30"/>
                <a:gd name="T19" fmla="*/ 8 h 21"/>
                <a:gd name="T20" fmla="*/ 5 w 30"/>
                <a:gd name="T21" fmla="*/ 13 h 21"/>
                <a:gd name="T22" fmla="*/ 7 w 30"/>
                <a:gd name="T23" fmla="*/ 16 h 21"/>
                <a:gd name="T24" fmla="*/ 11 w 30"/>
                <a:gd name="T25" fmla="*/ 17 h 21"/>
                <a:gd name="T26" fmla="*/ 12 w 30"/>
                <a:gd name="T27" fmla="*/ 17 h 21"/>
                <a:gd name="T28" fmla="*/ 19 w 30"/>
                <a:gd name="T29" fmla="*/ 15 h 21"/>
                <a:gd name="T30" fmla="*/ 19 w 30"/>
                <a:gd name="T31" fmla="*/ 15 h 21"/>
                <a:gd name="T32" fmla="*/ 21 w 30"/>
                <a:gd name="T33" fmla="*/ 19 h 21"/>
                <a:gd name="T34" fmla="*/ 27 w 30"/>
                <a:gd name="T35" fmla="*/ 21 h 21"/>
                <a:gd name="T36" fmla="*/ 29 w 30"/>
                <a:gd name="T37" fmla="*/ 20 h 21"/>
                <a:gd name="T38" fmla="*/ 28 w 30"/>
                <a:gd name="T39" fmla="*/ 16 h 21"/>
                <a:gd name="T40" fmla="*/ 25 w 30"/>
                <a:gd name="T41" fmla="*/ 12 h 21"/>
                <a:gd name="T42" fmla="*/ 25 w 30"/>
                <a:gd name="T43" fmla="*/ 12 h 21"/>
                <a:gd name="T44" fmla="*/ 19 w 30"/>
                <a:gd name="T45" fmla="*/ 11 h 21"/>
                <a:gd name="T46" fmla="*/ 17 w 30"/>
                <a:gd name="T47" fmla="*/ 12 h 21"/>
                <a:gd name="T48" fmla="*/ 12 w 30"/>
                <a:gd name="T49" fmla="*/ 12 h 21"/>
                <a:gd name="T50" fmla="*/ 10 w 30"/>
                <a:gd name="T51" fmla="*/ 12 h 21"/>
                <a:gd name="T52" fmla="*/ 6 w 30"/>
                <a:gd name="T53" fmla="*/ 8 h 21"/>
                <a:gd name="T54" fmla="*/ 5 w 30"/>
                <a:gd name="T55" fmla="*/ 4 h 21"/>
                <a:gd name="T56" fmla="*/ 6 w 30"/>
                <a:gd name="T5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1">
                  <a:moveTo>
                    <a:pt x="24" y="11"/>
                  </a:moveTo>
                  <a:cubicBezTo>
                    <a:pt x="24" y="11"/>
                    <a:pt x="24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6" y="12"/>
                    <a:pt x="26" y="12"/>
                  </a:cubicBezTo>
                  <a:cubicBezTo>
                    <a:pt x="27" y="12"/>
                    <a:pt x="26" y="12"/>
                    <a:pt x="26" y="12"/>
                  </a:cubicBezTo>
                  <a:cubicBezTo>
                    <a:pt x="25" y="12"/>
                    <a:pt x="24" y="11"/>
                    <a:pt x="24" y="11"/>
                  </a:cubicBezTo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4" y="11"/>
                    <a:pt x="5" y="11"/>
                    <a:pt x="5" y="13"/>
                  </a:cubicBezTo>
                  <a:cubicBezTo>
                    <a:pt x="6" y="14"/>
                    <a:pt x="5" y="15"/>
                    <a:pt x="7" y="16"/>
                  </a:cubicBezTo>
                  <a:cubicBezTo>
                    <a:pt x="8" y="16"/>
                    <a:pt x="10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7" y="16"/>
                    <a:pt x="18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2" y="15"/>
                    <a:pt x="19" y="19"/>
                    <a:pt x="21" y="19"/>
                  </a:cubicBezTo>
                  <a:cubicBezTo>
                    <a:pt x="24" y="20"/>
                    <a:pt x="26" y="21"/>
                    <a:pt x="27" y="21"/>
                  </a:cubicBezTo>
                  <a:cubicBezTo>
                    <a:pt x="28" y="21"/>
                    <a:pt x="28" y="21"/>
                    <a:pt x="29" y="20"/>
                  </a:cubicBezTo>
                  <a:cubicBezTo>
                    <a:pt x="29" y="18"/>
                    <a:pt x="30" y="18"/>
                    <a:pt x="28" y="16"/>
                  </a:cubicBezTo>
                  <a:cubicBezTo>
                    <a:pt x="25" y="12"/>
                    <a:pt x="28" y="13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1" y="11"/>
                    <a:pt x="20" y="11"/>
                    <a:pt x="19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7" y="10"/>
                    <a:pt x="6" y="8"/>
                    <a:pt x="6" y="8"/>
                  </a:cubicBezTo>
                  <a:cubicBezTo>
                    <a:pt x="5" y="6"/>
                    <a:pt x="5" y="4"/>
                    <a:pt x="5" y="4"/>
                  </a:cubicBezTo>
                  <a:cubicBezTo>
                    <a:pt x="5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8" name="Freeform 324"/>
            <p:cNvSpPr>
              <a:spLocks noEditPoints="1"/>
            </p:cNvSpPr>
            <p:nvPr/>
          </p:nvSpPr>
          <p:spPr bwMode="auto">
            <a:xfrm>
              <a:off x="2362200" y="-10045701"/>
              <a:ext cx="320675" cy="228600"/>
            </a:xfrm>
            <a:custGeom>
              <a:gdLst>
                <a:gd name="T0" fmla="*/ 75 w 76"/>
                <a:gd name="T1" fmla="*/ 32 h 54"/>
                <a:gd name="T2" fmla="*/ 75 w 76"/>
                <a:gd name="T3" fmla="*/ 33 h 54"/>
                <a:gd name="T4" fmla="*/ 75 w 76"/>
                <a:gd name="T5" fmla="*/ 32 h 54"/>
                <a:gd name="T6" fmla="*/ 20 w 76"/>
                <a:gd name="T7" fmla="*/ 0 h 54"/>
                <a:gd name="T8" fmla="*/ 20 w 76"/>
                <a:gd name="T9" fmla="*/ 0 h 54"/>
                <a:gd name="T10" fmla="*/ 15 w 76"/>
                <a:gd name="T11" fmla="*/ 3 h 54"/>
                <a:gd name="T12" fmla="*/ 14 w 76"/>
                <a:gd name="T13" fmla="*/ 7 h 54"/>
                <a:gd name="T14" fmla="*/ 14 w 76"/>
                <a:gd name="T15" fmla="*/ 12 h 54"/>
                <a:gd name="T16" fmla="*/ 14 w 76"/>
                <a:gd name="T17" fmla="*/ 18 h 54"/>
                <a:gd name="T18" fmla="*/ 15 w 76"/>
                <a:gd name="T19" fmla="*/ 22 h 54"/>
                <a:gd name="T20" fmla="*/ 16 w 76"/>
                <a:gd name="T21" fmla="*/ 29 h 54"/>
                <a:gd name="T22" fmla="*/ 13 w 76"/>
                <a:gd name="T23" fmla="*/ 32 h 54"/>
                <a:gd name="T24" fmla="*/ 7 w 76"/>
                <a:gd name="T25" fmla="*/ 35 h 54"/>
                <a:gd name="T26" fmla="*/ 2 w 76"/>
                <a:gd name="T27" fmla="*/ 39 h 54"/>
                <a:gd name="T28" fmla="*/ 1 w 76"/>
                <a:gd name="T29" fmla="*/ 42 h 54"/>
                <a:gd name="T30" fmla="*/ 4 w 76"/>
                <a:gd name="T31" fmla="*/ 45 h 54"/>
                <a:gd name="T32" fmla="*/ 4 w 76"/>
                <a:gd name="T33" fmla="*/ 45 h 54"/>
                <a:gd name="T34" fmla="*/ 13 w 76"/>
                <a:gd name="T35" fmla="*/ 42 h 54"/>
                <a:gd name="T36" fmla="*/ 18 w 76"/>
                <a:gd name="T37" fmla="*/ 41 h 54"/>
                <a:gd name="T38" fmla="*/ 17 w 76"/>
                <a:gd name="T39" fmla="*/ 46 h 54"/>
                <a:gd name="T40" fmla="*/ 15 w 76"/>
                <a:gd name="T41" fmla="*/ 51 h 54"/>
                <a:gd name="T42" fmla="*/ 20 w 76"/>
                <a:gd name="T43" fmla="*/ 54 h 54"/>
                <a:gd name="T44" fmla="*/ 25 w 76"/>
                <a:gd name="T45" fmla="*/ 53 h 54"/>
                <a:gd name="T46" fmla="*/ 29 w 76"/>
                <a:gd name="T47" fmla="*/ 49 h 54"/>
                <a:gd name="T48" fmla="*/ 30 w 76"/>
                <a:gd name="T49" fmla="*/ 45 h 54"/>
                <a:gd name="T50" fmla="*/ 31 w 76"/>
                <a:gd name="T51" fmla="*/ 33 h 54"/>
                <a:gd name="T52" fmla="*/ 37 w 76"/>
                <a:gd name="T53" fmla="*/ 28 h 54"/>
                <a:gd name="T54" fmla="*/ 44 w 76"/>
                <a:gd name="T55" fmla="*/ 27 h 54"/>
                <a:gd name="T56" fmla="*/ 45 w 76"/>
                <a:gd name="T57" fmla="*/ 32 h 54"/>
                <a:gd name="T58" fmla="*/ 43 w 76"/>
                <a:gd name="T59" fmla="*/ 37 h 54"/>
                <a:gd name="T60" fmla="*/ 43 w 76"/>
                <a:gd name="T61" fmla="*/ 37 h 54"/>
                <a:gd name="T62" fmla="*/ 43 w 76"/>
                <a:gd name="T63" fmla="*/ 37 h 54"/>
                <a:gd name="T64" fmla="*/ 47 w 76"/>
                <a:gd name="T65" fmla="*/ 37 h 54"/>
                <a:gd name="T66" fmla="*/ 49 w 76"/>
                <a:gd name="T67" fmla="*/ 37 h 54"/>
                <a:gd name="T68" fmla="*/ 50 w 76"/>
                <a:gd name="T69" fmla="*/ 37 h 54"/>
                <a:gd name="T70" fmla="*/ 50 w 76"/>
                <a:gd name="T71" fmla="*/ 37 h 54"/>
                <a:gd name="T72" fmla="*/ 53 w 76"/>
                <a:gd name="T73" fmla="*/ 39 h 54"/>
                <a:gd name="T74" fmla="*/ 62 w 76"/>
                <a:gd name="T75" fmla="*/ 42 h 54"/>
                <a:gd name="T76" fmla="*/ 67 w 76"/>
                <a:gd name="T77" fmla="*/ 44 h 54"/>
                <a:gd name="T78" fmla="*/ 69 w 76"/>
                <a:gd name="T79" fmla="*/ 43 h 54"/>
                <a:gd name="T80" fmla="*/ 71 w 76"/>
                <a:gd name="T81" fmla="*/ 41 h 54"/>
                <a:gd name="T82" fmla="*/ 75 w 76"/>
                <a:gd name="T83" fmla="*/ 38 h 54"/>
                <a:gd name="T84" fmla="*/ 75 w 76"/>
                <a:gd name="T85" fmla="*/ 33 h 54"/>
                <a:gd name="T86" fmla="*/ 72 w 76"/>
                <a:gd name="T87" fmla="*/ 34 h 54"/>
                <a:gd name="T88" fmla="*/ 63 w 76"/>
                <a:gd name="T89" fmla="*/ 35 h 54"/>
                <a:gd name="T90" fmla="*/ 59 w 76"/>
                <a:gd name="T91" fmla="*/ 37 h 54"/>
                <a:gd name="T92" fmla="*/ 58 w 76"/>
                <a:gd name="T93" fmla="*/ 37 h 54"/>
                <a:gd name="T94" fmla="*/ 55 w 76"/>
                <a:gd name="T95" fmla="*/ 31 h 54"/>
                <a:gd name="T96" fmla="*/ 55 w 76"/>
                <a:gd name="T97" fmla="*/ 28 h 54"/>
                <a:gd name="T98" fmla="*/ 53 w 76"/>
                <a:gd name="T99" fmla="*/ 25 h 54"/>
                <a:gd name="T100" fmla="*/ 45 w 76"/>
                <a:gd name="T101" fmla="*/ 17 h 54"/>
                <a:gd name="T102" fmla="*/ 43 w 76"/>
                <a:gd name="T103" fmla="*/ 13 h 54"/>
                <a:gd name="T104" fmla="*/ 35 w 76"/>
                <a:gd name="T105" fmla="*/ 9 h 54"/>
                <a:gd name="T106" fmla="*/ 30 w 76"/>
                <a:gd name="T107" fmla="*/ 9 h 54"/>
                <a:gd name="T108" fmla="*/ 31 w 76"/>
                <a:gd name="T109" fmla="*/ 9 h 54"/>
                <a:gd name="T110" fmla="*/ 33 w 76"/>
                <a:gd name="T111" fmla="*/ 10 h 54"/>
                <a:gd name="T112" fmla="*/ 27 w 76"/>
                <a:gd name="T113" fmla="*/ 9 h 54"/>
                <a:gd name="T114" fmla="*/ 30 w 76"/>
                <a:gd name="T115" fmla="*/ 9 h 54"/>
                <a:gd name="T116" fmla="*/ 24 w 76"/>
                <a:gd name="T117" fmla="*/ 8 h 54"/>
                <a:gd name="T118" fmla="*/ 21 w 76"/>
                <a:gd name="T119" fmla="*/ 11 h 54"/>
                <a:gd name="T120" fmla="*/ 18 w 76"/>
                <a:gd name="T121" fmla="*/ 7 h 54"/>
                <a:gd name="T122" fmla="*/ 23 w 76"/>
                <a:gd name="T123" fmla="*/ 5 h 54"/>
                <a:gd name="T124" fmla="*/ 20 w 76"/>
                <a:gd name="T125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" h="54">
                  <a:moveTo>
                    <a:pt x="75" y="32"/>
                  </a:move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5" y="32"/>
                    <a:pt x="75" y="3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5" y="1"/>
                    <a:pt x="15" y="3"/>
                  </a:cubicBezTo>
                  <a:cubicBezTo>
                    <a:pt x="15" y="4"/>
                    <a:pt x="14" y="5"/>
                    <a:pt x="14" y="7"/>
                  </a:cubicBezTo>
                  <a:cubicBezTo>
                    <a:pt x="13" y="10"/>
                    <a:pt x="14" y="9"/>
                    <a:pt x="14" y="12"/>
                  </a:cubicBezTo>
                  <a:cubicBezTo>
                    <a:pt x="14" y="15"/>
                    <a:pt x="14" y="17"/>
                    <a:pt x="14" y="18"/>
                  </a:cubicBezTo>
                  <a:cubicBezTo>
                    <a:pt x="14" y="19"/>
                    <a:pt x="15" y="21"/>
                    <a:pt x="15" y="22"/>
                  </a:cubicBezTo>
                  <a:cubicBezTo>
                    <a:pt x="15" y="24"/>
                    <a:pt x="17" y="27"/>
                    <a:pt x="16" y="29"/>
                  </a:cubicBezTo>
                  <a:cubicBezTo>
                    <a:pt x="14" y="30"/>
                    <a:pt x="15" y="31"/>
                    <a:pt x="13" y="32"/>
                  </a:cubicBezTo>
                  <a:cubicBezTo>
                    <a:pt x="11" y="33"/>
                    <a:pt x="9" y="33"/>
                    <a:pt x="7" y="35"/>
                  </a:cubicBezTo>
                  <a:cubicBezTo>
                    <a:pt x="4" y="36"/>
                    <a:pt x="4" y="37"/>
                    <a:pt x="2" y="39"/>
                  </a:cubicBezTo>
                  <a:cubicBezTo>
                    <a:pt x="0" y="40"/>
                    <a:pt x="0" y="40"/>
                    <a:pt x="1" y="42"/>
                  </a:cubicBezTo>
                  <a:cubicBezTo>
                    <a:pt x="2" y="43"/>
                    <a:pt x="2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9" y="44"/>
                    <a:pt x="11" y="43"/>
                    <a:pt x="13" y="42"/>
                  </a:cubicBezTo>
                  <a:cubicBezTo>
                    <a:pt x="15" y="42"/>
                    <a:pt x="18" y="41"/>
                    <a:pt x="18" y="41"/>
                  </a:cubicBezTo>
                  <a:cubicBezTo>
                    <a:pt x="18" y="41"/>
                    <a:pt x="19" y="44"/>
                    <a:pt x="17" y="46"/>
                  </a:cubicBezTo>
                  <a:cubicBezTo>
                    <a:pt x="15" y="47"/>
                    <a:pt x="15" y="49"/>
                    <a:pt x="15" y="51"/>
                  </a:cubicBezTo>
                  <a:cubicBezTo>
                    <a:pt x="16" y="53"/>
                    <a:pt x="17" y="54"/>
                    <a:pt x="20" y="54"/>
                  </a:cubicBezTo>
                  <a:cubicBezTo>
                    <a:pt x="22" y="54"/>
                    <a:pt x="25" y="54"/>
                    <a:pt x="25" y="53"/>
                  </a:cubicBezTo>
                  <a:cubicBezTo>
                    <a:pt x="26" y="51"/>
                    <a:pt x="29" y="49"/>
                    <a:pt x="29" y="4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4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5" y="37"/>
                    <a:pt x="46" y="37"/>
                    <a:pt x="47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1" y="37"/>
                    <a:pt x="53" y="39"/>
                  </a:cubicBezTo>
                  <a:cubicBezTo>
                    <a:pt x="57" y="42"/>
                    <a:pt x="62" y="42"/>
                    <a:pt x="62" y="42"/>
                  </a:cubicBezTo>
                  <a:cubicBezTo>
                    <a:pt x="64" y="43"/>
                    <a:pt x="66" y="44"/>
                    <a:pt x="67" y="44"/>
                  </a:cubicBezTo>
                  <a:cubicBezTo>
                    <a:pt x="69" y="44"/>
                    <a:pt x="70" y="43"/>
                    <a:pt x="69" y="43"/>
                  </a:cubicBezTo>
                  <a:cubicBezTo>
                    <a:pt x="68" y="42"/>
                    <a:pt x="71" y="42"/>
                    <a:pt x="71" y="41"/>
                  </a:cubicBezTo>
                  <a:cubicBezTo>
                    <a:pt x="71" y="40"/>
                    <a:pt x="75" y="38"/>
                    <a:pt x="75" y="38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4" y="34"/>
                    <a:pt x="72" y="34"/>
                  </a:cubicBezTo>
                  <a:cubicBezTo>
                    <a:pt x="67" y="34"/>
                    <a:pt x="66" y="35"/>
                    <a:pt x="63" y="35"/>
                  </a:cubicBezTo>
                  <a:cubicBezTo>
                    <a:pt x="62" y="36"/>
                    <a:pt x="60" y="37"/>
                    <a:pt x="59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5" y="33"/>
                    <a:pt x="55" y="31"/>
                    <a:pt x="55" y="31"/>
                  </a:cubicBezTo>
                  <a:cubicBezTo>
                    <a:pt x="55" y="31"/>
                    <a:pt x="56" y="29"/>
                    <a:pt x="55" y="28"/>
                  </a:cubicBezTo>
                  <a:cubicBezTo>
                    <a:pt x="54" y="26"/>
                    <a:pt x="56" y="27"/>
                    <a:pt x="53" y="25"/>
                  </a:cubicBezTo>
                  <a:cubicBezTo>
                    <a:pt x="47" y="20"/>
                    <a:pt x="46" y="18"/>
                    <a:pt x="45" y="17"/>
                  </a:cubicBezTo>
                  <a:cubicBezTo>
                    <a:pt x="44" y="15"/>
                    <a:pt x="45" y="13"/>
                    <a:pt x="43" y="13"/>
                  </a:cubicBezTo>
                  <a:cubicBezTo>
                    <a:pt x="36" y="9"/>
                    <a:pt x="39" y="9"/>
                    <a:pt x="35" y="9"/>
                  </a:cubicBezTo>
                  <a:cubicBezTo>
                    <a:pt x="33" y="9"/>
                    <a:pt x="32" y="9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0"/>
                    <a:pt x="27" y="9"/>
                    <a:pt x="27" y="9"/>
                  </a:cubicBezTo>
                  <a:cubicBezTo>
                    <a:pt x="27" y="9"/>
                    <a:pt x="28" y="9"/>
                    <a:pt x="30" y="9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9"/>
                    <a:pt x="18" y="7"/>
                    <a:pt x="18" y="7"/>
                  </a:cubicBezTo>
                  <a:cubicBezTo>
                    <a:pt x="21" y="5"/>
                    <a:pt x="23" y="5"/>
                    <a:pt x="23" y="5"/>
                  </a:cubicBezTo>
                  <a:cubicBezTo>
                    <a:pt x="22" y="1"/>
                    <a:pt x="21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39" name="Freeform 325"/>
            <p:cNvSpPr/>
            <p:nvPr/>
          </p:nvSpPr>
          <p:spPr bwMode="auto">
            <a:xfrm>
              <a:off x="2484438" y="-9817101"/>
              <a:ext cx="127000" cy="80963"/>
            </a:xfrm>
            <a:custGeom>
              <a:gdLst>
                <a:gd name="T0" fmla="*/ 29 w 30"/>
                <a:gd name="T1" fmla="*/ 0 h 19"/>
                <a:gd name="T2" fmla="*/ 29 w 30"/>
                <a:gd name="T3" fmla="*/ 0 h 19"/>
                <a:gd name="T4" fmla="*/ 22 w 30"/>
                <a:gd name="T5" fmla="*/ 4 h 19"/>
                <a:gd name="T6" fmla="*/ 18 w 30"/>
                <a:gd name="T7" fmla="*/ 8 h 19"/>
                <a:gd name="T8" fmla="*/ 14 w 30"/>
                <a:gd name="T9" fmla="*/ 10 h 19"/>
                <a:gd name="T10" fmla="*/ 9 w 30"/>
                <a:gd name="T11" fmla="*/ 11 h 19"/>
                <a:gd name="T12" fmla="*/ 3 w 30"/>
                <a:gd name="T13" fmla="*/ 13 h 19"/>
                <a:gd name="T14" fmla="*/ 1 w 30"/>
                <a:gd name="T15" fmla="*/ 18 h 19"/>
                <a:gd name="T16" fmla="*/ 4 w 30"/>
                <a:gd name="T17" fmla="*/ 19 h 19"/>
                <a:gd name="T18" fmla="*/ 7 w 30"/>
                <a:gd name="T19" fmla="*/ 18 h 19"/>
                <a:gd name="T20" fmla="*/ 14 w 30"/>
                <a:gd name="T21" fmla="*/ 14 h 19"/>
                <a:gd name="T22" fmla="*/ 23 w 30"/>
                <a:gd name="T23" fmla="*/ 10 h 19"/>
                <a:gd name="T24" fmla="*/ 24 w 30"/>
                <a:gd name="T25" fmla="*/ 6 h 19"/>
                <a:gd name="T26" fmla="*/ 27 w 30"/>
                <a:gd name="T27" fmla="*/ 6 h 19"/>
                <a:gd name="T28" fmla="*/ 28 w 30"/>
                <a:gd name="T29" fmla="*/ 6 h 19"/>
                <a:gd name="T30" fmla="*/ 29 w 30"/>
                <a:gd name="T31" fmla="*/ 6 h 19"/>
                <a:gd name="T32" fmla="*/ 30 w 30"/>
                <a:gd name="T33" fmla="*/ 4 h 19"/>
                <a:gd name="T34" fmla="*/ 29 w 30"/>
                <a:gd name="T35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4" y="2"/>
                    <a:pt x="23" y="2"/>
                    <a:pt x="22" y="4"/>
                  </a:cubicBezTo>
                  <a:cubicBezTo>
                    <a:pt x="18" y="8"/>
                    <a:pt x="20" y="6"/>
                    <a:pt x="18" y="8"/>
                  </a:cubicBezTo>
                  <a:cubicBezTo>
                    <a:pt x="17" y="9"/>
                    <a:pt x="14" y="10"/>
                    <a:pt x="14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11"/>
                    <a:pt x="4" y="12"/>
                    <a:pt x="3" y="13"/>
                  </a:cubicBezTo>
                  <a:cubicBezTo>
                    <a:pt x="1" y="17"/>
                    <a:pt x="0" y="18"/>
                    <a:pt x="1" y="18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11" y="15"/>
                    <a:pt x="14" y="14"/>
                    <a:pt x="14" y="14"/>
                  </a:cubicBezTo>
                  <a:cubicBezTo>
                    <a:pt x="20" y="11"/>
                    <a:pt x="23" y="10"/>
                    <a:pt x="23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7" y="6"/>
                    <a:pt x="28" y="6"/>
                    <a:pt x="28" y="6"/>
                  </a:cubicBezTo>
                  <a:cubicBezTo>
                    <a:pt x="28" y="6"/>
                    <a:pt x="29" y="6"/>
                    <a:pt x="29" y="6"/>
                  </a:cubicBezTo>
                  <a:cubicBezTo>
                    <a:pt x="30" y="6"/>
                    <a:pt x="30" y="6"/>
                    <a:pt x="30" y="4"/>
                  </a:cubicBezTo>
                  <a:cubicBezTo>
                    <a:pt x="29" y="2"/>
                    <a:pt x="30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0" name="Freeform 326"/>
            <p:cNvSpPr/>
            <p:nvPr/>
          </p:nvSpPr>
          <p:spPr bwMode="auto">
            <a:xfrm>
              <a:off x="2954338" y="-10329863"/>
              <a:ext cx="88900" cy="93663"/>
            </a:xfrm>
            <a:custGeom>
              <a:gdLst>
                <a:gd name="T0" fmla="*/ 13 w 21"/>
                <a:gd name="T1" fmla="*/ 0 h 22"/>
                <a:gd name="T2" fmla="*/ 11 w 21"/>
                <a:gd name="T3" fmla="*/ 1 h 22"/>
                <a:gd name="T4" fmla="*/ 2 w 21"/>
                <a:gd name="T5" fmla="*/ 6 h 22"/>
                <a:gd name="T6" fmla="*/ 1 w 21"/>
                <a:gd name="T7" fmla="*/ 10 h 22"/>
                <a:gd name="T8" fmla="*/ 5 w 21"/>
                <a:gd name="T9" fmla="*/ 16 h 22"/>
                <a:gd name="T10" fmla="*/ 7 w 21"/>
                <a:gd name="T11" fmla="*/ 20 h 22"/>
                <a:gd name="T12" fmla="*/ 11 w 21"/>
                <a:gd name="T13" fmla="*/ 22 h 22"/>
                <a:gd name="T14" fmla="*/ 12 w 21"/>
                <a:gd name="T15" fmla="*/ 21 h 22"/>
                <a:gd name="T16" fmla="*/ 16 w 21"/>
                <a:gd name="T17" fmla="*/ 18 h 22"/>
                <a:gd name="T18" fmla="*/ 18 w 21"/>
                <a:gd name="T19" fmla="*/ 13 h 22"/>
                <a:gd name="T20" fmla="*/ 20 w 21"/>
                <a:gd name="T21" fmla="*/ 8 h 22"/>
                <a:gd name="T22" fmla="*/ 17 w 21"/>
                <a:gd name="T23" fmla="*/ 5 h 22"/>
                <a:gd name="T24" fmla="*/ 15 w 21"/>
                <a:gd name="T25" fmla="*/ 1 h 22"/>
                <a:gd name="T26" fmla="*/ 13 w 21"/>
                <a:gd name="T2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13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3" y="5"/>
                    <a:pt x="3" y="4"/>
                    <a:pt x="2" y="6"/>
                  </a:cubicBezTo>
                  <a:cubicBezTo>
                    <a:pt x="1" y="8"/>
                    <a:pt x="0" y="8"/>
                    <a:pt x="1" y="10"/>
                  </a:cubicBezTo>
                  <a:cubicBezTo>
                    <a:pt x="3" y="13"/>
                    <a:pt x="3" y="13"/>
                    <a:pt x="5" y="16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1" y="22"/>
                    <a:pt x="12" y="21"/>
                    <a:pt x="12" y="21"/>
                  </a:cubicBezTo>
                  <a:cubicBezTo>
                    <a:pt x="14" y="21"/>
                    <a:pt x="16" y="20"/>
                    <a:pt x="16" y="18"/>
                  </a:cubicBezTo>
                  <a:cubicBezTo>
                    <a:pt x="16" y="17"/>
                    <a:pt x="17" y="14"/>
                    <a:pt x="18" y="13"/>
                  </a:cubicBezTo>
                  <a:cubicBezTo>
                    <a:pt x="20" y="10"/>
                    <a:pt x="21" y="9"/>
                    <a:pt x="20" y="8"/>
                  </a:cubicBezTo>
                  <a:cubicBezTo>
                    <a:pt x="16" y="5"/>
                    <a:pt x="18" y="6"/>
                    <a:pt x="1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1" name="Freeform 327"/>
            <p:cNvSpPr/>
            <p:nvPr/>
          </p:nvSpPr>
          <p:spPr bwMode="auto">
            <a:xfrm>
              <a:off x="3086100" y="-10309226"/>
              <a:ext cx="41275" cy="34925"/>
            </a:xfrm>
            <a:custGeom>
              <a:gdLst>
                <a:gd name="T0" fmla="*/ 5 w 10"/>
                <a:gd name="T1" fmla="*/ 0 h 8"/>
                <a:gd name="T2" fmla="*/ 3 w 10"/>
                <a:gd name="T3" fmla="*/ 1 h 8"/>
                <a:gd name="T4" fmla="*/ 0 w 10"/>
                <a:gd name="T5" fmla="*/ 3 h 8"/>
                <a:gd name="T6" fmla="*/ 1 w 10"/>
                <a:gd name="T7" fmla="*/ 6 h 8"/>
                <a:gd name="T8" fmla="*/ 8 w 10"/>
                <a:gd name="T9" fmla="*/ 8 h 8"/>
                <a:gd name="T10" fmla="*/ 8 w 10"/>
                <a:gd name="T11" fmla="*/ 8 h 8"/>
                <a:gd name="T12" fmla="*/ 9 w 10"/>
                <a:gd name="T13" fmla="*/ 3 h 8"/>
                <a:gd name="T14" fmla="*/ 5 w 10"/>
                <a:gd name="T15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4" y="0"/>
                    <a:pt x="4" y="0"/>
                    <a:pt x="3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10" y="4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2" name="Freeform 328"/>
            <p:cNvSpPr/>
            <p:nvPr/>
          </p:nvSpPr>
          <p:spPr bwMode="auto">
            <a:xfrm>
              <a:off x="2755900" y="-10491788"/>
              <a:ext cx="84138" cy="47625"/>
            </a:xfrm>
            <a:custGeom>
              <a:gdLst>
                <a:gd name="T0" fmla="*/ 17 w 20"/>
                <a:gd name="T1" fmla="*/ 0 h 11"/>
                <a:gd name="T2" fmla="*/ 15 w 20"/>
                <a:gd name="T3" fmla="*/ 1 h 11"/>
                <a:gd name="T4" fmla="*/ 8 w 20"/>
                <a:gd name="T5" fmla="*/ 5 h 11"/>
                <a:gd name="T6" fmla="*/ 7 w 20"/>
                <a:gd name="T7" fmla="*/ 4 h 11"/>
                <a:gd name="T8" fmla="*/ 4 w 20"/>
                <a:gd name="T9" fmla="*/ 4 h 11"/>
                <a:gd name="T10" fmla="*/ 1 w 20"/>
                <a:gd name="T11" fmla="*/ 4 h 11"/>
                <a:gd name="T12" fmla="*/ 1 w 20"/>
                <a:gd name="T13" fmla="*/ 8 h 11"/>
                <a:gd name="T14" fmla="*/ 7 w 20"/>
                <a:gd name="T15" fmla="*/ 11 h 11"/>
                <a:gd name="T16" fmla="*/ 8 w 20"/>
                <a:gd name="T17" fmla="*/ 11 h 11"/>
                <a:gd name="T18" fmla="*/ 16 w 20"/>
                <a:gd name="T19" fmla="*/ 7 h 11"/>
                <a:gd name="T20" fmla="*/ 20 w 20"/>
                <a:gd name="T21" fmla="*/ 0 h 11"/>
                <a:gd name="T22" fmla="*/ 17 w 20"/>
                <a:gd name="T2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17" y="0"/>
                  </a:moveTo>
                  <a:cubicBezTo>
                    <a:pt x="16" y="0"/>
                    <a:pt x="16" y="0"/>
                    <a:pt x="15" y="1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6"/>
                    <a:pt x="0" y="8"/>
                    <a:pt x="1" y="8"/>
                  </a:cubicBezTo>
                  <a:cubicBezTo>
                    <a:pt x="5" y="10"/>
                    <a:pt x="5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13" y="9"/>
                    <a:pt x="15" y="7"/>
                    <a:pt x="16" y="7"/>
                  </a:cubicBezTo>
                  <a:cubicBezTo>
                    <a:pt x="20" y="3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3" name="Freeform 329"/>
            <p:cNvSpPr>
              <a:spLocks noEditPoints="1"/>
            </p:cNvSpPr>
            <p:nvPr/>
          </p:nvSpPr>
          <p:spPr bwMode="auto">
            <a:xfrm>
              <a:off x="2687638" y="-10931526"/>
              <a:ext cx="249238" cy="144463"/>
            </a:xfrm>
            <a:custGeom>
              <a:gdLst>
                <a:gd name="T0" fmla="*/ 19 w 59"/>
                <a:gd name="T1" fmla="*/ 0 h 34"/>
                <a:gd name="T2" fmla="*/ 17 w 59"/>
                <a:gd name="T3" fmla="*/ 1 h 34"/>
                <a:gd name="T4" fmla="*/ 11 w 59"/>
                <a:gd name="T5" fmla="*/ 5 h 34"/>
                <a:gd name="T6" fmla="*/ 11 w 59"/>
                <a:gd name="T7" fmla="*/ 5 h 34"/>
                <a:gd name="T8" fmla="*/ 8 w 59"/>
                <a:gd name="T9" fmla="*/ 5 h 34"/>
                <a:gd name="T10" fmla="*/ 6 w 59"/>
                <a:gd name="T11" fmla="*/ 6 h 34"/>
                <a:gd name="T12" fmla="*/ 4 w 59"/>
                <a:gd name="T13" fmla="*/ 9 h 34"/>
                <a:gd name="T14" fmla="*/ 2 w 59"/>
                <a:gd name="T15" fmla="*/ 14 h 34"/>
                <a:gd name="T16" fmla="*/ 3 w 59"/>
                <a:gd name="T17" fmla="*/ 19 h 34"/>
                <a:gd name="T18" fmla="*/ 3 w 59"/>
                <a:gd name="T19" fmla="*/ 24 h 34"/>
                <a:gd name="T20" fmla="*/ 1 w 59"/>
                <a:gd name="T21" fmla="*/ 28 h 34"/>
                <a:gd name="T22" fmla="*/ 3 w 59"/>
                <a:gd name="T23" fmla="*/ 31 h 34"/>
                <a:gd name="T24" fmla="*/ 9 w 59"/>
                <a:gd name="T25" fmla="*/ 34 h 34"/>
                <a:gd name="T26" fmla="*/ 10 w 59"/>
                <a:gd name="T27" fmla="*/ 34 h 34"/>
                <a:gd name="T28" fmla="*/ 15 w 59"/>
                <a:gd name="T29" fmla="*/ 33 h 34"/>
                <a:gd name="T30" fmla="*/ 20 w 59"/>
                <a:gd name="T31" fmla="*/ 32 h 34"/>
                <a:gd name="T32" fmla="*/ 22 w 59"/>
                <a:gd name="T33" fmla="*/ 32 h 34"/>
                <a:gd name="T34" fmla="*/ 24 w 59"/>
                <a:gd name="T35" fmla="*/ 33 h 34"/>
                <a:gd name="T36" fmla="*/ 25 w 59"/>
                <a:gd name="T37" fmla="*/ 33 h 34"/>
                <a:gd name="T38" fmla="*/ 25 w 59"/>
                <a:gd name="T39" fmla="*/ 33 h 34"/>
                <a:gd name="T40" fmla="*/ 27 w 59"/>
                <a:gd name="T41" fmla="*/ 33 h 34"/>
                <a:gd name="T42" fmla="*/ 30 w 59"/>
                <a:gd name="T43" fmla="*/ 34 h 34"/>
                <a:gd name="T44" fmla="*/ 32 w 59"/>
                <a:gd name="T45" fmla="*/ 33 h 34"/>
                <a:gd name="T46" fmla="*/ 40 w 59"/>
                <a:gd name="T47" fmla="*/ 26 h 34"/>
                <a:gd name="T48" fmla="*/ 40 w 59"/>
                <a:gd name="T49" fmla="*/ 26 h 34"/>
                <a:gd name="T50" fmla="*/ 47 w 59"/>
                <a:gd name="T51" fmla="*/ 27 h 34"/>
                <a:gd name="T52" fmla="*/ 48 w 59"/>
                <a:gd name="T53" fmla="*/ 27 h 34"/>
                <a:gd name="T54" fmla="*/ 50 w 59"/>
                <a:gd name="T55" fmla="*/ 23 h 34"/>
                <a:gd name="T56" fmla="*/ 56 w 59"/>
                <a:gd name="T57" fmla="*/ 25 h 34"/>
                <a:gd name="T58" fmla="*/ 57 w 59"/>
                <a:gd name="T59" fmla="*/ 24 h 34"/>
                <a:gd name="T60" fmla="*/ 59 w 59"/>
                <a:gd name="T61" fmla="*/ 21 h 34"/>
                <a:gd name="T62" fmla="*/ 58 w 59"/>
                <a:gd name="T63" fmla="*/ 17 h 34"/>
                <a:gd name="T64" fmla="*/ 56 w 59"/>
                <a:gd name="T65" fmla="*/ 13 h 34"/>
                <a:gd name="T66" fmla="*/ 55 w 59"/>
                <a:gd name="T67" fmla="*/ 7 h 34"/>
                <a:gd name="T68" fmla="*/ 52 w 59"/>
                <a:gd name="T69" fmla="*/ 2 h 34"/>
                <a:gd name="T70" fmla="*/ 44 w 59"/>
                <a:gd name="T71" fmla="*/ 1 h 34"/>
                <a:gd name="T72" fmla="*/ 43 w 59"/>
                <a:gd name="T73" fmla="*/ 1 h 34"/>
                <a:gd name="T74" fmla="*/ 43 w 59"/>
                <a:gd name="T75" fmla="*/ 1 h 34"/>
                <a:gd name="T76" fmla="*/ 38 w 59"/>
                <a:gd name="T77" fmla="*/ 1 h 34"/>
                <a:gd name="T78" fmla="*/ 36 w 59"/>
                <a:gd name="T79" fmla="*/ 0 h 34"/>
                <a:gd name="T80" fmla="*/ 35 w 59"/>
                <a:gd name="T81" fmla="*/ 1 h 34"/>
                <a:gd name="T82" fmla="*/ 34 w 59"/>
                <a:gd name="T83" fmla="*/ 2 h 34"/>
                <a:gd name="T84" fmla="*/ 35 w 59"/>
                <a:gd name="T85" fmla="*/ 1 h 34"/>
                <a:gd name="T86" fmla="*/ 35 w 59"/>
                <a:gd name="T87" fmla="*/ 1 h 34"/>
                <a:gd name="T88" fmla="*/ 35 w 59"/>
                <a:gd name="T89" fmla="*/ 1 h 34"/>
                <a:gd name="T90" fmla="*/ 29 w 59"/>
                <a:gd name="T91" fmla="*/ 5 h 34"/>
                <a:gd name="T92" fmla="*/ 28 w 59"/>
                <a:gd name="T93" fmla="*/ 5 h 34"/>
                <a:gd name="T94" fmla="*/ 26 w 59"/>
                <a:gd name="T95" fmla="*/ 3 h 34"/>
                <a:gd name="T96" fmla="*/ 19 w 59"/>
                <a:gd name="T97" fmla="*/ 0 h 34"/>
                <a:gd name="T98" fmla="*/ 36 w 59"/>
                <a:gd name="T99" fmla="*/ 0 h 34"/>
                <a:gd name="T100" fmla="*/ 35 w 59"/>
                <a:gd name="T101" fmla="*/ 1 h 34"/>
                <a:gd name="T102" fmla="*/ 36 w 59"/>
                <a:gd name="T103" fmla="*/ 0 h 34"/>
                <a:gd name="T104" fmla="*/ 36 w 59"/>
                <a:gd name="T105" fmla="*/ 0 h 34"/>
                <a:gd name="T106" fmla="*/ 36 w 59"/>
                <a:gd name="T107" fmla="*/ 0 h 34"/>
                <a:gd name="T108" fmla="*/ 36 w 59"/>
                <a:gd name="T109" fmla="*/ 0 h 34"/>
                <a:gd name="T110" fmla="*/ 36 w 59"/>
                <a:gd name="T111" fmla="*/ 0 h 34"/>
                <a:gd name="T112" fmla="*/ 36 w 59"/>
                <a:gd name="T113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4">
                  <a:moveTo>
                    <a:pt x="19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7"/>
                    <a:pt x="4" y="6"/>
                    <a:pt x="4" y="9"/>
                  </a:cubicBezTo>
                  <a:cubicBezTo>
                    <a:pt x="3" y="11"/>
                    <a:pt x="0" y="12"/>
                    <a:pt x="2" y="14"/>
                  </a:cubicBezTo>
                  <a:cubicBezTo>
                    <a:pt x="3" y="16"/>
                    <a:pt x="3" y="16"/>
                    <a:pt x="3" y="19"/>
                  </a:cubicBezTo>
                  <a:cubicBezTo>
                    <a:pt x="3" y="22"/>
                    <a:pt x="4" y="22"/>
                    <a:pt x="3" y="24"/>
                  </a:cubicBezTo>
                  <a:cubicBezTo>
                    <a:pt x="1" y="26"/>
                    <a:pt x="1" y="26"/>
                    <a:pt x="1" y="28"/>
                  </a:cubicBezTo>
                  <a:cubicBezTo>
                    <a:pt x="0" y="29"/>
                    <a:pt x="1" y="29"/>
                    <a:pt x="3" y="31"/>
                  </a:cubicBezTo>
                  <a:cubicBezTo>
                    <a:pt x="6" y="33"/>
                    <a:pt x="5" y="34"/>
                    <a:pt x="9" y="34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13" y="34"/>
                    <a:pt x="15" y="33"/>
                    <a:pt x="15" y="33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4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8" y="33"/>
                    <a:pt x="29" y="34"/>
                    <a:pt x="30" y="34"/>
                  </a:cubicBezTo>
                  <a:cubicBezTo>
                    <a:pt x="31" y="34"/>
                    <a:pt x="31" y="33"/>
                    <a:pt x="32" y="33"/>
                  </a:cubicBezTo>
                  <a:cubicBezTo>
                    <a:pt x="38" y="29"/>
                    <a:pt x="39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4" y="27"/>
                    <a:pt x="46" y="27"/>
                    <a:pt x="47" y="27"/>
                  </a:cubicBezTo>
                  <a:cubicBezTo>
                    <a:pt x="47" y="27"/>
                    <a:pt x="48" y="27"/>
                    <a:pt x="48" y="27"/>
                  </a:cubicBezTo>
                  <a:cubicBezTo>
                    <a:pt x="49" y="26"/>
                    <a:pt x="50" y="23"/>
                    <a:pt x="50" y="23"/>
                  </a:cubicBezTo>
                  <a:cubicBezTo>
                    <a:pt x="53" y="24"/>
                    <a:pt x="55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3"/>
                    <a:pt x="59" y="21"/>
                  </a:cubicBezTo>
                  <a:cubicBezTo>
                    <a:pt x="59" y="19"/>
                    <a:pt x="59" y="19"/>
                    <a:pt x="58" y="17"/>
                  </a:cubicBezTo>
                  <a:cubicBezTo>
                    <a:pt x="57" y="15"/>
                    <a:pt x="56" y="15"/>
                    <a:pt x="56" y="13"/>
                  </a:cubicBezTo>
                  <a:cubicBezTo>
                    <a:pt x="56" y="11"/>
                    <a:pt x="58" y="11"/>
                    <a:pt x="55" y="7"/>
                  </a:cubicBezTo>
                  <a:cubicBezTo>
                    <a:pt x="52" y="3"/>
                    <a:pt x="54" y="2"/>
                    <a:pt x="52" y="2"/>
                  </a:cubicBezTo>
                  <a:cubicBezTo>
                    <a:pt x="46" y="2"/>
                    <a:pt x="47" y="1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6" y="5"/>
                    <a:pt x="28" y="4"/>
                    <a:pt x="26" y="3"/>
                  </a:cubicBezTo>
                  <a:cubicBezTo>
                    <a:pt x="22" y="1"/>
                    <a:pt x="20" y="0"/>
                    <a:pt x="19" y="0"/>
                  </a:cubicBezTo>
                  <a:moveTo>
                    <a:pt x="36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5" y="1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4" name="Freeform 330"/>
            <p:cNvSpPr>
              <a:spLocks noEditPoints="1"/>
            </p:cNvSpPr>
            <p:nvPr/>
          </p:nvSpPr>
          <p:spPr bwMode="auto">
            <a:xfrm>
              <a:off x="1646238" y="-10491788"/>
              <a:ext cx="219075" cy="157163"/>
            </a:xfrm>
            <a:custGeom>
              <a:gdLst>
                <a:gd name="T0" fmla="*/ 0 w 52"/>
                <a:gd name="T1" fmla="*/ 26 h 37"/>
                <a:gd name="T2" fmla="*/ 1 w 52"/>
                <a:gd name="T3" fmla="*/ 25 h 37"/>
                <a:gd name="T4" fmla="*/ 1 w 52"/>
                <a:gd name="T5" fmla="*/ 25 h 37"/>
                <a:gd name="T6" fmla="*/ 1 w 52"/>
                <a:gd name="T7" fmla="*/ 25 h 37"/>
                <a:gd name="T8" fmla="*/ 2 w 52"/>
                <a:gd name="T9" fmla="*/ 25 h 37"/>
                <a:gd name="T10" fmla="*/ 2 w 52"/>
                <a:gd name="T11" fmla="*/ 25 h 37"/>
                <a:gd name="T12" fmla="*/ 2 w 52"/>
                <a:gd name="T13" fmla="*/ 25 h 37"/>
                <a:gd name="T14" fmla="*/ 2 w 52"/>
                <a:gd name="T15" fmla="*/ 25 h 37"/>
                <a:gd name="T16" fmla="*/ 2 w 52"/>
                <a:gd name="T17" fmla="*/ 25 h 37"/>
                <a:gd name="T18" fmla="*/ 2 w 52"/>
                <a:gd name="T19" fmla="*/ 25 h 37"/>
                <a:gd name="T20" fmla="*/ 2 w 52"/>
                <a:gd name="T21" fmla="*/ 25 h 37"/>
                <a:gd name="T22" fmla="*/ 2 w 52"/>
                <a:gd name="T23" fmla="*/ 25 h 37"/>
                <a:gd name="T24" fmla="*/ 2 w 52"/>
                <a:gd name="T25" fmla="*/ 25 h 37"/>
                <a:gd name="T26" fmla="*/ 2 w 52"/>
                <a:gd name="T27" fmla="*/ 25 h 37"/>
                <a:gd name="T28" fmla="*/ 2 w 52"/>
                <a:gd name="T29" fmla="*/ 25 h 37"/>
                <a:gd name="T30" fmla="*/ 16 w 52"/>
                <a:gd name="T31" fmla="*/ 2 h 37"/>
                <a:gd name="T32" fmla="*/ 16 w 52"/>
                <a:gd name="T33" fmla="*/ 9 h 37"/>
                <a:gd name="T34" fmla="*/ 11 w 52"/>
                <a:gd name="T35" fmla="*/ 12 h 37"/>
                <a:gd name="T36" fmla="*/ 0 w 52"/>
                <a:gd name="T37" fmla="*/ 20 h 37"/>
                <a:gd name="T38" fmla="*/ 2 w 52"/>
                <a:gd name="T39" fmla="*/ 25 h 37"/>
                <a:gd name="T40" fmla="*/ 6 w 52"/>
                <a:gd name="T41" fmla="*/ 24 h 37"/>
                <a:gd name="T42" fmla="*/ 11 w 52"/>
                <a:gd name="T43" fmla="*/ 27 h 37"/>
                <a:gd name="T44" fmla="*/ 12 w 52"/>
                <a:gd name="T45" fmla="*/ 23 h 37"/>
                <a:gd name="T46" fmla="*/ 21 w 52"/>
                <a:gd name="T47" fmla="*/ 31 h 37"/>
                <a:gd name="T48" fmla="*/ 32 w 52"/>
                <a:gd name="T49" fmla="*/ 31 h 37"/>
                <a:gd name="T50" fmla="*/ 39 w 52"/>
                <a:gd name="T51" fmla="*/ 30 h 37"/>
                <a:gd name="T52" fmla="*/ 49 w 52"/>
                <a:gd name="T53" fmla="*/ 24 h 37"/>
                <a:gd name="T54" fmla="*/ 47 w 52"/>
                <a:gd name="T55" fmla="*/ 13 h 37"/>
                <a:gd name="T56" fmla="*/ 32 w 52"/>
                <a:gd name="T57" fmla="*/ 5 h 37"/>
                <a:gd name="T58" fmla="*/ 29 w 52"/>
                <a:gd name="T59" fmla="*/ 5 h 37"/>
                <a:gd name="T60" fmla="*/ 23 w 52"/>
                <a:gd name="T61" fmla="*/ 0 h 37"/>
                <a:gd name="T62" fmla="*/ 18 w 52"/>
                <a:gd name="T63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37">
                  <a:moveTo>
                    <a:pt x="1" y="25"/>
                  </a:move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6" y="2"/>
                  </a:cubicBezTo>
                  <a:cubicBezTo>
                    <a:pt x="16" y="5"/>
                    <a:pt x="17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3" y="7"/>
                    <a:pt x="11" y="5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2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4"/>
                    <a:pt x="5" y="24"/>
                    <a:pt x="6" y="24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9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4" y="26"/>
                    <a:pt x="15" y="27"/>
                  </a:cubicBezTo>
                  <a:cubicBezTo>
                    <a:pt x="18" y="30"/>
                    <a:pt x="19" y="29"/>
                    <a:pt x="21" y="31"/>
                  </a:cubicBezTo>
                  <a:cubicBezTo>
                    <a:pt x="24" y="37"/>
                    <a:pt x="28" y="37"/>
                    <a:pt x="28" y="37"/>
                  </a:cubicBezTo>
                  <a:cubicBezTo>
                    <a:pt x="32" y="34"/>
                    <a:pt x="31" y="33"/>
                    <a:pt x="32" y="31"/>
                  </a:cubicBezTo>
                  <a:cubicBezTo>
                    <a:pt x="33" y="30"/>
                    <a:pt x="34" y="30"/>
                    <a:pt x="36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44" y="30"/>
                    <a:pt x="48" y="29"/>
                    <a:pt x="48" y="29"/>
                  </a:cubicBezTo>
                  <a:cubicBezTo>
                    <a:pt x="52" y="26"/>
                    <a:pt x="51" y="25"/>
                    <a:pt x="49" y="24"/>
                  </a:cubicBezTo>
                  <a:cubicBezTo>
                    <a:pt x="47" y="22"/>
                    <a:pt x="48" y="19"/>
                    <a:pt x="47" y="17"/>
                  </a:cubicBezTo>
                  <a:cubicBezTo>
                    <a:pt x="47" y="15"/>
                    <a:pt x="47" y="13"/>
                    <a:pt x="47" y="13"/>
                  </a:cubicBezTo>
                  <a:cubicBezTo>
                    <a:pt x="42" y="10"/>
                    <a:pt x="42" y="10"/>
                    <a:pt x="39" y="8"/>
                  </a:cubicBezTo>
                  <a:cubicBezTo>
                    <a:pt x="34" y="6"/>
                    <a:pt x="34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5" y="5"/>
                    <a:pt x="24" y="4"/>
                    <a:pt x="24" y="4"/>
                  </a:cubicBezTo>
                  <a:cubicBezTo>
                    <a:pt x="23" y="4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5" name="Freeform 331"/>
            <p:cNvSpPr/>
            <p:nvPr/>
          </p:nvSpPr>
          <p:spPr bwMode="auto">
            <a:xfrm>
              <a:off x="1438275" y="-10953751"/>
              <a:ext cx="401638" cy="334963"/>
            </a:xfrm>
            <a:custGeom>
              <a:gdLst>
                <a:gd name="T0" fmla="*/ 66 w 95"/>
                <a:gd name="T1" fmla="*/ 0 h 79"/>
                <a:gd name="T2" fmla="*/ 54 w 95"/>
                <a:gd name="T3" fmla="*/ 6 h 79"/>
                <a:gd name="T4" fmla="*/ 48 w 95"/>
                <a:gd name="T5" fmla="*/ 6 h 79"/>
                <a:gd name="T6" fmla="*/ 44 w 95"/>
                <a:gd name="T7" fmla="*/ 11 h 79"/>
                <a:gd name="T8" fmla="*/ 41 w 95"/>
                <a:gd name="T9" fmla="*/ 16 h 79"/>
                <a:gd name="T10" fmla="*/ 39 w 95"/>
                <a:gd name="T11" fmla="*/ 14 h 79"/>
                <a:gd name="T12" fmla="*/ 35 w 95"/>
                <a:gd name="T13" fmla="*/ 6 h 79"/>
                <a:gd name="T14" fmla="*/ 23 w 95"/>
                <a:gd name="T15" fmla="*/ 13 h 79"/>
                <a:gd name="T16" fmla="*/ 21 w 95"/>
                <a:gd name="T17" fmla="*/ 20 h 79"/>
                <a:gd name="T18" fmla="*/ 37 w 95"/>
                <a:gd name="T19" fmla="*/ 28 h 79"/>
                <a:gd name="T20" fmla="*/ 34 w 95"/>
                <a:gd name="T21" fmla="*/ 40 h 79"/>
                <a:gd name="T22" fmla="*/ 30 w 95"/>
                <a:gd name="T23" fmla="*/ 40 h 79"/>
                <a:gd name="T24" fmla="*/ 17 w 95"/>
                <a:gd name="T25" fmla="*/ 41 h 79"/>
                <a:gd name="T26" fmla="*/ 11 w 95"/>
                <a:gd name="T27" fmla="*/ 34 h 79"/>
                <a:gd name="T28" fmla="*/ 1 w 95"/>
                <a:gd name="T29" fmla="*/ 33 h 79"/>
                <a:gd name="T30" fmla="*/ 6 w 95"/>
                <a:gd name="T31" fmla="*/ 46 h 79"/>
                <a:gd name="T32" fmla="*/ 16 w 95"/>
                <a:gd name="T33" fmla="*/ 53 h 79"/>
                <a:gd name="T34" fmla="*/ 25 w 95"/>
                <a:gd name="T35" fmla="*/ 48 h 79"/>
                <a:gd name="T36" fmla="*/ 29 w 95"/>
                <a:gd name="T37" fmla="*/ 54 h 79"/>
                <a:gd name="T38" fmla="*/ 46 w 95"/>
                <a:gd name="T39" fmla="*/ 66 h 79"/>
                <a:gd name="T40" fmla="*/ 49 w 95"/>
                <a:gd name="T41" fmla="*/ 79 h 79"/>
                <a:gd name="T42" fmla="*/ 59 w 95"/>
                <a:gd name="T43" fmla="*/ 77 h 79"/>
                <a:gd name="T44" fmla="*/ 69 w 95"/>
                <a:gd name="T45" fmla="*/ 67 h 79"/>
                <a:gd name="T46" fmla="*/ 91 w 95"/>
                <a:gd name="T47" fmla="*/ 56 h 79"/>
                <a:gd name="T48" fmla="*/ 93 w 95"/>
                <a:gd name="T49" fmla="*/ 39 h 79"/>
                <a:gd name="T50" fmla="*/ 84 w 95"/>
                <a:gd name="T51" fmla="*/ 39 h 79"/>
                <a:gd name="T52" fmla="*/ 77 w 95"/>
                <a:gd name="T53" fmla="*/ 40 h 79"/>
                <a:gd name="T54" fmla="*/ 78 w 95"/>
                <a:gd name="T55" fmla="*/ 39 h 79"/>
                <a:gd name="T56" fmla="*/ 76 w 95"/>
                <a:gd name="T57" fmla="*/ 30 h 79"/>
                <a:gd name="T58" fmla="*/ 68 w 95"/>
                <a:gd name="T59" fmla="*/ 30 h 79"/>
                <a:gd name="T60" fmla="*/ 75 w 95"/>
                <a:gd name="T61" fmla="*/ 21 h 79"/>
                <a:gd name="T62" fmla="*/ 74 w 95"/>
                <a:gd name="T63" fmla="*/ 10 h 79"/>
                <a:gd name="T64" fmla="*/ 66 w 95"/>
                <a:gd name="T65" fmla="*/ 10 h 79"/>
                <a:gd name="T66" fmla="*/ 59 w 95"/>
                <a:gd name="T67" fmla="*/ 12 h 79"/>
                <a:gd name="T68" fmla="*/ 52 w 95"/>
                <a:gd name="T69" fmla="*/ 12 h 79"/>
                <a:gd name="T70" fmla="*/ 53 w 95"/>
                <a:gd name="T71" fmla="*/ 11 h 79"/>
                <a:gd name="T72" fmla="*/ 68 w 95"/>
                <a:gd name="T73" fmla="*/ 4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79">
                  <a:moveTo>
                    <a:pt x="67" y="0"/>
                  </a:moveTo>
                  <a:cubicBezTo>
                    <a:pt x="67" y="0"/>
                    <a:pt x="67" y="0"/>
                    <a:pt x="66" y="0"/>
                  </a:cubicBezTo>
                  <a:cubicBezTo>
                    <a:pt x="59" y="4"/>
                    <a:pt x="57" y="6"/>
                    <a:pt x="57" y="6"/>
                  </a:cubicBezTo>
                  <a:cubicBezTo>
                    <a:pt x="56" y="6"/>
                    <a:pt x="55" y="6"/>
                    <a:pt x="54" y="6"/>
                  </a:cubicBezTo>
                  <a:cubicBezTo>
                    <a:pt x="52" y="6"/>
                    <a:pt x="51" y="6"/>
                    <a:pt x="50" y="6"/>
                  </a:cubicBezTo>
                  <a:cubicBezTo>
                    <a:pt x="49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3" y="10"/>
                    <a:pt x="44" y="11"/>
                    <a:pt x="44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6"/>
                    <a:pt x="41" y="16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6" y="8"/>
                    <a:pt x="36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6" y="10"/>
                    <a:pt x="25" y="12"/>
                    <a:pt x="23" y="13"/>
                  </a:cubicBezTo>
                  <a:cubicBezTo>
                    <a:pt x="21" y="14"/>
                    <a:pt x="21" y="16"/>
                    <a:pt x="21" y="1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5" y="24"/>
                    <a:pt x="26" y="24"/>
                    <a:pt x="28" y="25"/>
                  </a:cubicBezTo>
                  <a:cubicBezTo>
                    <a:pt x="32" y="25"/>
                    <a:pt x="37" y="28"/>
                    <a:pt x="37" y="28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8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0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1" y="40"/>
                    <a:pt x="18" y="41"/>
                    <a:pt x="17" y="41"/>
                  </a:cubicBezTo>
                  <a:cubicBezTo>
                    <a:pt x="16" y="41"/>
                    <a:pt x="16" y="41"/>
                    <a:pt x="16" y="40"/>
                  </a:cubicBezTo>
                  <a:cubicBezTo>
                    <a:pt x="12" y="38"/>
                    <a:pt x="13" y="34"/>
                    <a:pt x="11" y="34"/>
                  </a:cubicBezTo>
                  <a:cubicBezTo>
                    <a:pt x="8" y="33"/>
                    <a:pt x="6" y="33"/>
                    <a:pt x="4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0" y="37"/>
                    <a:pt x="0" y="37"/>
                    <a:pt x="3" y="40"/>
                  </a:cubicBezTo>
                  <a:cubicBezTo>
                    <a:pt x="5" y="42"/>
                    <a:pt x="6" y="43"/>
                    <a:pt x="6" y="46"/>
                  </a:cubicBezTo>
                  <a:cubicBezTo>
                    <a:pt x="6" y="49"/>
                    <a:pt x="8" y="51"/>
                    <a:pt x="10" y="52"/>
                  </a:cubicBezTo>
                  <a:cubicBezTo>
                    <a:pt x="13" y="53"/>
                    <a:pt x="15" y="53"/>
                    <a:pt x="16" y="53"/>
                  </a:cubicBezTo>
                  <a:cubicBezTo>
                    <a:pt x="18" y="53"/>
                    <a:pt x="19" y="53"/>
                    <a:pt x="19" y="53"/>
                  </a:cubicBezTo>
                  <a:cubicBezTo>
                    <a:pt x="21" y="50"/>
                    <a:pt x="23" y="48"/>
                    <a:pt x="25" y="48"/>
                  </a:cubicBezTo>
                  <a:cubicBezTo>
                    <a:pt x="25" y="48"/>
                    <a:pt x="26" y="49"/>
                    <a:pt x="26" y="49"/>
                  </a:cubicBezTo>
                  <a:cubicBezTo>
                    <a:pt x="28" y="50"/>
                    <a:pt x="26" y="52"/>
                    <a:pt x="29" y="54"/>
                  </a:cubicBezTo>
                  <a:cubicBezTo>
                    <a:pt x="36" y="57"/>
                    <a:pt x="36" y="59"/>
                    <a:pt x="38" y="60"/>
                  </a:cubicBezTo>
                  <a:cubicBezTo>
                    <a:pt x="45" y="63"/>
                    <a:pt x="45" y="62"/>
                    <a:pt x="46" y="66"/>
                  </a:cubicBezTo>
                  <a:cubicBezTo>
                    <a:pt x="48" y="70"/>
                    <a:pt x="50" y="73"/>
                    <a:pt x="50" y="74"/>
                  </a:cubicBezTo>
                  <a:cubicBezTo>
                    <a:pt x="50" y="76"/>
                    <a:pt x="46" y="79"/>
                    <a:pt x="49" y="79"/>
                  </a:cubicBezTo>
                  <a:cubicBezTo>
                    <a:pt x="50" y="79"/>
                    <a:pt x="50" y="79"/>
                    <a:pt x="51" y="79"/>
                  </a:cubicBezTo>
                  <a:cubicBezTo>
                    <a:pt x="57" y="78"/>
                    <a:pt x="57" y="79"/>
                    <a:pt x="59" y="77"/>
                  </a:cubicBezTo>
                  <a:cubicBezTo>
                    <a:pt x="61" y="75"/>
                    <a:pt x="63" y="73"/>
                    <a:pt x="64" y="71"/>
                  </a:cubicBezTo>
                  <a:cubicBezTo>
                    <a:pt x="65" y="69"/>
                    <a:pt x="69" y="67"/>
                    <a:pt x="69" y="67"/>
                  </a:cubicBezTo>
                  <a:cubicBezTo>
                    <a:pt x="80" y="66"/>
                    <a:pt x="81" y="65"/>
                    <a:pt x="83" y="64"/>
                  </a:cubicBezTo>
                  <a:cubicBezTo>
                    <a:pt x="90" y="59"/>
                    <a:pt x="91" y="60"/>
                    <a:pt x="91" y="56"/>
                  </a:cubicBezTo>
                  <a:cubicBezTo>
                    <a:pt x="92" y="52"/>
                    <a:pt x="93" y="49"/>
                    <a:pt x="93" y="47"/>
                  </a:cubicBezTo>
                  <a:cubicBezTo>
                    <a:pt x="93" y="44"/>
                    <a:pt x="95" y="40"/>
                    <a:pt x="93" y="39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7" y="38"/>
                    <a:pt x="86" y="39"/>
                    <a:pt x="84" y="39"/>
                  </a:cubicBezTo>
                  <a:cubicBezTo>
                    <a:pt x="80" y="41"/>
                    <a:pt x="78" y="42"/>
                    <a:pt x="78" y="42"/>
                  </a:cubicBezTo>
                  <a:cubicBezTo>
                    <a:pt x="77" y="42"/>
                    <a:pt x="77" y="42"/>
                    <a:pt x="77" y="4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78" y="38"/>
                    <a:pt x="77" y="37"/>
                  </a:cubicBezTo>
                  <a:cubicBezTo>
                    <a:pt x="74" y="33"/>
                    <a:pt x="76" y="30"/>
                    <a:pt x="76" y="30"/>
                  </a:cubicBezTo>
                  <a:cubicBezTo>
                    <a:pt x="72" y="31"/>
                    <a:pt x="70" y="31"/>
                    <a:pt x="69" y="31"/>
                  </a:cubicBezTo>
                  <a:cubicBezTo>
                    <a:pt x="68" y="31"/>
                    <a:pt x="68" y="31"/>
                    <a:pt x="68" y="30"/>
                  </a:cubicBezTo>
                  <a:cubicBezTo>
                    <a:pt x="66" y="25"/>
                    <a:pt x="64" y="26"/>
                    <a:pt x="65" y="24"/>
                  </a:cubicBezTo>
                  <a:cubicBezTo>
                    <a:pt x="68" y="21"/>
                    <a:pt x="75" y="21"/>
                    <a:pt x="75" y="21"/>
                  </a:cubicBezTo>
                  <a:cubicBezTo>
                    <a:pt x="76" y="18"/>
                    <a:pt x="77" y="16"/>
                    <a:pt x="76" y="14"/>
                  </a:cubicBezTo>
                  <a:cubicBezTo>
                    <a:pt x="75" y="13"/>
                    <a:pt x="78" y="10"/>
                    <a:pt x="74" y="10"/>
                  </a:cubicBezTo>
                  <a:cubicBezTo>
                    <a:pt x="72" y="10"/>
                    <a:pt x="70" y="10"/>
                    <a:pt x="69" y="10"/>
                  </a:cubicBezTo>
                  <a:cubicBezTo>
                    <a:pt x="68" y="10"/>
                    <a:pt x="67" y="10"/>
                    <a:pt x="66" y="10"/>
                  </a:cubicBezTo>
                  <a:cubicBezTo>
                    <a:pt x="63" y="11"/>
                    <a:pt x="62" y="12"/>
                    <a:pt x="60" y="12"/>
                  </a:cubicBezTo>
                  <a:cubicBezTo>
                    <a:pt x="60" y="12"/>
                    <a:pt x="59" y="12"/>
                    <a:pt x="59" y="12"/>
                  </a:cubicBezTo>
                  <a:cubicBezTo>
                    <a:pt x="57" y="12"/>
                    <a:pt x="55" y="12"/>
                    <a:pt x="54" y="12"/>
                  </a:cubicBezTo>
                  <a:cubicBezTo>
                    <a:pt x="53" y="12"/>
                    <a:pt x="53" y="12"/>
                    <a:pt x="52" y="12"/>
                  </a:cubicBezTo>
                  <a:cubicBezTo>
                    <a:pt x="52" y="12"/>
                    <a:pt x="52" y="12"/>
                    <a:pt x="51" y="12"/>
                  </a:cubicBezTo>
                  <a:cubicBezTo>
                    <a:pt x="51" y="12"/>
                    <a:pt x="51" y="12"/>
                    <a:pt x="53" y="11"/>
                  </a:cubicBezTo>
                  <a:cubicBezTo>
                    <a:pt x="57" y="10"/>
                    <a:pt x="61" y="8"/>
                    <a:pt x="61" y="8"/>
                  </a:cubicBezTo>
                  <a:cubicBezTo>
                    <a:pt x="66" y="5"/>
                    <a:pt x="68" y="4"/>
                    <a:pt x="68" y="4"/>
                  </a:cubicBezTo>
                  <a:cubicBezTo>
                    <a:pt x="68" y="1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6" name="Freeform 332"/>
            <p:cNvSpPr/>
            <p:nvPr/>
          </p:nvSpPr>
          <p:spPr bwMode="auto">
            <a:xfrm>
              <a:off x="1801813" y="-11109326"/>
              <a:ext cx="169863" cy="122238"/>
            </a:xfrm>
            <a:custGeom>
              <a:gdLst>
                <a:gd name="T0" fmla="*/ 23 w 40"/>
                <a:gd name="T1" fmla="*/ 0 h 29"/>
                <a:gd name="T2" fmla="*/ 21 w 40"/>
                <a:gd name="T3" fmla="*/ 1 h 29"/>
                <a:gd name="T4" fmla="*/ 14 w 40"/>
                <a:gd name="T5" fmla="*/ 4 h 29"/>
                <a:gd name="T6" fmla="*/ 9 w 40"/>
                <a:gd name="T7" fmla="*/ 7 h 29"/>
                <a:gd name="T8" fmla="*/ 7 w 40"/>
                <a:gd name="T9" fmla="*/ 12 h 29"/>
                <a:gd name="T10" fmla="*/ 1 w 40"/>
                <a:gd name="T11" fmla="*/ 20 h 29"/>
                <a:gd name="T12" fmla="*/ 8 w 40"/>
                <a:gd name="T13" fmla="*/ 25 h 29"/>
                <a:gd name="T14" fmla="*/ 9 w 40"/>
                <a:gd name="T15" fmla="*/ 24 h 29"/>
                <a:gd name="T16" fmla="*/ 10 w 40"/>
                <a:gd name="T17" fmla="*/ 24 h 29"/>
                <a:gd name="T18" fmla="*/ 13 w 40"/>
                <a:gd name="T19" fmla="*/ 24 h 29"/>
                <a:gd name="T20" fmla="*/ 20 w 40"/>
                <a:gd name="T21" fmla="*/ 28 h 29"/>
                <a:gd name="T22" fmla="*/ 27 w 40"/>
                <a:gd name="T23" fmla="*/ 29 h 29"/>
                <a:gd name="T24" fmla="*/ 34 w 40"/>
                <a:gd name="T25" fmla="*/ 28 h 29"/>
                <a:gd name="T26" fmla="*/ 40 w 40"/>
                <a:gd name="T27" fmla="*/ 21 h 29"/>
                <a:gd name="T28" fmla="*/ 38 w 40"/>
                <a:gd name="T29" fmla="*/ 14 h 29"/>
                <a:gd name="T30" fmla="*/ 37 w 40"/>
                <a:gd name="T31" fmla="*/ 10 h 29"/>
                <a:gd name="T32" fmla="*/ 33 w 40"/>
                <a:gd name="T33" fmla="*/ 5 h 29"/>
                <a:gd name="T34" fmla="*/ 29 w 40"/>
                <a:gd name="T35" fmla="*/ 2 h 29"/>
                <a:gd name="T36" fmla="*/ 23 w 40"/>
                <a:gd name="T3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8">
                  <a:moveTo>
                    <a:pt x="23" y="0"/>
                  </a:moveTo>
                  <a:cubicBezTo>
                    <a:pt x="23" y="0"/>
                    <a:pt x="22" y="0"/>
                    <a:pt x="21" y="1"/>
                  </a:cubicBezTo>
                  <a:cubicBezTo>
                    <a:pt x="18" y="2"/>
                    <a:pt x="17" y="3"/>
                    <a:pt x="14" y="4"/>
                  </a:cubicBezTo>
                  <a:cubicBezTo>
                    <a:pt x="11" y="5"/>
                    <a:pt x="10" y="5"/>
                    <a:pt x="9" y="7"/>
                  </a:cubicBezTo>
                  <a:cubicBezTo>
                    <a:pt x="8" y="10"/>
                    <a:pt x="9" y="9"/>
                    <a:pt x="7" y="12"/>
                  </a:cubicBezTo>
                  <a:cubicBezTo>
                    <a:pt x="1" y="16"/>
                    <a:pt x="0" y="19"/>
                    <a:pt x="1" y="20"/>
                  </a:cubicBezTo>
                  <a:cubicBezTo>
                    <a:pt x="6" y="23"/>
                    <a:pt x="7" y="25"/>
                    <a:pt x="8" y="25"/>
                  </a:cubicBezTo>
                  <a:cubicBezTo>
                    <a:pt x="8" y="25"/>
                    <a:pt x="9" y="24"/>
                    <a:pt x="9" y="24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6" y="25"/>
                    <a:pt x="16" y="27"/>
                    <a:pt x="20" y="28"/>
                  </a:cubicBezTo>
                  <a:cubicBezTo>
                    <a:pt x="24" y="29"/>
                    <a:pt x="24" y="29"/>
                    <a:pt x="27" y="29"/>
                  </a:cubicBezTo>
                  <a:cubicBezTo>
                    <a:pt x="30" y="29"/>
                    <a:pt x="32" y="29"/>
                    <a:pt x="34" y="28"/>
                  </a:cubicBezTo>
                  <a:cubicBezTo>
                    <a:pt x="37" y="25"/>
                    <a:pt x="40" y="23"/>
                    <a:pt x="40" y="21"/>
                  </a:cubicBezTo>
                  <a:cubicBezTo>
                    <a:pt x="40" y="19"/>
                    <a:pt x="38" y="14"/>
                    <a:pt x="38" y="14"/>
                  </a:cubicBezTo>
                  <a:cubicBezTo>
                    <a:pt x="38" y="14"/>
                    <a:pt x="39" y="13"/>
                    <a:pt x="37" y="10"/>
                  </a:cubicBezTo>
                  <a:cubicBezTo>
                    <a:pt x="36" y="8"/>
                    <a:pt x="34" y="7"/>
                    <a:pt x="33" y="5"/>
                  </a:cubicBezTo>
                  <a:cubicBezTo>
                    <a:pt x="31" y="3"/>
                    <a:pt x="33" y="3"/>
                    <a:pt x="29" y="2"/>
                  </a:cubicBezTo>
                  <a:cubicBezTo>
                    <a:pt x="26" y="1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7" name="Freeform 333"/>
            <p:cNvSpPr/>
            <p:nvPr/>
          </p:nvSpPr>
          <p:spPr bwMode="auto">
            <a:xfrm>
              <a:off x="1450975" y="-11249026"/>
              <a:ext cx="330200" cy="231775"/>
            </a:xfrm>
            <a:custGeom>
              <a:gdLst>
                <a:gd name="T0" fmla="*/ 31 w 78"/>
                <a:gd name="T1" fmla="*/ 5 h 55"/>
                <a:gd name="T2" fmla="*/ 40 w 78"/>
                <a:gd name="T3" fmla="*/ 12 h 55"/>
                <a:gd name="T4" fmla="*/ 34 w 78"/>
                <a:gd name="T5" fmla="*/ 12 h 55"/>
                <a:gd name="T6" fmla="*/ 31 w 78"/>
                <a:gd name="T7" fmla="*/ 16 h 55"/>
                <a:gd name="T8" fmla="*/ 37 w 78"/>
                <a:gd name="T9" fmla="*/ 24 h 55"/>
                <a:gd name="T10" fmla="*/ 39 w 78"/>
                <a:gd name="T11" fmla="*/ 31 h 55"/>
                <a:gd name="T12" fmla="*/ 25 w 78"/>
                <a:gd name="T13" fmla="*/ 25 h 55"/>
                <a:gd name="T14" fmla="*/ 20 w 78"/>
                <a:gd name="T15" fmla="*/ 15 h 55"/>
                <a:gd name="T16" fmla="*/ 17 w 78"/>
                <a:gd name="T17" fmla="*/ 9 h 55"/>
                <a:gd name="T18" fmla="*/ 15 w 78"/>
                <a:gd name="T19" fmla="*/ 19 h 55"/>
                <a:gd name="T20" fmla="*/ 15 w 78"/>
                <a:gd name="T21" fmla="*/ 19 h 55"/>
                <a:gd name="T22" fmla="*/ 18 w 78"/>
                <a:gd name="T23" fmla="*/ 27 h 55"/>
                <a:gd name="T24" fmla="*/ 20 w 78"/>
                <a:gd name="T25" fmla="*/ 34 h 55"/>
                <a:gd name="T26" fmla="*/ 9 w 78"/>
                <a:gd name="T27" fmla="*/ 33 h 55"/>
                <a:gd name="T28" fmla="*/ 8 w 78"/>
                <a:gd name="T29" fmla="*/ 37 h 55"/>
                <a:gd name="T30" fmla="*/ 2 w 78"/>
                <a:gd name="T31" fmla="*/ 38 h 55"/>
                <a:gd name="T32" fmla="*/ 9 w 78"/>
                <a:gd name="T33" fmla="*/ 47 h 55"/>
                <a:gd name="T34" fmla="*/ 22 w 78"/>
                <a:gd name="T35" fmla="*/ 41 h 55"/>
                <a:gd name="T36" fmla="*/ 32 w 78"/>
                <a:gd name="T37" fmla="*/ 41 h 55"/>
                <a:gd name="T38" fmla="*/ 39 w 78"/>
                <a:gd name="T39" fmla="*/ 38 h 55"/>
                <a:gd name="T40" fmla="*/ 35 w 78"/>
                <a:gd name="T41" fmla="*/ 42 h 55"/>
                <a:gd name="T42" fmla="*/ 29 w 78"/>
                <a:gd name="T43" fmla="*/ 50 h 55"/>
                <a:gd name="T44" fmla="*/ 35 w 78"/>
                <a:gd name="T45" fmla="*/ 55 h 55"/>
                <a:gd name="T46" fmla="*/ 48 w 78"/>
                <a:gd name="T47" fmla="*/ 54 h 55"/>
                <a:gd name="T48" fmla="*/ 52 w 78"/>
                <a:gd name="T49" fmla="*/ 54 h 55"/>
                <a:gd name="T50" fmla="*/ 57 w 78"/>
                <a:gd name="T51" fmla="*/ 54 h 55"/>
                <a:gd name="T52" fmla="*/ 61 w 78"/>
                <a:gd name="T53" fmla="*/ 54 h 55"/>
                <a:gd name="T54" fmla="*/ 69 w 78"/>
                <a:gd name="T55" fmla="*/ 53 h 55"/>
                <a:gd name="T56" fmla="*/ 76 w 78"/>
                <a:gd name="T57" fmla="*/ 45 h 55"/>
                <a:gd name="T58" fmla="*/ 72 w 78"/>
                <a:gd name="T59" fmla="*/ 43 h 55"/>
                <a:gd name="T60" fmla="*/ 71 w 78"/>
                <a:gd name="T61" fmla="*/ 36 h 55"/>
                <a:gd name="T62" fmla="*/ 66 w 78"/>
                <a:gd name="T63" fmla="*/ 26 h 55"/>
                <a:gd name="T64" fmla="*/ 69 w 78"/>
                <a:gd name="T65" fmla="*/ 14 h 55"/>
                <a:gd name="T66" fmla="*/ 61 w 78"/>
                <a:gd name="T67" fmla="*/ 8 h 55"/>
                <a:gd name="T68" fmla="*/ 55 w 78"/>
                <a:gd name="T69" fmla="*/ 1 h 55"/>
                <a:gd name="T70" fmla="*/ 54 w 78"/>
                <a:gd name="T71" fmla="*/ 12 h 55"/>
                <a:gd name="T72" fmla="*/ 46 w 78"/>
                <a:gd name="T73" fmla="*/ 15 h 55"/>
                <a:gd name="T74" fmla="*/ 43 w 78"/>
                <a:gd name="T75" fmla="*/ 6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55">
                  <a:moveTo>
                    <a:pt x="40" y="0"/>
                  </a:moveTo>
                  <a:cubicBezTo>
                    <a:pt x="40" y="0"/>
                    <a:pt x="36" y="1"/>
                    <a:pt x="31" y="5"/>
                  </a:cubicBezTo>
                  <a:cubicBezTo>
                    <a:pt x="31" y="5"/>
                    <a:pt x="32" y="7"/>
                    <a:pt x="34" y="8"/>
                  </a:cubicBezTo>
                  <a:cubicBezTo>
                    <a:pt x="36" y="9"/>
                    <a:pt x="38" y="8"/>
                    <a:pt x="40" y="12"/>
                  </a:cubicBezTo>
                  <a:cubicBezTo>
                    <a:pt x="41" y="13"/>
                    <a:pt x="41" y="13"/>
                    <a:pt x="39" y="13"/>
                  </a:cubicBezTo>
                  <a:cubicBezTo>
                    <a:pt x="38" y="13"/>
                    <a:pt x="37" y="13"/>
                    <a:pt x="34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0" y="12"/>
                    <a:pt x="30" y="13"/>
                    <a:pt x="31" y="16"/>
                  </a:cubicBezTo>
                  <a:cubicBezTo>
                    <a:pt x="31" y="16"/>
                    <a:pt x="32" y="18"/>
                    <a:pt x="36" y="22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9" y="31"/>
                  </a:cubicBezTo>
                  <a:cubicBezTo>
                    <a:pt x="39" y="31"/>
                    <a:pt x="36" y="31"/>
                    <a:pt x="28" y="31"/>
                  </a:cubicBezTo>
                  <a:cubicBezTo>
                    <a:pt x="26" y="31"/>
                    <a:pt x="26" y="28"/>
                    <a:pt x="25" y="25"/>
                  </a:cubicBezTo>
                  <a:cubicBezTo>
                    <a:pt x="23" y="22"/>
                    <a:pt x="23" y="22"/>
                    <a:pt x="21" y="20"/>
                  </a:cubicBezTo>
                  <a:cubicBezTo>
                    <a:pt x="20" y="17"/>
                    <a:pt x="21" y="17"/>
                    <a:pt x="20" y="15"/>
                  </a:cubicBezTo>
                  <a:cubicBezTo>
                    <a:pt x="20" y="12"/>
                    <a:pt x="19" y="11"/>
                    <a:pt x="18" y="10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6" y="9"/>
                    <a:pt x="14" y="10"/>
                    <a:pt x="13" y="13"/>
                  </a:cubicBezTo>
                  <a:cubicBezTo>
                    <a:pt x="11" y="15"/>
                    <a:pt x="13" y="15"/>
                    <a:pt x="15" y="19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2" y="22"/>
                  </a:cubicBezTo>
                  <a:cubicBezTo>
                    <a:pt x="12" y="22"/>
                    <a:pt x="14" y="26"/>
                    <a:pt x="18" y="27"/>
                  </a:cubicBezTo>
                  <a:cubicBezTo>
                    <a:pt x="20" y="27"/>
                    <a:pt x="20" y="28"/>
                    <a:pt x="22" y="34"/>
                  </a:cubicBezTo>
                  <a:cubicBezTo>
                    <a:pt x="22" y="34"/>
                    <a:pt x="21" y="34"/>
                    <a:pt x="20" y="34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5" y="33"/>
                    <a:pt x="13" y="33"/>
                    <a:pt x="9" y="33"/>
                  </a:cubicBezTo>
                  <a:cubicBezTo>
                    <a:pt x="4" y="33"/>
                    <a:pt x="9" y="33"/>
                    <a:pt x="7" y="34"/>
                  </a:cubicBezTo>
                  <a:cubicBezTo>
                    <a:pt x="5" y="36"/>
                    <a:pt x="7" y="34"/>
                    <a:pt x="8" y="37"/>
                  </a:cubicBezTo>
                  <a:cubicBezTo>
                    <a:pt x="8" y="37"/>
                    <a:pt x="7" y="38"/>
                    <a:pt x="5" y="38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0" y="41"/>
                    <a:pt x="3" y="45"/>
                  </a:cubicBezTo>
                  <a:cubicBezTo>
                    <a:pt x="3" y="45"/>
                    <a:pt x="6" y="47"/>
                    <a:pt x="9" y="47"/>
                  </a:cubicBezTo>
                  <a:cubicBezTo>
                    <a:pt x="11" y="47"/>
                    <a:pt x="9" y="47"/>
                    <a:pt x="14" y="45"/>
                  </a:cubicBezTo>
                  <a:cubicBezTo>
                    <a:pt x="16" y="44"/>
                    <a:pt x="16" y="42"/>
                    <a:pt x="22" y="41"/>
                  </a:cubicBezTo>
                  <a:cubicBezTo>
                    <a:pt x="23" y="40"/>
                    <a:pt x="23" y="40"/>
                    <a:pt x="24" y="40"/>
                  </a:cubicBezTo>
                  <a:cubicBezTo>
                    <a:pt x="25" y="40"/>
                    <a:pt x="27" y="40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4" y="41"/>
                    <a:pt x="35" y="40"/>
                    <a:pt x="39" y="38"/>
                  </a:cubicBezTo>
                  <a:cubicBezTo>
                    <a:pt x="39" y="38"/>
                    <a:pt x="38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2"/>
                    <a:pt x="34" y="45"/>
                    <a:pt x="29" y="50"/>
                  </a:cubicBezTo>
                  <a:cubicBezTo>
                    <a:pt x="29" y="50"/>
                    <a:pt x="28" y="52"/>
                    <a:pt x="34" y="55"/>
                  </a:cubicBezTo>
                  <a:cubicBezTo>
                    <a:pt x="34" y="55"/>
                    <a:pt x="35" y="55"/>
                    <a:pt x="35" y="55"/>
                  </a:cubicBezTo>
                  <a:cubicBezTo>
                    <a:pt x="36" y="55"/>
                    <a:pt x="37" y="55"/>
                    <a:pt x="40" y="55"/>
                  </a:cubicBezTo>
                  <a:cubicBezTo>
                    <a:pt x="45" y="55"/>
                    <a:pt x="46" y="54"/>
                    <a:pt x="48" y="54"/>
                  </a:cubicBezTo>
                  <a:cubicBezTo>
                    <a:pt x="49" y="54"/>
                    <a:pt x="49" y="54"/>
                    <a:pt x="50" y="54"/>
                  </a:cubicBezTo>
                  <a:cubicBezTo>
                    <a:pt x="50" y="54"/>
                    <a:pt x="51" y="54"/>
                    <a:pt x="52" y="54"/>
                  </a:cubicBezTo>
                  <a:cubicBezTo>
                    <a:pt x="53" y="54"/>
                    <a:pt x="53" y="54"/>
                    <a:pt x="54" y="54"/>
                  </a:cubicBezTo>
                  <a:cubicBezTo>
                    <a:pt x="55" y="54"/>
                    <a:pt x="56" y="54"/>
                    <a:pt x="57" y="54"/>
                  </a:cubicBezTo>
                  <a:cubicBezTo>
                    <a:pt x="57" y="54"/>
                    <a:pt x="58" y="54"/>
                    <a:pt x="59" y="54"/>
                  </a:cubicBezTo>
                  <a:cubicBezTo>
                    <a:pt x="60" y="54"/>
                    <a:pt x="60" y="54"/>
                    <a:pt x="61" y="54"/>
                  </a:cubicBezTo>
                  <a:cubicBezTo>
                    <a:pt x="61" y="54"/>
                    <a:pt x="62" y="54"/>
                    <a:pt x="62" y="54"/>
                  </a:cubicBezTo>
                  <a:cubicBezTo>
                    <a:pt x="64" y="54"/>
                    <a:pt x="66" y="54"/>
                    <a:pt x="69" y="53"/>
                  </a:cubicBezTo>
                  <a:cubicBezTo>
                    <a:pt x="69" y="53"/>
                    <a:pt x="74" y="52"/>
                    <a:pt x="76" y="50"/>
                  </a:cubicBezTo>
                  <a:cubicBezTo>
                    <a:pt x="78" y="49"/>
                    <a:pt x="76" y="47"/>
                    <a:pt x="76" y="45"/>
                  </a:cubicBezTo>
                  <a:cubicBezTo>
                    <a:pt x="76" y="43"/>
                    <a:pt x="75" y="42"/>
                    <a:pt x="74" y="42"/>
                  </a:cubicBezTo>
                  <a:cubicBezTo>
                    <a:pt x="74" y="42"/>
                    <a:pt x="73" y="42"/>
                    <a:pt x="72" y="43"/>
                  </a:cubicBezTo>
                  <a:cubicBezTo>
                    <a:pt x="72" y="43"/>
                    <a:pt x="71" y="43"/>
                    <a:pt x="71" y="43"/>
                  </a:cubicBezTo>
                  <a:cubicBezTo>
                    <a:pt x="69" y="43"/>
                    <a:pt x="71" y="39"/>
                    <a:pt x="71" y="36"/>
                  </a:cubicBezTo>
                  <a:cubicBezTo>
                    <a:pt x="71" y="33"/>
                    <a:pt x="72" y="32"/>
                    <a:pt x="71" y="30"/>
                  </a:cubicBezTo>
                  <a:cubicBezTo>
                    <a:pt x="69" y="27"/>
                    <a:pt x="68" y="27"/>
                    <a:pt x="66" y="26"/>
                  </a:cubicBezTo>
                  <a:cubicBezTo>
                    <a:pt x="64" y="24"/>
                    <a:pt x="65" y="23"/>
                    <a:pt x="66" y="20"/>
                  </a:cubicBezTo>
                  <a:cubicBezTo>
                    <a:pt x="67" y="16"/>
                    <a:pt x="68" y="17"/>
                    <a:pt x="69" y="14"/>
                  </a:cubicBezTo>
                  <a:cubicBezTo>
                    <a:pt x="69" y="14"/>
                    <a:pt x="69" y="14"/>
                    <a:pt x="64" y="13"/>
                  </a:cubicBezTo>
                  <a:cubicBezTo>
                    <a:pt x="64" y="13"/>
                    <a:pt x="61" y="12"/>
                    <a:pt x="61" y="8"/>
                  </a:cubicBezTo>
                  <a:cubicBezTo>
                    <a:pt x="62" y="6"/>
                    <a:pt x="59" y="7"/>
                    <a:pt x="56" y="2"/>
                  </a:cubicBezTo>
                  <a:cubicBezTo>
                    <a:pt x="56" y="2"/>
                    <a:pt x="55" y="1"/>
                    <a:pt x="55" y="1"/>
                  </a:cubicBezTo>
                  <a:cubicBezTo>
                    <a:pt x="54" y="1"/>
                    <a:pt x="52" y="2"/>
                    <a:pt x="50" y="3"/>
                  </a:cubicBezTo>
                  <a:cubicBezTo>
                    <a:pt x="50" y="3"/>
                    <a:pt x="50" y="7"/>
                    <a:pt x="54" y="12"/>
                  </a:cubicBezTo>
                  <a:cubicBezTo>
                    <a:pt x="56" y="14"/>
                    <a:pt x="53" y="16"/>
                    <a:pt x="53" y="16"/>
                  </a:cubicBezTo>
                  <a:cubicBezTo>
                    <a:pt x="53" y="16"/>
                    <a:pt x="53" y="16"/>
                    <a:pt x="46" y="15"/>
                  </a:cubicBezTo>
                  <a:cubicBezTo>
                    <a:pt x="44" y="15"/>
                    <a:pt x="46" y="13"/>
                    <a:pt x="47" y="11"/>
                  </a:cubicBezTo>
                  <a:cubicBezTo>
                    <a:pt x="47" y="10"/>
                    <a:pt x="45" y="8"/>
                    <a:pt x="43" y="6"/>
                  </a:cubicBezTo>
                  <a:cubicBezTo>
                    <a:pt x="42" y="4"/>
                    <a:pt x="44" y="4"/>
                    <a:pt x="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8" name="Freeform 334"/>
            <p:cNvSpPr>
              <a:spLocks noEditPoints="1"/>
            </p:cNvSpPr>
            <p:nvPr/>
          </p:nvSpPr>
          <p:spPr bwMode="auto">
            <a:xfrm>
              <a:off x="1349375" y="-11249026"/>
              <a:ext cx="144463" cy="165100"/>
            </a:xfrm>
            <a:custGeom>
              <a:gdLst>
                <a:gd name="T0" fmla="*/ 32 w 34"/>
                <a:gd name="T1" fmla="*/ 19 h 39"/>
                <a:gd name="T2" fmla="*/ 32 w 34"/>
                <a:gd name="T3" fmla="*/ 20 h 39"/>
                <a:gd name="T4" fmla="*/ 32 w 34"/>
                <a:gd name="T5" fmla="*/ 20 h 39"/>
                <a:gd name="T6" fmla="*/ 32 w 34"/>
                <a:gd name="T7" fmla="*/ 19 h 39"/>
                <a:gd name="T8" fmla="*/ 32 w 34"/>
                <a:gd name="T9" fmla="*/ 19 h 39"/>
                <a:gd name="T10" fmla="*/ 31 w 34"/>
                <a:gd name="T11" fmla="*/ 19 h 39"/>
                <a:gd name="T12" fmla="*/ 32 w 34"/>
                <a:gd name="T13" fmla="*/ 19 h 39"/>
                <a:gd name="T14" fmla="*/ 32 w 34"/>
                <a:gd name="T15" fmla="*/ 19 h 39"/>
                <a:gd name="T16" fmla="*/ 5 w 34"/>
                <a:gd name="T17" fmla="*/ 0 h 39"/>
                <a:gd name="T18" fmla="*/ 2 w 34"/>
                <a:gd name="T19" fmla="*/ 12 h 39"/>
                <a:gd name="T20" fmla="*/ 7 w 34"/>
                <a:gd name="T21" fmla="*/ 13 h 39"/>
                <a:gd name="T22" fmla="*/ 2 w 34"/>
                <a:gd name="T23" fmla="*/ 17 h 39"/>
                <a:gd name="T24" fmla="*/ 3 w 34"/>
                <a:gd name="T25" fmla="*/ 22 h 39"/>
                <a:gd name="T26" fmla="*/ 12 w 34"/>
                <a:gd name="T27" fmla="*/ 23 h 39"/>
                <a:gd name="T28" fmla="*/ 14 w 34"/>
                <a:gd name="T29" fmla="*/ 23 h 39"/>
                <a:gd name="T30" fmla="*/ 21 w 34"/>
                <a:gd name="T31" fmla="*/ 21 h 39"/>
                <a:gd name="T32" fmla="*/ 19 w 34"/>
                <a:gd name="T33" fmla="*/ 22 h 39"/>
                <a:gd name="T34" fmla="*/ 13 w 34"/>
                <a:gd name="T35" fmla="*/ 25 h 39"/>
                <a:gd name="T36" fmla="*/ 6 w 34"/>
                <a:gd name="T37" fmla="*/ 30 h 39"/>
                <a:gd name="T38" fmla="*/ 7 w 34"/>
                <a:gd name="T39" fmla="*/ 30 h 39"/>
                <a:gd name="T40" fmla="*/ 12 w 34"/>
                <a:gd name="T41" fmla="*/ 29 h 39"/>
                <a:gd name="T42" fmla="*/ 19 w 34"/>
                <a:gd name="T43" fmla="*/ 28 h 39"/>
                <a:gd name="T44" fmla="*/ 19 w 34"/>
                <a:gd name="T45" fmla="*/ 29 h 39"/>
                <a:gd name="T46" fmla="*/ 14 w 34"/>
                <a:gd name="T47" fmla="*/ 32 h 39"/>
                <a:gd name="T48" fmla="*/ 9 w 34"/>
                <a:gd name="T49" fmla="*/ 36 h 39"/>
                <a:gd name="T50" fmla="*/ 12 w 34"/>
                <a:gd name="T51" fmla="*/ 39 h 39"/>
                <a:gd name="T52" fmla="*/ 13 w 34"/>
                <a:gd name="T53" fmla="*/ 39 h 39"/>
                <a:gd name="T54" fmla="*/ 23 w 34"/>
                <a:gd name="T55" fmla="*/ 37 h 39"/>
                <a:gd name="T56" fmla="*/ 28 w 34"/>
                <a:gd name="T57" fmla="*/ 32 h 39"/>
                <a:gd name="T58" fmla="*/ 33 w 34"/>
                <a:gd name="T59" fmla="*/ 28 h 39"/>
                <a:gd name="T60" fmla="*/ 32 w 34"/>
                <a:gd name="T61" fmla="*/ 22 h 39"/>
                <a:gd name="T62" fmla="*/ 32 w 34"/>
                <a:gd name="T63" fmla="*/ 20 h 39"/>
                <a:gd name="T64" fmla="*/ 31 w 34"/>
                <a:gd name="T65" fmla="*/ 19 h 39"/>
                <a:gd name="T66" fmla="*/ 31 w 34"/>
                <a:gd name="T67" fmla="*/ 19 h 39"/>
                <a:gd name="T68" fmla="*/ 31 w 34"/>
                <a:gd name="T69" fmla="*/ 19 h 39"/>
                <a:gd name="T70" fmla="*/ 27 w 34"/>
                <a:gd name="T71" fmla="*/ 19 h 39"/>
                <a:gd name="T72" fmla="*/ 27 w 34"/>
                <a:gd name="T73" fmla="*/ 19 h 39"/>
                <a:gd name="T74" fmla="*/ 26 w 34"/>
                <a:gd name="T75" fmla="*/ 19 h 39"/>
                <a:gd name="T76" fmla="*/ 24 w 34"/>
                <a:gd name="T77" fmla="*/ 18 h 39"/>
                <a:gd name="T78" fmla="*/ 24 w 34"/>
                <a:gd name="T79" fmla="*/ 15 h 39"/>
                <a:gd name="T80" fmla="*/ 26 w 34"/>
                <a:gd name="T81" fmla="*/ 13 h 39"/>
                <a:gd name="T82" fmla="*/ 16 w 34"/>
                <a:gd name="T83" fmla="*/ 8 h 39"/>
                <a:gd name="T84" fmla="*/ 10 w 34"/>
                <a:gd name="T85" fmla="*/ 3 h 39"/>
                <a:gd name="T86" fmla="*/ 5 w 34"/>
                <a:gd name="T87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39">
                  <a:moveTo>
                    <a:pt x="32" y="19"/>
                  </a:moveTo>
                  <a:cubicBezTo>
                    <a:pt x="32" y="19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3" y="20"/>
                    <a:pt x="32" y="19"/>
                  </a:cubicBezTo>
                  <a:moveTo>
                    <a:pt x="32" y="19"/>
                  </a:moveTo>
                  <a:cubicBezTo>
                    <a:pt x="32" y="19"/>
                    <a:pt x="31" y="19"/>
                    <a:pt x="31" y="19"/>
                  </a:cubicBezTo>
                  <a:cubicBezTo>
                    <a:pt x="31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moveTo>
                    <a:pt x="5" y="0"/>
                  </a:moveTo>
                  <a:cubicBezTo>
                    <a:pt x="5" y="0"/>
                    <a:pt x="5" y="10"/>
                    <a:pt x="2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6"/>
                    <a:pt x="2" y="17"/>
                    <a:pt x="2" y="17"/>
                  </a:cubicBezTo>
                  <a:cubicBezTo>
                    <a:pt x="2" y="17"/>
                    <a:pt x="0" y="21"/>
                    <a:pt x="3" y="22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7" y="22"/>
                    <a:pt x="20" y="21"/>
                    <a:pt x="21" y="21"/>
                  </a:cubicBezTo>
                  <a:cubicBezTo>
                    <a:pt x="22" y="21"/>
                    <a:pt x="21" y="21"/>
                    <a:pt x="19" y="22"/>
                  </a:cubicBezTo>
                  <a:cubicBezTo>
                    <a:pt x="14" y="23"/>
                    <a:pt x="14" y="24"/>
                    <a:pt x="13" y="25"/>
                  </a:cubicBezTo>
                  <a:cubicBezTo>
                    <a:pt x="8" y="27"/>
                    <a:pt x="6" y="30"/>
                    <a:pt x="6" y="30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9" y="30"/>
                    <a:pt x="10" y="29"/>
                    <a:pt x="12" y="29"/>
                  </a:cubicBezTo>
                  <a:cubicBezTo>
                    <a:pt x="15" y="28"/>
                    <a:pt x="17" y="28"/>
                    <a:pt x="19" y="28"/>
                  </a:cubicBezTo>
                  <a:cubicBezTo>
                    <a:pt x="20" y="28"/>
                    <a:pt x="20" y="28"/>
                    <a:pt x="19" y="29"/>
                  </a:cubicBezTo>
                  <a:cubicBezTo>
                    <a:pt x="18" y="30"/>
                    <a:pt x="14" y="32"/>
                    <a:pt x="14" y="32"/>
                  </a:cubicBezTo>
                  <a:cubicBezTo>
                    <a:pt x="11" y="35"/>
                    <a:pt x="9" y="36"/>
                    <a:pt x="9" y="36"/>
                  </a:cubicBezTo>
                  <a:cubicBezTo>
                    <a:pt x="9" y="38"/>
                    <a:pt x="10" y="39"/>
                    <a:pt x="12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21" y="38"/>
                    <a:pt x="23" y="37"/>
                    <a:pt x="23" y="37"/>
                  </a:cubicBezTo>
                  <a:cubicBezTo>
                    <a:pt x="26" y="33"/>
                    <a:pt x="28" y="32"/>
                    <a:pt x="28" y="32"/>
                  </a:cubicBezTo>
                  <a:cubicBezTo>
                    <a:pt x="31" y="29"/>
                    <a:pt x="34" y="30"/>
                    <a:pt x="33" y="28"/>
                  </a:cubicBezTo>
                  <a:cubicBezTo>
                    <a:pt x="32" y="25"/>
                    <a:pt x="32" y="22"/>
                    <a:pt x="32" y="22"/>
                  </a:cubicBezTo>
                  <a:cubicBezTo>
                    <a:pt x="31" y="21"/>
                    <a:pt x="32" y="20"/>
                    <a:pt x="32" y="20"/>
                  </a:cubicBezTo>
                  <a:cubicBezTo>
                    <a:pt x="31" y="20"/>
                    <a:pt x="30" y="20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9" y="19"/>
                    <a:pt x="28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5" y="19"/>
                    <a:pt x="24" y="18"/>
                  </a:cubicBezTo>
                  <a:cubicBezTo>
                    <a:pt x="22" y="15"/>
                    <a:pt x="22" y="15"/>
                    <a:pt x="24" y="15"/>
                  </a:cubicBezTo>
                  <a:cubicBezTo>
                    <a:pt x="26" y="13"/>
                    <a:pt x="29" y="14"/>
                    <a:pt x="26" y="13"/>
                  </a:cubicBezTo>
                  <a:cubicBezTo>
                    <a:pt x="22" y="11"/>
                    <a:pt x="16" y="8"/>
                    <a:pt x="16" y="8"/>
                  </a:cubicBezTo>
                  <a:cubicBezTo>
                    <a:pt x="14" y="5"/>
                    <a:pt x="10" y="3"/>
                    <a:pt x="10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49" name="Freeform 335"/>
            <p:cNvSpPr/>
            <p:nvPr/>
          </p:nvSpPr>
          <p:spPr bwMode="auto">
            <a:xfrm>
              <a:off x="1162050" y="-10885488"/>
              <a:ext cx="119063" cy="131763"/>
            </a:xfrm>
            <a:custGeom>
              <a:gdLst>
                <a:gd name="T0" fmla="*/ 3 w 28"/>
                <a:gd name="T1" fmla="*/ 0 h 31"/>
                <a:gd name="T2" fmla="*/ 2 w 28"/>
                <a:gd name="T3" fmla="*/ 0 h 31"/>
                <a:gd name="T4" fmla="*/ 3 w 28"/>
                <a:gd name="T5" fmla="*/ 7 h 31"/>
                <a:gd name="T6" fmla="*/ 1 w 28"/>
                <a:gd name="T7" fmla="*/ 10 h 31"/>
                <a:gd name="T8" fmla="*/ 0 w 28"/>
                <a:gd name="T9" fmla="*/ 15 h 31"/>
                <a:gd name="T10" fmla="*/ 1 w 28"/>
                <a:gd name="T11" fmla="*/ 24 h 31"/>
                <a:gd name="T12" fmla="*/ 5 w 28"/>
                <a:gd name="T13" fmla="*/ 27 h 31"/>
                <a:gd name="T14" fmla="*/ 11 w 28"/>
                <a:gd name="T15" fmla="*/ 27 h 31"/>
                <a:gd name="T16" fmla="*/ 18 w 28"/>
                <a:gd name="T17" fmla="*/ 31 h 31"/>
                <a:gd name="T18" fmla="*/ 19 w 28"/>
                <a:gd name="T19" fmla="*/ 31 h 31"/>
                <a:gd name="T20" fmla="*/ 28 w 28"/>
                <a:gd name="T21" fmla="*/ 27 h 31"/>
                <a:gd name="T22" fmla="*/ 26 w 28"/>
                <a:gd name="T23" fmla="*/ 23 h 31"/>
                <a:gd name="T24" fmla="*/ 18 w 28"/>
                <a:gd name="T25" fmla="*/ 17 h 31"/>
                <a:gd name="T26" fmla="*/ 17 w 28"/>
                <a:gd name="T27" fmla="*/ 13 h 31"/>
                <a:gd name="T28" fmla="*/ 12 w 28"/>
                <a:gd name="T29" fmla="*/ 8 h 31"/>
                <a:gd name="T30" fmla="*/ 7 w 28"/>
                <a:gd name="T31" fmla="*/ 2 h 31"/>
                <a:gd name="T32" fmla="*/ 3 w 28"/>
                <a:gd name="T33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9"/>
                    <a:pt x="1" y="24"/>
                    <a:pt x="1" y="2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11" y="27"/>
                    <a:pt x="11" y="27"/>
                  </a:cubicBezTo>
                  <a:cubicBezTo>
                    <a:pt x="15" y="29"/>
                    <a:pt x="15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6" y="31"/>
                    <a:pt x="28" y="29"/>
                    <a:pt x="28" y="27"/>
                  </a:cubicBezTo>
                  <a:cubicBezTo>
                    <a:pt x="28" y="26"/>
                    <a:pt x="26" y="23"/>
                    <a:pt x="26" y="23"/>
                  </a:cubicBezTo>
                  <a:cubicBezTo>
                    <a:pt x="22" y="19"/>
                    <a:pt x="18" y="17"/>
                    <a:pt x="18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8"/>
                    <a:pt x="13" y="9"/>
                    <a:pt x="12" y="8"/>
                  </a:cubicBezTo>
                  <a:cubicBezTo>
                    <a:pt x="9" y="3"/>
                    <a:pt x="8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0" name="Freeform 336"/>
            <p:cNvSpPr>
              <a:spLocks noEditPoints="1"/>
            </p:cNvSpPr>
            <p:nvPr/>
          </p:nvSpPr>
          <p:spPr bwMode="auto">
            <a:xfrm>
              <a:off x="628650" y="-11263313"/>
              <a:ext cx="644525" cy="306388"/>
            </a:xfrm>
            <a:custGeom>
              <a:gdLst>
                <a:gd name="T0" fmla="*/ 60 w 152"/>
                <a:gd name="T1" fmla="*/ 72 h 72"/>
                <a:gd name="T2" fmla="*/ 62 w 152"/>
                <a:gd name="T3" fmla="*/ 72 h 72"/>
                <a:gd name="T4" fmla="*/ 92 w 152"/>
                <a:gd name="T5" fmla="*/ 11 h 72"/>
                <a:gd name="T6" fmla="*/ 93 w 152"/>
                <a:gd name="T7" fmla="*/ 23 h 72"/>
                <a:gd name="T8" fmla="*/ 95 w 152"/>
                <a:gd name="T9" fmla="*/ 34 h 72"/>
                <a:gd name="T10" fmla="*/ 73 w 152"/>
                <a:gd name="T11" fmla="*/ 28 h 72"/>
                <a:gd name="T12" fmla="*/ 59 w 152"/>
                <a:gd name="T13" fmla="*/ 31 h 72"/>
                <a:gd name="T14" fmla="*/ 33 w 152"/>
                <a:gd name="T15" fmla="*/ 20 h 72"/>
                <a:gd name="T16" fmla="*/ 27 w 152"/>
                <a:gd name="T17" fmla="*/ 20 h 72"/>
                <a:gd name="T18" fmla="*/ 15 w 152"/>
                <a:gd name="T19" fmla="*/ 23 h 72"/>
                <a:gd name="T20" fmla="*/ 15 w 152"/>
                <a:gd name="T21" fmla="*/ 33 h 72"/>
                <a:gd name="T22" fmla="*/ 5 w 152"/>
                <a:gd name="T23" fmla="*/ 40 h 72"/>
                <a:gd name="T24" fmla="*/ 14 w 152"/>
                <a:gd name="T25" fmla="*/ 41 h 72"/>
                <a:gd name="T26" fmla="*/ 7 w 152"/>
                <a:gd name="T27" fmla="*/ 51 h 72"/>
                <a:gd name="T28" fmla="*/ 19 w 152"/>
                <a:gd name="T29" fmla="*/ 48 h 72"/>
                <a:gd name="T30" fmla="*/ 35 w 152"/>
                <a:gd name="T31" fmla="*/ 53 h 72"/>
                <a:gd name="T32" fmla="*/ 38 w 152"/>
                <a:gd name="T33" fmla="*/ 38 h 72"/>
                <a:gd name="T34" fmla="*/ 46 w 152"/>
                <a:gd name="T35" fmla="*/ 49 h 72"/>
                <a:gd name="T36" fmla="*/ 46 w 152"/>
                <a:gd name="T37" fmla="*/ 48 h 72"/>
                <a:gd name="T38" fmla="*/ 49 w 152"/>
                <a:gd name="T39" fmla="*/ 48 h 72"/>
                <a:gd name="T40" fmla="*/ 49 w 152"/>
                <a:gd name="T41" fmla="*/ 48 h 72"/>
                <a:gd name="T42" fmla="*/ 46 w 152"/>
                <a:gd name="T43" fmla="*/ 48 h 72"/>
                <a:gd name="T44" fmla="*/ 52 w 152"/>
                <a:gd name="T45" fmla="*/ 48 h 72"/>
                <a:gd name="T46" fmla="*/ 60 w 152"/>
                <a:gd name="T47" fmla="*/ 44 h 72"/>
                <a:gd name="T48" fmla="*/ 76 w 152"/>
                <a:gd name="T49" fmla="*/ 47 h 72"/>
                <a:gd name="T50" fmla="*/ 76 w 152"/>
                <a:gd name="T51" fmla="*/ 53 h 72"/>
                <a:gd name="T52" fmla="*/ 50 w 152"/>
                <a:gd name="T53" fmla="*/ 60 h 72"/>
                <a:gd name="T54" fmla="*/ 46 w 152"/>
                <a:gd name="T55" fmla="*/ 61 h 72"/>
                <a:gd name="T56" fmla="*/ 48 w 152"/>
                <a:gd name="T57" fmla="*/ 72 h 72"/>
                <a:gd name="T58" fmla="*/ 60 w 152"/>
                <a:gd name="T59" fmla="*/ 72 h 72"/>
                <a:gd name="T60" fmla="*/ 78 w 152"/>
                <a:gd name="T61" fmla="*/ 59 h 72"/>
                <a:gd name="T62" fmla="*/ 85 w 152"/>
                <a:gd name="T63" fmla="*/ 59 h 72"/>
                <a:gd name="T64" fmla="*/ 106 w 152"/>
                <a:gd name="T65" fmla="*/ 51 h 72"/>
                <a:gd name="T66" fmla="*/ 122 w 152"/>
                <a:gd name="T67" fmla="*/ 53 h 72"/>
                <a:gd name="T68" fmla="*/ 136 w 152"/>
                <a:gd name="T69" fmla="*/ 51 h 72"/>
                <a:gd name="T70" fmla="*/ 147 w 152"/>
                <a:gd name="T71" fmla="*/ 50 h 72"/>
                <a:gd name="T72" fmla="*/ 149 w 152"/>
                <a:gd name="T73" fmla="*/ 27 h 72"/>
                <a:gd name="T74" fmla="*/ 138 w 152"/>
                <a:gd name="T75" fmla="*/ 21 h 72"/>
                <a:gd name="T76" fmla="*/ 138 w 152"/>
                <a:gd name="T77" fmla="*/ 39 h 72"/>
                <a:gd name="T78" fmla="*/ 131 w 152"/>
                <a:gd name="T79" fmla="*/ 26 h 72"/>
                <a:gd name="T80" fmla="*/ 119 w 152"/>
                <a:gd name="T81" fmla="*/ 20 h 72"/>
                <a:gd name="T82" fmla="*/ 108 w 152"/>
                <a:gd name="T83" fmla="*/ 16 h 72"/>
                <a:gd name="T84" fmla="*/ 99 w 152"/>
                <a:gd name="T85" fmla="*/ 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72">
                  <a:moveTo>
                    <a:pt x="62" y="72"/>
                  </a:moveTo>
                  <a:cubicBezTo>
                    <a:pt x="62" y="72"/>
                    <a:pt x="61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72"/>
                    <a:pt x="59" y="72"/>
                    <a:pt x="60" y="72"/>
                  </a:cubicBezTo>
                  <a:cubicBezTo>
                    <a:pt x="60" y="72"/>
                    <a:pt x="61" y="72"/>
                    <a:pt x="62" y="72"/>
                  </a:cubicBezTo>
                  <a:cubicBezTo>
                    <a:pt x="63" y="72"/>
                    <a:pt x="63" y="72"/>
                    <a:pt x="62" y="72"/>
                  </a:cubicBezTo>
                  <a:moveTo>
                    <a:pt x="99" y="0"/>
                  </a:moveTo>
                  <a:cubicBezTo>
                    <a:pt x="99" y="0"/>
                    <a:pt x="97" y="2"/>
                    <a:pt x="93" y="2"/>
                  </a:cubicBezTo>
                  <a:cubicBezTo>
                    <a:pt x="93" y="2"/>
                    <a:pt x="9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98" y="34"/>
                    <a:pt x="96" y="34"/>
                  </a:cubicBezTo>
                  <a:cubicBezTo>
                    <a:pt x="96" y="34"/>
                    <a:pt x="96" y="34"/>
                    <a:pt x="95" y="34"/>
                  </a:cubicBezTo>
                  <a:cubicBezTo>
                    <a:pt x="94" y="34"/>
                    <a:pt x="92" y="34"/>
                    <a:pt x="85" y="33"/>
                  </a:cubicBezTo>
                  <a:cubicBezTo>
                    <a:pt x="82" y="33"/>
                    <a:pt x="82" y="33"/>
                    <a:pt x="75" y="29"/>
                  </a:cubicBezTo>
                  <a:cubicBezTo>
                    <a:pt x="74" y="29"/>
                    <a:pt x="74" y="28"/>
                    <a:pt x="73" y="28"/>
                  </a:cubicBezTo>
                  <a:cubicBezTo>
                    <a:pt x="72" y="28"/>
                    <a:pt x="71" y="29"/>
                    <a:pt x="68" y="29"/>
                  </a:cubicBezTo>
                  <a:cubicBezTo>
                    <a:pt x="64" y="29"/>
                    <a:pt x="64" y="29"/>
                    <a:pt x="60" y="31"/>
                  </a:cubicBezTo>
                  <a:cubicBezTo>
                    <a:pt x="60" y="31"/>
                    <a:pt x="59" y="31"/>
                    <a:pt x="59" y="31"/>
                  </a:cubicBezTo>
                  <a:cubicBezTo>
                    <a:pt x="58" y="31"/>
                    <a:pt x="55" y="30"/>
                    <a:pt x="49" y="27"/>
                  </a:cubicBezTo>
                  <a:cubicBezTo>
                    <a:pt x="49" y="27"/>
                    <a:pt x="47" y="25"/>
                    <a:pt x="41" y="23"/>
                  </a:cubicBezTo>
                  <a:cubicBezTo>
                    <a:pt x="41" y="23"/>
                    <a:pt x="35" y="22"/>
                    <a:pt x="33" y="20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2" y="23"/>
                    <a:pt x="15" y="23"/>
                  </a:cubicBezTo>
                  <a:cubicBezTo>
                    <a:pt x="13" y="23"/>
                    <a:pt x="11" y="23"/>
                    <a:pt x="8" y="26"/>
                  </a:cubicBezTo>
                  <a:cubicBezTo>
                    <a:pt x="8" y="26"/>
                    <a:pt x="8" y="28"/>
                    <a:pt x="14" y="30"/>
                  </a:cubicBezTo>
                  <a:cubicBezTo>
                    <a:pt x="18" y="32"/>
                    <a:pt x="18" y="30"/>
                    <a:pt x="15" y="33"/>
                  </a:cubicBezTo>
                  <a:cubicBezTo>
                    <a:pt x="14" y="34"/>
                    <a:pt x="11" y="34"/>
                    <a:pt x="3" y="35"/>
                  </a:cubicBezTo>
                  <a:cubicBezTo>
                    <a:pt x="3" y="35"/>
                    <a:pt x="3" y="38"/>
                    <a:pt x="3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7" y="40"/>
                    <a:pt x="8" y="40"/>
                    <a:pt x="11" y="40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6" y="39"/>
                    <a:pt x="17" y="40"/>
                    <a:pt x="14" y="41"/>
                  </a:cubicBezTo>
                  <a:cubicBezTo>
                    <a:pt x="13" y="42"/>
                    <a:pt x="10" y="44"/>
                    <a:pt x="8" y="44"/>
                  </a:cubicBezTo>
                  <a:cubicBezTo>
                    <a:pt x="6" y="44"/>
                    <a:pt x="3" y="45"/>
                    <a:pt x="0" y="48"/>
                  </a:cubicBezTo>
                  <a:cubicBezTo>
                    <a:pt x="0" y="48"/>
                    <a:pt x="0" y="51"/>
                    <a:pt x="7" y="51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12" y="52"/>
                    <a:pt x="15" y="50"/>
                    <a:pt x="17" y="49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21" y="48"/>
                    <a:pt x="22" y="49"/>
                    <a:pt x="22" y="51"/>
                  </a:cubicBezTo>
                  <a:cubicBezTo>
                    <a:pt x="22" y="52"/>
                    <a:pt x="25" y="54"/>
                    <a:pt x="26" y="54"/>
                  </a:cubicBezTo>
                  <a:cubicBezTo>
                    <a:pt x="26" y="54"/>
                    <a:pt x="30" y="54"/>
                    <a:pt x="35" y="53"/>
                  </a:cubicBezTo>
                  <a:cubicBezTo>
                    <a:pt x="35" y="53"/>
                    <a:pt x="33" y="51"/>
                    <a:pt x="32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38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39" y="38"/>
                    <a:pt x="40" y="49"/>
                    <a:pt x="45" y="49"/>
                  </a:cubicBezTo>
                  <a:cubicBezTo>
                    <a:pt x="45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8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52" y="48"/>
                  </a:cubicBezTo>
                  <a:cubicBezTo>
                    <a:pt x="58" y="48"/>
                    <a:pt x="52" y="48"/>
                    <a:pt x="55" y="48"/>
                  </a:cubicBezTo>
                  <a:cubicBezTo>
                    <a:pt x="58" y="47"/>
                    <a:pt x="55" y="48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4"/>
                    <a:pt x="62" y="46"/>
                    <a:pt x="67" y="48"/>
                  </a:cubicBezTo>
                  <a:cubicBezTo>
                    <a:pt x="67" y="48"/>
                    <a:pt x="68" y="48"/>
                    <a:pt x="68" y="48"/>
                  </a:cubicBezTo>
                  <a:cubicBezTo>
                    <a:pt x="69" y="48"/>
                    <a:pt x="71" y="47"/>
                    <a:pt x="76" y="47"/>
                  </a:cubicBezTo>
                  <a:cubicBezTo>
                    <a:pt x="78" y="47"/>
                    <a:pt x="78" y="46"/>
                    <a:pt x="83" y="42"/>
                  </a:cubicBezTo>
                  <a:cubicBezTo>
                    <a:pt x="83" y="42"/>
                    <a:pt x="83" y="43"/>
                    <a:pt x="82" y="49"/>
                  </a:cubicBezTo>
                  <a:cubicBezTo>
                    <a:pt x="82" y="50"/>
                    <a:pt x="79" y="52"/>
                    <a:pt x="76" y="53"/>
                  </a:cubicBezTo>
                  <a:cubicBezTo>
                    <a:pt x="73" y="54"/>
                    <a:pt x="74" y="54"/>
                    <a:pt x="69" y="54"/>
                  </a:cubicBezTo>
                  <a:cubicBezTo>
                    <a:pt x="65" y="55"/>
                    <a:pt x="65" y="54"/>
                    <a:pt x="59" y="55"/>
                  </a:cubicBezTo>
                  <a:cubicBezTo>
                    <a:pt x="59" y="55"/>
                    <a:pt x="55" y="56"/>
                    <a:pt x="50" y="60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6" y="61"/>
                    <a:pt x="46" y="61"/>
                  </a:cubicBezTo>
                  <a:cubicBezTo>
                    <a:pt x="45" y="61"/>
                    <a:pt x="43" y="61"/>
                    <a:pt x="41" y="62"/>
                  </a:cubicBezTo>
                  <a:cubicBezTo>
                    <a:pt x="41" y="62"/>
                    <a:pt x="39" y="64"/>
                    <a:pt x="41" y="68"/>
                  </a:cubicBezTo>
                  <a:cubicBezTo>
                    <a:pt x="42" y="70"/>
                    <a:pt x="41" y="70"/>
                    <a:pt x="48" y="72"/>
                  </a:cubicBezTo>
                  <a:cubicBezTo>
                    <a:pt x="49" y="72"/>
                    <a:pt x="50" y="72"/>
                    <a:pt x="52" y="72"/>
                  </a:cubicBezTo>
                  <a:cubicBezTo>
                    <a:pt x="54" y="72"/>
                    <a:pt x="56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3" y="70"/>
                    <a:pt x="60" y="72"/>
                    <a:pt x="69" y="66"/>
                  </a:cubicBezTo>
                  <a:cubicBezTo>
                    <a:pt x="71" y="64"/>
                    <a:pt x="70" y="64"/>
                    <a:pt x="76" y="59"/>
                  </a:cubicBezTo>
                  <a:cubicBezTo>
                    <a:pt x="77" y="59"/>
                    <a:pt x="77" y="59"/>
                    <a:pt x="78" y="59"/>
                  </a:cubicBezTo>
                  <a:cubicBezTo>
                    <a:pt x="78" y="59"/>
                    <a:pt x="79" y="59"/>
                    <a:pt x="79" y="59"/>
                  </a:cubicBezTo>
                  <a:cubicBezTo>
                    <a:pt x="80" y="59"/>
                    <a:pt x="81" y="59"/>
                    <a:pt x="81" y="59"/>
                  </a:cubicBezTo>
                  <a:cubicBezTo>
                    <a:pt x="82" y="59"/>
                    <a:pt x="84" y="59"/>
                    <a:pt x="85" y="59"/>
                  </a:cubicBezTo>
                  <a:cubicBezTo>
                    <a:pt x="87" y="59"/>
                    <a:pt x="88" y="57"/>
                    <a:pt x="92" y="55"/>
                  </a:cubicBezTo>
                  <a:cubicBezTo>
                    <a:pt x="92" y="55"/>
                    <a:pt x="93" y="54"/>
                    <a:pt x="101" y="54"/>
                  </a:cubicBezTo>
                  <a:cubicBezTo>
                    <a:pt x="101" y="54"/>
                    <a:pt x="103" y="53"/>
                    <a:pt x="106" y="51"/>
                  </a:cubicBezTo>
                  <a:cubicBezTo>
                    <a:pt x="106" y="51"/>
                    <a:pt x="109" y="52"/>
                    <a:pt x="111" y="56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5" y="56"/>
                    <a:pt x="121" y="56"/>
                    <a:pt x="122" y="53"/>
                  </a:cubicBezTo>
                  <a:cubicBezTo>
                    <a:pt x="122" y="53"/>
                    <a:pt x="122" y="51"/>
                    <a:pt x="127" y="51"/>
                  </a:cubicBezTo>
                  <a:cubicBezTo>
                    <a:pt x="128" y="51"/>
                    <a:pt x="128" y="52"/>
                    <a:pt x="132" y="52"/>
                  </a:cubicBezTo>
                  <a:cubicBezTo>
                    <a:pt x="133" y="52"/>
                    <a:pt x="134" y="52"/>
                    <a:pt x="136" y="51"/>
                  </a:cubicBezTo>
                  <a:cubicBezTo>
                    <a:pt x="136" y="51"/>
                    <a:pt x="137" y="51"/>
                    <a:pt x="139" y="51"/>
                  </a:cubicBezTo>
                  <a:cubicBezTo>
                    <a:pt x="140" y="51"/>
                    <a:pt x="141" y="51"/>
                    <a:pt x="143" y="52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7"/>
                    <a:pt x="148" y="24"/>
                    <a:pt x="147" y="22"/>
                  </a:cubicBezTo>
                  <a:cubicBezTo>
                    <a:pt x="146" y="21"/>
                    <a:pt x="145" y="20"/>
                    <a:pt x="143" y="20"/>
                  </a:cubicBezTo>
                  <a:cubicBezTo>
                    <a:pt x="142" y="20"/>
                    <a:pt x="140" y="20"/>
                    <a:pt x="138" y="21"/>
                  </a:cubicBezTo>
                  <a:cubicBezTo>
                    <a:pt x="137" y="21"/>
                    <a:pt x="138" y="24"/>
                    <a:pt x="140" y="28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4" y="33"/>
                    <a:pt x="133" y="31"/>
                  </a:cubicBezTo>
                  <a:cubicBezTo>
                    <a:pt x="133" y="29"/>
                    <a:pt x="132" y="29"/>
                    <a:pt x="131" y="26"/>
                  </a:cubicBezTo>
                  <a:cubicBezTo>
                    <a:pt x="130" y="23"/>
                    <a:pt x="129" y="23"/>
                    <a:pt x="129" y="21"/>
                  </a:cubicBezTo>
                  <a:cubicBezTo>
                    <a:pt x="129" y="19"/>
                    <a:pt x="129" y="18"/>
                    <a:pt x="124" y="17"/>
                  </a:cubicBezTo>
                  <a:cubicBezTo>
                    <a:pt x="124" y="17"/>
                    <a:pt x="122" y="19"/>
                    <a:pt x="119" y="20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5" y="17"/>
                    <a:pt x="112" y="17"/>
                  </a:cubicBezTo>
                  <a:cubicBezTo>
                    <a:pt x="111" y="17"/>
                    <a:pt x="109" y="16"/>
                    <a:pt x="108" y="16"/>
                  </a:cubicBezTo>
                  <a:cubicBezTo>
                    <a:pt x="105" y="15"/>
                    <a:pt x="104" y="12"/>
                    <a:pt x="104" y="10"/>
                  </a:cubicBezTo>
                  <a:cubicBezTo>
                    <a:pt x="104" y="9"/>
                    <a:pt x="104" y="7"/>
                    <a:pt x="104" y="4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1" name="Freeform 337"/>
            <p:cNvSpPr/>
            <p:nvPr/>
          </p:nvSpPr>
          <p:spPr bwMode="auto">
            <a:xfrm>
              <a:off x="179388" y="-10995026"/>
              <a:ext cx="550863" cy="376238"/>
            </a:xfrm>
            <a:custGeom>
              <a:gdLst>
                <a:gd name="T0" fmla="*/ 44 w 130"/>
                <a:gd name="T1" fmla="*/ 0 h 89"/>
                <a:gd name="T2" fmla="*/ 39 w 130"/>
                <a:gd name="T3" fmla="*/ 1 h 89"/>
                <a:gd name="T4" fmla="*/ 31 w 130"/>
                <a:gd name="T5" fmla="*/ 5 h 89"/>
                <a:gd name="T6" fmla="*/ 24 w 130"/>
                <a:gd name="T7" fmla="*/ 7 h 89"/>
                <a:gd name="T8" fmla="*/ 17 w 130"/>
                <a:gd name="T9" fmla="*/ 10 h 89"/>
                <a:gd name="T10" fmla="*/ 11 w 130"/>
                <a:gd name="T11" fmla="*/ 12 h 89"/>
                <a:gd name="T12" fmla="*/ 7 w 130"/>
                <a:gd name="T13" fmla="*/ 20 h 89"/>
                <a:gd name="T14" fmla="*/ 10 w 130"/>
                <a:gd name="T15" fmla="*/ 24 h 89"/>
                <a:gd name="T16" fmla="*/ 9 w 130"/>
                <a:gd name="T17" fmla="*/ 29 h 89"/>
                <a:gd name="T18" fmla="*/ 7 w 130"/>
                <a:gd name="T19" fmla="*/ 35 h 89"/>
                <a:gd name="T20" fmla="*/ 9 w 130"/>
                <a:gd name="T21" fmla="*/ 40 h 89"/>
                <a:gd name="T22" fmla="*/ 11 w 130"/>
                <a:gd name="T23" fmla="*/ 43 h 89"/>
                <a:gd name="T24" fmla="*/ 8 w 130"/>
                <a:gd name="T25" fmla="*/ 43 h 89"/>
                <a:gd name="T26" fmla="*/ 5 w 130"/>
                <a:gd name="T27" fmla="*/ 43 h 89"/>
                <a:gd name="T28" fmla="*/ 6 w 130"/>
                <a:gd name="T29" fmla="*/ 47 h 89"/>
                <a:gd name="T30" fmla="*/ 9 w 130"/>
                <a:gd name="T31" fmla="*/ 54 h 89"/>
                <a:gd name="T32" fmla="*/ 8 w 130"/>
                <a:gd name="T33" fmla="*/ 58 h 89"/>
                <a:gd name="T34" fmla="*/ 3 w 130"/>
                <a:gd name="T35" fmla="*/ 63 h 89"/>
                <a:gd name="T36" fmla="*/ 1 w 130"/>
                <a:gd name="T37" fmla="*/ 70 h 89"/>
                <a:gd name="T38" fmla="*/ 7 w 130"/>
                <a:gd name="T39" fmla="*/ 71 h 89"/>
                <a:gd name="T40" fmla="*/ 13 w 130"/>
                <a:gd name="T41" fmla="*/ 77 h 89"/>
                <a:gd name="T42" fmla="*/ 16 w 130"/>
                <a:gd name="T43" fmla="*/ 81 h 89"/>
                <a:gd name="T44" fmla="*/ 21 w 130"/>
                <a:gd name="T45" fmla="*/ 86 h 89"/>
                <a:gd name="T46" fmla="*/ 31 w 130"/>
                <a:gd name="T47" fmla="*/ 89 h 89"/>
                <a:gd name="T48" fmla="*/ 35 w 130"/>
                <a:gd name="T49" fmla="*/ 87 h 89"/>
                <a:gd name="T50" fmla="*/ 41 w 130"/>
                <a:gd name="T51" fmla="*/ 80 h 89"/>
                <a:gd name="T52" fmla="*/ 41 w 130"/>
                <a:gd name="T53" fmla="*/ 76 h 89"/>
                <a:gd name="T54" fmla="*/ 51 w 130"/>
                <a:gd name="T55" fmla="*/ 79 h 89"/>
                <a:gd name="T56" fmla="*/ 56 w 130"/>
                <a:gd name="T57" fmla="*/ 80 h 89"/>
                <a:gd name="T58" fmla="*/ 59 w 130"/>
                <a:gd name="T59" fmla="*/ 79 h 89"/>
                <a:gd name="T60" fmla="*/ 65 w 130"/>
                <a:gd name="T61" fmla="*/ 74 h 89"/>
                <a:gd name="T62" fmla="*/ 66 w 130"/>
                <a:gd name="T63" fmla="*/ 64 h 89"/>
                <a:gd name="T64" fmla="*/ 64 w 130"/>
                <a:gd name="T65" fmla="*/ 60 h 89"/>
                <a:gd name="T66" fmla="*/ 70 w 130"/>
                <a:gd name="T67" fmla="*/ 57 h 89"/>
                <a:gd name="T68" fmla="*/ 78 w 130"/>
                <a:gd name="T69" fmla="*/ 50 h 89"/>
                <a:gd name="T70" fmla="*/ 83 w 130"/>
                <a:gd name="T71" fmla="*/ 48 h 89"/>
                <a:gd name="T72" fmla="*/ 83 w 130"/>
                <a:gd name="T73" fmla="*/ 49 h 89"/>
                <a:gd name="T74" fmla="*/ 85 w 130"/>
                <a:gd name="T75" fmla="*/ 47 h 89"/>
                <a:gd name="T76" fmla="*/ 89 w 130"/>
                <a:gd name="T77" fmla="*/ 41 h 89"/>
                <a:gd name="T78" fmla="*/ 97 w 130"/>
                <a:gd name="T79" fmla="*/ 37 h 89"/>
                <a:gd name="T80" fmla="*/ 105 w 130"/>
                <a:gd name="T81" fmla="*/ 36 h 89"/>
                <a:gd name="T82" fmla="*/ 113 w 130"/>
                <a:gd name="T83" fmla="*/ 34 h 89"/>
                <a:gd name="T84" fmla="*/ 115 w 130"/>
                <a:gd name="T85" fmla="*/ 34 h 89"/>
                <a:gd name="T86" fmla="*/ 116 w 130"/>
                <a:gd name="T87" fmla="*/ 34 h 89"/>
                <a:gd name="T88" fmla="*/ 118 w 130"/>
                <a:gd name="T89" fmla="*/ 34 h 89"/>
                <a:gd name="T90" fmla="*/ 120 w 130"/>
                <a:gd name="T91" fmla="*/ 34 h 89"/>
                <a:gd name="T92" fmla="*/ 130 w 130"/>
                <a:gd name="T93" fmla="*/ 29 h 89"/>
                <a:gd name="T94" fmla="*/ 130 w 130"/>
                <a:gd name="T95" fmla="*/ 25 h 89"/>
                <a:gd name="T96" fmla="*/ 122 w 130"/>
                <a:gd name="T97" fmla="*/ 22 h 89"/>
                <a:gd name="T98" fmla="*/ 117 w 130"/>
                <a:gd name="T99" fmla="*/ 16 h 89"/>
                <a:gd name="T100" fmla="*/ 110 w 130"/>
                <a:gd name="T101" fmla="*/ 14 h 89"/>
                <a:gd name="T102" fmla="*/ 98 w 130"/>
                <a:gd name="T103" fmla="*/ 12 h 89"/>
                <a:gd name="T104" fmla="*/ 91 w 130"/>
                <a:gd name="T105" fmla="*/ 11 h 89"/>
                <a:gd name="T106" fmla="*/ 90 w 130"/>
                <a:gd name="T107" fmla="*/ 11 h 89"/>
                <a:gd name="T108" fmla="*/ 87 w 130"/>
                <a:gd name="T109" fmla="*/ 13 h 89"/>
                <a:gd name="T110" fmla="*/ 86 w 130"/>
                <a:gd name="T111" fmla="*/ 13 h 89"/>
                <a:gd name="T112" fmla="*/ 80 w 130"/>
                <a:gd name="T113" fmla="*/ 11 h 89"/>
                <a:gd name="T114" fmla="*/ 77 w 130"/>
                <a:gd name="T115" fmla="*/ 11 h 89"/>
                <a:gd name="T116" fmla="*/ 71 w 130"/>
                <a:gd name="T117" fmla="*/ 9 h 89"/>
                <a:gd name="T118" fmla="*/ 60 w 130"/>
                <a:gd name="T119" fmla="*/ 7 h 89"/>
                <a:gd name="T120" fmla="*/ 51 w 130"/>
                <a:gd name="T121" fmla="*/ 3 h 89"/>
                <a:gd name="T122" fmla="*/ 44 w 130"/>
                <a:gd name="T123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" h="89">
                  <a:moveTo>
                    <a:pt x="44" y="0"/>
                  </a:moveTo>
                  <a:cubicBezTo>
                    <a:pt x="43" y="0"/>
                    <a:pt x="41" y="0"/>
                    <a:pt x="39" y="1"/>
                  </a:cubicBezTo>
                  <a:cubicBezTo>
                    <a:pt x="35" y="4"/>
                    <a:pt x="34" y="4"/>
                    <a:pt x="31" y="5"/>
                  </a:cubicBezTo>
                  <a:cubicBezTo>
                    <a:pt x="29" y="6"/>
                    <a:pt x="27" y="6"/>
                    <a:pt x="24" y="7"/>
                  </a:cubicBezTo>
                  <a:cubicBezTo>
                    <a:pt x="21" y="9"/>
                    <a:pt x="19" y="9"/>
                    <a:pt x="17" y="10"/>
                  </a:cubicBezTo>
                  <a:cubicBezTo>
                    <a:pt x="15" y="11"/>
                    <a:pt x="12" y="10"/>
                    <a:pt x="11" y="12"/>
                  </a:cubicBezTo>
                  <a:cubicBezTo>
                    <a:pt x="7" y="17"/>
                    <a:pt x="6" y="18"/>
                    <a:pt x="7" y="20"/>
                  </a:cubicBezTo>
                  <a:cubicBezTo>
                    <a:pt x="9" y="22"/>
                    <a:pt x="10" y="23"/>
                    <a:pt x="10" y="24"/>
                  </a:cubicBezTo>
                  <a:cubicBezTo>
                    <a:pt x="10" y="25"/>
                    <a:pt x="9" y="28"/>
                    <a:pt x="9" y="29"/>
                  </a:cubicBezTo>
                  <a:cubicBezTo>
                    <a:pt x="8" y="30"/>
                    <a:pt x="7" y="34"/>
                    <a:pt x="7" y="35"/>
                  </a:cubicBezTo>
                  <a:cubicBezTo>
                    <a:pt x="7" y="37"/>
                    <a:pt x="7" y="39"/>
                    <a:pt x="9" y="40"/>
                  </a:cubicBezTo>
                  <a:cubicBezTo>
                    <a:pt x="13" y="42"/>
                    <a:pt x="11" y="43"/>
                    <a:pt x="11" y="43"/>
                  </a:cubicBezTo>
                  <a:cubicBezTo>
                    <a:pt x="10" y="43"/>
                    <a:pt x="9" y="43"/>
                    <a:pt x="8" y="43"/>
                  </a:cubicBezTo>
                  <a:cubicBezTo>
                    <a:pt x="7" y="43"/>
                    <a:pt x="5" y="43"/>
                    <a:pt x="5" y="43"/>
                  </a:cubicBezTo>
                  <a:cubicBezTo>
                    <a:pt x="5" y="43"/>
                    <a:pt x="5" y="44"/>
                    <a:pt x="6" y="47"/>
                  </a:cubicBezTo>
                  <a:cubicBezTo>
                    <a:pt x="7" y="51"/>
                    <a:pt x="9" y="54"/>
                    <a:pt x="9" y="54"/>
                  </a:cubicBezTo>
                  <a:cubicBezTo>
                    <a:pt x="8" y="58"/>
                    <a:pt x="10" y="57"/>
                    <a:pt x="8" y="58"/>
                  </a:cubicBezTo>
                  <a:cubicBezTo>
                    <a:pt x="5" y="59"/>
                    <a:pt x="4" y="62"/>
                    <a:pt x="3" y="63"/>
                  </a:cubicBezTo>
                  <a:cubicBezTo>
                    <a:pt x="0" y="67"/>
                    <a:pt x="1" y="70"/>
                    <a:pt x="1" y="70"/>
                  </a:cubicBezTo>
                  <a:cubicBezTo>
                    <a:pt x="1" y="70"/>
                    <a:pt x="4" y="70"/>
                    <a:pt x="7" y="71"/>
                  </a:cubicBezTo>
                  <a:cubicBezTo>
                    <a:pt x="10" y="72"/>
                    <a:pt x="11" y="76"/>
                    <a:pt x="13" y="77"/>
                  </a:cubicBezTo>
                  <a:cubicBezTo>
                    <a:pt x="14" y="78"/>
                    <a:pt x="14" y="78"/>
                    <a:pt x="16" y="81"/>
                  </a:cubicBezTo>
                  <a:cubicBezTo>
                    <a:pt x="18" y="83"/>
                    <a:pt x="19" y="86"/>
                    <a:pt x="21" y="86"/>
                  </a:cubicBezTo>
                  <a:cubicBezTo>
                    <a:pt x="26" y="88"/>
                    <a:pt x="29" y="89"/>
                    <a:pt x="31" y="89"/>
                  </a:cubicBezTo>
                  <a:cubicBezTo>
                    <a:pt x="33" y="89"/>
                    <a:pt x="34" y="88"/>
                    <a:pt x="35" y="87"/>
                  </a:cubicBezTo>
                  <a:cubicBezTo>
                    <a:pt x="37" y="85"/>
                    <a:pt x="41" y="83"/>
                    <a:pt x="41" y="80"/>
                  </a:cubicBezTo>
                  <a:cubicBezTo>
                    <a:pt x="41" y="78"/>
                    <a:pt x="41" y="76"/>
                    <a:pt x="41" y="76"/>
                  </a:cubicBezTo>
                  <a:cubicBezTo>
                    <a:pt x="49" y="77"/>
                    <a:pt x="48" y="79"/>
                    <a:pt x="51" y="79"/>
                  </a:cubicBezTo>
                  <a:cubicBezTo>
                    <a:pt x="52" y="79"/>
                    <a:pt x="55" y="80"/>
                    <a:pt x="56" y="80"/>
                  </a:cubicBezTo>
                  <a:cubicBezTo>
                    <a:pt x="57" y="80"/>
                    <a:pt x="58" y="80"/>
                    <a:pt x="59" y="79"/>
                  </a:cubicBezTo>
                  <a:cubicBezTo>
                    <a:pt x="60" y="77"/>
                    <a:pt x="65" y="74"/>
                    <a:pt x="65" y="74"/>
                  </a:cubicBezTo>
                  <a:cubicBezTo>
                    <a:pt x="66" y="69"/>
                    <a:pt x="66" y="64"/>
                    <a:pt x="66" y="64"/>
                  </a:cubicBezTo>
                  <a:cubicBezTo>
                    <a:pt x="66" y="64"/>
                    <a:pt x="64" y="61"/>
                    <a:pt x="64" y="60"/>
                  </a:cubicBezTo>
                  <a:cubicBezTo>
                    <a:pt x="66" y="57"/>
                    <a:pt x="68" y="58"/>
                    <a:pt x="70" y="57"/>
                  </a:cubicBezTo>
                  <a:cubicBezTo>
                    <a:pt x="74" y="54"/>
                    <a:pt x="78" y="50"/>
                    <a:pt x="78" y="50"/>
                  </a:cubicBezTo>
                  <a:cubicBezTo>
                    <a:pt x="82" y="48"/>
                    <a:pt x="83" y="48"/>
                    <a:pt x="83" y="48"/>
                  </a:cubicBezTo>
                  <a:cubicBezTo>
                    <a:pt x="83" y="48"/>
                    <a:pt x="83" y="49"/>
                    <a:pt x="83" y="49"/>
                  </a:cubicBezTo>
                  <a:cubicBezTo>
                    <a:pt x="84" y="49"/>
                    <a:pt x="84" y="48"/>
                    <a:pt x="85" y="47"/>
                  </a:cubicBezTo>
                  <a:cubicBezTo>
                    <a:pt x="87" y="44"/>
                    <a:pt x="89" y="41"/>
                    <a:pt x="89" y="41"/>
                  </a:cubicBezTo>
                  <a:cubicBezTo>
                    <a:pt x="93" y="38"/>
                    <a:pt x="94" y="37"/>
                    <a:pt x="97" y="37"/>
                  </a:cubicBezTo>
                  <a:cubicBezTo>
                    <a:pt x="99" y="37"/>
                    <a:pt x="105" y="36"/>
                    <a:pt x="105" y="36"/>
                  </a:cubicBezTo>
                  <a:cubicBezTo>
                    <a:pt x="109" y="34"/>
                    <a:pt x="111" y="34"/>
                    <a:pt x="113" y="34"/>
                  </a:cubicBezTo>
                  <a:cubicBezTo>
                    <a:pt x="114" y="34"/>
                    <a:pt x="114" y="34"/>
                    <a:pt x="115" y="34"/>
                  </a:cubicBezTo>
                  <a:cubicBezTo>
                    <a:pt x="115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8" y="34"/>
                  </a:cubicBezTo>
                  <a:cubicBezTo>
                    <a:pt x="118" y="34"/>
                    <a:pt x="119" y="34"/>
                    <a:pt x="120" y="34"/>
                  </a:cubicBezTo>
                  <a:cubicBezTo>
                    <a:pt x="128" y="31"/>
                    <a:pt x="130" y="29"/>
                    <a:pt x="130" y="29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06" y="12"/>
                    <a:pt x="101" y="13"/>
                    <a:pt x="98" y="12"/>
                  </a:cubicBezTo>
                  <a:cubicBezTo>
                    <a:pt x="96" y="11"/>
                    <a:pt x="93" y="11"/>
                    <a:pt x="91" y="11"/>
                  </a:cubicBezTo>
                  <a:cubicBezTo>
                    <a:pt x="91" y="11"/>
                    <a:pt x="90" y="11"/>
                    <a:pt x="90" y="11"/>
                  </a:cubicBezTo>
                  <a:cubicBezTo>
                    <a:pt x="89" y="12"/>
                    <a:pt x="88" y="13"/>
                    <a:pt x="87" y="13"/>
                  </a:cubicBezTo>
                  <a:cubicBezTo>
                    <a:pt x="87" y="13"/>
                    <a:pt x="86" y="13"/>
                    <a:pt x="86" y="13"/>
                  </a:cubicBezTo>
                  <a:cubicBezTo>
                    <a:pt x="82" y="12"/>
                    <a:pt x="80" y="11"/>
                    <a:pt x="80" y="11"/>
                  </a:cubicBezTo>
                  <a:cubicBezTo>
                    <a:pt x="79" y="11"/>
                    <a:pt x="78" y="11"/>
                    <a:pt x="77" y="11"/>
                  </a:cubicBezTo>
                  <a:cubicBezTo>
                    <a:pt x="74" y="11"/>
                    <a:pt x="72" y="10"/>
                    <a:pt x="71" y="9"/>
                  </a:cubicBezTo>
                  <a:cubicBezTo>
                    <a:pt x="69" y="9"/>
                    <a:pt x="63" y="8"/>
                    <a:pt x="60" y="7"/>
                  </a:cubicBezTo>
                  <a:cubicBezTo>
                    <a:pt x="57" y="6"/>
                    <a:pt x="53" y="4"/>
                    <a:pt x="51" y="3"/>
                  </a:cubicBezTo>
                  <a:cubicBezTo>
                    <a:pt x="48" y="1"/>
                    <a:pt x="46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2" name="Freeform 338"/>
            <p:cNvSpPr>
              <a:spLocks noEditPoints="1"/>
            </p:cNvSpPr>
            <p:nvPr/>
          </p:nvSpPr>
          <p:spPr bwMode="auto">
            <a:xfrm>
              <a:off x="488950" y="-10880726"/>
              <a:ext cx="1093788" cy="528638"/>
            </a:xfrm>
            <a:custGeom>
              <a:gdLst>
                <a:gd name="T0" fmla="*/ 14 w 258"/>
                <a:gd name="T1" fmla="*/ 54 h 125"/>
                <a:gd name="T2" fmla="*/ 14 w 258"/>
                <a:gd name="T3" fmla="*/ 54 h 125"/>
                <a:gd name="T4" fmla="*/ 14 w 258"/>
                <a:gd name="T5" fmla="*/ 54 h 125"/>
                <a:gd name="T6" fmla="*/ 14 w 258"/>
                <a:gd name="T7" fmla="*/ 54 h 125"/>
                <a:gd name="T8" fmla="*/ 14 w 258"/>
                <a:gd name="T9" fmla="*/ 54 h 125"/>
                <a:gd name="T10" fmla="*/ 14 w 258"/>
                <a:gd name="T11" fmla="*/ 54 h 125"/>
                <a:gd name="T12" fmla="*/ 15 w 258"/>
                <a:gd name="T13" fmla="*/ 35 h 125"/>
                <a:gd name="T14" fmla="*/ 129 w 258"/>
                <a:gd name="T15" fmla="*/ 18 h 125"/>
                <a:gd name="T16" fmla="*/ 51 w 258"/>
                <a:gd name="T17" fmla="*/ 13 h 125"/>
                <a:gd name="T18" fmla="*/ 103 w 258"/>
                <a:gd name="T19" fmla="*/ 10 h 125"/>
                <a:gd name="T20" fmla="*/ 67 w 258"/>
                <a:gd name="T21" fmla="*/ 0 h 125"/>
                <a:gd name="T22" fmla="*/ 60 w 258"/>
                <a:gd name="T23" fmla="*/ 9 h 125"/>
                <a:gd name="T24" fmla="*/ 52 w 258"/>
                <a:gd name="T25" fmla="*/ 13 h 125"/>
                <a:gd name="T26" fmla="*/ 47 w 258"/>
                <a:gd name="T27" fmla="*/ 13 h 125"/>
                <a:gd name="T28" fmla="*/ 29 w 258"/>
                <a:gd name="T29" fmla="*/ 18 h 125"/>
                <a:gd name="T30" fmla="*/ 17 w 258"/>
                <a:gd name="T31" fmla="*/ 34 h 125"/>
                <a:gd name="T32" fmla="*/ 10 w 258"/>
                <a:gd name="T33" fmla="*/ 34 h 125"/>
                <a:gd name="T34" fmla="*/ 10 w 258"/>
                <a:gd name="T35" fmla="*/ 52 h 125"/>
                <a:gd name="T36" fmla="*/ 22 w 258"/>
                <a:gd name="T37" fmla="*/ 50 h 125"/>
                <a:gd name="T38" fmla="*/ 22 w 258"/>
                <a:gd name="T39" fmla="*/ 50 h 125"/>
                <a:gd name="T40" fmla="*/ 29 w 258"/>
                <a:gd name="T41" fmla="*/ 56 h 125"/>
                <a:gd name="T42" fmla="*/ 55 w 258"/>
                <a:gd name="T43" fmla="*/ 50 h 125"/>
                <a:gd name="T44" fmla="*/ 40 w 258"/>
                <a:gd name="T45" fmla="*/ 59 h 125"/>
                <a:gd name="T46" fmla="*/ 20 w 258"/>
                <a:gd name="T47" fmla="*/ 64 h 125"/>
                <a:gd name="T48" fmla="*/ 43 w 258"/>
                <a:gd name="T49" fmla="*/ 71 h 125"/>
                <a:gd name="T50" fmla="*/ 77 w 258"/>
                <a:gd name="T51" fmla="*/ 68 h 125"/>
                <a:gd name="T52" fmla="*/ 97 w 258"/>
                <a:gd name="T53" fmla="*/ 71 h 125"/>
                <a:gd name="T54" fmla="*/ 95 w 258"/>
                <a:gd name="T55" fmla="*/ 81 h 125"/>
                <a:gd name="T56" fmla="*/ 51 w 258"/>
                <a:gd name="T57" fmla="*/ 84 h 125"/>
                <a:gd name="T58" fmla="*/ 40 w 258"/>
                <a:gd name="T59" fmla="*/ 100 h 125"/>
                <a:gd name="T60" fmla="*/ 73 w 258"/>
                <a:gd name="T61" fmla="*/ 111 h 125"/>
                <a:gd name="T62" fmla="*/ 97 w 258"/>
                <a:gd name="T63" fmla="*/ 124 h 125"/>
                <a:gd name="T64" fmla="*/ 117 w 258"/>
                <a:gd name="T65" fmla="*/ 122 h 125"/>
                <a:gd name="T66" fmla="*/ 139 w 258"/>
                <a:gd name="T67" fmla="*/ 116 h 125"/>
                <a:gd name="T68" fmla="*/ 181 w 258"/>
                <a:gd name="T69" fmla="*/ 97 h 125"/>
                <a:gd name="T70" fmla="*/ 203 w 258"/>
                <a:gd name="T71" fmla="*/ 115 h 125"/>
                <a:gd name="T72" fmla="*/ 231 w 258"/>
                <a:gd name="T73" fmla="*/ 115 h 125"/>
                <a:gd name="T74" fmla="*/ 223 w 258"/>
                <a:gd name="T75" fmla="*/ 104 h 125"/>
                <a:gd name="T76" fmla="*/ 236 w 258"/>
                <a:gd name="T77" fmla="*/ 93 h 125"/>
                <a:gd name="T78" fmla="*/ 258 w 258"/>
                <a:gd name="T79" fmla="*/ 99 h 125"/>
                <a:gd name="T80" fmla="*/ 245 w 258"/>
                <a:gd name="T81" fmla="*/ 85 h 125"/>
                <a:gd name="T82" fmla="*/ 227 w 258"/>
                <a:gd name="T83" fmla="*/ 78 h 125"/>
                <a:gd name="T84" fmla="*/ 225 w 258"/>
                <a:gd name="T85" fmla="*/ 69 h 125"/>
                <a:gd name="T86" fmla="*/ 212 w 258"/>
                <a:gd name="T87" fmla="*/ 71 h 125"/>
                <a:gd name="T88" fmla="*/ 198 w 258"/>
                <a:gd name="T89" fmla="*/ 52 h 125"/>
                <a:gd name="T90" fmla="*/ 186 w 258"/>
                <a:gd name="T91" fmla="*/ 34 h 125"/>
                <a:gd name="T92" fmla="*/ 170 w 258"/>
                <a:gd name="T93" fmla="*/ 33 h 125"/>
                <a:gd name="T94" fmla="*/ 160 w 258"/>
                <a:gd name="T95" fmla="*/ 38 h 125"/>
                <a:gd name="T96" fmla="*/ 152 w 258"/>
                <a:gd name="T97" fmla="*/ 33 h 125"/>
                <a:gd name="T98" fmla="*/ 130 w 258"/>
                <a:gd name="T99" fmla="*/ 18 h 125"/>
                <a:gd name="T100" fmla="*/ 109 w 258"/>
                <a:gd name="T101" fmla="*/ 13 h 125"/>
                <a:gd name="T102" fmla="*/ 99 w 258"/>
                <a:gd name="T103" fmla="*/ 30 h 125"/>
                <a:gd name="T104" fmla="*/ 86 w 258"/>
                <a:gd name="T105" fmla="*/ 30 h 125"/>
                <a:gd name="T106" fmla="*/ 71 w 258"/>
                <a:gd name="T107" fmla="*/ 0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8" h="125">
                  <a:moveTo>
                    <a:pt x="16" y="58"/>
                  </a:moveTo>
                  <a:cubicBezTo>
                    <a:pt x="12" y="59"/>
                    <a:pt x="12" y="59"/>
                    <a:pt x="13" y="59"/>
                  </a:cubicBezTo>
                  <a:cubicBezTo>
                    <a:pt x="14" y="59"/>
                    <a:pt x="19" y="59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4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13" y="52"/>
                  </a:moveTo>
                  <a:cubicBezTo>
                    <a:pt x="13" y="52"/>
                    <a:pt x="14" y="53"/>
                    <a:pt x="14" y="54"/>
                  </a:cubicBezTo>
                  <a:cubicBezTo>
                    <a:pt x="14" y="53"/>
                    <a:pt x="13" y="52"/>
                    <a:pt x="13" y="52"/>
                  </a:cubicBezTo>
                  <a:moveTo>
                    <a:pt x="13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moveTo>
                    <a:pt x="17" y="34"/>
                  </a:moveTo>
                  <a:cubicBezTo>
                    <a:pt x="16" y="34"/>
                    <a:pt x="13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7" y="35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moveTo>
                    <a:pt x="132" y="16"/>
                  </a:moveTo>
                  <a:cubicBezTo>
                    <a:pt x="132" y="16"/>
                    <a:pt x="131" y="17"/>
                    <a:pt x="130" y="17"/>
                  </a:cubicBezTo>
                  <a:cubicBezTo>
                    <a:pt x="129" y="18"/>
                    <a:pt x="128" y="18"/>
                    <a:pt x="129" y="18"/>
                  </a:cubicBezTo>
                  <a:cubicBezTo>
                    <a:pt x="129" y="18"/>
                    <a:pt x="129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2" y="16"/>
                    <a:pt x="132" y="16"/>
                    <a:pt x="132" y="16"/>
                  </a:cubicBezTo>
                  <a:moveTo>
                    <a:pt x="52" y="13"/>
                  </a:moveTo>
                  <a:cubicBezTo>
                    <a:pt x="51" y="13"/>
                    <a:pt x="49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moveTo>
                    <a:pt x="103" y="10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moveTo>
                    <a:pt x="103" y="10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moveTo>
                    <a:pt x="105" y="9"/>
                  </a:moveTo>
                  <a:cubicBezTo>
                    <a:pt x="105" y="9"/>
                    <a:pt x="103" y="10"/>
                    <a:pt x="103" y="10"/>
                  </a:cubicBezTo>
                  <a:cubicBezTo>
                    <a:pt x="104" y="9"/>
                    <a:pt x="105" y="9"/>
                    <a:pt x="105" y="9"/>
                  </a:cubicBezTo>
                  <a:moveTo>
                    <a:pt x="67" y="0"/>
                  </a:moveTo>
                  <a:cubicBezTo>
                    <a:pt x="66" y="0"/>
                    <a:pt x="66" y="0"/>
                    <a:pt x="64" y="1"/>
                  </a:cubicBezTo>
                  <a:cubicBezTo>
                    <a:pt x="62" y="3"/>
                    <a:pt x="63" y="1"/>
                    <a:pt x="62" y="5"/>
                  </a:cubicBezTo>
                  <a:cubicBezTo>
                    <a:pt x="60" y="8"/>
                    <a:pt x="64" y="6"/>
                    <a:pt x="60" y="8"/>
                  </a:cubicBezTo>
                  <a:cubicBezTo>
                    <a:pt x="63" y="7"/>
                    <a:pt x="64" y="6"/>
                    <a:pt x="64" y="6"/>
                  </a:cubicBezTo>
                  <a:cubicBezTo>
                    <a:pt x="64" y="6"/>
                    <a:pt x="63" y="7"/>
                    <a:pt x="62" y="7"/>
                  </a:cubicBezTo>
                  <a:cubicBezTo>
                    <a:pt x="61" y="8"/>
                    <a:pt x="60" y="9"/>
                    <a:pt x="60" y="9"/>
                  </a:cubicBezTo>
                  <a:cubicBezTo>
                    <a:pt x="60" y="9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4" y="11"/>
                    <a:pt x="53" y="12"/>
                    <a:pt x="52" y="13"/>
                  </a:cubicBezTo>
                  <a:cubicBezTo>
                    <a:pt x="52" y="13"/>
                    <a:pt x="53" y="13"/>
                    <a:pt x="53" y="13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3"/>
                    <a:pt x="45" y="13"/>
                  </a:cubicBezTo>
                  <a:cubicBezTo>
                    <a:pt x="43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8" y="14"/>
                    <a:pt x="37" y="14"/>
                  </a:cubicBezTo>
                  <a:cubicBezTo>
                    <a:pt x="30" y="16"/>
                    <a:pt x="33" y="17"/>
                    <a:pt x="29" y="18"/>
                  </a:cubicBezTo>
                  <a:cubicBezTo>
                    <a:pt x="25" y="19"/>
                    <a:pt x="23" y="18"/>
                    <a:pt x="22" y="20"/>
                  </a:cubicBezTo>
                  <a:cubicBezTo>
                    <a:pt x="18" y="25"/>
                    <a:pt x="18" y="22"/>
                    <a:pt x="18" y="25"/>
                  </a:cubicBezTo>
                  <a:cubicBezTo>
                    <a:pt x="19" y="28"/>
                    <a:pt x="18" y="32"/>
                    <a:pt x="18" y="32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5"/>
                    <a:pt x="17" y="35"/>
                    <a:pt x="16" y="35"/>
                  </a:cubicBezTo>
                  <a:cubicBezTo>
                    <a:pt x="16" y="35"/>
                    <a:pt x="16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0" y="34"/>
                    <a:pt x="10" y="34"/>
                  </a:cubicBezTo>
                  <a:cubicBezTo>
                    <a:pt x="10" y="34"/>
                    <a:pt x="10" y="35"/>
                    <a:pt x="9" y="36"/>
                  </a:cubicBezTo>
                  <a:cubicBezTo>
                    <a:pt x="7" y="41"/>
                    <a:pt x="10" y="39"/>
                    <a:pt x="7" y="42"/>
                  </a:cubicBezTo>
                  <a:cubicBezTo>
                    <a:pt x="0" y="47"/>
                    <a:pt x="0" y="42"/>
                    <a:pt x="0" y="47"/>
                  </a:cubicBezTo>
                  <a:cubicBezTo>
                    <a:pt x="0" y="52"/>
                    <a:pt x="0" y="51"/>
                    <a:pt x="3" y="52"/>
                  </a:cubicBezTo>
                  <a:cubicBezTo>
                    <a:pt x="4" y="52"/>
                    <a:pt x="5" y="52"/>
                    <a:pt x="6" y="52"/>
                  </a:cubicBezTo>
                  <a:cubicBezTo>
                    <a:pt x="8" y="52"/>
                    <a:pt x="9" y="52"/>
                    <a:pt x="10" y="52"/>
                  </a:cubicBezTo>
                  <a:cubicBezTo>
                    <a:pt x="15" y="50"/>
                    <a:pt x="15" y="48"/>
                    <a:pt x="16" y="48"/>
                  </a:cubicBezTo>
                  <a:cubicBezTo>
                    <a:pt x="17" y="48"/>
                    <a:pt x="17" y="49"/>
                    <a:pt x="17" y="49"/>
                  </a:cubicBezTo>
                  <a:cubicBezTo>
                    <a:pt x="18" y="49"/>
                    <a:pt x="19" y="49"/>
                    <a:pt x="19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8"/>
                    <a:pt x="20" y="48"/>
                  </a:cubicBezTo>
                  <a:cubicBezTo>
                    <a:pt x="20" y="48"/>
                    <a:pt x="21" y="4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1" y="48"/>
                    <a:pt x="21" y="48"/>
                  </a:cubicBezTo>
                  <a:cubicBezTo>
                    <a:pt x="22" y="48"/>
                    <a:pt x="22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2" y="50"/>
                  </a:cubicBezTo>
                  <a:cubicBezTo>
                    <a:pt x="24" y="53"/>
                    <a:pt x="26" y="55"/>
                    <a:pt x="23" y="55"/>
                  </a:cubicBezTo>
                  <a:cubicBezTo>
                    <a:pt x="23" y="55"/>
                    <a:pt x="22" y="55"/>
                    <a:pt x="22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8"/>
                    <a:pt x="12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7" y="57"/>
                    <a:pt x="28" y="58"/>
                    <a:pt x="29" y="56"/>
                  </a:cubicBezTo>
                  <a:cubicBezTo>
                    <a:pt x="30" y="53"/>
                    <a:pt x="28" y="52"/>
                    <a:pt x="30" y="52"/>
                  </a:cubicBezTo>
                  <a:cubicBezTo>
                    <a:pt x="30" y="52"/>
                    <a:pt x="31" y="52"/>
                    <a:pt x="33" y="53"/>
                  </a:cubicBezTo>
                  <a:cubicBezTo>
                    <a:pt x="37" y="53"/>
                    <a:pt x="37" y="54"/>
                    <a:pt x="38" y="54"/>
                  </a:cubicBezTo>
                  <a:cubicBezTo>
                    <a:pt x="38" y="54"/>
                    <a:pt x="39" y="54"/>
                    <a:pt x="40" y="54"/>
                  </a:cubicBezTo>
                  <a:cubicBezTo>
                    <a:pt x="45" y="53"/>
                    <a:pt x="45" y="51"/>
                    <a:pt x="48" y="51"/>
                  </a:cubicBezTo>
                  <a:cubicBezTo>
                    <a:pt x="51" y="50"/>
                    <a:pt x="51" y="50"/>
                    <a:pt x="55" y="50"/>
                  </a:cubicBezTo>
                  <a:cubicBezTo>
                    <a:pt x="56" y="50"/>
                    <a:pt x="57" y="50"/>
                    <a:pt x="58" y="50"/>
                  </a:cubicBezTo>
                  <a:cubicBezTo>
                    <a:pt x="61" y="50"/>
                    <a:pt x="63" y="50"/>
                    <a:pt x="63" y="52"/>
                  </a:cubicBezTo>
                  <a:cubicBezTo>
                    <a:pt x="63" y="55"/>
                    <a:pt x="65" y="55"/>
                    <a:pt x="60" y="55"/>
                  </a:cubicBezTo>
                  <a:cubicBezTo>
                    <a:pt x="54" y="55"/>
                    <a:pt x="52" y="54"/>
                    <a:pt x="50" y="54"/>
                  </a:cubicBezTo>
                  <a:cubicBezTo>
                    <a:pt x="49" y="54"/>
                    <a:pt x="49" y="55"/>
                    <a:pt x="48" y="55"/>
                  </a:cubicBezTo>
                  <a:cubicBezTo>
                    <a:pt x="41" y="58"/>
                    <a:pt x="44" y="59"/>
                    <a:pt x="40" y="59"/>
                  </a:cubicBezTo>
                  <a:cubicBezTo>
                    <a:pt x="40" y="59"/>
                    <a:pt x="40" y="59"/>
                    <a:pt x="39" y="59"/>
                  </a:cubicBezTo>
                  <a:cubicBezTo>
                    <a:pt x="36" y="59"/>
                    <a:pt x="37" y="58"/>
                    <a:pt x="37" y="58"/>
                  </a:cubicBezTo>
                  <a:cubicBezTo>
                    <a:pt x="36" y="58"/>
                    <a:pt x="36" y="59"/>
                    <a:pt x="34" y="59"/>
                  </a:cubicBezTo>
                  <a:cubicBezTo>
                    <a:pt x="28" y="61"/>
                    <a:pt x="30" y="61"/>
                    <a:pt x="26" y="63"/>
                  </a:cubicBezTo>
                  <a:cubicBezTo>
                    <a:pt x="24" y="64"/>
                    <a:pt x="22" y="64"/>
                    <a:pt x="21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20" y="66"/>
                  </a:cubicBezTo>
                  <a:cubicBezTo>
                    <a:pt x="22" y="69"/>
                    <a:pt x="21" y="70"/>
                    <a:pt x="25" y="70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34" y="71"/>
                    <a:pt x="35" y="69"/>
                    <a:pt x="35" y="69"/>
                  </a:cubicBezTo>
                  <a:cubicBezTo>
                    <a:pt x="41" y="71"/>
                    <a:pt x="42" y="71"/>
                    <a:pt x="43" y="71"/>
                  </a:cubicBezTo>
                  <a:cubicBezTo>
                    <a:pt x="44" y="71"/>
                    <a:pt x="44" y="71"/>
                    <a:pt x="45" y="71"/>
                  </a:cubicBezTo>
                  <a:cubicBezTo>
                    <a:pt x="50" y="70"/>
                    <a:pt x="53" y="70"/>
                    <a:pt x="55" y="70"/>
                  </a:cubicBezTo>
                  <a:cubicBezTo>
                    <a:pt x="56" y="70"/>
                    <a:pt x="57" y="70"/>
                    <a:pt x="57" y="70"/>
                  </a:cubicBezTo>
                  <a:cubicBezTo>
                    <a:pt x="60" y="70"/>
                    <a:pt x="63" y="71"/>
                    <a:pt x="65" y="71"/>
                  </a:cubicBezTo>
                  <a:cubicBezTo>
                    <a:pt x="66" y="71"/>
                    <a:pt x="66" y="71"/>
                    <a:pt x="67" y="71"/>
                  </a:cubicBezTo>
                  <a:cubicBezTo>
                    <a:pt x="72" y="69"/>
                    <a:pt x="75" y="68"/>
                    <a:pt x="77" y="68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83" y="70"/>
                    <a:pt x="86" y="70"/>
                    <a:pt x="88" y="70"/>
                  </a:cubicBezTo>
                  <a:cubicBezTo>
                    <a:pt x="90" y="70"/>
                    <a:pt x="91" y="70"/>
                    <a:pt x="92" y="69"/>
                  </a:cubicBezTo>
                  <a:cubicBezTo>
                    <a:pt x="92" y="69"/>
                    <a:pt x="93" y="69"/>
                    <a:pt x="93" y="69"/>
                  </a:cubicBezTo>
                  <a:cubicBezTo>
                    <a:pt x="94" y="69"/>
                    <a:pt x="95" y="69"/>
                    <a:pt x="95" y="70"/>
                  </a:cubicBezTo>
                  <a:cubicBezTo>
                    <a:pt x="96" y="70"/>
                    <a:pt x="96" y="71"/>
                    <a:pt x="97" y="71"/>
                  </a:cubicBezTo>
                  <a:cubicBezTo>
                    <a:pt x="97" y="71"/>
                    <a:pt x="98" y="71"/>
                    <a:pt x="98" y="71"/>
                  </a:cubicBezTo>
                  <a:cubicBezTo>
                    <a:pt x="105" y="69"/>
                    <a:pt x="108" y="69"/>
                    <a:pt x="108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74"/>
                    <a:pt x="107" y="75"/>
                    <a:pt x="105" y="77"/>
                  </a:cubicBezTo>
                  <a:cubicBezTo>
                    <a:pt x="101" y="81"/>
                    <a:pt x="99" y="82"/>
                    <a:pt x="97" y="82"/>
                  </a:cubicBezTo>
                  <a:cubicBezTo>
                    <a:pt x="97" y="82"/>
                    <a:pt x="96" y="81"/>
                    <a:pt x="95" y="81"/>
                  </a:cubicBezTo>
                  <a:cubicBezTo>
                    <a:pt x="91" y="81"/>
                    <a:pt x="89" y="81"/>
                    <a:pt x="86" y="81"/>
                  </a:cubicBezTo>
                  <a:cubicBezTo>
                    <a:pt x="84" y="81"/>
                    <a:pt x="82" y="80"/>
                    <a:pt x="79" y="80"/>
                  </a:cubicBezTo>
                  <a:cubicBezTo>
                    <a:pt x="78" y="80"/>
                    <a:pt x="78" y="80"/>
                    <a:pt x="77" y="80"/>
                  </a:cubicBezTo>
                  <a:cubicBezTo>
                    <a:pt x="73" y="81"/>
                    <a:pt x="75" y="81"/>
                    <a:pt x="69" y="81"/>
                  </a:cubicBezTo>
                  <a:cubicBezTo>
                    <a:pt x="63" y="81"/>
                    <a:pt x="66" y="82"/>
                    <a:pt x="60" y="82"/>
                  </a:cubicBezTo>
                  <a:cubicBezTo>
                    <a:pt x="55" y="82"/>
                    <a:pt x="56" y="83"/>
                    <a:pt x="51" y="84"/>
                  </a:cubicBezTo>
                  <a:cubicBezTo>
                    <a:pt x="47" y="85"/>
                    <a:pt x="44" y="85"/>
                    <a:pt x="43" y="85"/>
                  </a:cubicBezTo>
                  <a:cubicBezTo>
                    <a:pt x="42" y="85"/>
                    <a:pt x="42" y="85"/>
                    <a:pt x="41" y="85"/>
                  </a:cubicBezTo>
                  <a:cubicBezTo>
                    <a:pt x="41" y="85"/>
                    <a:pt x="41" y="85"/>
                    <a:pt x="40" y="85"/>
                  </a:cubicBezTo>
                  <a:cubicBezTo>
                    <a:pt x="39" y="85"/>
                    <a:pt x="39" y="85"/>
                    <a:pt x="37" y="86"/>
                  </a:cubicBezTo>
                  <a:cubicBezTo>
                    <a:pt x="33" y="90"/>
                    <a:pt x="33" y="89"/>
                    <a:pt x="35" y="93"/>
                  </a:cubicBezTo>
                  <a:cubicBezTo>
                    <a:pt x="37" y="97"/>
                    <a:pt x="40" y="98"/>
                    <a:pt x="40" y="100"/>
                  </a:cubicBezTo>
                  <a:cubicBezTo>
                    <a:pt x="40" y="102"/>
                    <a:pt x="37" y="104"/>
                    <a:pt x="42" y="105"/>
                  </a:cubicBezTo>
                  <a:cubicBezTo>
                    <a:pt x="46" y="106"/>
                    <a:pt x="45" y="108"/>
                    <a:pt x="50" y="108"/>
                  </a:cubicBezTo>
                  <a:cubicBezTo>
                    <a:pt x="55" y="108"/>
                    <a:pt x="55" y="108"/>
                    <a:pt x="59" y="111"/>
                  </a:cubicBezTo>
                  <a:cubicBezTo>
                    <a:pt x="63" y="112"/>
                    <a:pt x="63" y="113"/>
                    <a:pt x="65" y="113"/>
                  </a:cubicBezTo>
                  <a:cubicBezTo>
                    <a:pt x="66" y="113"/>
                    <a:pt x="66" y="113"/>
                    <a:pt x="67" y="113"/>
                  </a:cubicBezTo>
                  <a:cubicBezTo>
                    <a:pt x="70" y="113"/>
                    <a:pt x="72" y="111"/>
                    <a:pt x="73" y="111"/>
                  </a:cubicBezTo>
                  <a:cubicBezTo>
                    <a:pt x="74" y="111"/>
                    <a:pt x="75" y="111"/>
                    <a:pt x="75" y="112"/>
                  </a:cubicBezTo>
                  <a:cubicBezTo>
                    <a:pt x="77" y="117"/>
                    <a:pt x="78" y="117"/>
                    <a:pt x="77" y="120"/>
                  </a:cubicBezTo>
                  <a:cubicBezTo>
                    <a:pt x="76" y="123"/>
                    <a:pt x="74" y="123"/>
                    <a:pt x="79" y="124"/>
                  </a:cubicBezTo>
                  <a:cubicBezTo>
                    <a:pt x="82" y="124"/>
                    <a:pt x="83" y="125"/>
                    <a:pt x="84" y="125"/>
                  </a:cubicBezTo>
                  <a:cubicBezTo>
                    <a:pt x="85" y="125"/>
                    <a:pt x="86" y="125"/>
                    <a:pt x="87" y="124"/>
                  </a:cubicBezTo>
                  <a:cubicBezTo>
                    <a:pt x="93" y="124"/>
                    <a:pt x="95" y="124"/>
                    <a:pt x="97" y="124"/>
                  </a:cubicBezTo>
                  <a:cubicBezTo>
                    <a:pt x="97" y="124"/>
                    <a:pt x="98" y="124"/>
                    <a:pt x="98" y="124"/>
                  </a:cubicBezTo>
                  <a:cubicBezTo>
                    <a:pt x="98" y="124"/>
                    <a:pt x="99" y="124"/>
                    <a:pt x="99" y="124"/>
                  </a:cubicBezTo>
                  <a:cubicBezTo>
                    <a:pt x="100" y="124"/>
                    <a:pt x="102" y="122"/>
                    <a:pt x="107" y="122"/>
                  </a:cubicBezTo>
                  <a:cubicBezTo>
                    <a:pt x="110" y="121"/>
                    <a:pt x="111" y="121"/>
                    <a:pt x="111" y="121"/>
                  </a:cubicBezTo>
                  <a:cubicBezTo>
                    <a:pt x="112" y="121"/>
                    <a:pt x="112" y="121"/>
                    <a:pt x="115" y="122"/>
                  </a:cubicBezTo>
                  <a:cubicBezTo>
                    <a:pt x="115" y="122"/>
                    <a:pt x="116" y="122"/>
                    <a:pt x="117" y="122"/>
                  </a:cubicBezTo>
                  <a:cubicBezTo>
                    <a:pt x="119" y="122"/>
                    <a:pt x="120" y="121"/>
                    <a:pt x="124" y="121"/>
                  </a:cubicBezTo>
                  <a:cubicBezTo>
                    <a:pt x="125" y="121"/>
                    <a:pt x="125" y="121"/>
                    <a:pt x="126" y="121"/>
                  </a:cubicBezTo>
                  <a:cubicBezTo>
                    <a:pt x="126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30" y="121"/>
                    <a:pt x="132" y="120"/>
                  </a:cubicBezTo>
                  <a:cubicBezTo>
                    <a:pt x="136" y="118"/>
                    <a:pt x="135" y="116"/>
                    <a:pt x="139" y="116"/>
                  </a:cubicBezTo>
                  <a:cubicBezTo>
                    <a:pt x="142" y="115"/>
                    <a:pt x="143" y="116"/>
                    <a:pt x="147" y="114"/>
                  </a:cubicBezTo>
                  <a:cubicBezTo>
                    <a:pt x="151" y="113"/>
                    <a:pt x="152" y="113"/>
                    <a:pt x="155" y="111"/>
                  </a:cubicBezTo>
                  <a:cubicBezTo>
                    <a:pt x="159" y="109"/>
                    <a:pt x="159" y="107"/>
                    <a:pt x="161" y="106"/>
                  </a:cubicBezTo>
                  <a:cubicBezTo>
                    <a:pt x="164" y="105"/>
                    <a:pt x="167" y="105"/>
                    <a:pt x="170" y="104"/>
                  </a:cubicBezTo>
                  <a:cubicBezTo>
                    <a:pt x="173" y="103"/>
                    <a:pt x="173" y="102"/>
                    <a:pt x="174" y="100"/>
                  </a:cubicBezTo>
                  <a:cubicBezTo>
                    <a:pt x="176" y="99"/>
                    <a:pt x="178" y="98"/>
                    <a:pt x="181" y="97"/>
                  </a:cubicBezTo>
                  <a:cubicBezTo>
                    <a:pt x="186" y="95"/>
                    <a:pt x="189" y="93"/>
                    <a:pt x="190" y="93"/>
                  </a:cubicBezTo>
                  <a:cubicBezTo>
                    <a:pt x="191" y="93"/>
                    <a:pt x="191" y="94"/>
                    <a:pt x="190" y="94"/>
                  </a:cubicBezTo>
                  <a:cubicBezTo>
                    <a:pt x="189" y="96"/>
                    <a:pt x="189" y="99"/>
                    <a:pt x="187" y="101"/>
                  </a:cubicBezTo>
                  <a:cubicBezTo>
                    <a:pt x="185" y="103"/>
                    <a:pt x="179" y="105"/>
                    <a:pt x="188" y="107"/>
                  </a:cubicBezTo>
                  <a:cubicBezTo>
                    <a:pt x="196" y="108"/>
                    <a:pt x="196" y="107"/>
                    <a:pt x="197" y="109"/>
                  </a:cubicBezTo>
                  <a:cubicBezTo>
                    <a:pt x="199" y="113"/>
                    <a:pt x="201" y="115"/>
                    <a:pt x="203" y="115"/>
                  </a:cubicBezTo>
                  <a:cubicBezTo>
                    <a:pt x="203" y="115"/>
                    <a:pt x="204" y="115"/>
                    <a:pt x="205" y="114"/>
                  </a:cubicBezTo>
                  <a:cubicBezTo>
                    <a:pt x="207" y="112"/>
                    <a:pt x="209" y="110"/>
                    <a:pt x="210" y="110"/>
                  </a:cubicBezTo>
                  <a:cubicBezTo>
                    <a:pt x="210" y="110"/>
                    <a:pt x="211" y="110"/>
                    <a:pt x="211" y="111"/>
                  </a:cubicBezTo>
                  <a:cubicBezTo>
                    <a:pt x="217" y="115"/>
                    <a:pt x="220" y="117"/>
                    <a:pt x="222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7" y="116"/>
                    <a:pt x="229" y="116"/>
                    <a:pt x="231" y="115"/>
                  </a:cubicBezTo>
                  <a:cubicBezTo>
                    <a:pt x="236" y="111"/>
                    <a:pt x="241" y="111"/>
                    <a:pt x="241" y="110"/>
                  </a:cubicBezTo>
                  <a:cubicBezTo>
                    <a:pt x="243" y="106"/>
                    <a:pt x="242" y="102"/>
                    <a:pt x="240" y="102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34" y="104"/>
                    <a:pt x="233" y="106"/>
                    <a:pt x="231" y="106"/>
                  </a:cubicBezTo>
                  <a:cubicBezTo>
                    <a:pt x="231" y="106"/>
                    <a:pt x="231" y="106"/>
                    <a:pt x="231" y="106"/>
                  </a:cubicBezTo>
                  <a:cubicBezTo>
                    <a:pt x="225" y="104"/>
                    <a:pt x="223" y="104"/>
                    <a:pt x="223" y="104"/>
                  </a:cubicBezTo>
                  <a:cubicBezTo>
                    <a:pt x="218" y="100"/>
                    <a:pt x="218" y="100"/>
                    <a:pt x="218" y="98"/>
                  </a:cubicBezTo>
                  <a:cubicBezTo>
                    <a:pt x="219" y="95"/>
                    <a:pt x="220" y="93"/>
                    <a:pt x="221" y="93"/>
                  </a:cubicBezTo>
                  <a:cubicBezTo>
                    <a:pt x="222" y="93"/>
                    <a:pt x="222" y="93"/>
                    <a:pt x="223" y="93"/>
                  </a:cubicBezTo>
                  <a:cubicBezTo>
                    <a:pt x="230" y="98"/>
                    <a:pt x="233" y="98"/>
                    <a:pt x="233" y="98"/>
                  </a:cubicBezTo>
                  <a:cubicBezTo>
                    <a:pt x="238" y="99"/>
                    <a:pt x="241" y="99"/>
                    <a:pt x="241" y="99"/>
                  </a:cubicBezTo>
                  <a:cubicBezTo>
                    <a:pt x="239" y="95"/>
                    <a:pt x="236" y="93"/>
                    <a:pt x="236" y="93"/>
                  </a:cubicBezTo>
                  <a:cubicBezTo>
                    <a:pt x="238" y="92"/>
                    <a:pt x="240" y="91"/>
                    <a:pt x="241" y="91"/>
                  </a:cubicBezTo>
                  <a:cubicBezTo>
                    <a:pt x="242" y="91"/>
                    <a:pt x="242" y="91"/>
                    <a:pt x="242" y="91"/>
                  </a:cubicBezTo>
                  <a:cubicBezTo>
                    <a:pt x="248" y="93"/>
                    <a:pt x="249" y="94"/>
                    <a:pt x="249" y="96"/>
                  </a:cubicBezTo>
                  <a:cubicBezTo>
                    <a:pt x="249" y="99"/>
                    <a:pt x="248" y="100"/>
                    <a:pt x="251" y="100"/>
                  </a:cubicBezTo>
                  <a:cubicBezTo>
                    <a:pt x="253" y="100"/>
                    <a:pt x="255" y="101"/>
                    <a:pt x="256" y="101"/>
                  </a:cubicBezTo>
                  <a:cubicBezTo>
                    <a:pt x="258" y="101"/>
                    <a:pt x="258" y="100"/>
                    <a:pt x="258" y="99"/>
                  </a:cubicBezTo>
                  <a:cubicBezTo>
                    <a:pt x="258" y="97"/>
                    <a:pt x="255" y="96"/>
                    <a:pt x="256" y="94"/>
                  </a:cubicBezTo>
                  <a:cubicBezTo>
                    <a:pt x="257" y="88"/>
                    <a:pt x="257" y="84"/>
                    <a:pt x="256" y="84"/>
                  </a:cubicBezTo>
                  <a:cubicBezTo>
                    <a:pt x="255" y="84"/>
                    <a:pt x="254" y="84"/>
                    <a:pt x="253" y="84"/>
                  </a:cubicBezTo>
                  <a:cubicBezTo>
                    <a:pt x="252" y="84"/>
                    <a:pt x="250" y="84"/>
                    <a:pt x="249" y="84"/>
                  </a:cubicBezTo>
                  <a:cubicBezTo>
                    <a:pt x="248" y="85"/>
                    <a:pt x="247" y="85"/>
                    <a:pt x="246" y="85"/>
                  </a:cubicBezTo>
                  <a:cubicBezTo>
                    <a:pt x="246" y="85"/>
                    <a:pt x="245" y="85"/>
                    <a:pt x="245" y="85"/>
                  </a:cubicBezTo>
                  <a:cubicBezTo>
                    <a:pt x="234" y="82"/>
                    <a:pt x="235" y="83"/>
                    <a:pt x="232" y="81"/>
                  </a:cubicBezTo>
                  <a:cubicBezTo>
                    <a:pt x="229" y="80"/>
                    <a:pt x="228" y="80"/>
                    <a:pt x="227" y="80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80"/>
                    <a:pt x="227" y="80"/>
                    <a:pt x="227" y="78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6" y="80"/>
                    <a:pt x="226" y="81"/>
                    <a:pt x="226" y="81"/>
                  </a:cubicBezTo>
                  <a:cubicBezTo>
                    <a:pt x="226" y="81"/>
                    <a:pt x="226" y="80"/>
                    <a:pt x="226" y="79"/>
                  </a:cubicBezTo>
                  <a:cubicBezTo>
                    <a:pt x="226" y="79"/>
                    <a:pt x="227" y="78"/>
                    <a:pt x="227" y="78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7" y="72"/>
                    <a:pt x="227" y="70"/>
                    <a:pt x="225" y="69"/>
                  </a:cubicBezTo>
                  <a:cubicBezTo>
                    <a:pt x="223" y="69"/>
                    <a:pt x="222" y="69"/>
                    <a:pt x="221" y="69"/>
                  </a:cubicBezTo>
                  <a:cubicBezTo>
                    <a:pt x="221" y="69"/>
                    <a:pt x="221" y="69"/>
                    <a:pt x="220" y="71"/>
                  </a:cubicBezTo>
                  <a:cubicBezTo>
                    <a:pt x="220" y="75"/>
                    <a:pt x="222" y="77"/>
                    <a:pt x="220" y="77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15" y="78"/>
                    <a:pt x="213" y="75"/>
                    <a:pt x="213" y="75"/>
                  </a:cubicBezTo>
                  <a:cubicBezTo>
                    <a:pt x="213" y="75"/>
                    <a:pt x="214" y="73"/>
                    <a:pt x="212" y="71"/>
                  </a:cubicBezTo>
                  <a:cubicBezTo>
                    <a:pt x="210" y="69"/>
                    <a:pt x="209" y="69"/>
                    <a:pt x="207" y="67"/>
                  </a:cubicBezTo>
                  <a:cubicBezTo>
                    <a:pt x="206" y="65"/>
                    <a:pt x="207" y="68"/>
                    <a:pt x="203" y="60"/>
                  </a:cubicBezTo>
                  <a:cubicBezTo>
                    <a:pt x="199" y="52"/>
                    <a:pt x="201" y="54"/>
                    <a:pt x="199" y="52"/>
                  </a:cubicBezTo>
                  <a:cubicBezTo>
                    <a:pt x="200" y="53"/>
                    <a:pt x="200" y="54"/>
                    <a:pt x="200" y="54"/>
                  </a:cubicBezTo>
                  <a:cubicBezTo>
                    <a:pt x="200" y="54"/>
                    <a:pt x="200" y="53"/>
                    <a:pt x="199" y="53"/>
                  </a:cubicBezTo>
                  <a:cubicBezTo>
                    <a:pt x="199" y="52"/>
                    <a:pt x="198" y="52"/>
                    <a:pt x="198" y="52"/>
                  </a:cubicBezTo>
                  <a:cubicBezTo>
                    <a:pt x="198" y="52"/>
                    <a:pt x="198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4" y="48"/>
                    <a:pt x="195" y="45"/>
                    <a:pt x="194" y="44"/>
                  </a:cubicBezTo>
                  <a:cubicBezTo>
                    <a:pt x="193" y="42"/>
                    <a:pt x="194" y="40"/>
                    <a:pt x="193" y="39"/>
                  </a:cubicBezTo>
                  <a:cubicBezTo>
                    <a:pt x="188" y="34"/>
                    <a:pt x="189" y="34"/>
                    <a:pt x="186" y="34"/>
                  </a:cubicBezTo>
                  <a:cubicBezTo>
                    <a:pt x="181" y="34"/>
                    <a:pt x="180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7" y="34"/>
                    <a:pt x="177" y="34"/>
                    <a:pt x="174" y="33"/>
                  </a:cubicBezTo>
                  <a:cubicBezTo>
                    <a:pt x="174" y="33"/>
                    <a:pt x="173" y="33"/>
                    <a:pt x="172" y="33"/>
                  </a:cubicBezTo>
                  <a:cubicBezTo>
                    <a:pt x="172" y="33"/>
                    <a:pt x="171" y="33"/>
                    <a:pt x="171" y="33"/>
                  </a:cubicBezTo>
                  <a:cubicBezTo>
                    <a:pt x="171" y="33"/>
                    <a:pt x="170" y="33"/>
                    <a:pt x="170" y="33"/>
                  </a:cubicBezTo>
                  <a:cubicBezTo>
                    <a:pt x="170" y="33"/>
                    <a:pt x="169" y="33"/>
                    <a:pt x="168" y="33"/>
                  </a:cubicBezTo>
                  <a:cubicBezTo>
                    <a:pt x="166" y="32"/>
                    <a:pt x="165" y="30"/>
                    <a:pt x="164" y="30"/>
                  </a:cubicBezTo>
                  <a:cubicBezTo>
                    <a:pt x="163" y="30"/>
                    <a:pt x="161" y="32"/>
                    <a:pt x="159" y="36"/>
                  </a:cubicBezTo>
                  <a:cubicBezTo>
                    <a:pt x="157" y="39"/>
                    <a:pt x="157" y="40"/>
                    <a:pt x="157" y="40"/>
                  </a:cubicBezTo>
                  <a:cubicBezTo>
                    <a:pt x="158" y="40"/>
                    <a:pt x="160" y="38"/>
                    <a:pt x="160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3" y="46"/>
                    <a:pt x="151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4" y="46"/>
                    <a:pt x="147" y="40"/>
                    <a:pt x="147" y="40"/>
                  </a:cubicBezTo>
                  <a:cubicBezTo>
                    <a:pt x="151" y="36"/>
                    <a:pt x="152" y="34"/>
                    <a:pt x="152" y="33"/>
                  </a:cubicBezTo>
                  <a:cubicBezTo>
                    <a:pt x="152" y="31"/>
                    <a:pt x="153" y="28"/>
                    <a:pt x="152" y="27"/>
                  </a:cubicBezTo>
                  <a:cubicBezTo>
                    <a:pt x="149" y="24"/>
                    <a:pt x="150" y="23"/>
                    <a:pt x="147" y="21"/>
                  </a:cubicBezTo>
                  <a:cubicBezTo>
                    <a:pt x="141" y="15"/>
                    <a:pt x="143" y="14"/>
                    <a:pt x="141" y="13"/>
                  </a:cubicBezTo>
                  <a:cubicBezTo>
                    <a:pt x="136" y="12"/>
                    <a:pt x="134" y="10"/>
                    <a:pt x="133" y="10"/>
                  </a:cubicBezTo>
                  <a:cubicBezTo>
                    <a:pt x="133" y="10"/>
                    <a:pt x="132" y="11"/>
                    <a:pt x="132" y="11"/>
                  </a:cubicBezTo>
                  <a:cubicBezTo>
                    <a:pt x="130" y="18"/>
                    <a:pt x="136" y="15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4" y="22"/>
                    <a:pt x="128" y="25"/>
                    <a:pt x="126" y="25"/>
                  </a:cubicBezTo>
                  <a:cubicBezTo>
                    <a:pt x="125" y="25"/>
                    <a:pt x="124" y="25"/>
                    <a:pt x="123" y="25"/>
                  </a:cubicBezTo>
                  <a:cubicBezTo>
                    <a:pt x="117" y="25"/>
                    <a:pt x="114" y="24"/>
                    <a:pt x="114" y="24"/>
                  </a:cubicBezTo>
                  <a:cubicBezTo>
                    <a:pt x="114" y="24"/>
                    <a:pt x="117" y="19"/>
                    <a:pt x="116" y="18"/>
                  </a:cubicBezTo>
                  <a:cubicBezTo>
                    <a:pt x="112" y="14"/>
                    <a:pt x="111" y="13"/>
                    <a:pt x="109" y="1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99" y="12"/>
                    <a:pt x="97" y="17"/>
                    <a:pt x="98" y="17"/>
                  </a:cubicBezTo>
                  <a:cubicBezTo>
                    <a:pt x="99" y="17"/>
                    <a:pt x="99" y="21"/>
                    <a:pt x="99" y="22"/>
                  </a:cubicBezTo>
                  <a:cubicBezTo>
                    <a:pt x="98" y="24"/>
                    <a:pt x="99" y="30"/>
                    <a:pt x="99" y="30"/>
                  </a:cubicBezTo>
                  <a:cubicBezTo>
                    <a:pt x="99" y="30"/>
                    <a:pt x="100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3" y="33"/>
                    <a:pt x="92" y="31"/>
                    <a:pt x="91" y="30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29"/>
                    <a:pt x="89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5" y="30"/>
                    <a:pt x="84" y="30"/>
                  </a:cubicBezTo>
                  <a:cubicBezTo>
                    <a:pt x="79" y="26"/>
                    <a:pt x="77" y="26"/>
                    <a:pt x="76" y="23"/>
                  </a:cubicBezTo>
                  <a:cubicBezTo>
                    <a:pt x="75" y="18"/>
                    <a:pt x="78" y="17"/>
                    <a:pt x="77" y="15"/>
                  </a:cubicBezTo>
                  <a:cubicBezTo>
                    <a:pt x="76" y="13"/>
                    <a:pt x="76" y="11"/>
                    <a:pt x="76" y="9"/>
                  </a:cubicBezTo>
                  <a:cubicBezTo>
                    <a:pt x="77" y="8"/>
                    <a:pt x="77" y="2"/>
                    <a:pt x="77" y="2"/>
                  </a:cubicBezTo>
                  <a:cubicBezTo>
                    <a:pt x="77" y="2"/>
                    <a:pt x="73" y="1"/>
                    <a:pt x="71" y="0"/>
                  </a:cubicBezTo>
                  <a:cubicBezTo>
                    <a:pt x="69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3" name="Freeform 339"/>
            <p:cNvSpPr/>
            <p:nvPr/>
          </p:nvSpPr>
          <p:spPr bwMode="auto">
            <a:xfrm>
              <a:off x="204788" y="-11360151"/>
              <a:ext cx="492125" cy="238125"/>
            </a:xfrm>
            <a:custGeom>
              <a:gdLst>
                <a:gd name="T0" fmla="*/ 101 w 116"/>
                <a:gd name="T1" fmla="*/ 0 h 56"/>
                <a:gd name="T2" fmla="*/ 97 w 116"/>
                <a:gd name="T3" fmla="*/ 0 h 56"/>
                <a:gd name="T4" fmla="*/ 95 w 116"/>
                <a:gd name="T5" fmla="*/ 7 h 56"/>
                <a:gd name="T6" fmla="*/ 94 w 116"/>
                <a:gd name="T7" fmla="*/ 11 h 56"/>
                <a:gd name="T8" fmla="*/ 93 w 116"/>
                <a:gd name="T9" fmla="*/ 11 h 56"/>
                <a:gd name="T10" fmla="*/ 83 w 116"/>
                <a:gd name="T11" fmla="*/ 8 h 56"/>
                <a:gd name="T12" fmla="*/ 61 w 116"/>
                <a:gd name="T13" fmla="*/ 9 h 56"/>
                <a:gd name="T14" fmla="*/ 51 w 116"/>
                <a:gd name="T15" fmla="*/ 15 h 56"/>
                <a:gd name="T16" fmla="*/ 43 w 116"/>
                <a:gd name="T17" fmla="*/ 20 h 56"/>
                <a:gd name="T18" fmla="*/ 33 w 116"/>
                <a:gd name="T19" fmla="*/ 24 h 56"/>
                <a:gd name="T20" fmla="*/ 23 w 116"/>
                <a:gd name="T21" fmla="*/ 29 h 56"/>
                <a:gd name="T22" fmla="*/ 22 w 116"/>
                <a:gd name="T23" fmla="*/ 36 h 56"/>
                <a:gd name="T24" fmla="*/ 12 w 116"/>
                <a:gd name="T25" fmla="*/ 40 h 56"/>
                <a:gd name="T26" fmla="*/ 11 w 116"/>
                <a:gd name="T27" fmla="*/ 40 h 56"/>
                <a:gd name="T28" fmla="*/ 10 w 116"/>
                <a:gd name="T29" fmla="*/ 40 h 56"/>
                <a:gd name="T30" fmla="*/ 4 w 116"/>
                <a:gd name="T31" fmla="*/ 43 h 56"/>
                <a:gd name="T32" fmla="*/ 4 w 116"/>
                <a:gd name="T33" fmla="*/ 47 h 56"/>
                <a:gd name="T34" fmla="*/ 9 w 116"/>
                <a:gd name="T35" fmla="*/ 45 h 56"/>
                <a:gd name="T36" fmla="*/ 10 w 116"/>
                <a:gd name="T37" fmla="*/ 46 h 56"/>
                <a:gd name="T38" fmla="*/ 13 w 116"/>
                <a:gd name="T39" fmla="*/ 50 h 56"/>
                <a:gd name="T40" fmla="*/ 16 w 116"/>
                <a:gd name="T41" fmla="*/ 56 h 56"/>
                <a:gd name="T42" fmla="*/ 16 w 116"/>
                <a:gd name="T43" fmla="*/ 56 h 56"/>
                <a:gd name="T44" fmla="*/ 26 w 116"/>
                <a:gd name="T45" fmla="*/ 54 h 56"/>
                <a:gd name="T46" fmla="*/ 26 w 116"/>
                <a:gd name="T47" fmla="*/ 54 h 56"/>
                <a:gd name="T48" fmla="*/ 36 w 116"/>
                <a:gd name="T49" fmla="*/ 55 h 56"/>
                <a:gd name="T50" fmla="*/ 39 w 116"/>
                <a:gd name="T51" fmla="*/ 55 h 56"/>
                <a:gd name="T52" fmla="*/ 47 w 116"/>
                <a:gd name="T53" fmla="*/ 53 h 56"/>
                <a:gd name="T54" fmla="*/ 43 w 116"/>
                <a:gd name="T55" fmla="*/ 48 h 56"/>
                <a:gd name="T56" fmla="*/ 44 w 116"/>
                <a:gd name="T57" fmla="*/ 46 h 56"/>
                <a:gd name="T58" fmla="*/ 45 w 116"/>
                <a:gd name="T59" fmla="*/ 46 h 56"/>
                <a:gd name="T60" fmla="*/ 51 w 116"/>
                <a:gd name="T61" fmla="*/ 52 h 56"/>
                <a:gd name="T62" fmla="*/ 53 w 116"/>
                <a:gd name="T63" fmla="*/ 56 h 56"/>
                <a:gd name="T64" fmla="*/ 60 w 116"/>
                <a:gd name="T65" fmla="*/ 54 h 56"/>
                <a:gd name="T66" fmla="*/ 60 w 116"/>
                <a:gd name="T67" fmla="*/ 50 h 56"/>
                <a:gd name="T68" fmla="*/ 59 w 116"/>
                <a:gd name="T69" fmla="*/ 43 h 56"/>
                <a:gd name="T70" fmla="*/ 60 w 116"/>
                <a:gd name="T71" fmla="*/ 43 h 56"/>
                <a:gd name="T72" fmla="*/ 67 w 116"/>
                <a:gd name="T73" fmla="*/ 44 h 56"/>
                <a:gd name="T74" fmla="*/ 71 w 116"/>
                <a:gd name="T75" fmla="*/ 43 h 56"/>
                <a:gd name="T76" fmla="*/ 72 w 116"/>
                <a:gd name="T77" fmla="*/ 39 h 56"/>
                <a:gd name="T78" fmla="*/ 70 w 116"/>
                <a:gd name="T79" fmla="*/ 35 h 56"/>
                <a:gd name="T80" fmla="*/ 69 w 116"/>
                <a:gd name="T81" fmla="*/ 29 h 56"/>
                <a:gd name="T82" fmla="*/ 75 w 116"/>
                <a:gd name="T83" fmla="*/ 34 h 56"/>
                <a:gd name="T84" fmla="*/ 76 w 116"/>
                <a:gd name="T85" fmla="*/ 33 h 56"/>
                <a:gd name="T86" fmla="*/ 79 w 116"/>
                <a:gd name="T87" fmla="*/ 26 h 56"/>
                <a:gd name="T88" fmla="*/ 79 w 116"/>
                <a:gd name="T89" fmla="*/ 26 h 56"/>
                <a:gd name="T90" fmla="*/ 79 w 116"/>
                <a:gd name="T91" fmla="*/ 26 h 56"/>
                <a:gd name="T92" fmla="*/ 82 w 116"/>
                <a:gd name="T93" fmla="*/ 25 h 56"/>
                <a:gd name="T94" fmla="*/ 83 w 116"/>
                <a:gd name="T95" fmla="*/ 25 h 56"/>
                <a:gd name="T96" fmla="*/ 84 w 116"/>
                <a:gd name="T97" fmla="*/ 26 h 56"/>
                <a:gd name="T98" fmla="*/ 81 w 116"/>
                <a:gd name="T99" fmla="*/ 33 h 56"/>
                <a:gd name="T100" fmla="*/ 80 w 116"/>
                <a:gd name="T101" fmla="*/ 37 h 56"/>
                <a:gd name="T102" fmla="*/ 85 w 116"/>
                <a:gd name="T103" fmla="*/ 43 h 56"/>
                <a:gd name="T104" fmla="*/ 86 w 116"/>
                <a:gd name="T105" fmla="*/ 42 h 56"/>
                <a:gd name="T106" fmla="*/ 89 w 116"/>
                <a:gd name="T107" fmla="*/ 36 h 56"/>
                <a:gd name="T108" fmla="*/ 100 w 116"/>
                <a:gd name="T109" fmla="*/ 33 h 56"/>
                <a:gd name="T110" fmla="*/ 100 w 116"/>
                <a:gd name="T111" fmla="*/ 26 h 56"/>
                <a:gd name="T112" fmla="*/ 100 w 116"/>
                <a:gd name="T113" fmla="*/ 21 h 56"/>
                <a:gd name="T114" fmla="*/ 110 w 116"/>
                <a:gd name="T115" fmla="*/ 22 h 56"/>
                <a:gd name="T116" fmla="*/ 114 w 116"/>
                <a:gd name="T117" fmla="*/ 18 h 56"/>
                <a:gd name="T118" fmla="*/ 114 w 116"/>
                <a:gd name="T119" fmla="*/ 8 h 56"/>
                <a:gd name="T120" fmla="*/ 109 w 116"/>
                <a:gd name="T121" fmla="*/ 2 h 56"/>
                <a:gd name="T122" fmla="*/ 101 w 116"/>
                <a:gd name="T123" fmla="*/ 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" h="56">
                  <a:moveTo>
                    <a:pt x="101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95" y="3"/>
                    <a:pt x="93" y="4"/>
                    <a:pt x="95" y="7"/>
                  </a:cubicBezTo>
                  <a:cubicBezTo>
                    <a:pt x="96" y="10"/>
                    <a:pt x="97" y="11"/>
                    <a:pt x="94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88" y="11"/>
                    <a:pt x="83" y="8"/>
                    <a:pt x="83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12"/>
                    <a:pt x="51" y="15"/>
                    <a:pt x="51" y="15"/>
                  </a:cubicBezTo>
                  <a:cubicBezTo>
                    <a:pt x="48" y="18"/>
                    <a:pt x="45" y="19"/>
                    <a:pt x="43" y="20"/>
                  </a:cubicBezTo>
                  <a:cubicBezTo>
                    <a:pt x="36" y="23"/>
                    <a:pt x="35" y="23"/>
                    <a:pt x="33" y="24"/>
                  </a:cubicBezTo>
                  <a:cubicBezTo>
                    <a:pt x="26" y="26"/>
                    <a:pt x="23" y="27"/>
                    <a:pt x="23" y="29"/>
                  </a:cubicBezTo>
                  <a:cubicBezTo>
                    <a:pt x="23" y="34"/>
                    <a:pt x="25" y="36"/>
                    <a:pt x="22" y="36"/>
                  </a:cubicBezTo>
                  <a:cubicBezTo>
                    <a:pt x="15" y="38"/>
                    <a:pt x="15" y="40"/>
                    <a:pt x="12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6" y="40"/>
                    <a:pt x="5" y="41"/>
                    <a:pt x="4" y="43"/>
                  </a:cubicBezTo>
                  <a:cubicBezTo>
                    <a:pt x="1" y="45"/>
                    <a:pt x="0" y="47"/>
                    <a:pt x="4" y="47"/>
                  </a:cubicBezTo>
                  <a:cubicBezTo>
                    <a:pt x="8" y="47"/>
                    <a:pt x="7" y="45"/>
                    <a:pt x="9" y="45"/>
                  </a:cubicBezTo>
                  <a:cubicBezTo>
                    <a:pt x="9" y="45"/>
                    <a:pt x="9" y="45"/>
                    <a:pt x="10" y="46"/>
                  </a:cubicBezTo>
                  <a:cubicBezTo>
                    <a:pt x="13" y="48"/>
                    <a:pt x="12" y="46"/>
                    <a:pt x="13" y="50"/>
                  </a:cubicBezTo>
                  <a:cubicBezTo>
                    <a:pt x="14" y="54"/>
                    <a:pt x="14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6" y="56"/>
                    <a:pt x="24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3" y="55"/>
                    <a:pt x="35" y="55"/>
                    <a:pt x="36" y="55"/>
                  </a:cubicBezTo>
                  <a:cubicBezTo>
                    <a:pt x="37" y="55"/>
                    <a:pt x="38" y="55"/>
                    <a:pt x="39" y="55"/>
                  </a:cubicBezTo>
                  <a:cubicBezTo>
                    <a:pt x="43" y="55"/>
                    <a:pt x="47" y="54"/>
                    <a:pt x="47" y="53"/>
                  </a:cubicBezTo>
                  <a:cubicBezTo>
                    <a:pt x="46" y="52"/>
                    <a:pt x="45" y="51"/>
                    <a:pt x="43" y="48"/>
                  </a:cubicBezTo>
                  <a:cubicBezTo>
                    <a:pt x="41" y="45"/>
                    <a:pt x="43" y="47"/>
                    <a:pt x="44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6"/>
                    <a:pt x="52" y="50"/>
                    <a:pt x="51" y="52"/>
                  </a:cubicBezTo>
                  <a:cubicBezTo>
                    <a:pt x="51" y="53"/>
                    <a:pt x="50" y="56"/>
                    <a:pt x="53" y="56"/>
                  </a:cubicBezTo>
                  <a:cubicBezTo>
                    <a:pt x="55" y="56"/>
                    <a:pt x="60" y="55"/>
                    <a:pt x="60" y="54"/>
                  </a:cubicBezTo>
                  <a:cubicBezTo>
                    <a:pt x="60" y="52"/>
                    <a:pt x="61" y="52"/>
                    <a:pt x="60" y="50"/>
                  </a:cubicBezTo>
                  <a:cubicBezTo>
                    <a:pt x="59" y="47"/>
                    <a:pt x="57" y="43"/>
                    <a:pt x="59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3" y="44"/>
                    <a:pt x="65" y="44"/>
                    <a:pt x="67" y="44"/>
                  </a:cubicBezTo>
                  <a:cubicBezTo>
                    <a:pt x="70" y="44"/>
                    <a:pt x="71" y="43"/>
                    <a:pt x="71" y="43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1" y="36"/>
                    <a:pt x="70" y="35"/>
                  </a:cubicBezTo>
                  <a:cubicBezTo>
                    <a:pt x="68" y="34"/>
                    <a:pt x="69" y="29"/>
                    <a:pt x="69" y="29"/>
                  </a:cubicBezTo>
                  <a:cubicBezTo>
                    <a:pt x="73" y="32"/>
                    <a:pt x="74" y="34"/>
                    <a:pt x="75" y="34"/>
                  </a:cubicBezTo>
                  <a:cubicBezTo>
                    <a:pt x="76" y="34"/>
                    <a:pt x="76" y="34"/>
                    <a:pt x="76" y="33"/>
                  </a:cubicBezTo>
                  <a:cubicBezTo>
                    <a:pt x="78" y="29"/>
                    <a:pt x="76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1" y="26"/>
                    <a:pt x="82" y="26"/>
                    <a:pt x="82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4" y="26"/>
                  </a:cubicBezTo>
                  <a:cubicBezTo>
                    <a:pt x="85" y="29"/>
                    <a:pt x="82" y="32"/>
                    <a:pt x="81" y="33"/>
                  </a:cubicBezTo>
                  <a:cubicBezTo>
                    <a:pt x="80" y="35"/>
                    <a:pt x="80" y="37"/>
                    <a:pt x="80" y="37"/>
                  </a:cubicBezTo>
                  <a:cubicBezTo>
                    <a:pt x="84" y="40"/>
                    <a:pt x="84" y="43"/>
                    <a:pt x="85" y="43"/>
                  </a:cubicBezTo>
                  <a:cubicBezTo>
                    <a:pt x="86" y="43"/>
                    <a:pt x="86" y="43"/>
                    <a:pt x="86" y="42"/>
                  </a:cubicBezTo>
                  <a:cubicBezTo>
                    <a:pt x="88" y="41"/>
                    <a:pt x="89" y="36"/>
                    <a:pt x="89" y="36"/>
                  </a:cubicBezTo>
                  <a:cubicBezTo>
                    <a:pt x="98" y="34"/>
                    <a:pt x="100" y="33"/>
                    <a:pt x="100" y="33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6" y="13"/>
                    <a:pt x="115" y="9"/>
                    <a:pt x="114" y="8"/>
                  </a:cubicBezTo>
                  <a:cubicBezTo>
                    <a:pt x="113" y="6"/>
                    <a:pt x="111" y="3"/>
                    <a:pt x="109" y="2"/>
                  </a:cubicBezTo>
                  <a:cubicBezTo>
                    <a:pt x="106" y="0"/>
                    <a:pt x="103" y="0"/>
                    <a:pt x="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4" name="Freeform 340"/>
            <p:cNvSpPr/>
            <p:nvPr/>
          </p:nvSpPr>
          <p:spPr bwMode="auto">
            <a:xfrm>
              <a:off x="511175" y="-11164888"/>
              <a:ext cx="88900" cy="96838"/>
            </a:xfrm>
            <a:custGeom>
              <a:gdLst>
                <a:gd name="T0" fmla="*/ 16 w 21"/>
                <a:gd name="T1" fmla="*/ 0 h 23"/>
                <a:gd name="T2" fmla="*/ 15 w 21"/>
                <a:gd name="T3" fmla="*/ 1 h 23"/>
                <a:gd name="T4" fmla="*/ 13 w 21"/>
                <a:gd name="T5" fmla="*/ 6 h 23"/>
                <a:gd name="T6" fmla="*/ 11 w 21"/>
                <a:gd name="T7" fmla="*/ 10 h 23"/>
                <a:gd name="T8" fmla="*/ 4 w 21"/>
                <a:gd name="T9" fmla="*/ 13 h 23"/>
                <a:gd name="T10" fmla="*/ 2 w 21"/>
                <a:gd name="T11" fmla="*/ 22 h 23"/>
                <a:gd name="T12" fmla="*/ 13 w 21"/>
                <a:gd name="T13" fmla="*/ 23 h 23"/>
                <a:gd name="T14" fmla="*/ 15 w 21"/>
                <a:gd name="T15" fmla="*/ 12 h 23"/>
                <a:gd name="T16" fmla="*/ 21 w 21"/>
                <a:gd name="T17" fmla="*/ 3 h 23"/>
                <a:gd name="T18" fmla="*/ 16 w 21"/>
                <a:gd name="T19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6" y="0"/>
                  </a:moveTo>
                  <a:cubicBezTo>
                    <a:pt x="15" y="0"/>
                    <a:pt x="15" y="1"/>
                    <a:pt x="15" y="1"/>
                  </a:cubicBezTo>
                  <a:cubicBezTo>
                    <a:pt x="14" y="3"/>
                    <a:pt x="12" y="3"/>
                    <a:pt x="13" y="6"/>
                  </a:cubicBezTo>
                  <a:cubicBezTo>
                    <a:pt x="13" y="8"/>
                    <a:pt x="13" y="9"/>
                    <a:pt x="11" y="10"/>
                  </a:cubicBezTo>
                  <a:cubicBezTo>
                    <a:pt x="6" y="12"/>
                    <a:pt x="6" y="11"/>
                    <a:pt x="4" y="13"/>
                  </a:cubicBezTo>
                  <a:cubicBezTo>
                    <a:pt x="0" y="18"/>
                    <a:pt x="2" y="22"/>
                    <a:pt x="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9"/>
                    <a:pt x="21" y="3"/>
                    <a:pt x="21" y="3"/>
                  </a:cubicBezTo>
                  <a:cubicBezTo>
                    <a:pt x="19" y="1"/>
                    <a:pt x="17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5" name="Freeform 341"/>
            <p:cNvSpPr/>
            <p:nvPr/>
          </p:nvSpPr>
          <p:spPr bwMode="auto">
            <a:xfrm>
              <a:off x="704850" y="-11393488"/>
              <a:ext cx="88900" cy="66675"/>
            </a:xfrm>
            <a:custGeom>
              <a:gdLst>
                <a:gd name="T0" fmla="*/ 5 w 21"/>
                <a:gd name="T1" fmla="*/ 0 h 16"/>
                <a:gd name="T2" fmla="*/ 0 w 21"/>
                <a:gd name="T3" fmla="*/ 4 h 16"/>
                <a:gd name="T4" fmla="*/ 5 w 21"/>
                <a:gd name="T5" fmla="*/ 12 h 16"/>
                <a:gd name="T6" fmla="*/ 10 w 21"/>
                <a:gd name="T7" fmla="*/ 16 h 16"/>
                <a:gd name="T8" fmla="*/ 20 w 21"/>
                <a:gd name="T9" fmla="*/ 9 h 16"/>
                <a:gd name="T10" fmla="*/ 19 w 21"/>
                <a:gd name="T11" fmla="*/ 4 h 16"/>
                <a:gd name="T12" fmla="*/ 13 w 21"/>
                <a:gd name="T13" fmla="*/ 2 h 16"/>
                <a:gd name="T14" fmla="*/ 5 w 21"/>
                <a:gd name="T15" fmla="*/ 0 h 16"/>
                <a:gd name="T16" fmla="*/ 5 w 21"/>
                <a:gd name="T17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">
                  <a:moveTo>
                    <a:pt x="5" y="0"/>
                  </a:moveTo>
                  <a:cubicBezTo>
                    <a:pt x="3" y="0"/>
                    <a:pt x="0" y="4"/>
                    <a:pt x="0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8" y="13"/>
                    <a:pt x="19" y="11"/>
                    <a:pt x="20" y="9"/>
                  </a:cubicBezTo>
                  <a:cubicBezTo>
                    <a:pt x="20" y="8"/>
                    <a:pt x="21" y="6"/>
                    <a:pt x="19" y="4"/>
                  </a:cubicBezTo>
                  <a:cubicBezTo>
                    <a:pt x="14" y="1"/>
                    <a:pt x="15" y="2"/>
                    <a:pt x="13" y="2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6" name="Freeform 342"/>
            <p:cNvSpPr/>
            <p:nvPr/>
          </p:nvSpPr>
          <p:spPr bwMode="auto">
            <a:xfrm>
              <a:off x="831850" y="-11377613"/>
              <a:ext cx="220663" cy="131763"/>
            </a:xfrm>
            <a:custGeom>
              <a:gdLst>
                <a:gd name="T0" fmla="*/ 36 w 52"/>
                <a:gd name="T1" fmla="*/ 0 h 31"/>
                <a:gd name="T2" fmla="*/ 33 w 52"/>
                <a:gd name="T3" fmla="*/ 1 h 31"/>
                <a:gd name="T4" fmla="*/ 26 w 52"/>
                <a:gd name="T5" fmla="*/ 4 h 31"/>
                <a:gd name="T6" fmla="*/ 20 w 52"/>
                <a:gd name="T7" fmla="*/ 9 h 31"/>
                <a:gd name="T8" fmla="*/ 14 w 52"/>
                <a:gd name="T9" fmla="*/ 9 h 31"/>
                <a:gd name="T10" fmla="*/ 13 w 52"/>
                <a:gd name="T11" fmla="*/ 9 h 31"/>
                <a:gd name="T12" fmla="*/ 4 w 52"/>
                <a:gd name="T13" fmla="*/ 11 h 31"/>
                <a:gd name="T14" fmla="*/ 4 w 52"/>
                <a:gd name="T15" fmla="*/ 11 h 31"/>
                <a:gd name="T16" fmla="*/ 3 w 52"/>
                <a:gd name="T17" fmla="*/ 11 h 31"/>
                <a:gd name="T18" fmla="*/ 0 w 52"/>
                <a:gd name="T19" fmla="*/ 13 h 31"/>
                <a:gd name="T20" fmla="*/ 0 w 52"/>
                <a:gd name="T21" fmla="*/ 24 h 31"/>
                <a:gd name="T22" fmla="*/ 11 w 52"/>
                <a:gd name="T23" fmla="*/ 29 h 31"/>
                <a:gd name="T24" fmla="*/ 18 w 52"/>
                <a:gd name="T25" fmla="*/ 30 h 31"/>
                <a:gd name="T26" fmla="*/ 20 w 52"/>
                <a:gd name="T27" fmla="*/ 30 h 31"/>
                <a:gd name="T28" fmla="*/ 23 w 52"/>
                <a:gd name="T29" fmla="*/ 30 h 31"/>
                <a:gd name="T30" fmla="*/ 25 w 52"/>
                <a:gd name="T31" fmla="*/ 31 h 31"/>
                <a:gd name="T32" fmla="*/ 28 w 52"/>
                <a:gd name="T33" fmla="*/ 30 h 31"/>
                <a:gd name="T34" fmla="*/ 40 w 52"/>
                <a:gd name="T35" fmla="*/ 24 h 31"/>
                <a:gd name="T36" fmla="*/ 42 w 52"/>
                <a:gd name="T37" fmla="*/ 15 h 31"/>
                <a:gd name="T38" fmla="*/ 39 w 52"/>
                <a:gd name="T39" fmla="*/ 10 h 31"/>
                <a:gd name="T40" fmla="*/ 43 w 52"/>
                <a:gd name="T41" fmla="*/ 9 h 31"/>
                <a:gd name="T42" fmla="*/ 43 w 52"/>
                <a:gd name="T43" fmla="*/ 9 h 31"/>
                <a:gd name="T44" fmla="*/ 44 w 52"/>
                <a:gd name="T45" fmla="*/ 9 h 31"/>
                <a:gd name="T46" fmla="*/ 47 w 52"/>
                <a:gd name="T47" fmla="*/ 9 h 31"/>
                <a:gd name="T48" fmla="*/ 50 w 52"/>
                <a:gd name="T49" fmla="*/ 1 h 31"/>
                <a:gd name="T50" fmla="*/ 49 w 52"/>
                <a:gd name="T51" fmla="*/ 1 h 31"/>
                <a:gd name="T52" fmla="*/ 47 w 52"/>
                <a:gd name="T53" fmla="*/ 2 h 31"/>
                <a:gd name="T54" fmla="*/ 46 w 52"/>
                <a:gd name="T55" fmla="*/ 1 h 31"/>
                <a:gd name="T56" fmla="*/ 43 w 52"/>
                <a:gd name="T57" fmla="*/ 0 h 31"/>
                <a:gd name="T58" fmla="*/ 42 w 52"/>
                <a:gd name="T59" fmla="*/ 0 h 31"/>
                <a:gd name="T60" fmla="*/ 40 w 52"/>
                <a:gd name="T61" fmla="*/ 1 h 31"/>
                <a:gd name="T62" fmla="*/ 38 w 52"/>
                <a:gd name="T63" fmla="*/ 0 h 31"/>
                <a:gd name="T64" fmla="*/ 36 w 52"/>
                <a:gd name="T65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31">
                  <a:moveTo>
                    <a:pt x="36" y="0"/>
                  </a:moveTo>
                  <a:cubicBezTo>
                    <a:pt x="35" y="0"/>
                    <a:pt x="34" y="0"/>
                    <a:pt x="33" y="1"/>
                  </a:cubicBezTo>
                  <a:cubicBezTo>
                    <a:pt x="28" y="3"/>
                    <a:pt x="30" y="0"/>
                    <a:pt x="26" y="4"/>
                  </a:cubicBezTo>
                  <a:cubicBezTo>
                    <a:pt x="23" y="8"/>
                    <a:pt x="23" y="9"/>
                    <a:pt x="20" y="9"/>
                  </a:cubicBezTo>
                  <a:cubicBezTo>
                    <a:pt x="16" y="9"/>
                    <a:pt x="16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5" y="9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20" y="30"/>
                  </a:cubicBezTo>
                  <a:cubicBezTo>
                    <a:pt x="21" y="30"/>
                    <a:pt x="22" y="30"/>
                    <a:pt x="23" y="30"/>
                  </a:cubicBezTo>
                  <a:cubicBezTo>
                    <a:pt x="24" y="30"/>
                    <a:pt x="25" y="31"/>
                    <a:pt x="25" y="31"/>
                  </a:cubicBezTo>
                  <a:cubicBezTo>
                    <a:pt x="26" y="31"/>
                    <a:pt x="27" y="30"/>
                    <a:pt x="28" y="30"/>
                  </a:cubicBezTo>
                  <a:cubicBezTo>
                    <a:pt x="35" y="26"/>
                    <a:pt x="40" y="24"/>
                    <a:pt x="40" y="24"/>
                  </a:cubicBezTo>
                  <a:cubicBezTo>
                    <a:pt x="42" y="20"/>
                    <a:pt x="44" y="17"/>
                    <a:pt x="42" y="15"/>
                  </a:cubicBezTo>
                  <a:cubicBezTo>
                    <a:pt x="35" y="11"/>
                    <a:pt x="35" y="10"/>
                    <a:pt x="39" y="10"/>
                  </a:cubicBezTo>
                  <a:cubicBezTo>
                    <a:pt x="40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7" y="9"/>
                    <a:pt x="47" y="9"/>
                  </a:cubicBezTo>
                  <a:cubicBezTo>
                    <a:pt x="49" y="4"/>
                    <a:pt x="52" y="1"/>
                    <a:pt x="50" y="1"/>
                  </a:cubicBezTo>
                  <a:cubicBezTo>
                    <a:pt x="50" y="1"/>
                    <a:pt x="49" y="1"/>
                    <a:pt x="49" y="1"/>
                  </a:cubicBezTo>
                  <a:cubicBezTo>
                    <a:pt x="48" y="2"/>
                    <a:pt x="48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7" name="Freeform 343"/>
            <p:cNvSpPr/>
            <p:nvPr/>
          </p:nvSpPr>
          <p:spPr bwMode="auto">
            <a:xfrm>
              <a:off x="819150" y="-11418888"/>
              <a:ext cx="127000" cy="41275"/>
            </a:xfrm>
            <a:custGeom>
              <a:gdLst>
                <a:gd name="T0" fmla="*/ 14 w 30"/>
                <a:gd name="T1" fmla="*/ 0 h 10"/>
                <a:gd name="T2" fmla="*/ 13 w 30"/>
                <a:gd name="T3" fmla="*/ 0 h 10"/>
                <a:gd name="T4" fmla="*/ 6 w 30"/>
                <a:gd name="T5" fmla="*/ 1 h 10"/>
                <a:gd name="T6" fmla="*/ 0 w 30"/>
                <a:gd name="T7" fmla="*/ 3 h 10"/>
                <a:gd name="T8" fmla="*/ 2 w 30"/>
                <a:gd name="T9" fmla="*/ 8 h 10"/>
                <a:gd name="T10" fmla="*/ 3 w 30"/>
                <a:gd name="T11" fmla="*/ 8 h 10"/>
                <a:gd name="T12" fmla="*/ 10 w 30"/>
                <a:gd name="T13" fmla="*/ 6 h 10"/>
                <a:gd name="T14" fmla="*/ 14 w 30"/>
                <a:gd name="T15" fmla="*/ 6 h 10"/>
                <a:gd name="T16" fmla="*/ 17 w 30"/>
                <a:gd name="T17" fmla="*/ 8 h 10"/>
                <a:gd name="T18" fmla="*/ 25 w 30"/>
                <a:gd name="T19" fmla="*/ 10 h 10"/>
                <a:gd name="T20" fmla="*/ 25 w 30"/>
                <a:gd name="T21" fmla="*/ 10 h 10"/>
                <a:gd name="T22" fmla="*/ 29 w 30"/>
                <a:gd name="T23" fmla="*/ 5 h 10"/>
                <a:gd name="T24" fmla="*/ 30 w 30"/>
                <a:gd name="T25" fmla="*/ 4 h 10"/>
                <a:gd name="T26" fmla="*/ 28 w 30"/>
                <a:gd name="T27" fmla="*/ 1 h 10"/>
                <a:gd name="T28" fmla="*/ 22 w 30"/>
                <a:gd name="T29" fmla="*/ 1 h 10"/>
                <a:gd name="T30" fmla="*/ 14 w 30"/>
                <a:gd name="T31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0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1"/>
                    <a:pt x="11" y="0"/>
                    <a:pt x="6" y="1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6" y="6"/>
                    <a:pt x="8" y="7"/>
                    <a:pt x="10" y="6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6" y="7"/>
                    <a:pt x="17" y="8"/>
                  </a:cubicBezTo>
                  <a:cubicBezTo>
                    <a:pt x="21" y="10"/>
                    <a:pt x="24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8" name="Freeform 344"/>
            <p:cNvSpPr/>
            <p:nvPr/>
          </p:nvSpPr>
          <p:spPr bwMode="auto">
            <a:xfrm>
              <a:off x="963613" y="-11456988"/>
              <a:ext cx="127000" cy="66675"/>
            </a:xfrm>
            <a:custGeom>
              <a:gdLst>
                <a:gd name="T0" fmla="*/ 12 w 30"/>
                <a:gd name="T1" fmla="*/ 0 h 16"/>
                <a:gd name="T2" fmla="*/ 10 w 30"/>
                <a:gd name="T3" fmla="*/ 2 h 16"/>
                <a:gd name="T4" fmla="*/ 6 w 30"/>
                <a:gd name="T5" fmla="*/ 7 h 16"/>
                <a:gd name="T6" fmla="*/ 0 w 30"/>
                <a:gd name="T7" fmla="*/ 13 h 16"/>
                <a:gd name="T8" fmla="*/ 7 w 30"/>
                <a:gd name="T9" fmla="*/ 15 h 16"/>
                <a:gd name="T10" fmla="*/ 7 w 30"/>
                <a:gd name="T11" fmla="*/ 15 h 16"/>
                <a:gd name="T12" fmla="*/ 10 w 30"/>
                <a:gd name="T13" fmla="*/ 15 h 16"/>
                <a:gd name="T14" fmla="*/ 13 w 30"/>
                <a:gd name="T15" fmla="*/ 15 h 16"/>
                <a:gd name="T16" fmla="*/ 18 w 30"/>
                <a:gd name="T17" fmla="*/ 15 h 16"/>
                <a:gd name="T18" fmla="*/ 20 w 30"/>
                <a:gd name="T19" fmla="*/ 16 h 16"/>
                <a:gd name="T20" fmla="*/ 28 w 30"/>
                <a:gd name="T21" fmla="*/ 11 h 16"/>
                <a:gd name="T22" fmla="*/ 26 w 30"/>
                <a:gd name="T23" fmla="*/ 3 h 16"/>
                <a:gd name="T24" fmla="*/ 15 w 30"/>
                <a:gd name="T25" fmla="*/ 0 h 16"/>
                <a:gd name="T26" fmla="*/ 12 w 30"/>
                <a:gd name="T27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9" y="0"/>
                    <a:pt x="10" y="2"/>
                    <a:pt x="10" y="2"/>
                  </a:cubicBezTo>
                  <a:cubicBezTo>
                    <a:pt x="10" y="2"/>
                    <a:pt x="9" y="6"/>
                    <a:pt x="6" y="7"/>
                  </a:cubicBezTo>
                  <a:cubicBezTo>
                    <a:pt x="4" y="8"/>
                    <a:pt x="3" y="9"/>
                    <a:pt x="0" y="13"/>
                  </a:cubicBezTo>
                  <a:cubicBezTo>
                    <a:pt x="0" y="13"/>
                    <a:pt x="0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19" y="15"/>
                    <a:pt x="19" y="16"/>
                    <a:pt x="20" y="16"/>
                  </a:cubicBezTo>
                  <a:cubicBezTo>
                    <a:pt x="21" y="16"/>
                    <a:pt x="24" y="15"/>
                    <a:pt x="28" y="11"/>
                  </a:cubicBezTo>
                  <a:cubicBezTo>
                    <a:pt x="30" y="9"/>
                    <a:pt x="29" y="8"/>
                    <a:pt x="26" y="3"/>
                  </a:cubicBezTo>
                  <a:cubicBezTo>
                    <a:pt x="24" y="2"/>
                    <a:pt x="23" y="2"/>
                    <a:pt x="15" y="0"/>
                  </a:cubicBezTo>
                  <a:cubicBezTo>
                    <a:pt x="14" y="0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9" name="Freeform 345"/>
            <p:cNvSpPr>
              <a:spLocks noEditPoints="1"/>
            </p:cNvSpPr>
            <p:nvPr/>
          </p:nvSpPr>
          <p:spPr bwMode="auto">
            <a:xfrm>
              <a:off x="1225550" y="-11491913"/>
              <a:ext cx="446088" cy="182563"/>
            </a:xfrm>
            <a:custGeom>
              <a:gdLst>
                <a:gd name="T0" fmla="*/ 57 w 105"/>
                <a:gd name="T1" fmla="*/ 6 h 43"/>
                <a:gd name="T2" fmla="*/ 55 w 105"/>
                <a:gd name="T3" fmla="*/ 7 h 43"/>
                <a:gd name="T4" fmla="*/ 54 w 105"/>
                <a:gd name="T5" fmla="*/ 8 h 43"/>
                <a:gd name="T6" fmla="*/ 55 w 105"/>
                <a:gd name="T7" fmla="*/ 7 h 43"/>
                <a:gd name="T8" fmla="*/ 55 w 105"/>
                <a:gd name="T9" fmla="*/ 7 h 43"/>
                <a:gd name="T10" fmla="*/ 57 w 105"/>
                <a:gd name="T11" fmla="*/ 6 h 43"/>
                <a:gd name="T12" fmla="*/ 36 w 105"/>
                <a:gd name="T13" fmla="*/ 0 h 43"/>
                <a:gd name="T14" fmla="*/ 34 w 105"/>
                <a:gd name="T15" fmla="*/ 2 h 43"/>
                <a:gd name="T16" fmla="*/ 34 w 105"/>
                <a:gd name="T17" fmla="*/ 8 h 43"/>
                <a:gd name="T18" fmla="*/ 32 w 105"/>
                <a:gd name="T19" fmla="*/ 8 h 43"/>
                <a:gd name="T20" fmla="*/ 25 w 105"/>
                <a:gd name="T21" fmla="*/ 4 h 43"/>
                <a:gd name="T22" fmla="*/ 15 w 105"/>
                <a:gd name="T23" fmla="*/ 1 h 43"/>
                <a:gd name="T24" fmla="*/ 14 w 105"/>
                <a:gd name="T25" fmla="*/ 0 h 43"/>
                <a:gd name="T26" fmla="*/ 10 w 105"/>
                <a:gd name="T27" fmla="*/ 2 h 43"/>
                <a:gd name="T28" fmla="*/ 7 w 105"/>
                <a:gd name="T29" fmla="*/ 1 h 43"/>
                <a:gd name="T30" fmla="*/ 3 w 105"/>
                <a:gd name="T31" fmla="*/ 4 h 43"/>
                <a:gd name="T32" fmla="*/ 5 w 105"/>
                <a:gd name="T33" fmla="*/ 11 h 43"/>
                <a:gd name="T34" fmla="*/ 14 w 105"/>
                <a:gd name="T35" fmla="*/ 14 h 43"/>
                <a:gd name="T36" fmla="*/ 16 w 105"/>
                <a:gd name="T37" fmla="*/ 19 h 43"/>
                <a:gd name="T38" fmla="*/ 16 w 105"/>
                <a:gd name="T39" fmla="*/ 26 h 43"/>
                <a:gd name="T40" fmla="*/ 25 w 105"/>
                <a:gd name="T41" fmla="*/ 29 h 43"/>
                <a:gd name="T42" fmla="*/ 28 w 105"/>
                <a:gd name="T43" fmla="*/ 27 h 43"/>
                <a:gd name="T44" fmla="*/ 35 w 105"/>
                <a:gd name="T45" fmla="*/ 22 h 43"/>
                <a:gd name="T46" fmla="*/ 40 w 105"/>
                <a:gd name="T47" fmla="*/ 18 h 43"/>
                <a:gd name="T48" fmla="*/ 42 w 105"/>
                <a:gd name="T49" fmla="*/ 19 h 43"/>
                <a:gd name="T50" fmla="*/ 44 w 105"/>
                <a:gd name="T51" fmla="*/ 26 h 43"/>
                <a:gd name="T52" fmla="*/ 53 w 105"/>
                <a:gd name="T53" fmla="*/ 22 h 43"/>
                <a:gd name="T54" fmla="*/ 63 w 105"/>
                <a:gd name="T55" fmla="*/ 23 h 43"/>
                <a:gd name="T56" fmla="*/ 70 w 105"/>
                <a:gd name="T57" fmla="*/ 27 h 43"/>
                <a:gd name="T58" fmla="*/ 77 w 105"/>
                <a:gd name="T59" fmla="*/ 31 h 43"/>
                <a:gd name="T60" fmla="*/ 81 w 105"/>
                <a:gd name="T61" fmla="*/ 36 h 43"/>
                <a:gd name="T62" fmla="*/ 85 w 105"/>
                <a:gd name="T63" fmla="*/ 40 h 43"/>
                <a:gd name="T64" fmla="*/ 91 w 105"/>
                <a:gd name="T65" fmla="*/ 43 h 43"/>
                <a:gd name="T66" fmla="*/ 91 w 105"/>
                <a:gd name="T67" fmla="*/ 43 h 43"/>
                <a:gd name="T68" fmla="*/ 100 w 105"/>
                <a:gd name="T69" fmla="*/ 42 h 43"/>
                <a:gd name="T70" fmla="*/ 103 w 105"/>
                <a:gd name="T71" fmla="*/ 34 h 43"/>
                <a:gd name="T72" fmla="*/ 102 w 105"/>
                <a:gd name="T73" fmla="*/ 29 h 43"/>
                <a:gd name="T74" fmla="*/ 96 w 105"/>
                <a:gd name="T75" fmla="*/ 22 h 43"/>
                <a:gd name="T76" fmla="*/ 85 w 105"/>
                <a:gd name="T77" fmla="*/ 19 h 43"/>
                <a:gd name="T78" fmla="*/ 77 w 105"/>
                <a:gd name="T79" fmla="*/ 14 h 43"/>
                <a:gd name="T80" fmla="*/ 70 w 105"/>
                <a:gd name="T81" fmla="*/ 10 h 43"/>
                <a:gd name="T82" fmla="*/ 64 w 105"/>
                <a:gd name="T83" fmla="*/ 8 h 43"/>
                <a:gd name="T84" fmla="*/ 56 w 105"/>
                <a:gd name="T85" fmla="*/ 7 h 43"/>
                <a:gd name="T86" fmla="*/ 55 w 105"/>
                <a:gd name="T87" fmla="*/ 7 h 43"/>
                <a:gd name="T88" fmla="*/ 55 w 105"/>
                <a:gd name="T89" fmla="*/ 7 h 43"/>
                <a:gd name="T90" fmla="*/ 48 w 105"/>
                <a:gd name="T91" fmla="*/ 11 h 43"/>
                <a:gd name="T92" fmla="*/ 46 w 105"/>
                <a:gd name="T93" fmla="*/ 5 h 43"/>
                <a:gd name="T94" fmla="*/ 42 w 105"/>
                <a:gd name="T95" fmla="*/ 2 h 43"/>
                <a:gd name="T96" fmla="*/ 36 w 105"/>
                <a:gd name="T97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43">
                  <a:moveTo>
                    <a:pt x="57" y="6"/>
                  </a:moveTo>
                  <a:cubicBezTo>
                    <a:pt x="57" y="6"/>
                    <a:pt x="56" y="6"/>
                    <a:pt x="55" y="7"/>
                  </a:cubicBez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8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7" y="6"/>
                    <a:pt x="57" y="6"/>
                    <a:pt x="57" y="6"/>
                  </a:cubicBezTo>
                  <a:moveTo>
                    <a:pt x="36" y="0"/>
                  </a:moveTo>
                  <a:cubicBezTo>
                    <a:pt x="35" y="0"/>
                    <a:pt x="35" y="1"/>
                    <a:pt x="34" y="2"/>
                  </a:cubicBezTo>
                  <a:cubicBezTo>
                    <a:pt x="34" y="5"/>
                    <a:pt x="37" y="7"/>
                    <a:pt x="34" y="8"/>
                  </a:cubicBezTo>
                  <a:cubicBezTo>
                    <a:pt x="33" y="8"/>
                    <a:pt x="32" y="8"/>
                    <a:pt x="32" y="8"/>
                  </a:cubicBezTo>
                  <a:cubicBezTo>
                    <a:pt x="27" y="8"/>
                    <a:pt x="25" y="4"/>
                    <a:pt x="25" y="4"/>
                  </a:cubicBezTo>
                  <a:cubicBezTo>
                    <a:pt x="21" y="1"/>
                    <a:pt x="17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5" y="1"/>
                    <a:pt x="3" y="2"/>
                    <a:pt x="3" y="4"/>
                  </a:cubicBezTo>
                  <a:cubicBezTo>
                    <a:pt x="3" y="7"/>
                    <a:pt x="0" y="10"/>
                    <a:pt x="5" y="11"/>
                  </a:cubicBezTo>
                  <a:cubicBezTo>
                    <a:pt x="10" y="12"/>
                    <a:pt x="11" y="12"/>
                    <a:pt x="14" y="14"/>
                  </a:cubicBezTo>
                  <a:cubicBezTo>
                    <a:pt x="18" y="17"/>
                    <a:pt x="18" y="17"/>
                    <a:pt x="16" y="19"/>
                  </a:cubicBezTo>
                  <a:cubicBezTo>
                    <a:pt x="13" y="23"/>
                    <a:pt x="13" y="24"/>
                    <a:pt x="16" y="26"/>
                  </a:cubicBezTo>
                  <a:cubicBezTo>
                    <a:pt x="19" y="28"/>
                    <a:pt x="22" y="29"/>
                    <a:pt x="25" y="29"/>
                  </a:cubicBezTo>
                  <a:cubicBezTo>
                    <a:pt x="26" y="29"/>
                    <a:pt x="28" y="29"/>
                    <a:pt x="28" y="27"/>
                  </a:cubicBezTo>
                  <a:cubicBezTo>
                    <a:pt x="31" y="24"/>
                    <a:pt x="33" y="25"/>
                    <a:pt x="35" y="22"/>
                  </a:cubicBezTo>
                  <a:cubicBezTo>
                    <a:pt x="37" y="20"/>
                    <a:pt x="39" y="18"/>
                    <a:pt x="40" y="18"/>
                  </a:cubicBezTo>
                  <a:cubicBezTo>
                    <a:pt x="41" y="18"/>
                    <a:pt x="42" y="18"/>
                    <a:pt x="42" y="19"/>
                  </a:cubicBezTo>
                  <a:cubicBezTo>
                    <a:pt x="44" y="23"/>
                    <a:pt x="43" y="26"/>
                    <a:pt x="44" y="26"/>
                  </a:cubicBezTo>
                  <a:cubicBezTo>
                    <a:pt x="53" y="26"/>
                    <a:pt x="53" y="22"/>
                    <a:pt x="53" y="22"/>
                  </a:cubicBezTo>
                  <a:cubicBezTo>
                    <a:pt x="53" y="22"/>
                    <a:pt x="60" y="23"/>
                    <a:pt x="63" y="23"/>
                  </a:cubicBezTo>
                  <a:cubicBezTo>
                    <a:pt x="66" y="24"/>
                    <a:pt x="66" y="26"/>
                    <a:pt x="70" y="27"/>
                  </a:cubicBezTo>
                  <a:cubicBezTo>
                    <a:pt x="75" y="29"/>
                    <a:pt x="75" y="28"/>
                    <a:pt x="77" y="31"/>
                  </a:cubicBezTo>
                  <a:cubicBezTo>
                    <a:pt x="79" y="34"/>
                    <a:pt x="78" y="33"/>
                    <a:pt x="81" y="36"/>
                  </a:cubicBezTo>
                  <a:cubicBezTo>
                    <a:pt x="83" y="38"/>
                    <a:pt x="83" y="38"/>
                    <a:pt x="85" y="40"/>
                  </a:cubicBezTo>
                  <a:cubicBezTo>
                    <a:pt x="87" y="42"/>
                    <a:pt x="89" y="43"/>
                    <a:pt x="91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8" y="43"/>
                    <a:pt x="100" y="42"/>
                    <a:pt x="100" y="42"/>
                  </a:cubicBezTo>
                  <a:cubicBezTo>
                    <a:pt x="100" y="42"/>
                    <a:pt x="103" y="36"/>
                    <a:pt x="103" y="34"/>
                  </a:cubicBezTo>
                  <a:cubicBezTo>
                    <a:pt x="103" y="32"/>
                    <a:pt x="105" y="34"/>
                    <a:pt x="102" y="29"/>
                  </a:cubicBezTo>
                  <a:cubicBezTo>
                    <a:pt x="99" y="25"/>
                    <a:pt x="99" y="23"/>
                    <a:pt x="96" y="22"/>
                  </a:cubicBezTo>
                  <a:cubicBezTo>
                    <a:pt x="88" y="19"/>
                    <a:pt x="87" y="20"/>
                    <a:pt x="85" y="19"/>
                  </a:cubicBezTo>
                  <a:cubicBezTo>
                    <a:pt x="79" y="17"/>
                    <a:pt x="78" y="17"/>
                    <a:pt x="77" y="14"/>
                  </a:cubicBezTo>
                  <a:cubicBezTo>
                    <a:pt x="76" y="12"/>
                    <a:pt x="73" y="12"/>
                    <a:pt x="70" y="10"/>
                  </a:cubicBezTo>
                  <a:cubicBezTo>
                    <a:pt x="68" y="9"/>
                    <a:pt x="66" y="9"/>
                    <a:pt x="64" y="8"/>
                  </a:cubicBezTo>
                  <a:cubicBezTo>
                    <a:pt x="57" y="8"/>
                    <a:pt x="57" y="7"/>
                    <a:pt x="56" y="7"/>
                  </a:cubicBezTo>
                  <a:cubicBezTo>
                    <a:pt x="56" y="7"/>
                    <a:pt x="56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9" y="8"/>
                    <a:pt x="46" y="5"/>
                  </a:cubicBezTo>
                  <a:cubicBezTo>
                    <a:pt x="44" y="3"/>
                    <a:pt x="47" y="2"/>
                    <a:pt x="42" y="2"/>
                  </a:cubicBezTo>
                  <a:cubicBezTo>
                    <a:pt x="38" y="1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0" name="Freeform 346"/>
            <p:cNvSpPr>
              <a:spLocks noEditPoints="1"/>
            </p:cNvSpPr>
            <p:nvPr/>
          </p:nvSpPr>
          <p:spPr bwMode="auto">
            <a:xfrm>
              <a:off x="1692275" y="-11474451"/>
              <a:ext cx="228600" cy="173038"/>
            </a:xfrm>
            <a:custGeom>
              <a:gdLst>
                <a:gd name="T0" fmla="*/ 15 w 54"/>
                <a:gd name="T1" fmla="*/ 29 h 41"/>
                <a:gd name="T2" fmla="*/ 15 w 54"/>
                <a:gd name="T3" fmla="*/ 29 h 41"/>
                <a:gd name="T4" fmla="*/ 15 w 54"/>
                <a:gd name="T5" fmla="*/ 29 h 41"/>
                <a:gd name="T6" fmla="*/ 15 w 54"/>
                <a:gd name="T7" fmla="*/ 29 h 41"/>
                <a:gd name="T8" fmla="*/ 6 w 54"/>
                <a:gd name="T9" fmla="*/ 0 h 41"/>
                <a:gd name="T10" fmla="*/ 5 w 54"/>
                <a:gd name="T11" fmla="*/ 2 h 41"/>
                <a:gd name="T12" fmla="*/ 3 w 54"/>
                <a:gd name="T13" fmla="*/ 12 h 41"/>
                <a:gd name="T14" fmla="*/ 1 w 54"/>
                <a:gd name="T15" fmla="*/ 20 h 41"/>
                <a:gd name="T16" fmla="*/ 3 w 54"/>
                <a:gd name="T17" fmla="*/ 26 h 41"/>
                <a:gd name="T18" fmla="*/ 13 w 54"/>
                <a:gd name="T19" fmla="*/ 26 h 41"/>
                <a:gd name="T20" fmla="*/ 9 w 54"/>
                <a:gd name="T21" fmla="*/ 26 h 41"/>
                <a:gd name="T22" fmla="*/ 11 w 54"/>
                <a:gd name="T23" fmla="*/ 26 h 41"/>
                <a:gd name="T24" fmla="*/ 24 w 54"/>
                <a:gd name="T25" fmla="*/ 26 h 41"/>
                <a:gd name="T26" fmla="*/ 24 w 54"/>
                <a:gd name="T27" fmla="*/ 26 h 41"/>
                <a:gd name="T28" fmla="*/ 24 w 54"/>
                <a:gd name="T29" fmla="*/ 26 h 41"/>
                <a:gd name="T30" fmla="*/ 19 w 54"/>
                <a:gd name="T31" fmla="*/ 30 h 41"/>
                <a:gd name="T32" fmla="*/ 17 w 54"/>
                <a:gd name="T33" fmla="*/ 30 h 41"/>
                <a:gd name="T34" fmla="*/ 15 w 54"/>
                <a:gd name="T35" fmla="*/ 29 h 41"/>
                <a:gd name="T36" fmla="*/ 21 w 54"/>
                <a:gd name="T37" fmla="*/ 35 h 41"/>
                <a:gd name="T38" fmla="*/ 26 w 54"/>
                <a:gd name="T39" fmla="*/ 41 h 41"/>
                <a:gd name="T40" fmla="*/ 34 w 54"/>
                <a:gd name="T41" fmla="*/ 37 h 41"/>
                <a:gd name="T42" fmla="*/ 44 w 54"/>
                <a:gd name="T43" fmla="*/ 33 h 41"/>
                <a:gd name="T44" fmla="*/ 51 w 54"/>
                <a:gd name="T45" fmla="*/ 32 h 41"/>
                <a:gd name="T46" fmla="*/ 51 w 54"/>
                <a:gd name="T47" fmla="*/ 26 h 41"/>
                <a:gd name="T48" fmla="*/ 45 w 54"/>
                <a:gd name="T49" fmla="*/ 18 h 41"/>
                <a:gd name="T50" fmla="*/ 43 w 54"/>
                <a:gd name="T51" fmla="*/ 18 h 41"/>
                <a:gd name="T52" fmla="*/ 37 w 54"/>
                <a:gd name="T53" fmla="*/ 19 h 41"/>
                <a:gd name="T54" fmla="*/ 34 w 54"/>
                <a:gd name="T55" fmla="*/ 13 h 41"/>
                <a:gd name="T56" fmla="*/ 26 w 54"/>
                <a:gd name="T57" fmla="*/ 12 h 41"/>
                <a:gd name="T58" fmla="*/ 18 w 54"/>
                <a:gd name="T59" fmla="*/ 9 h 41"/>
                <a:gd name="T60" fmla="*/ 13 w 54"/>
                <a:gd name="T61" fmla="*/ 5 h 41"/>
                <a:gd name="T62" fmla="*/ 6 w 54"/>
                <a:gd name="T63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41">
                  <a:moveTo>
                    <a:pt x="15" y="29"/>
                  </a:moveTo>
                  <a:cubicBezTo>
                    <a:pt x="14" y="29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moveTo>
                    <a:pt x="6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3" y="8"/>
                    <a:pt x="2" y="9"/>
                    <a:pt x="3" y="12"/>
                  </a:cubicBezTo>
                  <a:cubicBezTo>
                    <a:pt x="3" y="15"/>
                    <a:pt x="1" y="18"/>
                    <a:pt x="1" y="20"/>
                  </a:cubicBezTo>
                  <a:cubicBezTo>
                    <a:pt x="1" y="22"/>
                    <a:pt x="0" y="26"/>
                    <a:pt x="3" y="26"/>
                  </a:cubicBezTo>
                  <a:cubicBezTo>
                    <a:pt x="7" y="26"/>
                    <a:pt x="13" y="26"/>
                    <a:pt x="13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11" y="26"/>
                  </a:cubicBezTo>
                  <a:cubicBezTo>
                    <a:pt x="16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3" y="30"/>
                    <a:pt x="19" y="30"/>
                  </a:cubicBezTo>
                  <a:cubicBezTo>
                    <a:pt x="19" y="30"/>
                    <a:pt x="18" y="30"/>
                    <a:pt x="17" y="30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17" y="31"/>
                    <a:pt x="19" y="34"/>
                    <a:pt x="21" y="35"/>
                  </a:cubicBezTo>
                  <a:cubicBezTo>
                    <a:pt x="23" y="37"/>
                    <a:pt x="25" y="41"/>
                    <a:pt x="26" y="41"/>
                  </a:cubicBezTo>
                  <a:cubicBezTo>
                    <a:pt x="28" y="41"/>
                    <a:pt x="32" y="39"/>
                    <a:pt x="34" y="37"/>
                  </a:cubicBezTo>
                  <a:cubicBezTo>
                    <a:pt x="39" y="34"/>
                    <a:pt x="40" y="33"/>
                    <a:pt x="44" y="33"/>
                  </a:cubicBezTo>
                  <a:cubicBezTo>
                    <a:pt x="47" y="33"/>
                    <a:pt x="51" y="32"/>
                    <a:pt x="51" y="32"/>
                  </a:cubicBezTo>
                  <a:cubicBezTo>
                    <a:pt x="51" y="32"/>
                    <a:pt x="54" y="29"/>
                    <a:pt x="51" y="26"/>
                  </a:cubicBezTo>
                  <a:cubicBezTo>
                    <a:pt x="45" y="21"/>
                    <a:pt x="45" y="18"/>
                    <a:pt x="45" y="18"/>
                  </a:cubicBezTo>
                  <a:cubicBezTo>
                    <a:pt x="44" y="18"/>
                    <a:pt x="44" y="18"/>
                    <a:pt x="43" y="18"/>
                  </a:cubicBezTo>
                  <a:cubicBezTo>
                    <a:pt x="39" y="18"/>
                    <a:pt x="37" y="19"/>
                    <a:pt x="37" y="19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29" y="12"/>
                    <a:pt x="26" y="12"/>
                  </a:cubicBezTo>
                  <a:cubicBezTo>
                    <a:pt x="23" y="12"/>
                    <a:pt x="21" y="11"/>
                    <a:pt x="18" y="9"/>
                  </a:cubicBezTo>
                  <a:cubicBezTo>
                    <a:pt x="16" y="8"/>
                    <a:pt x="14" y="5"/>
                    <a:pt x="13" y="5"/>
                  </a:cubicBezTo>
                  <a:cubicBezTo>
                    <a:pt x="7" y="3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1" name="Freeform 347"/>
            <p:cNvSpPr/>
            <p:nvPr/>
          </p:nvSpPr>
          <p:spPr bwMode="auto">
            <a:xfrm>
              <a:off x="1824038" y="-11334751"/>
              <a:ext cx="206375" cy="55563"/>
            </a:xfrm>
            <a:custGeom>
              <a:gdLst>
                <a:gd name="T0" fmla="*/ 46 w 49"/>
                <a:gd name="T1" fmla="*/ 0 h 13"/>
                <a:gd name="T2" fmla="*/ 43 w 49"/>
                <a:gd name="T3" fmla="*/ 0 h 13"/>
                <a:gd name="T4" fmla="*/ 34 w 49"/>
                <a:gd name="T5" fmla="*/ 1 h 13"/>
                <a:gd name="T6" fmla="*/ 34 w 49"/>
                <a:gd name="T7" fmla="*/ 1 h 13"/>
                <a:gd name="T8" fmla="*/ 25 w 49"/>
                <a:gd name="T9" fmla="*/ 0 h 13"/>
                <a:gd name="T10" fmla="*/ 23 w 49"/>
                <a:gd name="T11" fmla="*/ 0 h 13"/>
                <a:gd name="T12" fmla="*/ 11 w 49"/>
                <a:gd name="T13" fmla="*/ 3 h 13"/>
                <a:gd name="T14" fmla="*/ 2 w 49"/>
                <a:gd name="T15" fmla="*/ 8 h 13"/>
                <a:gd name="T16" fmla="*/ 4 w 49"/>
                <a:gd name="T17" fmla="*/ 10 h 13"/>
                <a:gd name="T18" fmla="*/ 4 w 49"/>
                <a:gd name="T19" fmla="*/ 10 h 13"/>
                <a:gd name="T20" fmla="*/ 11 w 49"/>
                <a:gd name="T21" fmla="*/ 10 h 13"/>
                <a:gd name="T22" fmla="*/ 19 w 49"/>
                <a:gd name="T23" fmla="*/ 11 h 13"/>
                <a:gd name="T24" fmla="*/ 27 w 49"/>
                <a:gd name="T25" fmla="*/ 12 h 13"/>
                <a:gd name="T26" fmla="*/ 33 w 49"/>
                <a:gd name="T27" fmla="*/ 13 h 13"/>
                <a:gd name="T28" fmla="*/ 35 w 49"/>
                <a:gd name="T29" fmla="*/ 13 h 13"/>
                <a:gd name="T30" fmla="*/ 42 w 49"/>
                <a:gd name="T31" fmla="*/ 11 h 13"/>
                <a:gd name="T32" fmla="*/ 49 w 49"/>
                <a:gd name="T33" fmla="*/ 2 h 13"/>
                <a:gd name="T34" fmla="*/ 46 w 49"/>
                <a:gd name="T35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3">
                  <a:moveTo>
                    <a:pt x="46" y="0"/>
                  </a:moveTo>
                  <a:cubicBezTo>
                    <a:pt x="46" y="0"/>
                    <a:pt x="45" y="0"/>
                    <a:pt x="43" y="0"/>
                  </a:cubicBezTo>
                  <a:cubicBezTo>
                    <a:pt x="39" y="0"/>
                    <a:pt x="36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4" y="3"/>
                    <a:pt x="13" y="3"/>
                    <a:pt x="11" y="3"/>
                  </a:cubicBezTo>
                  <a:cubicBezTo>
                    <a:pt x="4" y="7"/>
                    <a:pt x="0" y="6"/>
                    <a:pt x="2" y="8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8" y="10"/>
                    <a:pt x="11" y="10"/>
                  </a:cubicBezTo>
                  <a:cubicBezTo>
                    <a:pt x="14" y="10"/>
                    <a:pt x="16" y="11"/>
                    <a:pt x="19" y="11"/>
                  </a:cubicBezTo>
                  <a:cubicBezTo>
                    <a:pt x="22" y="12"/>
                    <a:pt x="24" y="11"/>
                    <a:pt x="27" y="12"/>
                  </a:cubicBezTo>
                  <a:cubicBezTo>
                    <a:pt x="29" y="13"/>
                    <a:pt x="31" y="13"/>
                    <a:pt x="33" y="13"/>
                  </a:cubicBezTo>
                  <a:cubicBezTo>
                    <a:pt x="34" y="13"/>
                    <a:pt x="34" y="13"/>
                    <a:pt x="35" y="13"/>
                  </a:cubicBezTo>
                  <a:cubicBezTo>
                    <a:pt x="38" y="13"/>
                    <a:pt x="41" y="12"/>
                    <a:pt x="42" y="11"/>
                  </a:cubicBezTo>
                  <a:cubicBezTo>
                    <a:pt x="49" y="7"/>
                    <a:pt x="49" y="2"/>
                    <a:pt x="49" y="2"/>
                  </a:cubicBezTo>
                  <a:cubicBezTo>
                    <a:pt x="47" y="0"/>
                    <a:pt x="47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2" name="Freeform 348"/>
            <p:cNvSpPr/>
            <p:nvPr/>
          </p:nvSpPr>
          <p:spPr bwMode="auto">
            <a:xfrm>
              <a:off x="1811338" y="-11245851"/>
              <a:ext cx="973138" cy="279400"/>
            </a:xfrm>
            <a:custGeom>
              <a:gdLst>
                <a:gd name="T0" fmla="*/ 14 w 230"/>
                <a:gd name="T1" fmla="*/ 0 h 66"/>
                <a:gd name="T2" fmla="*/ 2 w 230"/>
                <a:gd name="T3" fmla="*/ 7 h 66"/>
                <a:gd name="T4" fmla="*/ 17 w 230"/>
                <a:gd name="T5" fmla="*/ 15 h 66"/>
                <a:gd name="T6" fmla="*/ 31 w 230"/>
                <a:gd name="T7" fmla="*/ 21 h 66"/>
                <a:gd name="T8" fmla="*/ 44 w 230"/>
                <a:gd name="T9" fmla="*/ 16 h 66"/>
                <a:gd name="T10" fmla="*/ 53 w 230"/>
                <a:gd name="T11" fmla="*/ 21 h 66"/>
                <a:gd name="T12" fmla="*/ 64 w 230"/>
                <a:gd name="T13" fmla="*/ 31 h 66"/>
                <a:gd name="T14" fmla="*/ 62 w 230"/>
                <a:gd name="T15" fmla="*/ 44 h 66"/>
                <a:gd name="T16" fmla="*/ 61 w 230"/>
                <a:gd name="T17" fmla="*/ 60 h 66"/>
                <a:gd name="T18" fmla="*/ 65 w 230"/>
                <a:gd name="T19" fmla="*/ 65 h 66"/>
                <a:gd name="T20" fmla="*/ 80 w 230"/>
                <a:gd name="T21" fmla="*/ 62 h 66"/>
                <a:gd name="T22" fmla="*/ 87 w 230"/>
                <a:gd name="T23" fmla="*/ 64 h 66"/>
                <a:gd name="T24" fmla="*/ 97 w 230"/>
                <a:gd name="T25" fmla="*/ 58 h 66"/>
                <a:gd name="T26" fmla="*/ 101 w 230"/>
                <a:gd name="T27" fmla="*/ 56 h 66"/>
                <a:gd name="T28" fmla="*/ 100 w 230"/>
                <a:gd name="T29" fmla="*/ 57 h 66"/>
                <a:gd name="T30" fmla="*/ 117 w 230"/>
                <a:gd name="T31" fmla="*/ 66 h 66"/>
                <a:gd name="T32" fmla="*/ 128 w 230"/>
                <a:gd name="T33" fmla="*/ 64 h 66"/>
                <a:gd name="T34" fmla="*/ 142 w 230"/>
                <a:gd name="T35" fmla="*/ 63 h 66"/>
                <a:gd name="T36" fmla="*/ 150 w 230"/>
                <a:gd name="T37" fmla="*/ 63 h 66"/>
                <a:gd name="T38" fmla="*/ 169 w 230"/>
                <a:gd name="T39" fmla="*/ 63 h 66"/>
                <a:gd name="T40" fmla="*/ 179 w 230"/>
                <a:gd name="T41" fmla="*/ 58 h 66"/>
                <a:gd name="T42" fmla="*/ 189 w 230"/>
                <a:gd name="T43" fmla="*/ 62 h 66"/>
                <a:gd name="T44" fmla="*/ 198 w 230"/>
                <a:gd name="T45" fmla="*/ 61 h 66"/>
                <a:gd name="T46" fmla="*/ 217 w 230"/>
                <a:gd name="T47" fmla="*/ 60 h 66"/>
                <a:gd name="T48" fmla="*/ 222 w 230"/>
                <a:gd name="T49" fmla="*/ 49 h 66"/>
                <a:gd name="T50" fmla="*/ 228 w 230"/>
                <a:gd name="T51" fmla="*/ 40 h 66"/>
                <a:gd name="T52" fmla="*/ 204 w 230"/>
                <a:gd name="T53" fmla="*/ 34 h 66"/>
                <a:gd name="T54" fmla="*/ 194 w 230"/>
                <a:gd name="T55" fmla="*/ 26 h 66"/>
                <a:gd name="T56" fmla="*/ 179 w 230"/>
                <a:gd name="T57" fmla="*/ 30 h 66"/>
                <a:gd name="T58" fmla="*/ 167 w 230"/>
                <a:gd name="T59" fmla="*/ 30 h 66"/>
                <a:gd name="T60" fmla="*/ 159 w 230"/>
                <a:gd name="T61" fmla="*/ 29 h 66"/>
                <a:gd name="T62" fmla="*/ 142 w 230"/>
                <a:gd name="T63" fmla="*/ 34 h 66"/>
                <a:gd name="T64" fmla="*/ 134 w 230"/>
                <a:gd name="T65" fmla="*/ 33 h 66"/>
                <a:gd name="T66" fmla="*/ 123 w 230"/>
                <a:gd name="T67" fmla="*/ 38 h 66"/>
                <a:gd name="T68" fmla="*/ 118 w 230"/>
                <a:gd name="T69" fmla="*/ 37 h 66"/>
                <a:gd name="T70" fmla="*/ 117 w 230"/>
                <a:gd name="T71" fmla="*/ 37 h 66"/>
                <a:gd name="T72" fmla="*/ 105 w 230"/>
                <a:gd name="T73" fmla="*/ 34 h 66"/>
                <a:gd name="T74" fmla="*/ 98 w 230"/>
                <a:gd name="T75" fmla="*/ 36 h 66"/>
                <a:gd name="T76" fmla="*/ 89 w 230"/>
                <a:gd name="T77" fmla="*/ 26 h 66"/>
                <a:gd name="T78" fmla="*/ 87 w 230"/>
                <a:gd name="T79" fmla="*/ 15 h 66"/>
                <a:gd name="T80" fmla="*/ 85 w 230"/>
                <a:gd name="T81" fmla="*/ 15 h 66"/>
                <a:gd name="T82" fmla="*/ 80 w 230"/>
                <a:gd name="T83" fmla="*/ 14 h 66"/>
                <a:gd name="T84" fmla="*/ 66 w 230"/>
                <a:gd name="T85" fmla="*/ 5 h 66"/>
                <a:gd name="T86" fmla="*/ 53 w 230"/>
                <a:gd name="T87" fmla="*/ 10 h 66"/>
                <a:gd name="T88" fmla="*/ 39 w 230"/>
                <a:gd name="T89" fmla="*/ 1 h 66"/>
                <a:gd name="T90" fmla="*/ 31 w 230"/>
                <a:gd name="T91" fmla="*/ 1 h 66"/>
                <a:gd name="T92" fmla="*/ 15 w 230"/>
                <a:gd name="T93" fmla="*/ 0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" h="66"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3" y="4"/>
                    <a:pt x="0" y="5"/>
                    <a:pt x="2" y="7"/>
                  </a:cubicBezTo>
                  <a:cubicBezTo>
                    <a:pt x="4" y="10"/>
                    <a:pt x="6" y="11"/>
                    <a:pt x="9" y="13"/>
                  </a:cubicBezTo>
                  <a:cubicBezTo>
                    <a:pt x="12" y="15"/>
                    <a:pt x="15" y="14"/>
                    <a:pt x="17" y="15"/>
                  </a:cubicBezTo>
                  <a:cubicBezTo>
                    <a:pt x="19" y="17"/>
                    <a:pt x="21" y="19"/>
                    <a:pt x="24" y="20"/>
                  </a:cubicBezTo>
                  <a:cubicBezTo>
                    <a:pt x="26" y="20"/>
                    <a:pt x="29" y="21"/>
                    <a:pt x="31" y="21"/>
                  </a:cubicBezTo>
                  <a:cubicBezTo>
                    <a:pt x="32" y="21"/>
                    <a:pt x="33" y="21"/>
                    <a:pt x="33" y="20"/>
                  </a:cubicBezTo>
                  <a:cubicBezTo>
                    <a:pt x="40" y="17"/>
                    <a:pt x="43" y="16"/>
                    <a:pt x="44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6"/>
                    <a:pt x="51" y="19"/>
                    <a:pt x="53" y="21"/>
                  </a:cubicBezTo>
                  <a:cubicBezTo>
                    <a:pt x="59" y="26"/>
                    <a:pt x="57" y="27"/>
                    <a:pt x="60" y="28"/>
                  </a:cubicBezTo>
                  <a:cubicBezTo>
                    <a:pt x="63" y="29"/>
                    <a:pt x="64" y="28"/>
                    <a:pt x="64" y="31"/>
                  </a:cubicBezTo>
                  <a:cubicBezTo>
                    <a:pt x="65" y="33"/>
                    <a:pt x="66" y="34"/>
                    <a:pt x="64" y="37"/>
                  </a:cubicBezTo>
                  <a:cubicBezTo>
                    <a:pt x="62" y="40"/>
                    <a:pt x="62" y="42"/>
                    <a:pt x="62" y="44"/>
                  </a:cubicBezTo>
                  <a:cubicBezTo>
                    <a:pt x="61" y="47"/>
                    <a:pt x="61" y="47"/>
                    <a:pt x="61" y="51"/>
                  </a:cubicBezTo>
                  <a:cubicBezTo>
                    <a:pt x="61" y="56"/>
                    <a:pt x="61" y="58"/>
                    <a:pt x="61" y="60"/>
                  </a:cubicBezTo>
                  <a:cubicBezTo>
                    <a:pt x="61" y="63"/>
                    <a:pt x="61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0" y="65"/>
                    <a:pt x="72" y="65"/>
                    <a:pt x="74" y="64"/>
                  </a:cubicBezTo>
                  <a:cubicBezTo>
                    <a:pt x="76" y="64"/>
                    <a:pt x="78" y="62"/>
                    <a:pt x="80" y="62"/>
                  </a:cubicBezTo>
                  <a:cubicBezTo>
                    <a:pt x="80" y="62"/>
                    <a:pt x="81" y="62"/>
                    <a:pt x="81" y="62"/>
                  </a:cubicBezTo>
                  <a:cubicBezTo>
                    <a:pt x="83" y="63"/>
                    <a:pt x="85" y="64"/>
                    <a:pt x="87" y="64"/>
                  </a:cubicBezTo>
                  <a:cubicBezTo>
                    <a:pt x="88" y="64"/>
                    <a:pt x="89" y="64"/>
                    <a:pt x="89" y="64"/>
                  </a:cubicBezTo>
                  <a:cubicBezTo>
                    <a:pt x="92" y="62"/>
                    <a:pt x="97" y="58"/>
                    <a:pt x="97" y="58"/>
                  </a:cubicBezTo>
                  <a:cubicBezTo>
                    <a:pt x="97" y="58"/>
                    <a:pt x="99" y="57"/>
                    <a:pt x="100" y="57"/>
                  </a:cubicBezTo>
                  <a:cubicBezTo>
                    <a:pt x="100" y="56"/>
                    <a:pt x="101" y="56"/>
                    <a:pt x="101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6"/>
                    <a:pt x="101" y="57"/>
                    <a:pt x="100" y="57"/>
                  </a:cubicBezTo>
                  <a:cubicBezTo>
                    <a:pt x="100" y="57"/>
                    <a:pt x="102" y="59"/>
                    <a:pt x="105" y="60"/>
                  </a:cubicBezTo>
                  <a:cubicBezTo>
                    <a:pt x="113" y="64"/>
                    <a:pt x="114" y="66"/>
                    <a:pt x="117" y="66"/>
                  </a:cubicBezTo>
                  <a:cubicBezTo>
                    <a:pt x="118" y="66"/>
                    <a:pt x="118" y="66"/>
                    <a:pt x="120" y="65"/>
                  </a:cubicBezTo>
                  <a:cubicBezTo>
                    <a:pt x="124" y="64"/>
                    <a:pt x="126" y="65"/>
                    <a:pt x="128" y="64"/>
                  </a:cubicBezTo>
                  <a:cubicBezTo>
                    <a:pt x="132" y="62"/>
                    <a:pt x="135" y="62"/>
                    <a:pt x="137" y="62"/>
                  </a:cubicBezTo>
                  <a:cubicBezTo>
                    <a:pt x="139" y="62"/>
                    <a:pt x="141" y="63"/>
                    <a:pt x="142" y="63"/>
                  </a:cubicBezTo>
                  <a:cubicBezTo>
                    <a:pt x="144" y="63"/>
                    <a:pt x="145" y="64"/>
                    <a:pt x="147" y="64"/>
                  </a:cubicBezTo>
                  <a:cubicBezTo>
                    <a:pt x="148" y="64"/>
                    <a:pt x="149" y="63"/>
                    <a:pt x="150" y="63"/>
                  </a:cubicBezTo>
                  <a:cubicBezTo>
                    <a:pt x="154" y="63"/>
                    <a:pt x="158" y="62"/>
                    <a:pt x="161" y="62"/>
                  </a:cubicBezTo>
                  <a:cubicBezTo>
                    <a:pt x="165" y="62"/>
                    <a:pt x="163" y="63"/>
                    <a:pt x="169" y="63"/>
                  </a:cubicBezTo>
                  <a:cubicBezTo>
                    <a:pt x="175" y="63"/>
                    <a:pt x="177" y="62"/>
                    <a:pt x="177" y="62"/>
                  </a:cubicBezTo>
                  <a:cubicBezTo>
                    <a:pt x="177" y="62"/>
                    <a:pt x="178" y="58"/>
                    <a:pt x="179" y="58"/>
                  </a:cubicBezTo>
                  <a:cubicBezTo>
                    <a:pt x="179" y="58"/>
                    <a:pt x="180" y="58"/>
                    <a:pt x="180" y="58"/>
                  </a:cubicBezTo>
                  <a:cubicBezTo>
                    <a:pt x="186" y="60"/>
                    <a:pt x="186" y="61"/>
                    <a:pt x="189" y="62"/>
                  </a:cubicBezTo>
                  <a:cubicBezTo>
                    <a:pt x="189" y="63"/>
                    <a:pt x="190" y="63"/>
                    <a:pt x="191" y="63"/>
                  </a:cubicBezTo>
                  <a:cubicBezTo>
                    <a:pt x="193" y="63"/>
                    <a:pt x="195" y="61"/>
                    <a:pt x="198" y="61"/>
                  </a:cubicBezTo>
                  <a:cubicBezTo>
                    <a:pt x="201" y="61"/>
                    <a:pt x="205" y="61"/>
                    <a:pt x="209" y="60"/>
                  </a:cubicBezTo>
                  <a:cubicBezTo>
                    <a:pt x="213" y="60"/>
                    <a:pt x="215" y="60"/>
                    <a:pt x="217" y="60"/>
                  </a:cubicBezTo>
                  <a:cubicBezTo>
                    <a:pt x="219" y="59"/>
                    <a:pt x="221" y="60"/>
                    <a:pt x="220" y="56"/>
                  </a:cubicBezTo>
                  <a:cubicBezTo>
                    <a:pt x="219" y="52"/>
                    <a:pt x="218" y="50"/>
                    <a:pt x="222" y="49"/>
                  </a:cubicBezTo>
                  <a:cubicBezTo>
                    <a:pt x="225" y="48"/>
                    <a:pt x="228" y="48"/>
                    <a:pt x="228" y="46"/>
                  </a:cubicBezTo>
                  <a:cubicBezTo>
                    <a:pt x="228" y="45"/>
                    <a:pt x="230" y="41"/>
                    <a:pt x="228" y="40"/>
                  </a:cubicBezTo>
                  <a:cubicBezTo>
                    <a:pt x="218" y="37"/>
                    <a:pt x="215" y="36"/>
                    <a:pt x="213" y="36"/>
                  </a:cubicBezTo>
                  <a:cubicBezTo>
                    <a:pt x="211" y="36"/>
                    <a:pt x="205" y="36"/>
                    <a:pt x="204" y="34"/>
                  </a:cubicBezTo>
                  <a:cubicBezTo>
                    <a:pt x="203" y="32"/>
                    <a:pt x="206" y="30"/>
                    <a:pt x="201" y="28"/>
                  </a:cubicBezTo>
                  <a:cubicBezTo>
                    <a:pt x="198" y="27"/>
                    <a:pt x="196" y="26"/>
                    <a:pt x="194" y="26"/>
                  </a:cubicBezTo>
                  <a:cubicBezTo>
                    <a:pt x="193" y="26"/>
                    <a:pt x="191" y="27"/>
                    <a:pt x="190" y="27"/>
                  </a:cubicBezTo>
                  <a:cubicBezTo>
                    <a:pt x="184" y="28"/>
                    <a:pt x="181" y="29"/>
                    <a:pt x="179" y="30"/>
                  </a:cubicBezTo>
                  <a:cubicBezTo>
                    <a:pt x="176" y="31"/>
                    <a:pt x="174" y="31"/>
                    <a:pt x="172" y="31"/>
                  </a:cubicBezTo>
                  <a:cubicBezTo>
                    <a:pt x="170" y="31"/>
                    <a:pt x="168" y="30"/>
                    <a:pt x="167" y="30"/>
                  </a:cubicBezTo>
                  <a:cubicBezTo>
                    <a:pt x="166" y="29"/>
                    <a:pt x="164" y="29"/>
                    <a:pt x="162" y="29"/>
                  </a:cubicBezTo>
                  <a:cubicBezTo>
                    <a:pt x="161" y="29"/>
                    <a:pt x="160" y="29"/>
                    <a:pt x="159" y="29"/>
                  </a:cubicBezTo>
                  <a:cubicBezTo>
                    <a:pt x="156" y="29"/>
                    <a:pt x="158" y="29"/>
                    <a:pt x="153" y="30"/>
                  </a:cubicBezTo>
                  <a:cubicBezTo>
                    <a:pt x="145" y="33"/>
                    <a:pt x="143" y="34"/>
                    <a:pt x="142" y="34"/>
                  </a:cubicBezTo>
                  <a:cubicBezTo>
                    <a:pt x="141" y="34"/>
                    <a:pt x="140" y="34"/>
                    <a:pt x="140" y="34"/>
                  </a:cubicBezTo>
                  <a:cubicBezTo>
                    <a:pt x="137" y="33"/>
                    <a:pt x="135" y="33"/>
                    <a:pt x="134" y="33"/>
                  </a:cubicBezTo>
                  <a:cubicBezTo>
                    <a:pt x="131" y="33"/>
                    <a:pt x="130" y="34"/>
                    <a:pt x="128" y="35"/>
                  </a:cubicBezTo>
                  <a:cubicBezTo>
                    <a:pt x="126" y="36"/>
                    <a:pt x="125" y="38"/>
                    <a:pt x="123" y="38"/>
                  </a:cubicBezTo>
                  <a:cubicBezTo>
                    <a:pt x="123" y="38"/>
                    <a:pt x="122" y="38"/>
                    <a:pt x="122" y="38"/>
                  </a:cubicBezTo>
                  <a:cubicBezTo>
                    <a:pt x="120" y="37"/>
                    <a:pt x="119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7"/>
                    <a:pt x="115" y="37"/>
                    <a:pt x="113" y="37"/>
                  </a:cubicBezTo>
                  <a:cubicBezTo>
                    <a:pt x="110" y="36"/>
                    <a:pt x="108" y="34"/>
                    <a:pt x="105" y="34"/>
                  </a:cubicBezTo>
                  <a:cubicBezTo>
                    <a:pt x="102" y="34"/>
                    <a:pt x="100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0" y="35"/>
                    <a:pt x="89" y="33"/>
                    <a:pt x="89" y="33"/>
                  </a:cubicBezTo>
                  <a:cubicBezTo>
                    <a:pt x="90" y="28"/>
                    <a:pt x="93" y="29"/>
                    <a:pt x="89" y="26"/>
                  </a:cubicBezTo>
                  <a:cubicBezTo>
                    <a:pt x="84" y="22"/>
                    <a:pt x="86" y="23"/>
                    <a:pt x="87" y="22"/>
                  </a:cubicBezTo>
                  <a:cubicBezTo>
                    <a:pt x="90" y="18"/>
                    <a:pt x="90" y="16"/>
                    <a:pt x="87" y="15"/>
                  </a:cubicBezTo>
                  <a:cubicBezTo>
                    <a:pt x="87" y="15"/>
                    <a:pt x="86" y="15"/>
                    <a:pt x="8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2" y="15"/>
                    <a:pt x="80" y="14"/>
                  </a:cubicBezTo>
                  <a:cubicBezTo>
                    <a:pt x="76" y="11"/>
                    <a:pt x="71" y="7"/>
                    <a:pt x="71" y="7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2" y="10"/>
                    <a:pt x="60" y="10"/>
                  </a:cubicBezTo>
                  <a:cubicBezTo>
                    <a:pt x="58" y="10"/>
                    <a:pt x="53" y="10"/>
                    <a:pt x="53" y="10"/>
                  </a:cubicBezTo>
                  <a:cubicBezTo>
                    <a:pt x="47" y="8"/>
                    <a:pt x="46" y="5"/>
                    <a:pt x="46" y="5"/>
                  </a:cubicBezTo>
                  <a:cubicBezTo>
                    <a:pt x="41" y="2"/>
                    <a:pt x="44" y="2"/>
                    <a:pt x="39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0"/>
                    <a:pt x="34" y="1"/>
                    <a:pt x="31" y="1"/>
                  </a:cubicBezTo>
                  <a:cubicBezTo>
                    <a:pt x="27" y="2"/>
                    <a:pt x="25" y="2"/>
                    <a:pt x="21" y="2"/>
                  </a:cubicBezTo>
                  <a:cubicBezTo>
                    <a:pt x="18" y="2"/>
                    <a:pt x="17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3" name="Freeform 349"/>
            <p:cNvSpPr>
              <a:spLocks noEditPoints="1"/>
            </p:cNvSpPr>
            <p:nvPr/>
          </p:nvSpPr>
          <p:spPr bwMode="auto">
            <a:xfrm>
              <a:off x="1839913" y="-11961813"/>
              <a:ext cx="2028825" cy="827088"/>
            </a:xfrm>
            <a:custGeom>
              <a:gdLst>
                <a:gd name="T0" fmla="*/ 158 w 479"/>
                <a:gd name="T1" fmla="*/ 106 h 195"/>
                <a:gd name="T2" fmla="*/ 253 w 479"/>
                <a:gd name="T3" fmla="*/ 65 h 195"/>
                <a:gd name="T4" fmla="*/ 251 w 479"/>
                <a:gd name="T5" fmla="*/ 23 h 195"/>
                <a:gd name="T6" fmla="*/ 310 w 479"/>
                <a:gd name="T7" fmla="*/ 15 h 195"/>
                <a:gd name="T8" fmla="*/ 268 w 479"/>
                <a:gd name="T9" fmla="*/ 23 h 195"/>
                <a:gd name="T10" fmla="*/ 243 w 479"/>
                <a:gd name="T11" fmla="*/ 19 h 195"/>
                <a:gd name="T12" fmla="*/ 221 w 479"/>
                <a:gd name="T13" fmla="*/ 29 h 195"/>
                <a:gd name="T14" fmla="*/ 200 w 479"/>
                <a:gd name="T15" fmla="*/ 22 h 195"/>
                <a:gd name="T16" fmla="*/ 198 w 479"/>
                <a:gd name="T17" fmla="*/ 40 h 195"/>
                <a:gd name="T18" fmla="*/ 165 w 479"/>
                <a:gd name="T19" fmla="*/ 25 h 195"/>
                <a:gd name="T20" fmla="*/ 135 w 479"/>
                <a:gd name="T21" fmla="*/ 27 h 195"/>
                <a:gd name="T22" fmla="*/ 162 w 479"/>
                <a:gd name="T23" fmla="*/ 43 h 195"/>
                <a:gd name="T24" fmla="*/ 130 w 479"/>
                <a:gd name="T25" fmla="*/ 42 h 195"/>
                <a:gd name="T26" fmla="*/ 79 w 479"/>
                <a:gd name="T27" fmla="*/ 49 h 195"/>
                <a:gd name="T28" fmla="*/ 81 w 479"/>
                <a:gd name="T29" fmla="*/ 61 h 195"/>
                <a:gd name="T30" fmla="*/ 102 w 479"/>
                <a:gd name="T31" fmla="*/ 64 h 195"/>
                <a:gd name="T32" fmla="*/ 90 w 479"/>
                <a:gd name="T33" fmla="*/ 71 h 195"/>
                <a:gd name="T34" fmla="*/ 140 w 479"/>
                <a:gd name="T35" fmla="*/ 70 h 195"/>
                <a:gd name="T36" fmla="*/ 175 w 479"/>
                <a:gd name="T37" fmla="*/ 69 h 195"/>
                <a:gd name="T38" fmla="*/ 257 w 479"/>
                <a:gd name="T39" fmla="*/ 54 h 195"/>
                <a:gd name="T40" fmla="*/ 268 w 479"/>
                <a:gd name="T41" fmla="*/ 62 h 195"/>
                <a:gd name="T42" fmla="*/ 221 w 479"/>
                <a:gd name="T43" fmla="*/ 77 h 195"/>
                <a:gd name="T44" fmla="*/ 203 w 479"/>
                <a:gd name="T45" fmla="*/ 99 h 195"/>
                <a:gd name="T46" fmla="*/ 151 w 479"/>
                <a:gd name="T47" fmla="*/ 77 h 195"/>
                <a:gd name="T48" fmla="*/ 125 w 479"/>
                <a:gd name="T49" fmla="*/ 81 h 195"/>
                <a:gd name="T50" fmla="*/ 99 w 479"/>
                <a:gd name="T51" fmla="*/ 81 h 195"/>
                <a:gd name="T52" fmla="*/ 55 w 479"/>
                <a:gd name="T53" fmla="*/ 54 h 195"/>
                <a:gd name="T54" fmla="*/ 16 w 479"/>
                <a:gd name="T55" fmla="*/ 51 h 195"/>
                <a:gd name="T56" fmla="*/ 17 w 479"/>
                <a:gd name="T57" fmla="*/ 63 h 195"/>
                <a:gd name="T58" fmla="*/ 24 w 479"/>
                <a:gd name="T59" fmla="*/ 68 h 195"/>
                <a:gd name="T60" fmla="*/ 17 w 479"/>
                <a:gd name="T61" fmla="*/ 83 h 195"/>
                <a:gd name="T62" fmla="*/ 27 w 479"/>
                <a:gd name="T63" fmla="*/ 94 h 195"/>
                <a:gd name="T64" fmla="*/ 35 w 479"/>
                <a:gd name="T65" fmla="*/ 125 h 195"/>
                <a:gd name="T66" fmla="*/ 63 w 479"/>
                <a:gd name="T67" fmla="*/ 119 h 195"/>
                <a:gd name="T68" fmla="*/ 54 w 479"/>
                <a:gd name="T69" fmla="*/ 142 h 195"/>
                <a:gd name="T70" fmla="*/ 87 w 479"/>
                <a:gd name="T71" fmla="*/ 136 h 195"/>
                <a:gd name="T72" fmla="*/ 124 w 479"/>
                <a:gd name="T73" fmla="*/ 119 h 195"/>
                <a:gd name="T74" fmla="*/ 149 w 479"/>
                <a:gd name="T75" fmla="*/ 101 h 195"/>
                <a:gd name="T76" fmla="*/ 164 w 479"/>
                <a:gd name="T77" fmla="*/ 108 h 195"/>
                <a:gd name="T78" fmla="*/ 178 w 479"/>
                <a:gd name="T79" fmla="*/ 118 h 195"/>
                <a:gd name="T80" fmla="*/ 154 w 479"/>
                <a:gd name="T81" fmla="*/ 125 h 195"/>
                <a:gd name="T82" fmla="*/ 129 w 479"/>
                <a:gd name="T83" fmla="*/ 139 h 195"/>
                <a:gd name="T84" fmla="*/ 181 w 479"/>
                <a:gd name="T85" fmla="*/ 149 h 195"/>
                <a:gd name="T86" fmla="*/ 119 w 479"/>
                <a:gd name="T87" fmla="*/ 158 h 195"/>
                <a:gd name="T88" fmla="*/ 96 w 479"/>
                <a:gd name="T89" fmla="*/ 169 h 195"/>
                <a:gd name="T90" fmla="*/ 98 w 479"/>
                <a:gd name="T91" fmla="*/ 183 h 195"/>
                <a:gd name="T92" fmla="*/ 128 w 479"/>
                <a:gd name="T93" fmla="*/ 183 h 195"/>
                <a:gd name="T94" fmla="*/ 171 w 479"/>
                <a:gd name="T95" fmla="*/ 183 h 195"/>
                <a:gd name="T96" fmla="*/ 214 w 479"/>
                <a:gd name="T97" fmla="*/ 195 h 195"/>
                <a:gd name="T98" fmla="*/ 247 w 479"/>
                <a:gd name="T99" fmla="*/ 174 h 195"/>
                <a:gd name="T100" fmla="*/ 241 w 479"/>
                <a:gd name="T101" fmla="*/ 157 h 195"/>
                <a:gd name="T102" fmla="*/ 270 w 479"/>
                <a:gd name="T103" fmla="*/ 145 h 195"/>
                <a:gd name="T104" fmla="*/ 290 w 479"/>
                <a:gd name="T105" fmla="*/ 122 h 195"/>
                <a:gd name="T106" fmla="*/ 251 w 479"/>
                <a:gd name="T107" fmla="*/ 122 h 195"/>
                <a:gd name="T108" fmla="*/ 268 w 479"/>
                <a:gd name="T109" fmla="*/ 109 h 195"/>
                <a:gd name="T110" fmla="*/ 287 w 479"/>
                <a:gd name="T111" fmla="*/ 104 h 195"/>
                <a:gd name="T112" fmla="*/ 352 w 479"/>
                <a:gd name="T113" fmla="*/ 82 h 195"/>
                <a:gd name="T114" fmla="*/ 422 w 479"/>
                <a:gd name="T115" fmla="*/ 58 h 195"/>
                <a:gd name="T116" fmla="*/ 428 w 479"/>
                <a:gd name="T117" fmla="*/ 43 h 195"/>
                <a:gd name="T118" fmla="*/ 451 w 479"/>
                <a:gd name="T119" fmla="*/ 16 h 195"/>
                <a:gd name="T120" fmla="*/ 420 w 479"/>
                <a:gd name="T121" fmla="*/ 6 h 195"/>
                <a:gd name="T122" fmla="*/ 366 w 479"/>
                <a:gd name="T123" fmla="*/ 24 h 195"/>
                <a:gd name="T124" fmla="*/ 373 w 479"/>
                <a:gd name="T125" fmla="*/ 6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9" h="195">
                  <a:moveTo>
                    <a:pt x="144" y="122"/>
                  </a:moveTo>
                  <a:cubicBezTo>
                    <a:pt x="143" y="122"/>
                    <a:pt x="138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5" y="122"/>
                    <a:pt x="145" y="122"/>
                    <a:pt x="144" y="122"/>
                  </a:cubicBezTo>
                  <a:moveTo>
                    <a:pt x="156" y="105"/>
                  </a:moveTo>
                  <a:cubicBezTo>
                    <a:pt x="156" y="105"/>
                    <a:pt x="156" y="106"/>
                    <a:pt x="157" y="107"/>
                  </a:cubicBezTo>
                  <a:cubicBezTo>
                    <a:pt x="157" y="107"/>
                    <a:pt x="158" y="108"/>
                    <a:pt x="158" y="108"/>
                  </a:cubicBezTo>
                  <a:cubicBezTo>
                    <a:pt x="159" y="108"/>
                    <a:pt x="158" y="107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7" y="106"/>
                    <a:pt x="156" y="105"/>
                    <a:pt x="156" y="105"/>
                  </a:cubicBezTo>
                  <a:moveTo>
                    <a:pt x="254" y="61"/>
                  </a:moveTo>
                  <a:cubicBezTo>
                    <a:pt x="254" y="61"/>
                    <a:pt x="250" y="61"/>
                    <a:pt x="244" y="61"/>
                  </a:cubicBezTo>
                  <a:cubicBezTo>
                    <a:pt x="238" y="61"/>
                    <a:pt x="238" y="64"/>
                    <a:pt x="240" y="64"/>
                  </a:cubicBezTo>
                  <a:cubicBezTo>
                    <a:pt x="240" y="64"/>
                    <a:pt x="240" y="64"/>
                    <a:pt x="241" y="63"/>
                  </a:cubicBezTo>
                  <a:cubicBezTo>
                    <a:pt x="241" y="63"/>
                    <a:pt x="242" y="63"/>
                    <a:pt x="242" y="63"/>
                  </a:cubicBezTo>
                  <a:cubicBezTo>
                    <a:pt x="244" y="63"/>
                    <a:pt x="245" y="63"/>
                    <a:pt x="247" y="64"/>
                  </a:cubicBezTo>
                  <a:cubicBezTo>
                    <a:pt x="248" y="65"/>
                    <a:pt x="250" y="65"/>
                    <a:pt x="252" y="65"/>
                  </a:cubicBezTo>
                  <a:cubicBezTo>
                    <a:pt x="252" y="65"/>
                    <a:pt x="252" y="65"/>
                    <a:pt x="253" y="65"/>
                  </a:cubicBezTo>
                  <a:cubicBezTo>
                    <a:pt x="255" y="65"/>
                    <a:pt x="255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3"/>
                    <a:pt x="254" y="61"/>
                    <a:pt x="254" y="61"/>
                  </a:cubicBezTo>
                  <a:moveTo>
                    <a:pt x="251" y="23"/>
                  </a:moveTo>
                  <a:cubicBezTo>
                    <a:pt x="251" y="23"/>
                    <a:pt x="251" y="23"/>
                    <a:pt x="252" y="23"/>
                  </a:cubicBezTo>
                  <a:cubicBezTo>
                    <a:pt x="252" y="23"/>
                    <a:pt x="252" y="23"/>
                    <a:pt x="252" y="23"/>
                  </a:cubicBezTo>
                  <a:cubicBezTo>
                    <a:pt x="254" y="24"/>
                    <a:pt x="255" y="25"/>
                    <a:pt x="255" y="25"/>
                  </a:cubicBezTo>
                  <a:cubicBezTo>
                    <a:pt x="255" y="25"/>
                    <a:pt x="254" y="24"/>
                    <a:pt x="253" y="24"/>
                  </a:cubicBezTo>
                  <a:cubicBezTo>
                    <a:pt x="252" y="23"/>
                    <a:pt x="251" y="23"/>
                    <a:pt x="251" y="23"/>
                  </a:cubicBezTo>
                  <a:moveTo>
                    <a:pt x="342" y="0"/>
                  </a:moveTo>
                  <a:cubicBezTo>
                    <a:pt x="341" y="0"/>
                    <a:pt x="340" y="0"/>
                    <a:pt x="340" y="1"/>
                  </a:cubicBezTo>
                  <a:cubicBezTo>
                    <a:pt x="332" y="6"/>
                    <a:pt x="333" y="6"/>
                    <a:pt x="334" y="8"/>
                  </a:cubicBezTo>
                  <a:cubicBezTo>
                    <a:pt x="334" y="10"/>
                    <a:pt x="335" y="11"/>
                    <a:pt x="333" y="11"/>
                  </a:cubicBezTo>
                  <a:cubicBezTo>
                    <a:pt x="333" y="11"/>
                    <a:pt x="333" y="11"/>
                    <a:pt x="332" y="11"/>
                  </a:cubicBezTo>
                  <a:cubicBezTo>
                    <a:pt x="328" y="10"/>
                    <a:pt x="331" y="7"/>
                    <a:pt x="328" y="7"/>
                  </a:cubicBezTo>
                  <a:cubicBezTo>
                    <a:pt x="328" y="7"/>
                    <a:pt x="327" y="7"/>
                    <a:pt x="327" y="7"/>
                  </a:cubicBezTo>
                  <a:cubicBezTo>
                    <a:pt x="322" y="8"/>
                    <a:pt x="320" y="10"/>
                    <a:pt x="318" y="10"/>
                  </a:cubicBezTo>
                  <a:cubicBezTo>
                    <a:pt x="309" y="13"/>
                    <a:pt x="308" y="13"/>
                    <a:pt x="310" y="15"/>
                  </a:cubicBezTo>
                  <a:cubicBezTo>
                    <a:pt x="311" y="17"/>
                    <a:pt x="312" y="17"/>
                    <a:pt x="311" y="17"/>
                  </a:cubicBezTo>
                  <a:cubicBezTo>
                    <a:pt x="311" y="17"/>
                    <a:pt x="309" y="17"/>
                    <a:pt x="308" y="16"/>
                  </a:cubicBezTo>
                  <a:cubicBezTo>
                    <a:pt x="304" y="15"/>
                    <a:pt x="300" y="12"/>
                    <a:pt x="300" y="12"/>
                  </a:cubicBezTo>
                  <a:cubicBezTo>
                    <a:pt x="290" y="11"/>
                    <a:pt x="283" y="11"/>
                    <a:pt x="279" y="11"/>
                  </a:cubicBezTo>
                  <a:cubicBezTo>
                    <a:pt x="276" y="11"/>
                    <a:pt x="269" y="12"/>
                    <a:pt x="265" y="12"/>
                  </a:cubicBezTo>
                  <a:cubicBezTo>
                    <a:pt x="262" y="12"/>
                    <a:pt x="258" y="11"/>
                    <a:pt x="256" y="11"/>
                  </a:cubicBezTo>
                  <a:cubicBezTo>
                    <a:pt x="255" y="11"/>
                    <a:pt x="254" y="11"/>
                    <a:pt x="255" y="12"/>
                  </a:cubicBezTo>
                  <a:cubicBezTo>
                    <a:pt x="255" y="17"/>
                    <a:pt x="257" y="18"/>
                    <a:pt x="260" y="20"/>
                  </a:cubicBezTo>
                  <a:cubicBezTo>
                    <a:pt x="263" y="21"/>
                    <a:pt x="268" y="21"/>
                    <a:pt x="268" y="23"/>
                  </a:cubicBezTo>
                  <a:cubicBezTo>
                    <a:pt x="270" y="27"/>
                    <a:pt x="272" y="28"/>
                    <a:pt x="270" y="28"/>
                  </a:cubicBezTo>
                  <a:cubicBezTo>
                    <a:pt x="269" y="28"/>
                    <a:pt x="268" y="28"/>
                    <a:pt x="267" y="28"/>
                  </a:cubicBezTo>
                  <a:cubicBezTo>
                    <a:pt x="260" y="27"/>
                    <a:pt x="263" y="28"/>
                    <a:pt x="257" y="26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4" y="25"/>
                    <a:pt x="254" y="25"/>
                    <a:pt x="252" y="23"/>
                  </a:cubicBezTo>
                  <a:cubicBezTo>
                    <a:pt x="252" y="23"/>
                    <a:pt x="252" y="23"/>
                    <a:pt x="252" y="23"/>
                  </a:cubicBezTo>
                  <a:cubicBezTo>
                    <a:pt x="245" y="20"/>
                    <a:pt x="245" y="19"/>
                    <a:pt x="243" y="19"/>
                  </a:cubicBezTo>
                  <a:cubicBezTo>
                    <a:pt x="243" y="19"/>
                    <a:pt x="241" y="19"/>
                    <a:pt x="240" y="20"/>
                  </a:cubicBezTo>
                  <a:cubicBezTo>
                    <a:pt x="233" y="20"/>
                    <a:pt x="231" y="20"/>
                    <a:pt x="228" y="22"/>
                  </a:cubicBezTo>
                  <a:cubicBezTo>
                    <a:pt x="224" y="25"/>
                    <a:pt x="224" y="27"/>
                    <a:pt x="222" y="27"/>
                  </a:cubicBezTo>
                  <a:cubicBezTo>
                    <a:pt x="221" y="27"/>
                    <a:pt x="221" y="27"/>
                    <a:pt x="219" y="26"/>
                  </a:cubicBezTo>
                  <a:cubicBezTo>
                    <a:pt x="216" y="24"/>
                    <a:pt x="215" y="23"/>
                    <a:pt x="215" y="23"/>
                  </a:cubicBezTo>
                  <a:cubicBezTo>
                    <a:pt x="215" y="23"/>
                    <a:pt x="215" y="23"/>
                    <a:pt x="214" y="23"/>
                  </a:cubicBezTo>
                  <a:cubicBezTo>
                    <a:pt x="213" y="25"/>
                    <a:pt x="213" y="27"/>
                    <a:pt x="217" y="28"/>
                  </a:cubicBezTo>
                  <a:cubicBezTo>
                    <a:pt x="219" y="29"/>
                    <a:pt x="220" y="29"/>
                    <a:pt x="220" y="29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21" y="29"/>
                    <a:pt x="222" y="29"/>
                    <a:pt x="222" y="29"/>
                  </a:cubicBezTo>
                  <a:cubicBezTo>
                    <a:pt x="223" y="29"/>
                    <a:pt x="224" y="29"/>
                    <a:pt x="225" y="30"/>
                  </a:cubicBezTo>
                  <a:cubicBezTo>
                    <a:pt x="228" y="31"/>
                    <a:pt x="230" y="30"/>
                    <a:pt x="232" y="32"/>
                  </a:cubicBezTo>
                  <a:cubicBezTo>
                    <a:pt x="237" y="35"/>
                    <a:pt x="239" y="37"/>
                    <a:pt x="236" y="37"/>
                  </a:cubicBezTo>
                  <a:cubicBezTo>
                    <a:pt x="236" y="37"/>
                    <a:pt x="236" y="37"/>
                    <a:pt x="235" y="37"/>
                  </a:cubicBezTo>
                  <a:cubicBezTo>
                    <a:pt x="231" y="37"/>
                    <a:pt x="228" y="37"/>
                    <a:pt x="227" y="36"/>
                  </a:cubicBezTo>
                  <a:cubicBezTo>
                    <a:pt x="220" y="33"/>
                    <a:pt x="220" y="34"/>
                    <a:pt x="217" y="32"/>
                  </a:cubicBezTo>
                  <a:cubicBezTo>
                    <a:pt x="210" y="27"/>
                    <a:pt x="211" y="28"/>
                    <a:pt x="208" y="26"/>
                  </a:cubicBezTo>
                  <a:cubicBezTo>
                    <a:pt x="204" y="25"/>
                    <a:pt x="204" y="22"/>
                    <a:pt x="200" y="22"/>
                  </a:cubicBezTo>
                  <a:cubicBezTo>
                    <a:pt x="200" y="22"/>
                    <a:pt x="200" y="22"/>
                    <a:pt x="199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97" y="23"/>
                    <a:pt x="196" y="22"/>
                    <a:pt x="195" y="22"/>
                  </a:cubicBezTo>
                  <a:cubicBezTo>
                    <a:pt x="194" y="21"/>
                    <a:pt x="193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4" y="30"/>
                    <a:pt x="190" y="29"/>
                    <a:pt x="194" y="32"/>
                  </a:cubicBezTo>
                  <a:cubicBezTo>
                    <a:pt x="198" y="34"/>
                    <a:pt x="201" y="34"/>
                    <a:pt x="200" y="36"/>
                  </a:cubicBezTo>
                  <a:cubicBezTo>
                    <a:pt x="200" y="40"/>
                    <a:pt x="200" y="41"/>
                    <a:pt x="200" y="41"/>
                  </a:cubicBezTo>
                  <a:cubicBezTo>
                    <a:pt x="200" y="41"/>
                    <a:pt x="199" y="41"/>
                    <a:pt x="198" y="40"/>
                  </a:cubicBezTo>
                  <a:cubicBezTo>
                    <a:pt x="196" y="38"/>
                    <a:pt x="197" y="38"/>
                    <a:pt x="195" y="36"/>
                  </a:cubicBezTo>
                  <a:cubicBezTo>
                    <a:pt x="190" y="33"/>
                    <a:pt x="189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7" y="34"/>
                    <a:pt x="189" y="35"/>
                    <a:pt x="188" y="36"/>
                  </a:cubicBezTo>
                  <a:cubicBezTo>
                    <a:pt x="188" y="37"/>
                    <a:pt x="187" y="37"/>
                    <a:pt x="186" y="37"/>
                  </a:cubicBezTo>
                  <a:cubicBezTo>
                    <a:pt x="185" y="37"/>
                    <a:pt x="184" y="37"/>
                    <a:pt x="183" y="36"/>
                  </a:cubicBezTo>
                  <a:cubicBezTo>
                    <a:pt x="182" y="34"/>
                    <a:pt x="184" y="35"/>
                    <a:pt x="180" y="31"/>
                  </a:cubicBezTo>
                  <a:cubicBezTo>
                    <a:pt x="175" y="28"/>
                    <a:pt x="181" y="30"/>
                    <a:pt x="175" y="28"/>
                  </a:cubicBezTo>
                  <a:cubicBezTo>
                    <a:pt x="170" y="25"/>
                    <a:pt x="168" y="25"/>
                    <a:pt x="165" y="25"/>
                  </a:cubicBezTo>
                  <a:cubicBezTo>
                    <a:pt x="163" y="25"/>
                    <a:pt x="162" y="25"/>
                    <a:pt x="161" y="25"/>
                  </a:cubicBezTo>
                  <a:cubicBezTo>
                    <a:pt x="160" y="25"/>
                    <a:pt x="159" y="25"/>
                    <a:pt x="158" y="24"/>
                  </a:cubicBezTo>
                  <a:cubicBezTo>
                    <a:pt x="151" y="19"/>
                    <a:pt x="153" y="17"/>
                    <a:pt x="151" y="17"/>
                  </a:cubicBezTo>
                  <a:cubicBezTo>
                    <a:pt x="150" y="17"/>
                    <a:pt x="149" y="17"/>
                    <a:pt x="148" y="17"/>
                  </a:cubicBezTo>
                  <a:cubicBezTo>
                    <a:pt x="146" y="17"/>
                    <a:pt x="144" y="17"/>
                    <a:pt x="143" y="19"/>
                  </a:cubicBezTo>
                  <a:cubicBezTo>
                    <a:pt x="140" y="23"/>
                    <a:pt x="144" y="27"/>
                    <a:pt x="143" y="27"/>
                  </a:cubicBezTo>
                  <a:cubicBezTo>
                    <a:pt x="141" y="28"/>
                    <a:pt x="140" y="28"/>
                    <a:pt x="140" y="28"/>
                  </a:cubicBezTo>
                  <a:cubicBezTo>
                    <a:pt x="138" y="28"/>
                    <a:pt x="138" y="28"/>
                    <a:pt x="136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1" y="27"/>
                    <a:pt x="127" y="28"/>
                    <a:pt x="127" y="28"/>
                  </a:cubicBezTo>
                  <a:cubicBezTo>
                    <a:pt x="124" y="30"/>
                    <a:pt x="121" y="32"/>
                    <a:pt x="125" y="32"/>
                  </a:cubicBezTo>
                  <a:cubicBezTo>
                    <a:pt x="127" y="32"/>
                    <a:pt x="130" y="32"/>
                    <a:pt x="133" y="32"/>
                  </a:cubicBezTo>
                  <a:cubicBezTo>
                    <a:pt x="134" y="32"/>
                    <a:pt x="136" y="32"/>
                    <a:pt x="137" y="32"/>
                  </a:cubicBezTo>
                  <a:cubicBezTo>
                    <a:pt x="140" y="33"/>
                    <a:pt x="143" y="33"/>
                    <a:pt x="146" y="33"/>
                  </a:cubicBezTo>
                  <a:cubicBezTo>
                    <a:pt x="148" y="33"/>
                    <a:pt x="150" y="33"/>
                    <a:pt x="152" y="33"/>
                  </a:cubicBezTo>
                  <a:cubicBezTo>
                    <a:pt x="154" y="33"/>
                    <a:pt x="155" y="33"/>
                    <a:pt x="157" y="34"/>
                  </a:cubicBezTo>
                  <a:cubicBezTo>
                    <a:pt x="162" y="35"/>
                    <a:pt x="166" y="36"/>
                    <a:pt x="165" y="38"/>
                  </a:cubicBezTo>
                  <a:cubicBezTo>
                    <a:pt x="163" y="40"/>
                    <a:pt x="162" y="43"/>
                    <a:pt x="162" y="43"/>
                  </a:cubicBezTo>
                  <a:cubicBezTo>
                    <a:pt x="158" y="43"/>
                    <a:pt x="156" y="40"/>
                    <a:pt x="154" y="40"/>
                  </a:cubicBezTo>
                  <a:cubicBezTo>
                    <a:pt x="154" y="40"/>
                    <a:pt x="154" y="40"/>
                    <a:pt x="153" y="40"/>
                  </a:cubicBezTo>
                  <a:cubicBezTo>
                    <a:pt x="147" y="41"/>
                    <a:pt x="155" y="41"/>
                    <a:pt x="147" y="41"/>
                  </a:cubicBezTo>
                  <a:cubicBezTo>
                    <a:pt x="146" y="41"/>
                    <a:pt x="146" y="41"/>
                    <a:pt x="145" y="41"/>
                  </a:cubicBezTo>
                  <a:cubicBezTo>
                    <a:pt x="143" y="41"/>
                    <a:pt x="142" y="41"/>
                    <a:pt x="141" y="41"/>
                  </a:cubicBezTo>
                  <a:cubicBezTo>
                    <a:pt x="140" y="41"/>
                    <a:pt x="139" y="41"/>
                    <a:pt x="139" y="41"/>
                  </a:cubicBezTo>
                  <a:cubicBezTo>
                    <a:pt x="138" y="41"/>
                    <a:pt x="138" y="41"/>
                    <a:pt x="137" y="41"/>
                  </a:cubicBezTo>
                  <a:cubicBezTo>
                    <a:pt x="135" y="42"/>
                    <a:pt x="134" y="42"/>
                    <a:pt x="133" y="42"/>
                  </a:cubicBezTo>
                  <a:cubicBezTo>
                    <a:pt x="132" y="42"/>
                    <a:pt x="131" y="42"/>
                    <a:pt x="130" y="42"/>
                  </a:cubicBezTo>
                  <a:cubicBezTo>
                    <a:pt x="128" y="41"/>
                    <a:pt x="127" y="41"/>
                    <a:pt x="126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21" y="42"/>
                    <a:pt x="119" y="42"/>
                    <a:pt x="117" y="38"/>
                  </a:cubicBezTo>
                  <a:cubicBezTo>
                    <a:pt x="116" y="34"/>
                    <a:pt x="121" y="36"/>
                    <a:pt x="116" y="34"/>
                  </a:cubicBezTo>
                  <a:cubicBezTo>
                    <a:pt x="113" y="34"/>
                    <a:pt x="112" y="34"/>
                    <a:pt x="111" y="34"/>
                  </a:cubicBezTo>
                  <a:cubicBezTo>
                    <a:pt x="110" y="34"/>
                    <a:pt x="109" y="34"/>
                    <a:pt x="107" y="35"/>
                  </a:cubicBezTo>
                  <a:cubicBezTo>
                    <a:pt x="105" y="37"/>
                    <a:pt x="102" y="40"/>
                    <a:pt x="102" y="40"/>
                  </a:cubicBezTo>
                  <a:cubicBezTo>
                    <a:pt x="102" y="40"/>
                    <a:pt x="98" y="47"/>
                    <a:pt x="96" y="47"/>
                  </a:cubicBezTo>
                  <a:cubicBezTo>
                    <a:pt x="84" y="47"/>
                    <a:pt x="83" y="49"/>
                    <a:pt x="79" y="49"/>
                  </a:cubicBezTo>
                  <a:cubicBezTo>
                    <a:pt x="74" y="49"/>
                    <a:pt x="70" y="49"/>
                    <a:pt x="70" y="49"/>
                  </a:cubicBezTo>
                  <a:cubicBezTo>
                    <a:pt x="70" y="49"/>
                    <a:pt x="67" y="45"/>
                    <a:pt x="64" y="45"/>
                  </a:cubicBezTo>
                  <a:cubicBezTo>
                    <a:pt x="64" y="45"/>
                    <a:pt x="63" y="45"/>
                    <a:pt x="62" y="45"/>
                  </a:cubicBezTo>
                  <a:cubicBezTo>
                    <a:pt x="58" y="47"/>
                    <a:pt x="58" y="49"/>
                    <a:pt x="62" y="50"/>
                  </a:cubicBezTo>
                  <a:cubicBezTo>
                    <a:pt x="67" y="51"/>
                    <a:pt x="69" y="52"/>
                    <a:pt x="71" y="52"/>
                  </a:cubicBezTo>
                  <a:cubicBezTo>
                    <a:pt x="80" y="53"/>
                    <a:pt x="81" y="53"/>
                    <a:pt x="86" y="53"/>
                  </a:cubicBezTo>
                  <a:cubicBezTo>
                    <a:pt x="91" y="53"/>
                    <a:pt x="92" y="54"/>
                    <a:pt x="94" y="56"/>
                  </a:cubicBezTo>
                  <a:cubicBezTo>
                    <a:pt x="97" y="58"/>
                    <a:pt x="98" y="61"/>
                    <a:pt x="91" y="61"/>
                  </a:cubicBezTo>
                  <a:cubicBezTo>
                    <a:pt x="84" y="61"/>
                    <a:pt x="81" y="61"/>
                    <a:pt x="81" y="61"/>
                  </a:cubicBezTo>
                  <a:cubicBezTo>
                    <a:pt x="81" y="61"/>
                    <a:pt x="77" y="58"/>
                    <a:pt x="75" y="58"/>
                  </a:cubicBezTo>
                  <a:cubicBezTo>
                    <a:pt x="74" y="58"/>
                    <a:pt x="74" y="59"/>
                    <a:pt x="73" y="59"/>
                  </a:cubicBezTo>
                  <a:cubicBezTo>
                    <a:pt x="70" y="63"/>
                    <a:pt x="70" y="65"/>
                    <a:pt x="72" y="65"/>
                  </a:cubicBezTo>
                  <a:cubicBezTo>
                    <a:pt x="72" y="65"/>
                    <a:pt x="73" y="65"/>
                    <a:pt x="73" y="65"/>
                  </a:cubicBezTo>
                  <a:cubicBezTo>
                    <a:pt x="82" y="63"/>
                    <a:pt x="84" y="63"/>
                    <a:pt x="86" y="62"/>
                  </a:cubicBezTo>
                  <a:cubicBezTo>
                    <a:pt x="87" y="62"/>
                    <a:pt x="89" y="62"/>
                    <a:pt x="90" y="62"/>
                  </a:cubicBezTo>
                  <a:cubicBezTo>
                    <a:pt x="92" y="62"/>
                    <a:pt x="93" y="62"/>
                    <a:pt x="94" y="62"/>
                  </a:cubicBezTo>
                  <a:cubicBezTo>
                    <a:pt x="97" y="62"/>
                    <a:pt x="102" y="61"/>
                    <a:pt x="102" y="61"/>
                  </a:cubicBezTo>
                  <a:cubicBezTo>
                    <a:pt x="102" y="61"/>
                    <a:pt x="105" y="63"/>
                    <a:pt x="102" y="64"/>
                  </a:cubicBezTo>
                  <a:cubicBezTo>
                    <a:pt x="99" y="65"/>
                    <a:pt x="100" y="66"/>
                    <a:pt x="95" y="66"/>
                  </a:cubicBezTo>
                  <a:cubicBezTo>
                    <a:pt x="92" y="66"/>
                    <a:pt x="91" y="65"/>
                    <a:pt x="88" y="65"/>
                  </a:cubicBezTo>
                  <a:cubicBezTo>
                    <a:pt x="88" y="65"/>
                    <a:pt x="87" y="65"/>
                    <a:pt x="87" y="65"/>
                  </a:cubicBezTo>
                  <a:cubicBezTo>
                    <a:pt x="78" y="68"/>
                    <a:pt x="76" y="68"/>
                    <a:pt x="77" y="69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79" y="70"/>
                  </a:cubicBezTo>
                  <a:cubicBezTo>
                    <a:pt x="79" y="70"/>
                    <a:pt x="79" y="70"/>
                    <a:pt x="80" y="70"/>
                  </a:cubicBezTo>
                  <a:cubicBezTo>
                    <a:pt x="81" y="70"/>
                    <a:pt x="82" y="70"/>
                    <a:pt x="83" y="70"/>
                  </a:cubicBezTo>
                  <a:cubicBezTo>
                    <a:pt x="87" y="70"/>
                    <a:pt x="89" y="71"/>
                    <a:pt x="90" y="71"/>
                  </a:cubicBezTo>
                  <a:cubicBezTo>
                    <a:pt x="92" y="71"/>
                    <a:pt x="93" y="71"/>
                    <a:pt x="95" y="70"/>
                  </a:cubicBezTo>
                  <a:cubicBezTo>
                    <a:pt x="99" y="70"/>
                    <a:pt x="102" y="70"/>
                    <a:pt x="104" y="69"/>
                  </a:cubicBezTo>
                  <a:cubicBezTo>
                    <a:pt x="111" y="68"/>
                    <a:pt x="116" y="67"/>
                    <a:pt x="116" y="67"/>
                  </a:cubicBezTo>
                  <a:cubicBezTo>
                    <a:pt x="119" y="68"/>
                    <a:pt x="121" y="69"/>
                    <a:pt x="122" y="69"/>
                  </a:cubicBezTo>
                  <a:cubicBezTo>
                    <a:pt x="124" y="69"/>
                    <a:pt x="125" y="68"/>
                    <a:pt x="126" y="68"/>
                  </a:cubicBezTo>
                  <a:cubicBezTo>
                    <a:pt x="127" y="68"/>
                    <a:pt x="127" y="67"/>
                    <a:pt x="128" y="67"/>
                  </a:cubicBezTo>
                  <a:cubicBezTo>
                    <a:pt x="131" y="67"/>
                    <a:pt x="131" y="70"/>
                    <a:pt x="133" y="70"/>
                  </a:cubicBezTo>
                  <a:cubicBezTo>
                    <a:pt x="134" y="70"/>
                    <a:pt x="136" y="71"/>
                    <a:pt x="138" y="71"/>
                  </a:cubicBezTo>
                  <a:cubicBezTo>
                    <a:pt x="138" y="71"/>
                    <a:pt x="139" y="71"/>
                    <a:pt x="140" y="70"/>
                  </a:cubicBezTo>
                  <a:cubicBezTo>
                    <a:pt x="142" y="69"/>
                    <a:pt x="145" y="68"/>
                    <a:pt x="147" y="68"/>
                  </a:cubicBezTo>
                  <a:cubicBezTo>
                    <a:pt x="148" y="68"/>
                    <a:pt x="152" y="71"/>
                    <a:pt x="153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9" y="67"/>
                    <a:pt x="160" y="63"/>
                    <a:pt x="160" y="63"/>
                  </a:cubicBezTo>
                  <a:cubicBezTo>
                    <a:pt x="163" y="62"/>
                    <a:pt x="165" y="62"/>
                    <a:pt x="165" y="62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70" y="69"/>
                    <a:pt x="173" y="69"/>
                    <a:pt x="175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80" y="69"/>
                    <a:pt x="181" y="69"/>
                    <a:pt x="183" y="68"/>
                  </a:cubicBezTo>
                  <a:cubicBezTo>
                    <a:pt x="187" y="67"/>
                    <a:pt x="189" y="65"/>
                    <a:pt x="192" y="65"/>
                  </a:cubicBezTo>
                  <a:cubicBezTo>
                    <a:pt x="195" y="65"/>
                    <a:pt x="197" y="65"/>
                    <a:pt x="201" y="65"/>
                  </a:cubicBezTo>
                  <a:cubicBezTo>
                    <a:pt x="206" y="65"/>
                    <a:pt x="206" y="65"/>
                    <a:pt x="211" y="64"/>
                  </a:cubicBezTo>
                  <a:cubicBezTo>
                    <a:pt x="216" y="63"/>
                    <a:pt x="216" y="62"/>
                    <a:pt x="221" y="62"/>
                  </a:cubicBezTo>
                  <a:cubicBezTo>
                    <a:pt x="227" y="62"/>
                    <a:pt x="233" y="61"/>
                    <a:pt x="236" y="61"/>
                  </a:cubicBezTo>
                  <a:cubicBezTo>
                    <a:pt x="239" y="61"/>
                    <a:pt x="245" y="60"/>
                    <a:pt x="246" y="59"/>
                  </a:cubicBezTo>
                  <a:cubicBezTo>
                    <a:pt x="253" y="55"/>
                    <a:pt x="254" y="54"/>
                    <a:pt x="257" y="54"/>
                  </a:cubicBezTo>
                  <a:cubicBezTo>
                    <a:pt x="260" y="54"/>
                    <a:pt x="262" y="55"/>
                    <a:pt x="264" y="55"/>
                  </a:cubicBezTo>
                  <a:cubicBezTo>
                    <a:pt x="265" y="55"/>
                    <a:pt x="266" y="55"/>
                    <a:pt x="266" y="54"/>
                  </a:cubicBezTo>
                  <a:cubicBezTo>
                    <a:pt x="268" y="53"/>
                    <a:pt x="270" y="53"/>
                    <a:pt x="272" y="53"/>
                  </a:cubicBezTo>
                  <a:cubicBezTo>
                    <a:pt x="273" y="53"/>
                    <a:pt x="274" y="53"/>
                    <a:pt x="274" y="53"/>
                  </a:cubicBezTo>
                  <a:cubicBezTo>
                    <a:pt x="273" y="56"/>
                    <a:pt x="271" y="56"/>
                    <a:pt x="267" y="57"/>
                  </a:cubicBezTo>
                  <a:cubicBezTo>
                    <a:pt x="264" y="58"/>
                    <a:pt x="262" y="59"/>
                    <a:pt x="259" y="59"/>
                  </a:cubicBezTo>
                  <a:cubicBezTo>
                    <a:pt x="254" y="60"/>
                    <a:pt x="256" y="61"/>
                    <a:pt x="261" y="61"/>
                  </a:cubicBezTo>
                  <a:cubicBezTo>
                    <a:pt x="263" y="61"/>
                    <a:pt x="264" y="61"/>
                    <a:pt x="265" y="61"/>
                  </a:cubicBezTo>
                  <a:cubicBezTo>
                    <a:pt x="266" y="61"/>
                    <a:pt x="266" y="61"/>
                    <a:pt x="268" y="62"/>
                  </a:cubicBezTo>
                  <a:cubicBezTo>
                    <a:pt x="271" y="65"/>
                    <a:pt x="275" y="67"/>
                    <a:pt x="272" y="67"/>
                  </a:cubicBezTo>
                  <a:cubicBezTo>
                    <a:pt x="271" y="67"/>
                    <a:pt x="271" y="67"/>
                    <a:pt x="269" y="67"/>
                  </a:cubicBezTo>
                  <a:cubicBezTo>
                    <a:pt x="262" y="66"/>
                    <a:pt x="263" y="66"/>
                    <a:pt x="259" y="65"/>
                  </a:cubicBezTo>
                  <a:cubicBezTo>
                    <a:pt x="257" y="65"/>
                    <a:pt x="257" y="65"/>
                    <a:pt x="256" y="64"/>
                  </a:cubicBezTo>
                  <a:cubicBezTo>
                    <a:pt x="257" y="65"/>
                    <a:pt x="257" y="66"/>
                    <a:pt x="258" y="66"/>
                  </a:cubicBezTo>
                  <a:cubicBezTo>
                    <a:pt x="260" y="67"/>
                    <a:pt x="257" y="71"/>
                    <a:pt x="254" y="72"/>
                  </a:cubicBezTo>
                  <a:cubicBezTo>
                    <a:pt x="251" y="72"/>
                    <a:pt x="249" y="73"/>
                    <a:pt x="244" y="74"/>
                  </a:cubicBezTo>
                  <a:cubicBezTo>
                    <a:pt x="240" y="74"/>
                    <a:pt x="244" y="76"/>
                    <a:pt x="234" y="76"/>
                  </a:cubicBezTo>
                  <a:cubicBezTo>
                    <a:pt x="224" y="77"/>
                    <a:pt x="225" y="77"/>
                    <a:pt x="221" y="77"/>
                  </a:cubicBezTo>
                  <a:cubicBezTo>
                    <a:pt x="216" y="77"/>
                    <a:pt x="217" y="78"/>
                    <a:pt x="211" y="78"/>
                  </a:cubicBezTo>
                  <a:cubicBezTo>
                    <a:pt x="206" y="78"/>
                    <a:pt x="206" y="79"/>
                    <a:pt x="201" y="80"/>
                  </a:cubicBezTo>
                  <a:cubicBezTo>
                    <a:pt x="196" y="80"/>
                    <a:pt x="194" y="80"/>
                    <a:pt x="194" y="80"/>
                  </a:cubicBezTo>
                  <a:cubicBezTo>
                    <a:pt x="195" y="84"/>
                    <a:pt x="196" y="84"/>
                    <a:pt x="195" y="86"/>
                  </a:cubicBezTo>
                  <a:cubicBezTo>
                    <a:pt x="194" y="89"/>
                    <a:pt x="196" y="90"/>
                    <a:pt x="196" y="90"/>
                  </a:cubicBezTo>
                  <a:cubicBezTo>
                    <a:pt x="204" y="93"/>
                    <a:pt x="208" y="95"/>
                    <a:pt x="210" y="95"/>
                  </a:cubicBezTo>
                  <a:cubicBezTo>
                    <a:pt x="214" y="95"/>
                    <a:pt x="219" y="96"/>
                    <a:pt x="215" y="97"/>
                  </a:cubicBezTo>
                  <a:cubicBezTo>
                    <a:pt x="209" y="99"/>
                    <a:pt x="208" y="99"/>
                    <a:pt x="206" y="99"/>
                  </a:cubicBezTo>
                  <a:cubicBezTo>
                    <a:pt x="205" y="99"/>
                    <a:pt x="204" y="99"/>
                    <a:pt x="203" y="99"/>
                  </a:cubicBezTo>
                  <a:cubicBezTo>
                    <a:pt x="193" y="97"/>
                    <a:pt x="193" y="96"/>
                    <a:pt x="191" y="94"/>
                  </a:cubicBezTo>
                  <a:cubicBezTo>
                    <a:pt x="190" y="92"/>
                    <a:pt x="188" y="91"/>
                    <a:pt x="187" y="89"/>
                  </a:cubicBezTo>
                  <a:cubicBezTo>
                    <a:pt x="186" y="86"/>
                    <a:pt x="190" y="87"/>
                    <a:pt x="186" y="85"/>
                  </a:cubicBezTo>
                  <a:cubicBezTo>
                    <a:pt x="182" y="82"/>
                    <a:pt x="181" y="79"/>
                    <a:pt x="179" y="79"/>
                  </a:cubicBezTo>
                  <a:cubicBezTo>
                    <a:pt x="169" y="77"/>
                    <a:pt x="170" y="77"/>
                    <a:pt x="166" y="77"/>
                  </a:cubicBezTo>
                  <a:cubicBezTo>
                    <a:pt x="163" y="77"/>
                    <a:pt x="163" y="77"/>
                    <a:pt x="161" y="77"/>
                  </a:cubicBezTo>
                  <a:cubicBezTo>
                    <a:pt x="160" y="77"/>
                    <a:pt x="158" y="77"/>
                    <a:pt x="156" y="77"/>
                  </a:cubicBezTo>
                  <a:cubicBezTo>
                    <a:pt x="154" y="77"/>
                    <a:pt x="153" y="77"/>
                    <a:pt x="152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49" y="77"/>
                    <a:pt x="148" y="77"/>
                    <a:pt x="146" y="78"/>
                  </a:cubicBezTo>
                  <a:cubicBezTo>
                    <a:pt x="138" y="81"/>
                    <a:pt x="139" y="81"/>
                    <a:pt x="140" y="83"/>
                  </a:cubicBezTo>
                  <a:cubicBezTo>
                    <a:pt x="140" y="86"/>
                    <a:pt x="141" y="87"/>
                    <a:pt x="140" y="89"/>
                  </a:cubicBezTo>
                  <a:cubicBezTo>
                    <a:pt x="134" y="95"/>
                    <a:pt x="133" y="96"/>
                    <a:pt x="132" y="96"/>
                  </a:cubicBezTo>
                  <a:cubicBezTo>
                    <a:pt x="132" y="96"/>
                    <a:pt x="132" y="96"/>
                    <a:pt x="131" y="96"/>
                  </a:cubicBezTo>
                  <a:cubicBezTo>
                    <a:pt x="126" y="96"/>
                    <a:pt x="125" y="97"/>
                    <a:pt x="127" y="93"/>
                  </a:cubicBezTo>
                  <a:cubicBezTo>
                    <a:pt x="128" y="89"/>
                    <a:pt x="130" y="89"/>
                    <a:pt x="128" y="86"/>
                  </a:cubicBezTo>
                  <a:cubicBezTo>
                    <a:pt x="126" y="84"/>
                    <a:pt x="127" y="81"/>
                    <a:pt x="125" y="81"/>
                  </a:cubicBezTo>
                  <a:cubicBezTo>
                    <a:pt x="125" y="81"/>
                    <a:pt x="125" y="81"/>
                    <a:pt x="124" y="81"/>
                  </a:cubicBezTo>
                  <a:cubicBezTo>
                    <a:pt x="124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0" y="81"/>
                  </a:cubicBezTo>
                  <a:cubicBezTo>
                    <a:pt x="115" y="81"/>
                    <a:pt x="116" y="80"/>
                    <a:pt x="114" y="80"/>
                  </a:cubicBezTo>
                  <a:cubicBezTo>
                    <a:pt x="113" y="80"/>
                    <a:pt x="112" y="80"/>
                    <a:pt x="111" y="80"/>
                  </a:cubicBezTo>
                  <a:cubicBezTo>
                    <a:pt x="106" y="81"/>
                    <a:pt x="106" y="80"/>
                    <a:pt x="102" y="81"/>
                  </a:cubicBezTo>
                  <a:cubicBezTo>
                    <a:pt x="100" y="81"/>
                    <a:pt x="99" y="81"/>
                    <a:pt x="99" y="81"/>
                  </a:cubicBezTo>
                  <a:cubicBezTo>
                    <a:pt x="98" y="81"/>
                    <a:pt x="98" y="81"/>
                    <a:pt x="94" y="81"/>
                  </a:cubicBezTo>
                  <a:cubicBezTo>
                    <a:pt x="88" y="81"/>
                    <a:pt x="89" y="78"/>
                    <a:pt x="84" y="78"/>
                  </a:cubicBezTo>
                  <a:cubicBezTo>
                    <a:pt x="83" y="78"/>
                    <a:pt x="83" y="79"/>
                    <a:pt x="82" y="79"/>
                  </a:cubicBezTo>
                  <a:cubicBezTo>
                    <a:pt x="79" y="79"/>
                    <a:pt x="78" y="79"/>
                    <a:pt x="77" y="79"/>
                  </a:cubicBezTo>
                  <a:cubicBezTo>
                    <a:pt x="76" y="79"/>
                    <a:pt x="76" y="79"/>
                    <a:pt x="74" y="78"/>
                  </a:cubicBezTo>
                  <a:cubicBezTo>
                    <a:pt x="70" y="76"/>
                    <a:pt x="69" y="77"/>
                    <a:pt x="67" y="73"/>
                  </a:cubicBezTo>
                  <a:cubicBezTo>
                    <a:pt x="66" y="68"/>
                    <a:pt x="69" y="70"/>
                    <a:pt x="65" y="67"/>
                  </a:cubicBezTo>
                  <a:cubicBezTo>
                    <a:pt x="62" y="63"/>
                    <a:pt x="62" y="66"/>
                    <a:pt x="59" y="61"/>
                  </a:cubicBezTo>
                  <a:cubicBezTo>
                    <a:pt x="56" y="57"/>
                    <a:pt x="63" y="57"/>
                    <a:pt x="55" y="54"/>
                  </a:cubicBezTo>
                  <a:cubicBezTo>
                    <a:pt x="50" y="52"/>
                    <a:pt x="48" y="51"/>
                    <a:pt x="47" y="51"/>
                  </a:cubicBezTo>
                  <a:cubicBezTo>
                    <a:pt x="46" y="51"/>
                    <a:pt x="45" y="51"/>
                    <a:pt x="43" y="52"/>
                  </a:cubicBezTo>
                  <a:cubicBezTo>
                    <a:pt x="40" y="53"/>
                    <a:pt x="42" y="54"/>
                    <a:pt x="41" y="54"/>
                  </a:cubicBezTo>
                  <a:cubicBezTo>
                    <a:pt x="40" y="54"/>
                    <a:pt x="39" y="53"/>
                    <a:pt x="36" y="53"/>
                  </a:cubicBezTo>
                  <a:cubicBezTo>
                    <a:pt x="28" y="52"/>
                    <a:pt x="27" y="52"/>
                    <a:pt x="24" y="51"/>
                  </a:cubicBezTo>
                  <a:cubicBezTo>
                    <a:pt x="23" y="51"/>
                    <a:pt x="22" y="51"/>
                    <a:pt x="22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cubicBezTo>
                    <a:pt x="18" y="51"/>
                    <a:pt x="17" y="51"/>
                    <a:pt x="16" y="51"/>
                  </a:cubicBezTo>
                  <a:cubicBezTo>
                    <a:pt x="12" y="50"/>
                    <a:pt x="7" y="49"/>
                    <a:pt x="5" y="49"/>
                  </a:cubicBezTo>
                  <a:cubicBezTo>
                    <a:pt x="4" y="49"/>
                    <a:pt x="4" y="49"/>
                    <a:pt x="5" y="50"/>
                  </a:cubicBezTo>
                  <a:cubicBezTo>
                    <a:pt x="10" y="53"/>
                    <a:pt x="15" y="52"/>
                    <a:pt x="17" y="53"/>
                  </a:cubicBezTo>
                  <a:cubicBezTo>
                    <a:pt x="20" y="54"/>
                    <a:pt x="23" y="54"/>
                    <a:pt x="24" y="55"/>
                  </a:cubicBezTo>
                  <a:cubicBezTo>
                    <a:pt x="27" y="61"/>
                    <a:pt x="27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0" y="64"/>
                    <a:pt x="20" y="63"/>
                    <a:pt x="18" y="63"/>
                  </a:cubicBezTo>
                  <a:cubicBezTo>
                    <a:pt x="18" y="63"/>
                    <a:pt x="18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5" y="62"/>
                    <a:pt x="14" y="61"/>
                  </a:cubicBezTo>
                  <a:cubicBezTo>
                    <a:pt x="13" y="60"/>
                    <a:pt x="12" y="60"/>
                    <a:pt x="11" y="60"/>
                  </a:cubicBezTo>
                  <a:cubicBezTo>
                    <a:pt x="11" y="60"/>
                    <a:pt x="10" y="60"/>
                    <a:pt x="10" y="60"/>
                  </a:cubicBezTo>
                  <a:cubicBezTo>
                    <a:pt x="3" y="63"/>
                    <a:pt x="0" y="67"/>
                    <a:pt x="2" y="67"/>
                  </a:cubicBezTo>
                  <a:cubicBezTo>
                    <a:pt x="2" y="67"/>
                    <a:pt x="3" y="67"/>
                    <a:pt x="3" y="67"/>
                  </a:cubicBezTo>
                  <a:cubicBezTo>
                    <a:pt x="4" y="67"/>
                    <a:pt x="5" y="67"/>
                    <a:pt x="5" y="67"/>
                  </a:cubicBezTo>
                  <a:cubicBezTo>
                    <a:pt x="8" y="67"/>
                    <a:pt x="10" y="67"/>
                    <a:pt x="13" y="68"/>
                  </a:cubicBezTo>
                  <a:cubicBezTo>
                    <a:pt x="16" y="68"/>
                    <a:pt x="19" y="68"/>
                    <a:pt x="21" y="68"/>
                  </a:cubicBezTo>
                  <a:cubicBezTo>
                    <a:pt x="22" y="68"/>
                    <a:pt x="23" y="68"/>
                    <a:pt x="24" y="68"/>
                  </a:cubicBezTo>
                  <a:cubicBezTo>
                    <a:pt x="25" y="68"/>
                    <a:pt x="26" y="68"/>
                    <a:pt x="27" y="68"/>
                  </a:cubicBezTo>
                  <a:cubicBezTo>
                    <a:pt x="30" y="68"/>
                    <a:pt x="32" y="68"/>
                    <a:pt x="32" y="68"/>
                  </a:cubicBezTo>
                  <a:cubicBezTo>
                    <a:pt x="36" y="71"/>
                    <a:pt x="44" y="73"/>
                    <a:pt x="39" y="75"/>
                  </a:cubicBezTo>
                  <a:cubicBezTo>
                    <a:pt x="35" y="77"/>
                    <a:pt x="36" y="76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5" y="77"/>
                    <a:pt x="24" y="77"/>
                    <a:pt x="23" y="78"/>
                  </a:cubicBezTo>
                  <a:cubicBezTo>
                    <a:pt x="16" y="81"/>
                    <a:pt x="21" y="82"/>
                    <a:pt x="17" y="83"/>
                  </a:cubicBezTo>
                  <a:cubicBezTo>
                    <a:pt x="10" y="85"/>
                    <a:pt x="9" y="87"/>
                    <a:pt x="14" y="87"/>
                  </a:cubicBezTo>
                  <a:cubicBezTo>
                    <a:pt x="17" y="87"/>
                    <a:pt x="20" y="87"/>
                    <a:pt x="22" y="87"/>
                  </a:cubicBezTo>
                  <a:cubicBezTo>
                    <a:pt x="23" y="87"/>
                    <a:pt x="24" y="87"/>
                    <a:pt x="25" y="87"/>
                  </a:cubicBezTo>
                  <a:cubicBezTo>
                    <a:pt x="29" y="86"/>
                    <a:pt x="31" y="85"/>
                    <a:pt x="34" y="85"/>
                  </a:cubicBezTo>
                  <a:cubicBezTo>
                    <a:pt x="36" y="85"/>
                    <a:pt x="37" y="86"/>
                    <a:pt x="37" y="87"/>
                  </a:cubicBezTo>
                  <a:cubicBezTo>
                    <a:pt x="37" y="90"/>
                    <a:pt x="39" y="90"/>
                    <a:pt x="40" y="92"/>
                  </a:cubicBezTo>
                  <a:cubicBezTo>
                    <a:pt x="42" y="96"/>
                    <a:pt x="43" y="97"/>
                    <a:pt x="41" y="97"/>
                  </a:cubicBezTo>
                  <a:cubicBezTo>
                    <a:pt x="41" y="97"/>
                    <a:pt x="40" y="97"/>
                    <a:pt x="38" y="97"/>
                  </a:cubicBezTo>
                  <a:cubicBezTo>
                    <a:pt x="32" y="95"/>
                    <a:pt x="29" y="94"/>
                    <a:pt x="27" y="94"/>
                  </a:cubicBezTo>
                  <a:cubicBezTo>
                    <a:pt x="21" y="93"/>
                    <a:pt x="20" y="90"/>
                    <a:pt x="19" y="90"/>
                  </a:cubicBezTo>
                  <a:cubicBezTo>
                    <a:pt x="18" y="90"/>
                    <a:pt x="18" y="91"/>
                    <a:pt x="17" y="92"/>
                  </a:cubicBezTo>
                  <a:cubicBezTo>
                    <a:pt x="14" y="96"/>
                    <a:pt x="19" y="98"/>
                    <a:pt x="19" y="101"/>
                  </a:cubicBezTo>
                  <a:cubicBezTo>
                    <a:pt x="20" y="103"/>
                    <a:pt x="24" y="107"/>
                    <a:pt x="24" y="107"/>
                  </a:cubicBezTo>
                  <a:cubicBezTo>
                    <a:pt x="32" y="107"/>
                    <a:pt x="37" y="107"/>
                    <a:pt x="39" y="108"/>
                  </a:cubicBezTo>
                  <a:cubicBezTo>
                    <a:pt x="45" y="109"/>
                    <a:pt x="45" y="111"/>
                    <a:pt x="45" y="111"/>
                  </a:cubicBezTo>
                  <a:cubicBezTo>
                    <a:pt x="37" y="113"/>
                    <a:pt x="34" y="116"/>
                    <a:pt x="33" y="116"/>
                  </a:cubicBezTo>
                  <a:cubicBezTo>
                    <a:pt x="27" y="118"/>
                    <a:pt x="27" y="125"/>
                    <a:pt x="27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5"/>
                    <a:pt x="38" y="129"/>
                    <a:pt x="40" y="129"/>
                  </a:cubicBezTo>
                  <a:cubicBezTo>
                    <a:pt x="40" y="129"/>
                    <a:pt x="40" y="129"/>
                    <a:pt x="40" y="128"/>
                  </a:cubicBezTo>
                  <a:cubicBezTo>
                    <a:pt x="44" y="126"/>
                    <a:pt x="46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6" y="122"/>
                    <a:pt x="50" y="121"/>
                    <a:pt x="56" y="119"/>
                  </a:cubicBezTo>
                  <a:cubicBezTo>
                    <a:pt x="56" y="119"/>
                    <a:pt x="57" y="118"/>
                    <a:pt x="57" y="118"/>
                  </a:cubicBezTo>
                  <a:cubicBezTo>
                    <a:pt x="57" y="117"/>
                    <a:pt x="57" y="117"/>
                    <a:pt x="59" y="117"/>
                  </a:cubicBezTo>
                  <a:cubicBezTo>
                    <a:pt x="59" y="117"/>
                    <a:pt x="60" y="117"/>
                    <a:pt x="60" y="117"/>
                  </a:cubicBezTo>
                  <a:cubicBezTo>
                    <a:pt x="66" y="118"/>
                    <a:pt x="66" y="119"/>
                    <a:pt x="63" y="119"/>
                  </a:cubicBezTo>
                  <a:cubicBezTo>
                    <a:pt x="60" y="119"/>
                    <a:pt x="59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6" y="121"/>
                    <a:pt x="58" y="125"/>
                    <a:pt x="58" y="125"/>
                  </a:cubicBezTo>
                  <a:cubicBezTo>
                    <a:pt x="58" y="125"/>
                    <a:pt x="53" y="125"/>
                    <a:pt x="51" y="125"/>
                  </a:cubicBezTo>
                  <a:cubicBezTo>
                    <a:pt x="50" y="125"/>
                    <a:pt x="49" y="125"/>
                    <a:pt x="48" y="125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50" y="129"/>
                    <a:pt x="51" y="129"/>
                    <a:pt x="51" y="130"/>
                  </a:cubicBezTo>
                  <a:cubicBezTo>
                    <a:pt x="52" y="134"/>
                    <a:pt x="57" y="133"/>
                    <a:pt x="55" y="135"/>
                  </a:cubicBezTo>
                  <a:cubicBezTo>
                    <a:pt x="50" y="140"/>
                    <a:pt x="50" y="142"/>
                    <a:pt x="54" y="142"/>
                  </a:cubicBezTo>
                  <a:cubicBezTo>
                    <a:pt x="56" y="142"/>
                    <a:pt x="58" y="142"/>
                    <a:pt x="60" y="142"/>
                  </a:cubicBezTo>
                  <a:cubicBezTo>
                    <a:pt x="61" y="142"/>
                    <a:pt x="62" y="142"/>
                    <a:pt x="63" y="142"/>
                  </a:cubicBezTo>
                  <a:cubicBezTo>
                    <a:pt x="63" y="142"/>
                    <a:pt x="64" y="142"/>
                    <a:pt x="64" y="142"/>
                  </a:cubicBezTo>
                  <a:cubicBezTo>
                    <a:pt x="67" y="142"/>
                    <a:pt x="71" y="138"/>
                    <a:pt x="71" y="138"/>
                  </a:cubicBezTo>
                  <a:cubicBezTo>
                    <a:pt x="72" y="137"/>
                    <a:pt x="73" y="137"/>
                    <a:pt x="74" y="137"/>
                  </a:cubicBezTo>
                  <a:cubicBezTo>
                    <a:pt x="76" y="137"/>
                    <a:pt x="77" y="139"/>
                    <a:pt x="80" y="140"/>
                  </a:cubicBezTo>
                  <a:cubicBezTo>
                    <a:pt x="81" y="140"/>
                    <a:pt x="83" y="140"/>
                    <a:pt x="84" y="140"/>
                  </a:cubicBezTo>
                  <a:cubicBezTo>
                    <a:pt x="85" y="140"/>
                    <a:pt x="86" y="140"/>
                    <a:pt x="86" y="140"/>
                  </a:cubicBezTo>
                  <a:cubicBezTo>
                    <a:pt x="86" y="140"/>
                    <a:pt x="88" y="139"/>
                    <a:pt x="87" y="136"/>
                  </a:cubicBezTo>
                  <a:cubicBezTo>
                    <a:pt x="85" y="132"/>
                    <a:pt x="91" y="132"/>
                    <a:pt x="93" y="131"/>
                  </a:cubicBezTo>
                  <a:cubicBezTo>
                    <a:pt x="99" y="130"/>
                    <a:pt x="103" y="130"/>
                    <a:pt x="103" y="130"/>
                  </a:cubicBezTo>
                  <a:cubicBezTo>
                    <a:pt x="103" y="130"/>
                    <a:pt x="104" y="128"/>
                    <a:pt x="105" y="125"/>
                  </a:cubicBezTo>
                  <a:cubicBezTo>
                    <a:pt x="106" y="122"/>
                    <a:pt x="107" y="118"/>
                    <a:pt x="108" y="118"/>
                  </a:cubicBezTo>
                  <a:cubicBezTo>
                    <a:pt x="109" y="118"/>
                    <a:pt x="107" y="123"/>
                    <a:pt x="109" y="123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16" y="121"/>
                    <a:pt x="115" y="122"/>
                    <a:pt x="118" y="120"/>
                  </a:cubicBezTo>
                  <a:cubicBezTo>
                    <a:pt x="120" y="119"/>
                    <a:pt x="121" y="119"/>
                    <a:pt x="123" y="119"/>
                  </a:cubicBezTo>
                  <a:cubicBezTo>
                    <a:pt x="123" y="119"/>
                    <a:pt x="124" y="119"/>
                    <a:pt x="124" y="119"/>
                  </a:cubicBezTo>
                  <a:cubicBezTo>
                    <a:pt x="125" y="119"/>
                    <a:pt x="125" y="119"/>
                    <a:pt x="126" y="11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35" y="118"/>
                    <a:pt x="137" y="116"/>
                    <a:pt x="137" y="116"/>
                  </a:cubicBezTo>
                  <a:cubicBezTo>
                    <a:pt x="137" y="116"/>
                    <a:pt x="139" y="114"/>
                    <a:pt x="142" y="114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6" y="115"/>
                    <a:pt x="146" y="116"/>
                    <a:pt x="146" y="116"/>
                  </a:cubicBezTo>
                  <a:cubicBezTo>
                    <a:pt x="147" y="116"/>
                    <a:pt x="147" y="115"/>
                    <a:pt x="148" y="115"/>
                  </a:cubicBezTo>
                  <a:cubicBezTo>
                    <a:pt x="153" y="111"/>
                    <a:pt x="151" y="105"/>
                    <a:pt x="151" y="105"/>
                  </a:cubicBezTo>
                  <a:cubicBezTo>
                    <a:pt x="151" y="105"/>
                    <a:pt x="148" y="102"/>
                    <a:pt x="149" y="101"/>
                  </a:cubicBezTo>
                  <a:cubicBezTo>
                    <a:pt x="150" y="97"/>
                    <a:pt x="150" y="95"/>
                    <a:pt x="151" y="95"/>
                  </a:cubicBezTo>
                  <a:cubicBezTo>
                    <a:pt x="151" y="95"/>
                    <a:pt x="152" y="96"/>
                    <a:pt x="152" y="96"/>
                  </a:cubicBezTo>
                  <a:cubicBezTo>
                    <a:pt x="153" y="97"/>
                    <a:pt x="156" y="99"/>
                    <a:pt x="157" y="102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104"/>
                    <a:pt x="157" y="104"/>
                    <a:pt x="156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4"/>
                    <a:pt x="156" y="104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08"/>
                    <a:pt x="163" y="108"/>
                    <a:pt x="164" y="108"/>
                  </a:cubicBezTo>
                  <a:cubicBezTo>
                    <a:pt x="164" y="108"/>
                    <a:pt x="164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8"/>
                    <a:pt x="166" y="108"/>
                    <a:pt x="166" y="109"/>
                  </a:cubicBezTo>
                  <a:cubicBezTo>
                    <a:pt x="166" y="112"/>
                    <a:pt x="169" y="114"/>
                    <a:pt x="169" y="114"/>
                  </a:cubicBezTo>
                  <a:cubicBezTo>
                    <a:pt x="160" y="116"/>
                    <a:pt x="154" y="115"/>
                    <a:pt x="158" y="116"/>
                  </a:cubicBezTo>
                  <a:cubicBezTo>
                    <a:pt x="162" y="117"/>
                    <a:pt x="160" y="117"/>
                    <a:pt x="167" y="117"/>
                  </a:cubicBezTo>
                  <a:cubicBezTo>
                    <a:pt x="172" y="117"/>
                    <a:pt x="172" y="117"/>
                    <a:pt x="173" y="117"/>
                  </a:cubicBezTo>
                  <a:cubicBezTo>
                    <a:pt x="173" y="117"/>
                    <a:pt x="174" y="117"/>
                    <a:pt x="175" y="117"/>
                  </a:cubicBezTo>
                  <a:cubicBezTo>
                    <a:pt x="176" y="118"/>
                    <a:pt x="177" y="118"/>
                    <a:pt x="178" y="118"/>
                  </a:cubicBezTo>
                  <a:cubicBezTo>
                    <a:pt x="179" y="118"/>
                    <a:pt x="180" y="118"/>
                    <a:pt x="180" y="118"/>
                  </a:cubicBezTo>
                  <a:cubicBezTo>
                    <a:pt x="181" y="118"/>
                    <a:pt x="182" y="118"/>
                    <a:pt x="182" y="118"/>
                  </a:cubicBezTo>
                  <a:cubicBezTo>
                    <a:pt x="183" y="118"/>
                    <a:pt x="184" y="118"/>
                    <a:pt x="184" y="118"/>
                  </a:cubicBezTo>
                  <a:cubicBezTo>
                    <a:pt x="186" y="124"/>
                    <a:pt x="185" y="126"/>
                    <a:pt x="182" y="126"/>
                  </a:cubicBezTo>
                  <a:cubicBezTo>
                    <a:pt x="182" y="126"/>
                    <a:pt x="182" y="126"/>
                    <a:pt x="181" y="125"/>
                  </a:cubicBezTo>
                  <a:cubicBezTo>
                    <a:pt x="178" y="125"/>
                    <a:pt x="177" y="125"/>
                    <a:pt x="173" y="125"/>
                  </a:cubicBezTo>
                  <a:cubicBezTo>
                    <a:pt x="169" y="124"/>
                    <a:pt x="168" y="124"/>
                    <a:pt x="164" y="124"/>
                  </a:cubicBezTo>
                  <a:cubicBezTo>
                    <a:pt x="161" y="124"/>
                    <a:pt x="164" y="125"/>
                    <a:pt x="161" y="125"/>
                  </a:cubicBezTo>
                  <a:cubicBezTo>
                    <a:pt x="160" y="125"/>
                    <a:pt x="158" y="125"/>
                    <a:pt x="154" y="125"/>
                  </a:cubicBezTo>
                  <a:cubicBezTo>
                    <a:pt x="141" y="123"/>
                    <a:pt x="145" y="124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0" y="125"/>
                    <a:pt x="128" y="125"/>
                    <a:pt x="126" y="126"/>
                  </a:cubicBezTo>
                  <a:cubicBezTo>
                    <a:pt x="124" y="128"/>
                    <a:pt x="121" y="130"/>
                    <a:pt x="119" y="131"/>
                  </a:cubicBezTo>
                  <a:cubicBezTo>
                    <a:pt x="114" y="135"/>
                    <a:pt x="113" y="137"/>
                    <a:pt x="113" y="138"/>
                  </a:cubicBezTo>
                  <a:cubicBezTo>
                    <a:pt x="113" y="139"/>
                    <a:pt x="114" y="141"/>
                    <a:pt x="115" y="142"/>
                  </a:cubicBezTo>
                  <a:cubicBezTo>
                    <a:pt x="116" y="142"/>
                    <a:pt x="117" y="143"/>
                    <a:pt x="118" y="143"/>
                  </a:cubicBezTo>
                  <a:cubicBezTo>
                    <a:pt x="119" y="143"/>
                    <a:pt x="120" y="143"/>
                    <a:pt x="122" y="142"/>
                  </a:cubicBezTo>
                  <a:cubicBezTo>
                    <a:pt x="126" y="140"/>
                    <a:pt x="115" y="140"/>
                    <a:pt x="129" y="139"/>
                  </a:cubicBezTo>
                  <a:cubicBezTo>
                    <a:pt x="144" y="137"/>
                    <a:pt x="148" y="135"/>
                    <a:pt x="148" y="135"/>
                  </a:cubicBezTo>
                  <a:cubicBezTo>
                    <a:pt x="150" y="133"/>
                    <a:pt x="151" y="131"/>
                    <a:pt x="152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9" y="134"/>
                    <a:pt x="156" y="136"/>
                    <a:pt x="157" y="138"/>
                  </a:cubicBezTo>
                  <a:cubicBezTo>
                    <a:pt x="157" y="141"/>
                    <a:pt x="156" y="142"/>
                    <a:pt x="158" y="144"/>
                  </a:cubicBezTo>
                  <a:cubicBezTo>
                    <a:pt x="160" y="146"/>
                    <a:pt x="163" y="148"/>
                    <a:pt x="165" y="148"/>
                  </a:cubicBezTo>
                  <a:cubicBezTo>
                    <a:pt x="167" y="148"/>
                    <a:pt x="168" y="148"/>
                    <a:pt x="172" y="148"/>
                  </a:cubicBezTo>
                  <a:cubicBezTo>
                    <a:pt x="174" y="148"/>
                    <a:pt x="176" y="148"/>
                    <a:pt x="177" y="148"/>
                  </a:cubicBezTo>
                  <a:cubicBezTo>
                    <a:pt x="179" y="148"/>
                    <a:pt x="181" y="149"/>
                    <a:pt x="181" y="149"/>
                  </a:cubicBezTo>
                  <a:cubicBezTo>
                    <a:pt x="180" y="151"/>
                    <a:pt x="177" y="153"/>
                    <a:pt x="175" y="156"/>
                  </a:cubicBezTo>
                  <a:cubicBezTo>
                    <a:pt x="174" y="159"/>
                    <a:pt x="173" y="162"/>
                    <a:pt x="170" y="162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59" y="161"/>
                    <a:pt x="157" y="162"/>
                    <a:pt x="155" y="160"/>
                  </a:cubicBezTo>
                  <a:cubicBezTo>
                    <a:pt x="150" y="155"/>
                    <a:pt x="144" y="153"/>
                    <a:pt x="142" y="152"/>
                  </a:cubicBezTo>
                  <a:cubicBezTo>
                    <a:pt x="135" y="148"/>
                    <a:pt x="129" y="146"/>
                    <a:pt x="129" y="146"/>
                  </a:cubicBezTo>
                  <a:cubicBezTo>
                    <a:pt x="122" y="147"/>
                    <a:pt x="118" y="147"/>
                    <a:pt x="116" y="148"/>
                  </a:cubicBezTo>
                  <a:cubicBezTo>
                    <a:pt x="112" y="149"/>
                    <a:pt x="110" y="150"/>
                    <a:pt x="112" y="152"/>
                  </a:cubicBezTo>
                  <a:cubicBezTo>
                    <a:pt x="115" y="153"/>
                    <a:pt x="117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21" y="158"/>
                    <a:pt x="123" y="161"/>
                    <a:pt x="123" y="161"/>
                  </a:cubicBezTo>
                  <a:cubicBezTo>
                    <a:pt x="123" y="161"/>
                    <a:pt x="123" y="165"/>
                    <a:pt x="122" y="166"/>
                  </a:cubicBezTo>
                  <a:cubicBezTo>
                    <a:pt x="120" y="166"/>
                    <a:pt x="109" y="169"/>
                    <a:pt x="109" y="169"/>
                  </a:cubicBezTo>
                  <a:cubicBezTo>
                    <a:pt x="109" y="169"/>
                    <a:pt x="108" y="169"/>
                    <a:pt x="108" y="169"/>
                  </a:cubicBezTo>
                  <a:cubicBezTo>
                    <a:pt x="106" y="169"/>
                    <a:pt x="104" y="169"/>
                    <a:pt x="102" y="169"/>
                  </a:cubicBezTo>
                  <a:cubicBezTo>
                    <a:pt x="100" y="169"/>
                    <a:pt x="99" y="168"/>
                    <a:pt x="98" y="168"/>
                  </a:cubicBezTo>
                  <a:cubicBezTo>
                    <a:pt x="98" y="168"/>
                    <a:pt x="97" y="168"/>
                    <a:pt x="96" y="169"/>
                  </a:cubicBezTo>
                  <a:cubicBezTo>
                    <a:pt x="89" y="172"/>
                    <a:pt x="87" y="172"/>
                    <a:pt x="86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4" y="176"/>
                  </a:cubicBezTo>
                  <a:cubicBezTo>
                    <a:pt x="88" y="180"/>
                    <a:pt x="90" y="181"/>
                    <a:pt x="90" y="183"/>
                  </a:cubicBezTo>
                  <a:cubicBezTo>
                    <a:pt x="91" y="185"/>
                    <a:pt x="91" y="188"/>
                    <a:pt x="92" y="188"/>
                  </a:cubicBezTo>
                  <a:cubicBezTo>
                    <a:pt x="92" y="188"/>
                    <a:pt x="93" y="188"/>
                    <a:pt x="93" y="188"/>
                  </a:cubicBezTo>
                  <a:cubicBezTo>
                    <a:pt x="97" y="186"/>
                    <a:pt x="98" y="183"/>
                    <a:pt x="98" y="183"/>
                  </a:cubicBezTo>
                  <a:cubicBezTo>
                    <a:pt x="102" y="185"/>
                    <a:pt x="98" y="186"/>
                    <a:pt x="102" y="187"/>
                  </a:cubicBezTo>
                  <a:cubicBezTo>
                    <a:pt x="105" y="188"/>
                    <a:pt x="105" y="189"/>
                    <a:pt x="106" y="189"/>
                  </a:cubicBezTo>
                  <a:cubicBezTo>
                    <a:pt x="107" y="189"/>
                    <a:pt x="108" y="188"/>
                    <a:pt x="109" y="188"/>
                  </a:cubicBezTo>
                  <a:cubicBezTo>
                    <a:pt x="114" y="186"/>
                    <a:pt x="113" y="182"/>
                    <a:pt x="114" y="182"/>
                  </a:cubicBezTo>
                  <a:cubicBezTo>
                    <a:pt x="114" y="182"/>
                    <a:pt x="114" y="182"/>
                    <a:pt x="114" y="183"/>
                  </a:cubicBezTo>
                  <a:cubicBezTo>
                    <a:pt x="119" y="185"/>
                    <a:pt x="118" y="188"/>
                    <a:pt x="120" y="188"/>
                  </a:cubicBezTo>
                  <a:cubicBezTo>
                    <a:pt x="120" y="188"/>
                    <a:pt x="120" y="188"/>
                    <a:pt x="120" y="188"/>
                  </a:cubicBezTo>
                  <a:cubicBezTo>
                    <a:pt x="126" y="186"/>
                    <a:pt x="126" y="183"/>
                    <a:pt x="127" y="183"/>
                  </a:cubicBezTo>
                  <a:cubicBezTo>
                    <a:pt x="127" y="183"/>
                    <a:pt x="127" y="183"/>
                    <a:pt x="128" y="183"/>
                  </a:cubicBezTo>
                  <a:cubicBezTo>
                    <a:pt x="136" y="185"/>
                    <a:pt x="137" y="187"/>
                    <a:pt x="141" y="188"/>
                  </a:cubicBezTo>
                  <a:cubicBezTo>
                    <a:pt x="145" y="189"/>
                    <a:pt x="148" y="189"/>
                    <a:pt x="150" y="189"/>
                  </a:cubicBezTo>
                  <a:cubicBezTo>
                    <a:pt x="152" y="189"/>
                    <a:pt x="155" y="187"/>
                    <a:pt x="154" y="185"/>
                  </a:cubicBezTo>
                  <a:cubicBezTo>
                    <a:pt x="153" y="179"/>
                    <a:pt x="152" y="177"/>
                    <a:pt x="153" y="176"/>
                  </a:cubicBezTo>
                  <a:cubicBezTo>
                    <a:pt x="154" y="175"/>
                    <a:pt x="158" y="175"/>
                    <a:pt x="160" y="174"/>
                  </a:cubicBezTo>
                  <a:cubicBezTo>
                    <a:pt x="162" y="174"/>
                    <a:pt x="163" y="174"/>
                    <a:pt x="164" y="174"/>
                  </a:cubicBezTo>
                  <a:cubicBezTo>
                    <a:pt x="167" y="174"/>
                    <a:pt x="168" y="176"/>
                    <a:pt x="167" y="177"/>
                  </a:cubicBezTo>
                  <a:cubicBezTo>
                    <a:pt x="165" y="179"/>
                    <a:pt x="164" y="182"/>
                    <a:pt x="165" y="182"/>
                  </a:cubicBezTo>
                  <a:cubicBezTo>
                    <a:pt x="166" y="182"/>
                    <a:pt x="169" y="183"/>
                    <a:pt x="171" y="183"/>
                  </a:cubicBezTo>
                  <a:cubicBezTo>
                    <a:pt x="173" y="183"/>
                    <a:pt x="174" y="183"/>
                    <a:pt x="175" y="183"/>
                  </a:cubicBezTo>
                  <a:cubicBezTo>
                    <a:pt x="178" y="182"/>
                    <a:pt x="180" y="182"/>
                    <a:pt x="182" y="182"/>
                  </a:cubicBezTo>
                  <a:cubicBezTo>
                    <a:pt x="184" y="182"/>
                    <a:pt x="188" y="182"/>
                    <a:pt x="189" y="181"/>
                  </a:cubicBezTo>
                  <a:cubicBezTo>
                    <a:pt x="195" y="177"/>
                    <a:pt x="192" y="172"/>
                    <a:pt x="192" y="172"/>
                  </a:cubicBezTo>
                  <a:cubicBezTo>
                    <a:pt x="199" y="177"/>
                    <a:pt x="198" y="180"/>
                    <a:pt x="200" y="181"/>
                  </a:cubicBezTo>
                  <a:cubicBezTo>
                    <a:pt x="208" y="182"/>
                    <a:pt x="209" y="181"/>
                    <a:pt x="209" y="185"/>
                  </a:cubicBezTo>
                  <a:cubicBezTo>
                    <a:pt x="208" y="190"/>
                    <a:pt x="205" y="192"/>
                    <a:pt x="207" y="193"/>
                  </a:cubicBezTo>
                  <a:cubicBezTo>
                    <a:pt x="209" y="193"/>
                    <a:pt x="211" y="195"/>
                    <a:pt x="214" y="195"/>
                  </a:cubicBezTo>
                  <a:cubicBezTo>
                    <a:pt x="214" y="195"/>
                    <a:pt x="214" y="195"/>
                    <a:pt x="214" y="195"/>
                  </a:cubicBezTo>
                  <a:cubicBezTo>
                    <a:pt x="217" y="195"/>
                    <a:pt x="218" y="194"/>
                    <a:pt x="218" y="191"/>
                  </a:cubicBezTo>
                  <a:cubicBezTo>
                    <a:pt x="217" y="188"/>
                    <a:pt x="220" y="184"/>
                    <a:pt x="223" y="184"/>
                  </a:cubicBezTo>
                  <a:cubicBezTo>
                    <a:pt x="224" y="184"/>
                    <a:pt x="226" y="184"/>
                    <a:pt x="227" y="184"/>
                  </a:cubicBezTo>
                  <a:cubicBezTo>
                    <a:pt x="228" y="184"/>
                    <a:pt x="229" y="184"/>
                    <a:pt x="230" y="184"/>
                  </a:cubicBezTo>
                  <a:cubicBezTo>
                    <a:pt x="232" y="183"/>
                    <a:pt x="232" y="182"/>
                    <a:pt x="236" y="182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6" y="182"/>
                    <a:pt x="237" y="182"/>
                    <a:pt x="237" y="182"/>
                  </a:cubicBezTo>
                  <a:cubicBezTo>
                    <a:pt x="241" y="182"/>
                    <a:pt x="244" y="181"/>
                    <a:pt x="244" y="179"/>
                  </a:cubicBezTo>
                  <a:cubicBezTo>
                    <a:pt x="244" y="177"/>
                    <a:pt x="249" y="175"/>
                    <a:pt x="247" y="174"/>
                  </a:cubicBezTo>
                  <a:cubicBezTo>
                    <a:pt x="240" y="170"/>
                    <a:pt x="236" y="168"/>
                    <a:pt x="236" y="168"/>
                  </a:cubicBezTo>
                  <a:cubicBezTo>
                    <a:pt x="236" y="168"/>
                    <a:pt x="236" y="167"/>
                    <a:pt x="233" y="165"/>
                  </a:cubicBezTo>
                  <a:cubicBezTo>
                    <a:pt x="231" y="163"/>
                    <a:pt x="229" y="163"/>
                    <a:pt x="227" y="163"/>
                  </a:cubicBezTo>
                  <a:cubicBezTo>
                    <a:pt x="220" y="162"/>
                    <a:pt x="217" y="160"/>
                    <a:pt x="219" y="160"/>
                  </a:cubicBezTo>
                  <a:cubicBezTo>
                    <a:pt x="223" y="158"/>
                    <a:pt x="226" y="158"/>
                    <a:pt x="228" y="158"/>
                  </a:cubicBezTo>
                  <a:cubicBezTo>
                    <a:pt x="229" y="158"/>
                    <a:pt x="229" y="158"/>
                    <a:pt x="230" y="158"/>
                  </a:cubicBezTo>
                  <a:cubicBezTo>
                    <a:pt x="230" y="158"/>
                    <a:pt x="231" y="158"/>
                    <a:pt x="232" y="158"/>
                  </a:cubicBezTo>
                  <a:cubicBezTo>
                    <a:pt x="232" y="158"/>
                    <a:pt x="233" y="158"/>
                    <a:pt x="234" y="158"/>
                  </a:cubicBezTo>
                  <a:cubicBezTo>
                    <a:pt x="237" y="157"/>
                    <a:pt x="239" y="157"/>
                    <a:pt x="241" y="157"/>
                  </a:cubicBezTo>
                  <a:cubicBezTo>
                    <a:pt x="241" y="157"/>
                    <a:pt x="242" y="157"/>
                    <a:pt x="242" y="157"/>
                  </a:cubicBezTo>
                  <a:cubicBezTo>
                    <a:pt x="243" y="157"/>
                    <a:pt x="243" y="157"/>
                    <a:pt x="244" y="157"/>
                  </a:cubicBezTo>
                  <a:cubicBezTo>
                    <a:pt x="245" y="157"/>
                    <a:pt x="245" y="157"/>
                    <a:pt x="246" y="156"/>
                  </a:cubicBezTo>
                  <a:cubicBezTo>
                    <a:pt x="246" y="153"/>
                    <a:pt x="244" y="149"/>
                    <a:pt x="244" y="149"/>
                  </a:cubicBezTo>
                  <a:cubicBezTo>
                    <a:pt x="246" y="146"/>
                    <a:pt x="246" y="144"/>
                    <a:pt x="248" y="144"/>
                  </a:cubicBezTo>
                  <a:cubicBezTo>
                    <a:pt x="248" y="144"/>
                    <a:pt x="249" y="144"/>
                    <a:pt x="250" y="145"/>
                  </a:cubicBezTo>
                  <a:cubicBezTo>
                    <a:pt x="255" y="147"/>
                    <a:pt x="258" y="146"/>
                    <a:pt x="262" y="146"/>
                  </a:cubicBezTo>
                  <a:cubicBezTo>
                    <a:pt x="263" y="146"/>
                    <a:pt x="264" y="146"/>
                    <a:pt x="265" y="146"/>
                  </a:cubicBezTo>
                  <a:cubicBezTo>
                    <a:pt x="267" y="146"/>
                    <a:pt x="268" y="146"/>
                    <a:pt x="270" y="145"/>
                  </a:cubicBezTo>
                  <a:cubicBezTo>
                    <a:pt x="275" y="142"/>
                    <a:pt x="276" y="139"/>
                    <a:pt x="275" y="139"/>
                  </a:cubicBezTo>
                  <a:cubicBezTo>
                    <a:pt x="272" y="139"/>
                    <a:pt x="269" y="137"/>
                    <a:pt x="274" y="137"/>
                  </a:cubicBezTo>
                  <a:cubicBezTo>
                    <a:pt x="276" y="137"/>
                    <a:pt x="278" y="137"/>
                    <a:pt x="279" y="137"/>
                  </a:cubicBezTo>
                  <a:cubicBezTo>
                    <a:pt x="284" y="137"/>
                    <a:pt x="285" y="137"/>
                    <a:pt x="285" y="137"/>
                  </a:cubicBezTo>
                  <a:cubicBezTo>
                    <a:pt x="285" y="137"/>
                    <a:pt x="284" y="135"/>
                    <a:pt x="283" y="132"/>
                  </a:cubicBezTo>
                  <a:cubicBezTo>
                    <a:pt x="282" y="130"/>
                    <a:pt x="285" y="130"/>
                    <a:pt x="288" y="130"/>
                  </a:cubicBezTo>
                  <a:cubicBezTo>
                    <a:pt x="296" y="129"/>
                    <a:pt x="300" y="128"/>
                    <a:pt x="297" y="125"/>
                  </a:cubicBezTo>
                  <a:cubicBezTo>
                    <a:pt x="295" y="122"/>
                    <a:pt x="293" y="122"/>
                    <a:pt x="291" y="122"/>
                  </a:cubicBezTo>
                  <a:cubicBezTo>
                    <a:pt x="291" y="122"/>
                    <a:pt x="290" y="122"/>
                    <a:pt x="290" y="122"/>
                  </a:cubicBezTo>
                  <a:cubicBezTo>
                    <a:pt x="288" y="122"/>
                    <a:pt x="286" y="121"/>
                    <a:pt x="282" y="120"/>
                  </a:cubicBezTo>
                  <a:cubicBezTo>
                    <a:pt x="279" y="119"/>
                    <a:pt x="277" y="119"/>
                    <a:pt x="276" y="119"/>
                  </a:cubicBezTo>
                  <a:cubicBezTo>
                    <a:pt x="275" y="119"/>
                    <a:pt x="275" y="119"/>
                    <a:pt x="274" y="119"/>
                  </a:cubicBezTo>
                  <a:cubicBezTo>
                    <a:pt x="274" y="119"/>
                    <a:pt x="273" y="120"/>
                    <a:pt x="273" y="120"/>
                  </a:cubicBezTo>
                  <a:cubicBezTo>
                    <a:pt x="272" y="120"/>
                    <a:pt x="272" y="119"/>
                    <a:pt x="272" y="119"/>
                  </a:cubicBezTo>
                  <a:cubicBezTo>
                    <a:pt x="271" y="119"/>
                    <a:pt x="270" y="119"/>
                    <a:pt x="270" y="119"/>
                  </a:cubicBezTo>
                  <a:cubicBezTo>
                    <a:pt x="268" y="119"/>
                    <a:pt x="267" y="120"/>
                    <a:pt x="263" y="120"/>
                  </a:cubicBezTo>
                  <a:cubicBezTo>
                    <a:pt x="258" y="121"/>
                    <a:pt x="256" y="122"/>
                    <a:pt x="253" y="122"/>
                  </a:cubicBezTo>
                  <a:cubicBezTo>
                    <a:pt x="253" y="122"/>
                    <a:pt x="252" y="122"/>
                    <a:pt x="251" y="122"/>
                  </a:cubicBezTo>
                  <a:cubicBezTo>
                    <a:pt x="248" y="122"/>
                    <a:pt x="247" y="120"/>
                    <a:pt x="250" y="118"/>
                  </a:cubicBezTo>
                  <a:cubicBezTo>
                    <a:pt x="254" y="117"/>
                    <a:pt x="256" y="117"/>
                    <a:pt x="256" y="117"/>
                  </a:cubicBezTo>
                  <a:cubicBezTo>
                    <a:pt x="246" y="114"/>
                    <a:pt x="244" y="111"/>
                    <a:pt x="244" y="111"/>
                  </a:cubicBezTo>
                  <a:cubicBezTo>
                    <a:pt x="246" y="111"/>
                    <a:pt x="248" y="111"/>
                    <a:pt x="249" y="111"/>
                  </a:cubicBezTo>
                  <a:cubicBezTo>
                    <a:pt x="254" y="111"/>
                    <a:pt x="257" y="112"/>
                    <a:pt x="259" y="113"/>
                  </a:cubicBezTo>
                  <a:cubicBezTo>
                    <a:pt x="263" y="115"/>
                    <a:pt x="265" y="114"/>
                    <a:pt x="269" y="115"/>
                  </a:cubicBezTo>
                  <a:cubicBezTo>
                    <a:pt x="271" y="115"/>
                    <a:pt x="272" y="115"/>
                    <a:pt x="273" y="115"/>
                  </a:cubicBezTo>
                  <a:cubicBezTo>
                    <a:pt x="274" y="115"/>
                    <a:pt x="274" y="115"/>
                    <a:pt x="274" y="114"/>
                  </a:cubicBezTo>
                  <a:cubicBezTo>
                    <a:pt x="274" y="111"/>
                    <a:pt x="268" y="109"/>
                    <a:pt x="268" y="109"/>
                  </a:cubicBezTo>
                  <a:cubicBezTo>
                    <a:pt x="271" y="109"/>
                    <a:pt x="272" y="108"/>
                    <a:pt x="273" y="108"/>
                  </a:cubicBezTo>
                  <a:cubicBezTo>
                    <a:pt x="274" y="108"/>
                    <a:pt x="275" y="109"/>
                    <a:pt x="277" y="109"/>
                  </a:cubicBezTo>
                  <a:cubicBezTo>
                    <a:pt x="286" y="109"/>
                    <a:pt x="285" y="107"/>
                    <a:pt x="285" y="107"/>
                  </a:cubicBezTo>
                  <a:cubicBezTo>
                    <a:pt x="285" y="107"/>
                    <a:pt x="285" y="104"/>
                    <a:pt x="281" y="104"/>
                  </a:cubicBezTo>
                  <a:cubicBezTo>
                    <a:pt x="271" y="103"/>
                    <a:pt x="270" y="102"/>
                    <a:pt x="270" y="102"/>
                  </a:cubicBezTo>
                  <a:cubicBezTo>
                    <a:pt x="274" y="100"/>
                    <a:pt x="276" y="99"/>
                    <a:pt x="278" y="99"/>
                  </a:cubicBezTo>
                  <a:cubicBezTo>
                    <a:pt x="279" y="99"/>
                    <a:pt x="280" y="99"/>
                    <a:pt x="280" y="100"/>
                  </a:cubicBezTo>
                  <a:cubicBezTo>
                    <a:pt x="283" y="102"/>
                    <a:pt x="283" y="104"/>
                    <a:pt x="287" y="104"/>
                  </a:cubicBezTo>
                  <a:cubicBezTo>
                    <a:pt x="287" y="104"/>
                    <a:pt x="287" y="104"/>
                    <a:pt x="287" y="104"/>
                  </a:cubicBezTo>
                  <a:cubicBezTo>
                    <a:pt x="294" y="103"/>
                    <a:pt x="302" y="103"/>
                    <a:pt x="304" y="103"/>
                  </a:cubicBezTo>
                  <a:cubicBezTo>
                    <a:pt x="306" y="102"/>
                    <a:pt x="315" y="102"/>
                    <a:pt x="315" y="102"/>
                  </a:cubicBezTo>
                  <a:cubicBezTo>
                    <a:pt x="315" y="102"/>
                    <a:pt x="318" y="103"/>
                    <a:pt x="320" y="103"/>
                  </a:cubicBezTo>
                  <a:cubicBezTo>
                    <a:pt x="321" y="103"/>
                    <a:pt x="322" y="102"/>
                    <a:pt x="323" y="102"/>
                  </a:cubicBezTo>
                  <a:cubicBezTo>
                    <a:pt x="324" y="100"/>
                    <a:pt x="333" y="93"/>
                    <a:pt x="331" y="92"/>
                  </a:cubicBezTo>
                  <a:cubicBezTo>
                    <a:pt x="330" y="90"/>
                    <a:pt x="332" y="88"/>
                    <a:pt x="335" y="88"/>
                  </a:cubicBezTo>
                  <a:cubicBezTo>
                    <a:pt x="338" y="88"/>
                    <a:pt x="343" y="88"/>
                    <a:pt x="343" y="88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62" y="78"/>
                    <a:pt x="362" y="78"/>
                    <a:pt x="362" y="78"/>
                  </a:cubicBezTo>
                  <a:cubicBezTo>
                    <a:pt x="367" y="77"/>
                    <a:pt x="372" y="77"/>
                    <a:pt x="374" y="76"/>
                  </a:cubicBezTo>
                  <a:cubicBezTo>
                    <a:pt x="376" y="74"/>
                    <a:pt x="378" y="72"/>
                    <a:pt x="380" y="68"/>
                  </a:cubicBezTo>
                  <a:cubicBezTo>
                    <a:pt x="382" y="65"/>
                    <a:pt x="385" y="64"/>
                    <a:pt x="389" y="64"/>
                  </a:cubicBezTo>
                  <a:cubicBezTo>
                    <a:pt x="392" y="64"/>
                    <a:pt x="394" y="64"/>
                    <a:pt x="397" y="61"/>
                  </a:cubicBezTo>
                  <a:cubicBezTo>
                    <a:pt x="400" y="59"/>
                    <a:pt x="404" y="57"/>
                    <a:pt x="408" y="57"/>
                  </a:cubicBezTo>
                  <a:cubicBezTo>
                    <a:pt x="408" y="57"/>
                    <a:pt x="409" y="57"/>
                    <a:pt x="409" y="57"/>
                  </a:cubicBezTo>
                  <a:cubicBezTo>
                    <a:pt x="413" y="58"/>
                    <a:pt x="417" y="58"/>
                    <a:pt x="421" y="58"/>
                  </a:cubicBezTo>
                  <a:cubicBezTo>
                    <a:pt x="421" y="58"/>
                    <a:pt x="422" y="58"/>
                    <a:pt x="422" y="58"/>
                  </a:cubicBezTo>
                  <a:cubicBezTo>
                    <a:pt x="426" y="58"/>
                    <a:pt x="429" y="56"/>
                    <a:pt x="433" y="54"/>
                  </a:cubicBezTo>
                  <a:cubicBezTo>
                    <a:pt x="436" y="52"/>
                    <a:pt x="440" y="49"/>
                    <a:pt x="440" y="49"/>
                  </a:cubicBezTo>
                  <a:cubicBezTo>
                    <a:pt x="438" y="48"/>
                    <a:pt x="437" y="47"/>
                    <a:pt x="436" y="47"/>
                  </a:cubicBezTo>
                  <a:cubicBezTo>
                    <a:pt x="435" y="47"/>
                    <a:pt x="434" y="47"/>
                    <a:pt x="432" y="48"/>
                  </a:cubicBezTo>
                  <a:cubicBezTo>
                    <a:pt x="428" y="49"/>
                    <a:pt x="424" y="51"/>
                    <a:pt x="420" y="51"/>
                  </a:cubicBezTo>
                  <a:cubicBezTo>
                    <a:pt x="418" y="51"/>
                    <a:pt x="416" y="52"/>
                    <a:pt x="414" y="52"/>
                  </a:cubicBezTo>
                  <a:cubicBezTo>
                    <a:pt x="414" y="52"/>
                    <a:pt x="413" y="52"/>
                    <a:pt x="413" y="51"/>
                  </a:cubicBezTo>
                  <a:cubicBezTo>
                    <a:pt x="411" y="47"/>
                    <a:pt x="419" y="46"/>
                    <a:pt x="421" y="45"/>
                  </a:cubicBezTo>
                  <a:cubicBezTo>
                    <a:pt x="423" y="44"/>
                    <a:pt x="425" y="44"/>
                    <a:pt x="428" y="43"/>
                  </a:cubicBezTo>
                  <a:cubicBezTo>
                    <a:pt x="432" y="42"/>
                    <a:pt x="439" y="42"/>
                    <a:pt x="441" y="42"/>
                  </a:cubicBezTo>
                  <a:cubicBezTo>
                    <a:pt x="444" y="41"/>
                    <a:pt x="447" y="40"/>
                    <a:pt x="449" y="39"/>
                  </a:cubicBezTo>
                  <a:cubicBezTo>
                    <a:pt x="451" y="38"/>
                    <a:pt x="453" y="36"/>
                    <a:pt x="456" y="35"/>
                  </a:cubicBezTo>
                  <a:cubicBezTo>
                    <a:pt x="460" y="34"/>
                    <a:pt x="463" y="35"/>
                    <a:pt x="466" y="33"/>
                  </a:cubicBezTo>
                  <a:cubicBezTo>
                    <a:pt x="469" y="31"/>
                    <a:pt x="474" y="27"/>
                    <a:pt x="474" y="27"/>
                  </a:cubicBezTo>
                  <a:cubicBezTo>
                    <a:pt x="475" y="22"/>
                    <a:pt x="479" y="22"/>
                    <a:pt x="472" y="22"/>
                  </a:cubicBezTo>
                  <a:cubicBezTo>
                    <a:pt x="465" y="22"/>
                    <a:pt x="467" y="21"/>
                    <a:pt x="462" y="20"/>
                  </a:cubicBezTo>
                  <a:cubicBezTo>
                    <a:pt x="456" y="18"/>
                    <a:pt x="460" y="16"/>
                    <a:pt x="453" y="16"/>
                  </a:cubicBezTo>
                  <a:cubicBezTo>
                    <a:pt x="452" y="16"/>
                    <a:pt x="451" y="16"/>
                    <a:pt x="451" y="16"/>
                  </a:cubicBezTo>
                  <a:cubicBezTo>
                    <a:pt x="450" y="16"/>
                    <a:pt x="450" y="16"/>
                    <a:pt x="449" y="16"/>
                  </a:cubicBezTo>
                  <a:cubicBezTo>
                    <a:pt x="449" y="16"/>
                    <a:pt x="449" y="16"/>
                    <a:pt x="449" y="16"/>
                  </a:cubicBezTo>
                  <a:cubicBezTo>
                    <a:pt x="448" y="16"/>
                    <a:pt x="447" y="16"/>
                    <a:pt x="444" y="14"/>
                  </a:cubicBezTo>
                  <a:cubicBezTo>
                    <a:pt x="437" y="12"/>
                    <a:pt x="441" y="10"/>
                    <a:pt x="435" y="9"/>
                  </a:cubicBezTo>
                  <a:cubicBezTo>
                    <a:pt x="430" y="8"/>
                    <a:pt x="430" y="7"/>
                    <a:pt x="427" y="7"/>
                  </a:cubicBezTo>
                  <a:cubicBezTo>
                    <a:pt x="426" y="7"/>
                    <a:pt x="425" y="6"/>
                    <a:pt x="425" y="6"/>
                  </a:cubicBezTo>
                  <a:cubicBezTo>
                    <a:pt x="424" y="6"/>
                    <a:pt x="424" y="7"/>
                    <a:pt x="424" y="7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2" y="7"/>
                    <a:pt x="421" y="7"/>
                    <a:pt x="420" y="6"/>
                  </a:cubicBezTo>
                  <a:cubicBezTo>
                    <a:pt x="417" y="5"/>
                    <a:pt x="416" y="4"/>
                    <a:pt x="415" y="4"/>
                  </a:cubicBezTo>
                  <a:cubicBezTo>
                    <a:pt x="414" y="4"/>
                    <a:pt x="414" y="4"/>
                    <a:pt x="413" y="5"/>
                  </a:cubicBezTo>
                  <a:cubicBezTo>
                    <a:pt x="404" y="12"/>
                    <a:pt x="406" y="13"/>
                    <a:pt x="402" y="14"/>
                  </a:cubicBezTo>
                  <a:cubicBezTo>
                    <a:pt x="398" y="15"/>
                    <a:pt x="395" y="14"/>
                    <a:pt x="393" y="17"/>
                  </a:cubicBezTo>
                  <a:cubicBezTo>
                    <a:pt x="391" y="19"/>
                    <a:pt x="389" y="19"/>
                    <a:pt x="386" y="20"/>
                  </a:cubicBezTo>
                  <a:cubicBezTo>
                    <a:pt x="382" y="22"/>
                    <a:pt x="381" y="21"/>
                    <a:pt x="379" y="22"/>
                  </a:cubicBezTo>
                  <a:cubicBezTo>
                    <a:pt x="377" y="22"/>
                    <a:pt x="378" y="23"/>
                    <a:pt x="373" y="24"/>
                  </a:cubicBezTo>
                  <a:cubicBezTo>
                    <a:pt x="370" y="25"/>
                    <a:pt x="368" y="25"/>
                    <a:pt x="367" y="25"/>
                  </a:cubicBezTo>
                  <a:cubicBezTo>
                    <a:pt x="366" y="25"/>
                    <a:pt x="366" y="25"/>
                    <a:pt x="366" y="24"/>
                  </a:cubicBezTo>
                  <a:cubicBezTo>
                    <a:pt x="366" y="21"/>
                    <a:pt x="367" y="19"/>
                    <a:pt x="370" y="19"/>
                  </a:cubicBezTo>
                  <a:cubicBezTo>
                    <a:pt x="374" y="19"/>
                    <a:pt x="375" y="17"/>
                    <a:pt x="379" y="16"/>
                  </a:cubicBezTo>
                  <a:cubicBezTo>
                    <a:pt x="382" y="15"/>
                    <a:pt x="388" y="15"/>
                    <a:pt x="388" y="15"/>
                  </a:cubicBezTo>
                  <a:cubicBezTo>
                    <a:pt x="388" y="15"/>
                    <a:pt x="394" y="12"/>
                    <a:pt x="395" y="10"/>
                  </a:cubicBezTo>
                  <a:cubicBezTo>
                    <a:pt x="396" y="9"/>
                    <a:pt x="400" y="6"/>
                    <a:pt x="398" y="6"/>
                  </a:cubicBezTo>
                  <a:cubicBezTo>
                    <a:pt x="390" y="4"/>
                    <a:pt x="392" y="3"/>
                    <a:pt x="388" y="3"/>
                  </a:cubicBezTo>
                  <a:cubicBezTo>
                    <a:pt x="385" y="3"/>
                    <a:pt x="385" y="2"/>
                    <a:pt x="383" y="2"/>
                  </a:cubicBezTo>
                  <a:cubicBezTo>
                    <a:pt x="382" y="2"/>
                    <a:pt x="381" y="3"/>
                    <a:pt x="380" y="3"/>
                  </a:cubicBezTo>
                  <a:cubicBezTo>
                    <a:pt x="375" y="5"/>
                    <a:pt x="378" y="6"/>
                    <a:pt x="373" y="6"/>
                  </a:cubicBezTo>
                  <a:cubicBezTo>
                    <a:pt x="373" y="6"/>
                    <a:pt x="373" y="6"/>
                    <a:pt x="372" y="6"/>
                  </a:cubicBezTo>
                  <a:cubicBezTo>
                    <a:pt x="367" y="6"/>
                    <a:pt x="367" y="4"/>
                    <a:pt x="364" y="4"/>
                  </a:cubicBezTo>
                  <a:cubicBezTo>
                    <a:pt x="361" y="3"/>
                    <a:pt x="362" y="1"/>
                    <a:pt x="358" y="1"/>
                  </a:cubicBezTo>
                  <a:cubicBezTo>
                    <a:pt x="355" y="1"/>
                    <a:pt x="354" y="2"/>
                    <a:pt x="352" y="2"/>
                  </a:cubicBezTo>
                  <a:cubicBezTo>
                    <a:pt x="351" y="2"/>
                    <a:pt x="350" y="2"/>
                    <a:pt x="349" y="2"/>
                  </a:cubicBezTo>
                  <a:cubicBezTo>
                    <a:pt x="347" y="1"/>
                    <a:pt x="344" y="0"/>
                    <a:pt x="3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4" name="Freeform 350"/>
            <p:cNvSpPr/>
            <p:nvPr/>
          </p:nvSpPr>
          <p:spPr bwMode="auto">
            <a:xfrm>
              <a:off x="3556000" y="-10274301"/>
              <a:ext cx="4763" cy="7938"/>
            </a:xfrm>
            <a:custGeom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1 w 1"/>
                <a:gd name="T3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5" name="Freeform 351"/>
            <p:cNvSpPr/>
            <p:nvPr/>
          </p:nvSpPr>
          <p:spPr bwMode="auto">
            <a:xfrm>
              <a:off x="3729038" y="-10202863"/>
              <a:ext cx="4763" cy="0"/>
            </a:xfrm>
            <a:custGeom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6" name="Freeform 352"/>
            <p:cNvSpPr/>
            <p:nvPr/>
          </p:nvSpPr>
          <p:spPr bwMode="auto">
            <a:xfrm>
              <a:off x="3017838" y="-10499726"/>
              <a:ext cx="12700" cy="0"/>
            </a:xfrm>
            <a:custGeom>
              <a:gdLst>
                <a:gd name="T0" fmla="*/ 1 w 3"/>
                <a:gd name="T1" fmla="*/ 1 w 3"/>
                <a:gd name="T2" fmla="*/ 2 w 3"/>
                <a:gd name="T3" fmla="*/ 2 w 3"/>
                <a:gd name="T4" fmla="*/ 2 w 3"/>
                <a:gd name="T5" fmla="*/ 2 w 3"/>
                <a:gd name="T6" fmla="*/ 2 w 3"/>
                <a:gd name="T7" fmla="*/ 2 w 3"/>
                <a:gd name="T8" fmla="*/ 2 w 3"/>
                <a:gd name="T9" fmla="*/ 2 w 3"/>
                <a:gd name="T10" fmla="*/ 2 w 3"/>
                <a:gd name="T11" fmla="*/ 3 w 3"/>
                <a:gd name="T12" fmla="*/ 3 w 3"/>
                <a:gd name="T13" fmla="*/ 3 w 3"/>
                <a:gd name="T14" fmla="*/ 3 w 3"/>
                <a:gd name="T15" fmla="*/ 2 w 3"/>
                <a:gd name="T16" fmla="*/ 2 w 3"/>
                <a:gd name="T17" fmla="*/ 1 w 3"/>
                <a:gd name="T18" fmla="*/ 1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7" name="Freeform 353"/>
            <p:cNvSpPr/>
            <p:nvPr/>
          </p:nvSpPr>
          <p:spPr bwMode="auto">
            <a:xfrm>
              <a:off x="2517775" y="-10877551"/>
              <a:ext cx="9525" cy="9525"/>
            </a:xfrm>
            <a:custGeom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8" name="Freeform 354"/>
            <p:cNvSpPr/>
            <p:nvPr/>
          </p:nvSpPr>
          <p:spPr bwMode="auto">
            <a:xfrm>
              <a:off x="3652838" y="-10029826"/>
              <a:ext cx="9525" cy="9525"/>
            </a:xfrm>
            <a:custGeom>
              <a:gdLst>
                <a:gd name="T0" fmla="*/ 0 w 2"/>
                <a:gd name="T1" fmla="*/ 0 h 2"/>
                <a:gd name="T2" fmla="*/ 1 w 2"/>
                <a:gd name="T3" fmla="*/ 1 h 2"/>
                <a:gd name="T4" fmla="*/ 2 w 2"/>
                <a:gd name="T5" fmla="*/ 2 h 2"/>
                <a:gd name="T6" fmla="*/ 2 w 2"/>
                <a:gd name="T7" fmla="*/ 1 h 2"/>
                <a:gd name="T8" fmla="*/ 0 w 2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9" name="Freeform 355"/>
            <p:cNvSpPr/>
            <p:nvPr/>
          </p:nvSpPr>
          <p:spPr bwMode="auto">
            <a:xfrm>
              <a:off x="3479800" y="-10352088"/>
              <a:ext cx="17463" cy="0"/>
            </a:xfrm>
            <a:custGeom>
              <a:gdLst>
                <a:gd name="T0" fmla="*/ 3 w 4"/>
                <a:gd name="T1" fmla="*/ 1 w 4"/>
                <a:gd name="T2" fmla="*/ 1 w 4"/>
                <a:gd name="T3" fmla="*/ 1 w 4"/>
                <a:gd name="T4" fmla="*/ 3 w 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3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0" name="Freeform 356"/>
            <p:cNvSpPr>
              <a:spLocks noEditPoints="1"/>
            </p:cNvSpPr>
            <p:nvPr/>
          </p:nvSpPr>
          <p:spPr bwMode="auto">
            <a:xfrm>
              <a:off x="2768600" y="-10758488"/>
              <a:ext cx="3175" cy="0"/>
            </a:xfrm>
            <a:custGeom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  <a:gd name="T5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1" name="Freeform 357"/>
            <p:cNvSpPr/>
            <p:nvPr/>
          </p:nvSpPr>
          <p:spPr bwMode="auto">
            <a:xfrm>
              <a:off x="3746500" y="-10236201"/>
              <a:ext cx="7938" cy="7938"/>
            </a:xfrm>
            <a:custGeom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2 w 2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2" name="Freeform 358"/>
            <p:cNvSpPr/>
            <p:nvPr/>
          </p:nvSpPr>
          <p:spPr bwMode="auto">
            <a:xfrm>
              <a:off x="3035300" y="-10487026"/>
              <a:ext cx="3175" cy="7938"/>
            </a:xfrm>
            <a:custGeom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1 w 1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3" name="Freeform 359"/>
            <p:cNvSpPr>
              <a:spLocks noEditPoints="1"/>
            </p:cNvSpPr>
            <p:nvPr/>
          </p:nvSpPr>
          <p:spPr bwMode="auto">
            <a:xfrm>
              <a:off x="2174875" y="-10915651"/>
              <a:ext cx="1690688" cy="1179513"/>
            </a:xfrm>
            <a:custGeom>
              <a:gdLst>
                <a:gd name="T0" fmla="*/ 370 w 399"/>
                <a:gd name="T1" fmla="*/ 170 h 278"/>
                <a:gd name="T2" fmla="*/ 257 w 399"/>
                <a:gd name="T3" fmla="*/ 222 h 278"/>
                <a:gd name="T4" fmla="*/ 267 w 399"/>
                <a:gd name="T5" fmla="*/ 229 h 278"/>
                <a:gd name="T6" fmla="*/ 275 w 399"/>
                <a:gd name="T7" fmla="*/ 171 h 278"/>
                <a:gd name="T8" fmla="*/ 43 w 399"/>
                <a:gd name="T9" fmla="*/ 2 h 278"/>
                <a:gd name="T10" fmla="*/ 8 w 399"/>
                <a:gd name="T11" fmla="*/ 35 h 278"/>
                <a:gd name="T12" fmla="*/ 27 w 399"/>
                <a:gd name="T13" fmla="*/ 66 h 278"/>
                <a:gd name="T14" fmla="*/ 48 w 399"/>
                <a:gd name="T15" fmla="*/ 81 h 278"/>
                <a:gd name="T16" fmla="*/ 90 w 399"/>
                <a:gd name="T17" fmla="*/ 97 h 278"/>
                <a:gd name="T18" fmla="*/ 120 w 399"/>
                <a:gd name="T19" fmla="*/ 92 h 278"/>
                <a:gd name="T20" fmla="*/ 138 w 399"/>
                <a:gd name="T21" fmla="*/ 86 h 278"/>
                <a:gd name="T22" fmla="*/ 162 w 399"/>
                <a:gd name="T23" fmla="*/ 79 h 278"/>
                <a:gd name="T24" fmla="*/ 184 w 399"/>
                <a:gd name="T25" fmla="*/ 93 h 278"/>
                <a:gd name="T26" fmla="*/ 200 w 399"/>
                <a:gd name="T27" fmla="*/ 98 h 278"/>
                <a:gd name="T28" fmla="*/ 203 w 399"/>
                <a:gd name="T29" fmla="*/ 103 h 278"/>
                <a:gd name="T30" fmla="*/ 206 w 399"/>
                <a:gd name="T31" fmla="*/ 125 h 278"/>
                <a:gd name="T32" fmla="*/ 227 w 399"/>
                <a:gd name="T33" fmla="*/ 134 h 278"/>
                <a:gd name="T34" fmla="*/ 240 w 399"/>
                <a:gd name="T35" fmla="*/ 176 h 278"/>
                <a:gd name="T36" fmla="*/ 233 w 399"/>
                <a:gd name="T37" fmla="*/ 216 h 278"/>
                <a:gd name="T38" fmla="*/ 202 w 399"/>
                <a:gd name="T39" fmla="*/ 220 h 278"/>
                <a:gd name="T40" fmla="*/ 172 w 399"/>
                <a:gd name="T41" fmla="*/ 231 h 278"/>
                <a:gd name="T42" fmla="*/ 190 w 399"/>
                <a:gd name="T43" fmla="*/ 252 h 278"/>
                <a:gd name="T44" fmla="*/ 215 w 399"/>
                <a:gd name="T45" fmla="*/ 239 h 278"/>
                <a:gd name="T46" fmla="*/ 244 w 399"/>
                <a:gd name="T47" fmla="*/ 263 h 278"/>
                <a:gd name="T48" fmla="*/ 267 w 399"/>
                <a:gd name="T49" fmla="*/ 276 h 278"/>
                <a:gd name="T50" fmla="*/ 311 w 399"/>
                <a:gd name="T51" fmla="*/ 276 h 278"/>
                <a:gd name="T52" fmla="*/ 292 w 399"/>
                <a:gd name="T53" fmla="*/ 251 h 278"/>
                <a:gd name="T54" fmla="*/ 315 w 399"/>
                <a:gd name="T55" fmla="*/ 247 h 278"/>
                <a:gd name="T56" fmla="*/ 343 w 399"/>
                <a:gd name="T57" fmla="*/ 241 h 278"/>
                <a:gd name="T58" fmla="*/ 328 w 399"/>
                <a:gd name="T59" fmla="*/ 220 h 278"/>
                <a:gd name="T60" fmla="*/ 310 w 399"/>
                <a:gd name="T61" fmla="*/ 191 h 278"/>
                <a:gd name="T62" fmla="*/ 319 w 399"/>
                <a:gd name="T63" fmla="*/ 184 h 278"/>
                <a:gd name="T64" fmla="*/ 336 w 399"/>
                <a:gd name="T65" fmla="*/ 199 h 278"/>
                <a:gd name="T66" fmla="*/ 372 w 399"/>
                <a:gd name="T67" fmla="*/ 217 h 278"/>
                <a:gd name="T68" fmla="*/ 379 w 399"/>
                <a:gd name="T69" fmla="*/ 185 h 278"/>
                <a:gd name="T70" fmla="*/ 395 w 399"/>
                <a:gd name="T71" fmla="*/ 174 h 278"/>
                <a:gd name="T72" fmla="*/ 377 w 399"/>
                <a:gd name="T73" fmla="*/ 166 h 278"/>
                <a:gd name="T74" fmla="*/ 357 w 399"/>
                <a:gd name="T75" fmla="*/ 166 h 278"/>
                <a:gd name="T76" fmla="*/ 343 w 399"/>
                <a:gd name="T77" fmla="*/ 144 h 278"/>
                <a:gd name="T78" fmla="*/ 327 w 399"/>
                <a:gd name="T79" fmla="*/ 151 h 278"/>
                <a:gd name="T80" fmla="*/ 326 w 399"/>
                <a:gd name="T81" fmla="*/ 153 h 278"/>
                <a:gd name="T82" fmla="*/ 324 w 399"/>
                <a:gd name="T83" fmla="*/ 147 h 278"/>
                <a:gd name="T84" fmla="*/ 309 w 399"/>
                <a:gd name="T85" fmla="*/ 133 h 278"/>
                <a:gd name="T86" fmla="*/ 307 w 399"/>
                <a:gd name="T87" fmla="*/ 108 h 278"/>
                <a:gd name="T88" fmla="*/ 288 w 399"/>
                <a:gd name="T89" fmla="*/ 99 h 278"/>
                <a:gd name="T90" fmla="*/ 292 w 399"/>
                <a:gd name="T91" fmla="*/ 90 h 278"/>
                <a:gd name="T92" fmla="*/ 279 w 399"/>
                <a:gd name="T93" fmla="*/ 79 h 278"/>
                <a:gd name="T94" fmla="*/ 253 w 399"/>
                <a:gd name="T95" fmla="*/ 73 h 278"/>
                <a:gd name="T96" fmla="*/ 242 w 399"/>
                <a:gd name="T97" fmla="*/ 70 h 278"/>
                <a:gd name="T98" fmla="*/ 227 w 399"/>
                <a:gd name="T99" fmla="*/ 55 h 278"/>
                <a:gd name="T100" fmla="*/ 163 w 399"/>
                <a:gd name="T101" fmla="*/ 25 h 278"/>
                <a:gd name="T102" fmla="*/ 149 w 399"/>
                <a:gd name="T103" fmla="*/ 54 h 278"/>
                <a:gd name="T104" fmla="*/ 129 w 399"/>
                <a:gd name="T105" fmla="*/ 40 h 278"/>
                <a:gd name="T106" fmla="*/ 117 w 399"/>
                <a:gd name="T107" fmla="*/ 21 h 278"/>
                <a:gd name="T108" fmla="*/ 84 w 399"/>
                <a:gd name="T109" fmla="*/ 9 h 278"/>
                <a:gd name="T110" fmla="*/ 75 w 399"/>
                <a:gd name="T111" fmla="*/ 34 h 278"/>
                <a:gd name="T112" fmla="*/ 64 w 399"/>
                <a:gd name="T113" fmla="*/ 42 h 278"/>
                <a:gd name="T114" fmla="*/ 50 w 399"/>
                <a:gd name="T115" fmla="*/ 66 h 278"/>
                <a:gd name="T116" fmla="*/ 60 w 399"/>
                <a:gd name="T117" fmla="*/ 13 h 2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9" h="278">
                  <a:moveTo>
                    <a:pt x="370" y="170"/>
                  </a:moveTo>
                  <a:cubicBezTo>
                    <a:pt x="370" y="170"/>
                    <a:pt x="370" y="170"/>
                    <a:pt x="370" y="170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70" y="170"/>
                    <a:pt x="370" y="170"/>
                    <a:pt x="370" y="170"/>
                  </a:cubicBezTo>
                  <a:moveTo>
                    <a:pt x="373" y="161"/>
                  </a:moveTo>
                  <a:cubicBezTo>
                    <a:pt x="373" y="161"/>
                    <a:pt x="374" y="162"/>
                    <a:pt x="372" y="162"/>
                  </a:cubicBezTo>
                  <a:cubicBezTo>
                    <a:pt x="372" y="162"/>
                    <a:pt x="372" y="162"/>
                    <a:pt x="372" y="162"/>
                  </a:cubicBezTo>
                  <a:cubicBezTo>
                    <a:pt x="372" y="162"/>
                    <a:pt x="372" y="162"/>
                    <a:pt x="372" y="162"/>
                  </a:cubicBezTo>
                  <a:cubicBezTo>
                    <a:pt x="369" y="164"/>
                    <a:pt x="369" y="167"/>
                    <a:pt x="368" y="168"/>
                  </a:cubicBezTo>
                  <a:cubicBezTo>
                    <a:pt x="368" y="168"/>
                    <a:pt x="368" y="168"/>
                    <a:pt x="368" y="168"/>
                  </a:cubicBezTo>
                  <a:cubicBezTo>
                    <a:pt x="368" y="169"/>
                    <a:pt x="368" y="169"/>
                    <a:pt x="368" y="169"/>
                  </a:cubicBezTo>
                  <a:cubicBezTo>
                    <a:pt x="369" y="169"/>
                    <a:pt x="370" y="170"/>
                    <a:pt x="370" y="170"/>
                  </a:cubicBezTo>
                  <a:cubicBezTo>
                    <a:pt x="371" y="169"/>
                    <a:pt x="372" y="168"/>
                    <a:pt x="372" y="168"/>
                  </a:cubicBezTo>
                  <a:cubicBezTo>
                    <a:pt x="374" y="164"/>
                    <a:pt x="375" y="162"/>
                    <a:pt x="375" y="162"/>
                  </a:cubicBezTo>
                  <a:cubicBezTo>
                    <a:pt x="374" y="161"/>
                    <a:pt x="374" y="161"/>
                    <a:pt x="373" y="161"/>
                  </a:cubicBezTo>
                  <a:moveTo>
                    <a:pt x="201" y="98"/>
                  </a:move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moveTo>
                    <a:pt x="256" y="231"/>
                  </a:moveTo>
                  <a:cubicBezTo>
                    <a:pt x="255" y="231"/>
                    <a:pt x="255" y="230"/>
                    <a:pt x="254" y="230"/>
                  </a:cubicBezTo>
                  <a:cubicBezTo>
                    <a:pt x="254" y="228"/>
                    <a:pt x="250" y="230"/>
                    <a:pt x="253" y="227"/>
                  </a:cubicBezTo>
                  <a:cubicBezTo>
                    <a:pt x="257" y="223"/>
                    <a:pt x="258" y="223"/>
                    <a:pt x="257" y="222"/>
                  </a:cubicBezTo>
                  <a:cubicBezTo>
                    <a:pt x="256" y="220"/>
                    <a:pt x="255" y="218"/>
                    <a:pt x="254" y="217"/>
                  </a:cubicBezTo>
                  <a:cubicBezTo>
                    <a:pt x="254" y="216"/>
                    <a:pt x="253" y="214"/>
                    <a:pt x="253" y="213"/>
                  </a:cubicBezTo>
                  <a:cubicBezTo>
                    <a:pt x="256" y="211"/>
                    <a:pt x="256" y="211"/>
                    <a:pt x="257" y="211"/>
                  </a:cubicBezTo>
                  <a:cubicBezTo>
                    <a:pt x="258" y="211"/>
                    <a:pt x="259" y="211"/>
                    <a:pt x="260" y="212"/>
                  </a:cubicBezTo>
                  <a:cubicBezTo>
                    <a:pt x="264" y="213"/>
                    <a:pt x="266" y="214"/>
                    <a:pt x="266" y="214"/>
                  </a:cubicBezTo>
                  <a:cubicBezTo>
                    <a:pt x="267" y="214"/>
                    <a:pt x="267" y="214"/>
                    <a:pt x="267" y="214"/>
                  </a:cubicBezTo>
                  <a:cubicBezTo>
                    <a:pt x="268" y="214"/>
                    <a:pt x="268" y="214"/>
                    <a:pt x="268" y="214"/>
                  </a:cubicBezTo>
                  <a:cubicBezTo>
                    <a:pt x="268" y="214"/>
                    <a:pt x="268" y="218"/>
                    <a:pt x="268" y="219"/>
                  </a:cubicBezTo>
                  <a:cubicBezTo>
                    <a:pt x="268" y="220"/>
                    <a:pt x="269" y="221"/>
                    <a:pt x="269" y="224"/>
                  </a:cubicBezTo>
                  <a:cubicBezTo>
                    <a:pt x="270" y="226"/>
                    <a:pt x="272" y="230"/>
                    <a:pt x="271" y="230"/>
                  </a:cubicBezTo>
                  <a:cubicBezTo>
                    <a:pt x="268" y="230"/>
                    <a:pt x="268" y="229"/>
                    <a:pt x="268" y="229"/>
                  </a:cubicBezTo>
                  <a:cubicBezTo>
                    <a:pt x="268" y="229"/>
                    <a:pt x="267" y="229"/>
                    <a:pt x="267" y="229"/>
                  </a:cubicBezTo>
                  <a:cubicBezTo>
                    <a:pt x="265" y="229"/>
                    <a:pt x="265" y="229"/>
                    <a:pt x="264" y="230"/>
                  </a:cubicBezTo>
                  <a:cubicBezTo>
                    <a:pt x="263" y="230"/>
                    <a:pt x="263" y="231"/>
                    <a:pt x="263" y="231"/>
                  </a:cubicBezTo>
                  <a:cubicBezTo>
                    <a:pt x="263" y="231"/>
                    <a:pt x="263" y="231"/>
                    <a:pt x="263" y="231"/>
                  </a:cubicBezTo>
                  <a:cubicBezTo>
                    <a:pt x="261" y="230"/>
                    <a:pt x="260" y="230"/>
                    <a:pt x="259" y="230"/>
                  </a:cubicBezTo>
                  <a:cubicBezTo>
                    <a:pt x="258" y="230"/>
                    <a:pt x="258" y="230"/>
                    <a:pt x="257" y="230"/>
                  </a:cubicBezTo>
                  <a:cubicBezTo>
                    <a:pt x="256" y="230"/>
                    <a:pt x="256" y="231"/>
                    <a:pt x="256" y="231"/>
                  </a:cubicBezTo>
                  <a:moveTo>
                    <a:pt x="264" y="194"/>
                  </a:moveTo>
                  <a:cubicBezTo>
                    <a:pt x="262" y="194"/>
                    <a:pt x="265" y="190"/>
                    <a:pt x="264" y="184"/>
                  </a:cubicBezTo>
                  <a:cubicBezTo>
                    <a:pt x="263" y="178"/>
                    <a:pt x="258" y="179"/>
                    <a:pt x="259" y="175"/>
                  </a:cubicBezTo>
                  <a:cubicBezTo>
                    <a:pt x="259" y="175"/>
                    <a:pt x="257" y="166"/>
                    <a:pt x="263" y="163"/>
                  </a:cubicBezTo>
                  <a:cubicBezTo>
                    <a:pt x="264" y="163"/>
                    <a:pt x="264" y="163"/>
                    <a:pt x="265" y="163"/>
                  </a:cubicBezTo>
                  <a:cubicBezTo>
                    <a:pt x="267" y="163"/>
                    <a:pt x="269" y="165"/>
                    <a:pt x="275" y="171"/>
                  </a:cubicBezTo>
                  <a:cubicBezTo>
                    <a:pt x="278" y="174"/>
                    <a:pt x="280" y="173"/>
                    <a:pt x="292" y="179"/>
                  </a:cubicBezTo>
                  <a:cubicBezTo>
                    <a:pt x="296" y="181"/>
                    <a:pt x="290" y="184"/>
                    <a:pt x="281" y="187"/>
                  </a:cubicBezTo>
                  <a:cubicBezTo>
                    <a:pt x="281" y="187"/>
                    <a:pt x="277" y="191"/>
                    <a:pt x="266" y="194"/>
                  </a:cubicBezTo>
                  <a:cubicBezTo>
                    <a:pt x="265" y="194"/>
                    <a:pt x="265" y="194"/>
                    <a:pt x="264" y="194"/>
                  </a:cubicBezTo>
                  <a:moveTo>
                    <a:pt x="72" y="0"/>
                  </a:moveTo>
                  <a:cubicBezTo>
                    <a:pt x="71" y="0"/>
                    <a:pt x="70" y="0"/>
                    <a:pt x="69" y="0"/>
                  </a:cubicBezTo>
                  <a:cubicBezTo>
                    <a:pt x="66" y="1"/>
                    <a:pt x="65" y="2"/>
                    <a:pt x="64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7" y="1"/>
                    <a:pt x="56" y="2"/>
                    <a:pt x="55" y="1"/>
                  </a:cubicBezTo>
                  <a:cubicBezTo>
                    <a:pt x="51" y="1"/>
                    <a:pt x="51" y="1"/>
                    <a:pt x="48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6" y="0"/>
                    <a:pt x="43" y="2"/>
                  </a:cubicBezTo>
                  <a:cubicBezTo>
                    <a:pt x="40" y="3"/>
                    <a:pt x="38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4"/>
                    <a:pt x="30" y="5"/>
                    <a:pt x="28" y="6"/>
                  </a:cubicBezTo>
                  <a:cubicBezTo>
                    <a:pt x="25" y="7"/>
                    <a:pt x="23" y="9"/>
                    <a:pt x="23" y="10"/>
                  </a:cubicBezTo>
                  <a:cubicBezTo>
                    <a:pt x="23" y="11"/>
                    <a:pt x="25" y="12"/>
                    <a:pt x="24" y="13"/>
                  </a:cubicBezTo>
                  <a:cubicBezTo>
                    <a:pt x="19" y="16"/>
                    <a:pt x="19" y="17"/>
                    <a:pt x="18" y="18"/>
                  </a:cubicBezTo>
                  <a:cubicBezTo>
                    <a:pt x="17" y="19"/>
                    <a:pt x="19" y="19"/>
                    <a:pt x="18" y="21"/>
                  </a:cubicBezTo>
                  <a:cubicBezTo>
                    <a:pt x="16" y="23"/>
                    <a:pt x="16" y="24"/>
                    <a:pt x="15" y="26"/>
                  </a:cubicBezTo>
                  <a:cubicBezTo>
                    <a:pt x="14" y="28"/>
                    <a:pt x="16" y="28"/>
                    <a:pt x="13" y="30"/>
                  </a:cubicBezTo>
                  <a:cubicBezTo>
                    <a:pt x="9" y="32"/>
                    <a:pt x="9" y="34"/>
                    <a:pt x="8" y="35"/>
                  </a:cubicBezTo>
                  <a:cubicBezTo>
                    <a:pt x="6" y="36"/>
                    <a:pt x="7" y="43"/>
                    <a:pt x="7" y="43"/>
                  </a:cubicBezTo>
                  <a:cubicBezTo>
                    <a:pt x="2" y="47"/>
                    <a:pt x="0" y="47"/>
                    <a:pt x="0" y="48"/>
                  </a:cubicBezTo>
                  <a:cubicBezTo>
                    <a:pt x="0" y="49"/>
                    <a:pt x="1" y="51"/>
                    <a:pt x="1" y="51"/>
                  </a:cubicBezTo>
                  <a:cubicBezTo>
                    <a:pt x="5" y="53"/>
                    <a:pt x="8" y="53"/>
                    <a:pt x="8" y="53"/>
                  </a:cubicBezTo>
                  <a:cubicBezTo>
                    <a:pt x="10" y="55"/>
                    <a:pt x="13" y="57"/>
                    <a:pt x="12" y="58"/>
                  </a:cubicBezTo>
                  <a:cubicBezTo>
                    <a:pt x="9" y="60"/>
                    <a:pt x="7" y="58"/>
                    <a:pt x="9" y="60"/>
                  </a:cubicBezTo>
                  <a:cubicBezTo>
                    <a:pt x="10" y="62"/>
                    <a:pt x="10" y="64"/>
                    <a:pt x="11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6" y="66"/>
                    <a:pt x="16" y="65"/>
                    <a:pt x="17" y="65"/>
                  </a:cubicBezTo>
                  <a:cubicBezTo>
                    <a:pt x="19" y="65"/>
                    <a:pt x="21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5"/>
                    <a:pt x="25" y="65"/>
                    <a:pt x="27" y="66"/>
                  </a:cubicBezTo>
                  <a:cubicBezTo>
                    <a:pt x="33" y="67"/>
                    <a:pt x="35" y="66"/>
                    <a:pt x="34" y="67"/>
                  </a:cubicBezTo>
                  <a:cubicBezTo>
                    <a:pt x="31" y="70"/>
                    <a:pt x="32" y="70"/>
                    <a:pt x="29" y="70"/>
                  </a:cubicBezTo>
                  <a:cubicBezTo>
                    <a:pt x="27" y="70"/>
                    <a:pt x="26" y="69"/>
                    <a:pt x="26" y="69"/>
                  </a:cubicBezTo>
                  <a:cubicBezTo>
                    <a:pt x="25" y="69"/>
                    <a:pt x="25" y="70"/>
                    <a:pt x="25" y="70"/>
                  </a:cubicBezTo>
                  <a:cubicBezTo>
                    <a:pt x="27" y="75"/>
                    <a:pt x="28" y="77"/>
                    <a:pt x="28" y="77"/>
                  </a:cubicBezTo>
                  <a:cubicBezTo>
                    <a:pt x="31" y="79"/>
                    <a:pt x="32" y="79"/>
                    <a:pt x="34" y="79"/>
                  </a:cubicBezTo>
                  <a:cubicBezTo>
                    <a:pt x="39" y="80"/>
                    <a:pt x="43" y="80"/>
                    <a:pt x="41" y="81"/>
                  </a:cubicBezTo>
                  <a:cubicBezTo>
                    <a:pt x="35" y="84"/>
                    <a:pt x="35" y="85"/>
                    <a:pt x="36" y="85"/>
                  </a:cubicBezTo>
                  <a:cubicBezTo>
                    <a:pt x="41" y="86"/>
                    <a:pt x="44" y="86"/>
                    <a:pt x="44" y="86"/>
                  </a:cubicBezTo>
                  <a:cubicBezTo>
                    <a:pt x="46" y="83"/>
                    <a:pt x="45" y="84"/>
                    <a:pt x="46" y="83"/>
                  </a:cubicBezTo>
                  <a:cubicBezTo>
                    <a:pt x="47" y="82"/>
                    <a:pt x="46" y="81"/>
                    <a:pt x="46" y="81"/>
                  </a:cubicBezTo>
                  <a:cubicBezTo>
                    <a:pt x="46" y="81"/>
                    <a:pt x="46" y="81"/>
                    <a:pt x="48" y="81"/>
                  </a:cubicBezTo>
                  <a:cubicBezTo>
                    <a:pt x="52" y="84"/>
                    <a:pt x="53" y="83"/>
                    <a:pt x="55" y="85"/>
                  </a:cubicBezTo>
                  <a:cubicBezTo>
                    <a:pt x="57" y="90"/>
                    <a:pt x="57" y="89"/>
                    <a:pt x="59" y="91"/>
                  </a:cubicBezTo>
                  <a:cubicBezTo>
                    <a:pt x="60" y="93"/>
                    <a:pt x="59" y="94"/>
                    <a:pt x="61" y="94"/>
                  </a:cubicBezTo>
                  <a:cubicBezTo>
                    <a:pt x="67" y="95"/>
                    <a:pt x="70" y="95"/>
                    <a:pt x="70" y="95"/>
                  </a:cubicBezTo>
                  <a:cubicBezTo>
                    <a:pt x="70" y="93"/>
                    <a:pt x="69" y="90"/>
                    <a:pt x="69" y="90"/>
                  </a:cubicBezTo>
                  <a:cubicBezTo>
                    <a:pt x="73" y="91"/>
                    <a:pt x="73" y="91"/>
                    <a:pt x="74" y="92"/>
                  </a:cubicBezTo>
                  <a:cubicBezTo>
                    <a:pt x="77" y="95"/>
                    <a:pt x="78" y="96"/>
                    <a:pt x="79" y="96"/>
                  </a:cubicBezTo>
                  <a:cubicBezTo>
                    <a:pt x="80" y="96"/>
                    <a:pt x="80" y="96"/>
                    <a:pt x="81" y="95"/>
                  </a:cubicBezTo>
                  <a:cubicBezTo>
                    <a:pt x="82" y="95"/>
                    <a:pt x="83" y="94"/>
                    <a:pt x="83" y="94"/>
                  </a:cubicBezTo>
                  <a:cubicBezTo>
                    <a:pt x="84" y="94"/>
                    <a:pt x="84" y="95"/>
                    <a:pt x="85" y="95"/>
                  </a:cubicBezTo>
                  <a:cubicBezTo>
                    <a:pt x="87" y="97"/>
                    <a:pt x="86" y="97"/>
                    <a:pt x="86" y="97"/>
                  </a:cubicBezTo>
                  <a:cubicBezTo>
                    <a:pt x="86" y="97"/>
                    <a:pt x="87" y="97"/>
                    <a:pt x="90" y="97"/>
                  </a:cubicBezTo>
                  <a:cubicBezTo>
                    <a:pt x="98" y="96"/>
                    <a:pt x="98" y="96"/>
                    <a:pt x="100" y="96"/>
                  </a:cubicBezTo>
                  <a:cubicBezTo>
                    <a:pt x="100" y="96"/>
                    <a:pt x="100" y="96"/>
                    <a:pt x="101" y="96"/>
                  </a:cubicBezTo>
                  <a:cubicBezTo>
                    <a:pt x="105" y="96"/>
                    <a:pt x="105" y="96"/>
                    <a:pt x="107" y="97"/>
                  </a:cubicBezTo>
                  <a:cubicBezTo>
                    <a:pt x="112" y="98"/>
                    <a:pt x="114" y="99"/>
                    <a:pt x="115" y="99"/>
                  </a:cubicBezTo>
                  <a:cubicBezTo>
                    <a:pt x="115" y="99"/>
                    <a:pt x="116" y="99"/>
                    <a:pt x="116" y="99"/>
                  </a:cubicBezTo>
                  <a:cubicBezTo>
                    <a:pt x="120" y="98"/>
                    <a:pt x="119" y="97"/>
                    <a:pt x="117" y="95"/>
                  </a:cubicBezTo>
                  <a:cubicBezTo>
                    <a:pt x="116" y="94"/>
                    <a:pt x="113" y="91"/>
                    <a:pt x="113" y="91"/>
                  </a:cubicBezTo>
                  <a:cubicBezTo>
                    <a:pt x="109" y="89"/>
                    <a:pt x="106" y="86"/>
                    <a:pt x="106" y="86"/>
                  </a:cubicBezTo>
                  <a:cubicBezTo>
                    <a:pt x="109" y="85"/>
                    <a:pt x="110" y="84"/>
                    <a:pt x="111" y="84"/>
                  </a:cubicBezTo>
                  <a:cubicBezTo>
                    <a:pt x="112" y="84"/>
                    <a:pt x="113" y="85"/>
                    <a:pt x="113" y="85"/>
                  </a:cubicBezTo>
                  <a:cubicBezTo>
                    <a:pt x="113" y="87"/>
                    <a:pt x="113" y="87"/>
                    <a:pt x="115" y="89"/>
                  </a:cubicBezTo>
                  <a:cubicBezTo>
                    <a:pt x="117" y="91"/>
                    <a:pt x="118" y="90"/>
                    <a:pt x="120" y="92"/>
                  </a:cubicBezTo>
                  <a:cubicBezTo>
                    <a:pt x="122" y="94"/>
                    <a:pt x="122" y="94"/>
                    <a:pt x="124" y="96"/>
                  </a:cubicBezTo>
                  <a:cubicBezTo>
                    <a:pt x="126" y="97"/>
                    <a:pt x="127" y="97"/>
                    <a:pt x="128" y="99"/>
                  </a:cubicBezTo>
                  <a:cubicBezTo>
                    <a:pt x="129" y="101"/>
                    <a:pt x="129" y="100"/>
                    <a:pt x="130" y="102"/>
                  </a:cubicBezTo>
                  <a:cubicBezTo>
                    <a:pt x="130" y="103"/>
                    <a:pt x="131" y="103"/>
                    <a:pt x="132" y="103"/>
                  </a:cubicBezTo>
                  <a:cubicBezTo>
                    <a:pt x="133" y="103"/>
                    <a:pt x="134" y="102"/>
                    <a:pt x="134" y="102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0" y="97"/>
                    <a:pt x="129" y="96"/>
                    <a:pt x="129" y="95"/>
                  </a:cubicBezTo>
                  <a:cubicBezTo>
                    <a:pt x="125" y="91"/>
                    <a:pt x="125" y="88"/>
                    <a:pt x="125" y="88"/>
                  </a:cubicBezTo>
                  <a:cubicBezTo>
                    <a:pt x="127" y="87"/>
                    <a:pt x="130" y="84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3" y="86"/>
                    <a:pt x="135" y="86"/>
                    <a:pt x="137" y="86"/>
                  </a:cubicBezTo>
                  <a:cubicBezTo>
                    <a:pt x="137" y="86"/>
                    <a:pt x="138" y="86"/>
                    <a:pt x="138" y="86"/>
                  </a:cubicBezTo>
                  <a:cubicBezTo>
                    <a:pt x="142" y="86"/>
                    <a:pt x="141" y="86"/>
                    <a:pt x="144" y="88"/>
                  </a:cubicBezTo>
                  <a:cubicBezTo>
                    <a:pt x="147" y="90"/>
                    <a:pt x="147" y="89"/>
                    <a:pt x="149" y="91"/>
                  </a:cubicBezTo>
                  <a:cubicBezTo>
                    <a:pt x="151" y="94"/>
                    <a:pt x="150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8" y="93"/>
                    <a:pt x="161" y="92"/>
                    <a:pt x="161" y="92"/>
                  </a:cubicBezTo>
                  <a:cubicBezTo>
                    <a:pt x="163" y="90"/>
                    <a:pt x="162" y="86"/>
                    <a:pt x="162" y="86"/>
                  </a:cubicBezTo>
                  <a:cubicBezTo>
                    <a:pt x="160" y="86"/>
                    <a:pt x="159" y="85"/>
                    <a:pt x="159" y="85"/>
                  </a:cubicBezTo>
                  <a:cubicBezTo>
                    <a:pt x="158" y="85"/>
                    <a:pt x="158" y="86"/>
                    <a:pt x="157" y="86"/>
                  </a:cubicBezTo>
                  <a:cubicBezTo>
                    <a:pt x="157" y="86"/>
                    <a:pt x="157" y="86"/>
                    <a:pt x="156" y="86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3" y="84"/>
                    <a:pt x="153" y="83"/>
                    <a:pt x="154" y="82"/>
                  </a:cubicBezTo>
                  <a:cubicBezTo>
                    <a:pt x="158" y="80"/>
                    <a:pt x="161" y="79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5" y="81"/>
                    <a:pt x="165" y="81"/>
                    <a:pt x="166" y="84"/>
                  </a:cubicBezTo>
                  <a:cubicBezTo>
                    <a:pt x="167" y="86"/>
                    <a:pt x="167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71" y="86"/>
                    <a:pt x="172" y="84"/>
                    <a:pt x="173" y="84"/>
                  </a:cubicBezTo>
                  <a:cubicBezTo>
                    <a:pt x="173" y="84"/>
                    <a:pt x="174" y="84"/>
                    <a:pt x="174" y="85"/>
                  </a:cubicBezTo>
                  <a:cubicBezTo>
                    <a:pt x="175" y="88"/>
                    <a:pt x="176" y="89"/>
                    <a:pt x="176" y="92"/>
                  </a:cubicBezTo>
                  <a:cubicBezTo>
                    <a:pt x="177" y="96"/>
                    <a:pt x="177" y="95"/>
                    <a:pt x="178" y="99"/>
                  </a:cubicBezTo>
                  <a:cubicBezTo>
                    <a:pt x="178" y="101"/>
                    <a:pt x="177" y="103"/>
                    <a:pt x="177" y="103"/>
                  </a:cubicBezTo>
                  <a:cubicBezTo>
                    <a:pt x="177" y="103"/>
                    <a:pt x="178" y="103"/>
                    <a:pt x="179" y="102"/>
                  </a:cubicBezTo>
                  <a:cubicBezTo>
                    <a:pt x="181" y="101"/>
                    <a:pt x="180" y="98"/>
                    <a:pt x="181" y="97"/>
                  </a:cubicBezTo>
                  <a:cubicBezTo>
                    <a:pt x="183" y="94"/>
                    <a:pt x="183" y="93"/>
                    <a:pt x="184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91" y="95"/>
                    <a:pt x="193" y="94"/>
                    <a:pt x="193" y="97"/>
                  </a:cubicBezTo>
                  <a:cubicBezTo>
                    <a:pt x="192" y="100"/>
                    <a:pt x="190" y="101"/>
                    <a:pt x="192" y="102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200" y="99"/>
                    <a:pt x="198" y="98"/>
                    <a:pt x="199" y="98"/>
                  </a:cubicBezTo>
                  <a:cubicBezTo>
                    <a:pt x="200" y="98"/>
                    <a:pt x="200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0" y="98"/>
                    <a:pt x="199" y="98"/>
                    <a:pt x="200" y="98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200" y="98"/>
                    <a:pt x="200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6" y="100"/>
                    <a:pt x="206" y="103"/>
                    <a:pt x="206" y="103"/>
                  </a:cubicBezTo>
                  <a:cubicBezTo>
                    <a:pt x="204" y="103"/>
                    <a:pt x="204" y="102"/>
                    <a:pt x="204" y="102"/>
                  </a:cubicBezTo>
                  <a:cubicBezTo>
                    <a:pt x="204" y="102"/>
                    <a:pt x="204" y="102"/>
                    <a:pt x="203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7"/>
                    <a:pt x="200" y="108"/>
                    <a:pt x="201" y="109"/>
                  </a:cubicBezTo>
                  <a:cubicBezTo>
                    <a:pt x="204" y="112"/>
                    <a:pt x="207" y="112"/>
                    <a:pt x="207" y="112"/>
                  </a:cubicBezTo>
                  <a:cubicBezTo>
                    <a:pt x="209" y="115"/>
                    <a:pt x="213" y="117"/>
                    <a:pt x="211" y="117"/>
                  </a:cubicBezTo>
                  <a:cubicBezTo>
                    <a:pt x="211" y="117"/>
                    <a:pt x="211" y="117"/>
                    <a:pt x="210" y="117"/>
                  </a:cubicBezTo>
                  <a:cubicBezTo>
                    <a:pt x="206" y="117"/>
                    <a:pt x="205" y="116"/>
                    <a:pt x="205" y="116"/>
                  </a:cubicBezTo>
                  <a:cubicBezTo>
                    <a:pt x="205" y="116"/>
                    <a:pt x="204" y="116"/>
                    <a:pt x="204" y="117"/>
                  </a:cubicBezTo>
                  <a:cubicBezTo>
                    <a:pt x="203" y="119"/>
                    <a:pt x="202" y="119"/>
                    <a:pt x="203" y="121"/>
                  </a:cubicBezTo>
                  <a:cubicBezTo>
                    <a:pt x="203" y="124"/>
                    <a:pt x="202" y="125"/>
                    <a:pt x="203" y="126"/>
                  </a:cubicBezTo>
                  <a:cubicBezTo>
                    <a:pt x="203" y="126"/>
                    <a:pt x="204" y="126"/>
                    <a:pt x="204" y="126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6" y="125"/>
                    <a:pt x="206" y="126"/>
                    <a:pt x="206" y="127"/>
                  </a:cubicBezTo>
                  <a:cubicBezTo>
                    <a:pt x="207" y="130"/>
                    <a:pt x="204" y="133"/>
                    <a:pt x="205" y="133"/>
                  </a:cubicBezTo>
                  <a:cubicBezTo>
                    <a:pt x="205" y="133"/>
                    <a:pt x="206" y="133"/>
                    <a:pt x="206" y="133"/>
                  </a:cubicBezTo>
                  <a:cubicBezTo>
                    <a:pt x="210" y="131"/>
                    <a:pt x="212" y="129"/>
                    <a:pt x="213" y="128"/>
                  </a:cubicBezTo>
                  <a:cubicBezTo>
                    <a:pt x="215" y="125"/>
                    <a:pt x="216" y="124"/>
                    <a:pt x="217" y="124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20" y="124"/>
                    <a:pt x="222" y="123"/>
                    <a:pt x="223" y="122"/>
                  </a:cubicBezTo>
                  <a:cubicBezTo>
                    <a:pt x="224" y="122"/>
                    <a:pt x="225" y="122"/>
                    <a:pt x="227" y="122"/>
                  </a:cubicBezTo>
                  <a:cubicBezTo>
                    <a:pt x="228" y="122"/>
                    <a:pt x="228" y="122"/>
                    <a:pt x="228" y="123"/>
                  </a:cubicBezTo>
                  <a:cubicBezTo>
                    <a:pt x="229" y="126"/>
                    <a:pt x="228" y="128"/>
                    <a:pt x="227" y="129"/>
                  </a:cubicBezTo>
                  <a:cubicBezTo>
                    <a:pt x="224" y="132"/>
                    <a:pt x="225" y="133"/>
                    <a:pt x="227" y="134"/>
                  </a:cubicBezTo>
                  <a:cubicBezTo>
                    <a:pt x="233" y="135"/>
                    <a:pt x="235" y="135"/>
                    <a:pt x="236" y="136"/>
                  </a:cubicBezTo>
                  <a:cubicBezTo>
                    <a:pt x="236" y="137"/>
                    <a:pt x="237" y="139"/>
                    <a:pt x="237" y="140"/>
                  </a:cubicBezTo>
                  <a:cubicBezTo>
                    <a:pt x="238" y="142"/>
                    <a:pt x="240" y="141"/>
                    <a:pt x="240" y="143"/>
                  </a:cubicBezTo>
                  <a:cubicBezTo>
                    <a:pt x="240" y="145"/>
                    <a:pt x="237" y="145"/>
                    <a:pt x="240" y="148"/>
                  </a:cubicBezTo>
                  <a:cubicBezTo>
                    <a:pt x="242" y="150"/>
                    <a:pt x="244" y="152"/>
                    <a:pt x="244" y="153"/>
                  </a:cubicBezTo>
                  <a:cubicBezTo>
                    <a:pt x="244" y="154"/>
                    <a:pt x="243" y="155"/>
                    <a:pt x="243" y="157"/>
                  </a:cubicBezTo>
                  <a:cubicBezTo>
                    <a:pt x="244" y="161"/>
                    <a:pt x="244" y="162"/>
                    <a:pt x="242" y="162"/>
                  </a:cubicBezTo>
                  <a:cubicBezTo>
                    <a:pt x="239" y="162"/>
                    <a:pt x="239" y="163"/>
                    <a:pt x="238" y="164"/>
                  </a:cubicBezTo>
                  <a:cubicBezTo>
                    <a:pt x="237" y="165"/>
                    <a:pt x="237" y="166"/>
                    <a:pt x="237" y="167"/>
                  </a:cubicBezTo>
                  <a:cubicBezTo>
                    <a:pt x="236" y="169"/>
                    <a:pt x="236" y="170"/>
                    <a:pt x="237" y="171"/>
                  </a:cubicBezTo>
                  <a:cubicBezTo>
                    <a:pt x="238" y="173"/>
                    <a:pt x="240" y="173"/>
                    <a:pt x="240" y="175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76"/>
                    <a:pt x="239" y="176"/>
                    <a:pt x="239" y="176"/>
                  </a:cubicBezTo>
                  <a:cubicBezTo>
                    <a:pt x="238" y="176"/>
                    <a:pt x="238" y="176"/>
                    <a:pt x="238" y="176"/>
                  </a:cubicBezTo>
                  <a:cubicBezTo>
                    <a:pt x="237" y="176"/>
                    <a:pt x="237" y="176"/>
                    <a:pt x="237" y="176"/>
                  </a:cubicBezTo>
                  <a:cubicBezTo>
                    <a:pt x="232" y="180"/>
                    <a:pt x="232" y="180"/>
                    <a:pt x="231" y="182"/>
                  </a:cubicBezTo>
                  <a:cubicBezTo>
                    <a:pt x="229" y="184"/>
                    <a:pt x="230" y="185"/>
                    <a:pt x="227" y="186"/>
                  </a:cubicBezTo>
                  <a:cubicBezTo>
                    <a:pt x="221" y="190"/>
                    <a:pt x="218" y="190"/>
                    <a:pt x="219" y="191"/>
                  </a:cubicBezTo>
                  <a:cubicBezTo>
                    <a:pt x="221" y="196"/>
                    <a:pt x="221" y="197"/>
                    <a:pt x="223" y="199"/>
                  </a:cubicBezTo>
                  <a:cubicBezTo>
                    <a:pt x="224" y="200"/>
                    <a:pt x="227" y="201"/>
                    <a:pt x="229" y="203"/>
                  </a:cubicBezTo>
                  <a:cubicBezTo>
                    <a:pt x="231" y="204"/>
                    <a:pt x="233" y="205"/>
                    <a:pt x="233" y="206"/>
                  </a:cubicBezTo>
                  <a:cubicBezTo>
                    <a:pt x="233" y="208"/>
                    <a:pt x="232" y="208"/>
                    <a:pt x="233" y="210"/>
                  </a:cubicBezTo>
                  <a:cubicBezTo>
                    <a:pt x="236" y="214"/>
                    <a:pt x="235" y="216"/>
                    <a:pt x="233" y="216"/>
                  </a:cubicBezTo>
                  <a:cubicBezTo>
                    <a:pt x="233" y="216"/>
                    <a:pt x="233" y="216"/>
                    <a:pt x="233" y="216"/>
                  </a:cubicBezTo>
                  <a:cubicBezTo>
                    <a:pt x="232" y="216"/>
                    <a:pt x="232" y="216"/>
                    <a:pt x="232" y="216"/>
                  </a:cubicBezTo>
                  <a:cubicBezTo>
                    <a:pt x="231" y="216"/>
                    <a:pt x="231" y="216"/>
                    <a:pt x="230" y="216"/>
                  </a:cubicBezTo>
                  <a:cubicBezTo>
                    <a:pt x="230" y="216"/>
                    <a:pt x="229" y="216"/>
                    <a:pt x="228" y="216"/>
                  </a:cubicBezTo>
                  <a:cubicBezTo>
                    <a:pt x="228" y="216"/>
                    <a:pt x="227" y="216"/>
                    <a:pt x="227" y="216"/>
                  </a:cubicBezTo>
                  <a:cubicBezTo>
                    <a:pt x="226" y="216"/>
                    <a:pt x="226" y="216"/>
                    <a:pt x="225" y="216"/>
                  </a:cubicBezTo>
                  <a:cubicBezTo>
                    <a:pt x="224" y="216"/>
                    <a:pt x="223" y="216"/>
                    <a:pt x="223" y="216"/>
                  </a:cubicBezTo>
                  <a:cubicBezTo>
                    <a:pt x="222" y="216"/>
                    <a:pt x="221" y="216"/>
                    <a:pt x="220" y="217"/>
                  </a:cubicBezTo>
                  <a:cubicBezTo>
                    <a:pt x="218" y="219"/>
                    <a:pt x="216" y="220"/>
                    <a:pt x="214" y="220"/>
                  </a:cubicBezTo>
                  <a:cubicBezTo>
                    <a:pt x="214" y="220"/>
                    <a:pt x="214" y="220"/>
                    <a:pt x="213" y="220"/>
                  </a:cubicBezTo>
                  <a:cubicBezTo>
                    <a:pt x="209" y="220"/>
                    <a:pt x="208" y="219"/>
                    <a:pt x="206" y="219"/>
                  </a:cubicBezTo>
                  <a:cubicBezTo>
                    <a:pt x="205" y="219"/>
                    <a:pt x="205" y="219"/>
                    <a:pt x="204" y="219"/>
                  </a:cubicBezTo>
                  <a:cubicBezTo>
                    <a:pt x="203" y="220"/>
                    <a:pt x="202" y="220"/>
                    <a:pt x="202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0" y="220"/>
                    <a:pt x="200" y="220"/>
                  </a:cubicBezTo>
                  <a:cubicBezTo>
                    <a:pt x="200" y="220"/>
                    <a:pt x="199" y="220"/>
                    <a:pt x="198" y="220"/>
                  </a:cubicBezTo>
                  <a:cubicBezTo>
                    <a:pt x="195" y="221"/>
                    <a:pt x="194" y="221"/>
                    <a:pt x="191" y="222"/>
                  </a:cubicBezTo>
                  <a:cubicBezTo>
                    <a:pt x="190" y="223"/>
                    <a:pt x="188" y="223"/>
                    <a:pt x="187" y="223"/>
                  </a:cubicBezTo>
                  <a:cubicBezTo>
                    <a:pt x="185" y="223"/>
                    <a:pt x="184" y="223"/>
                    <a:pt x="183" y="223"/>
                  </a:cubicBezTo>
                  <a:cubicBezTo>
                    <a:pt x="181" y="223"/>
                    <a:pt x="179" y="221"/>
                    <a:pt x="179" y="221"/>
                  </a:cubicBezTo>
                  <a:cubicBezTo>
                    <a:pt x="177" y="221"/>
                    <a:pt x="176" y="221"/>
                    <a:pt x="174" y="221"/>
                  </a:cubicBezTo>
                  <a:cubicBezTo>
                    <a:pt x="172" y="221"/>
                    <a:pt x="170" y="221"/>
                    <a:pt x="170" y="221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3" y="228"/>
                    <a:pt x="173" y="228"/>
                    <a:pt x="173" y="228"/>
                  </a:cubicBezTo>
                  <a:cubicBezTo>
                    <a:pt x="173" y="228"/>
                    <a:pt x="173" y="230"/>
                    <a:pt x="172" y="231"/>
                  </a:cubicBezTo>
                  <a:cubicBezTo>
                    <a:pt x="170" y="232"/>
                    <a:pt x="168" y="235"/>
                    <a:pt x="168" y="235"/>
                  </a:cubicBezTo>
                  <a:cubicBezTo>
                    <a:pt x="167" y="237"/>
                    <a:pt x="168" y="238"/>
                    <a:pt x="169" y="238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1" y="239"/>
                    <a:pt x="170" y="240"/>
                  </a:cubicBezTo>
                  <a:cubicBezTo>
                    <a:pt x="168" y="242"/>
                    <a:pt x="167" y="243"/>
                    <a:pt x="167" y="243"/>
                  </a:cubicBezTo>
                  <a:cubicBezTo>
                    <a:pt x="165" y="244"/>
                    <a:pt x="167" y="244"/>
                    <a:pt x="168" y="246"/>
                  </a:cubicBezTo>
                  <a:cubicBezTo>
                    <a:pt x="170" y="247"/>
                    <a:pt x="170" y="248"/>
                    <a:pt x="171" y="249"/>
                  </a:cubicBezTo>
                  <a:cubicBezTo>
                    <a:pt x="172" y="250"/>
                    <a:pt x="173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9" y="251"/>
                    <a:pt x="181" y="251"/>
                    <a:pt x="181" y="251"/>
                  </a:cubicBezTo>
                  <a:cubicBezTo>
                    <a:pt x="183" y="252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2"/>
                  </a:cubicBezTo>
                  <a:cubicBezTo>
                    <a:pt x="192" y="249"/>
                    <a:pt x="195" y="246"/>
                    <a:pt x="195" y="246"/>
                  </a:cubicBezTo>
                  <a:cubicBezTo>
                    <a:pt x="195" y="246"/>
                    <a:pt x="198" y="245"/>
                    <a:pt x="198" y="244"/>
                  </a:cubicBezTo>
                  <a:cubicBezTo>
                    <a:pt x="199" y="242"/>
                    <a:pt x="201" y="240"/>
                    <a:pt x="201" y="240"/>
                  </a:cubicBezTo>
                  <a:cubicBezTo>
                    <a:pt x="204" y="240"/>
                    <a:pt x="204" y="243"/>
                    <a:pt x="205" y="244"/>
                  </a:cubicBezTo>
                  <a:cubicBezTo>
                    <a:pt x="207" y="244"/>
                    <a:pt x="208" y="245"/>
                    <a:pt x="209" y="245"/>
                  </a:cubicBezTo>
                  <a:cubicBezTo>
                    <a:pt x="212" y="245"/>
                    <a:pt x="213" y="244"/>
                    <a:pt x="213" y="244"/>
                  </a:cubicBezTo>
                  <a:cubicBezTo>
                    <a:pt x="213" y="241"/>
                    <a:pt x="211" y="240"/>
                    <a:pt x="209" y="239"/>
                  </a:cubicBezTo>
                  <a:cubicBezTo>
                    <a:pt x="208" y="238"/>
                    <a:pt x="208" y="236"/>
                    <a:pt x="208" y="236"/>
                  </a:cubicBezTo>
                  <a:cubicBezTo>
                    <a:pt x="208" y="233"/>
                    <a:pt x="208" y="233"/>
                    <a:pt x="208" y="233"/>
                  </a:cubicBezTo>
                  <a:cubicBezTo>
                    <a:pt x="209" y="232"/>
                    <a:pt x="210" y="232"/>
                    <a:pt x="210" y="232"/>
                  </a:cubicBezTo>
                  <a:cubicBezTo>
                    <a:pt x="212" y="232"/>
                    <a:pt x="213" y="234"/>
                    <a:pt x="213" y="235"/>
                  </a:cubicBezTo>
                  <a:cubicBezTo>
                    <a:pt x="213" y="237"/>
                    <a:pt x="215" y="239"/>
                    <a:pt x="215" y="239"/>
                  </a:cubicBezTo>
                  <a:cubicBezTo>
                    <a:pt x="215" y="239"/>
                    <a:pt x="215" y="239"/>
                    <a:pt x="215" y="239"/>
                  </a:cubicBezTo>
                  <a:cubicBezTo>
                    <a:pt x="219" y="239"/>
                    <a:pt x="221" y="236"/>
                    <a:pt x="221" y="236"/>
                  </a:cubicBezTo>
                  <a:cubicBezTo>
                    <a:pt x="222" y="236"/>
                    <a:pt x="223" y="238"/>
                    <a:pt x="223" y="238"/>
                  </a:cubicBezTo>
                  <a:cubicBezTo>
                    <a:pt x="226" y="242"/>
                    <a:pt x="226" y="245"/>
                    <a:pt x="226" y="245"/>
                  </a:cubicBezTo>
                  <a:cubicBezTo>
                    <a:pt x="229" y="243"/>
                    <a:pt x="229" y="241"/>
                    <a:pt x="229" y="241"/>
                  </a:cubicBezTo>
                  <a:cubicBezTo>
                    <a:pt x="233" y="241"/>
                    <a:pt x="234" y="242"/>
                    <a:pt x="235" y="244"/>
                  </a:cubicBezTo>
                  <a:cubicBezTo>
                    <a:pt x="236" y="245"/>
                    <a:pt x="237" y="243"/>
                    <a:pt x="237" y="247"/>
                  </a:cubicBezTo>
                  <a:cubicBezTo>
                    <a:pt x="237" y="250"/>
                    <a:pt x="238" y="249"/>
                    <a:pt x="239" y="251"/>
                  </a:cubicBezTo>
                  <a:cubicBezTo>
                    <a:pt x="239" y="254"/>
                    <a:pt x="237" y="258"/>
                    <a:pt x="240" y="258"/>
                  </a:cubicBezTo>
                  <a:cubicBezTo>
                    <a:pt x="240" y="258"/>
                    <a:pt x="241" y="257"/>
                    <a:pt x="242" y="257"/>
                  </a:cubicBezTo>
                  <a:cubicBezTo>
                    <a:pt x="243" y="257"/>
                    <a:pt x="244" y="258"/>
                    <a:pt x="244" y="259"/>
                  </a:cubicBezTo>
                  <a:cubicBezTo>
                    <a:pt x="244" y="260"/>
                    <a:pt x="242" y="263"/>
                    <a:pt x="244" y="263"/>
                  </a:cubicBezTo>
                  <a:cubicBezTo>
                    <a:pt x="245" y="263"/>
                    <a:pt x="246" y="263"/>
                    <a:pt x="246" y="263"/>
                  </a:cubicBezTo>
                  <a:cubicBezTo>
                    <a:pt x="251" y="263"/>
                    <a:pt x="252" y="263"/>
                    <a:pt x="253" y="263"/>
                  </a:cubicBezTo>
                  <a:cubicBezTo>
                    <a:pt x="254" y="263"/>
                    <a:pt x="256" y="263"/>
                    <a:pt x="257" y="263"/>
                  </a:cubicBezTo>
                  <a:cubicBezTo>
                    <a:pt x="259" y="263"/>
                    <a:pt x="260" y="263"/>
                    <a:pt x="260" y="263"/>
                  </a:cubicBezTo>
                  <a:cubicBezTo>
                    <a:pt x="260" y="264"/>
                    <a:pt x="261" y="267"/>
                    <a:pt x="259" y="267"/>
                  </a:cubicBezTo>
                  <a:cubicBezTo>
                    <a:pt x="254" y="269"/>
                    <a:pt x="253" y="267"/>
                    <a:pt x="251" y="269"/>
                  </a:cubicBezTo>
                  <a:cubicBezTo>
                    <a:pt x="249" y="272"/>
                    <a:pt x="250" y="272"/>
                    <a:pt x="253" y="273"/>
                  </a:cubicBezTo>
                  <a:cubicBezTo>
                    <a:pt x="255" y="274"/>
                    <a:pt x="256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62" y="275"/>
                    <a:pt x="263" y="273"/>
                    <a:pt x="264" y="273"/>
                  </a:cubicBezTo>
                  <a:cubicBezTo>
                    <a:pt x="264" y="273"/>
                    <a:pt x="264" y="273"/>
                    <a:pt x="264" y="273"/>
                  </a:cubicBezTo>
                  <a:cubicBezTo>
                    <a:pt x="268" y="274"/>
                    <a:pt x="267" y="276"/>
                    <a:pt x="267" y="276"/>
                  </a:cubicBezTo>
                  <a:cubicBezTo>
                    <a:pt x="275" y="275"/>
                    <a:pt x="278" y="274"/>
                    <a:pt x="278" y="274"/>
                  </a:cubicBezTo>
                  <a:cubicBezTo>
                    <a:pt x="278" y="274"/>
                    <a:pt x="277" y="272"/>
                    <a:pt x="278" y="271"/>
                  </a:cubicBezTo>
                  <a:cubicBezTo>
                    <a:pt x="279" y="271"/>
                    <a:pt x="279" y="271"/>
                    <a:pt x="279" y="271"/>
                  </a:cubicBezTo>
                  <a:cubicBezTo>
                    <a:pt x="280" y="271"/>
                    <a:pt x="282" y="272"/>
                    <a:pt x="284" y="273"/>
                  </a:cubicBezTo>
                  <a:cubicBezTo>
                    <a:pt x="290" y="274"/>
                    <a:pt x="292" y="275"/>
                    <a:pt x="294" y="275"/>
                  </a:cubicBezTo>
                  <a:cubicBezTo>
                    <a:pt x="294" y="275"/>
                    <a:pt x="294" y="275"/>
                    <a:pt x="295" y="275"/>
                  </a:cubicBezTo>
                  <a:cubicBezTo>
                    <a:pt x="298" y="275"/>
                    <a:pt x="300" y="274"/>
                    <a:pt x="302" y="274"/>
                  </a:cubicBezTo>
                  <a:cubicBezTo>
                    <a:pt x="304" y="274"/>
                    <a:pt x="304" y="275"/>
                    <a:pt x="305" y="275"/>
                  </a:cubicBezTo>
                  <a:cubicBezTo>
                    <a:pt x="305" y="275"/>
                    <a:pt x="306" y="276"/>
                    <a:pt x="307" y="276"/>
                  </a:cubicBezTo>
                  <a:cubicBezTo>
                    <a:pt x="307" y="276"/>
                    <a:pt x="307" y="276"/>
                    <a:pt x="308" y="275"/>
                  </a:cubicBezTo>
                  <a:cubicBezTo>
                    <a:pt x="308" y="275"/>
                    <a:pt x="309" y="275"/>
                    <a:pt x="309" y="275"/>
                  </a:cubicBezTo>
                  <a:cubicBezTo>
                    <a:pt x="310" y="275"/>
                    <a:pt x="311" y="276"/>
                    <a:pt x="311" y="276"/>
                  </a:cubicBezTo>
                  <a:cubicBezTo>
                    <a:pt x="314" y="277"/>
                    <a:pt x="316" y="277"/>
                    <a:pt x="317" y="277"/>
                  </a:cubicBezTo>
                  <a:cubicBezTo>
                    <a:pt x="318" y="278"/>
                    <a:pt x="323" y="278"/>
                    <a:pt x="323" y="278"/>
                  </a:cubicBezTo>
                  <a:cubicBezTo>
                    <a:pt x="330" y="278"/>
                    <a:pt x="330" y="278"/>
                    <a:pt x="330" y="278"/>
                  </a:cubicBezTo>
                  <a:cubicBezTo>
                    <a:pt x="330" y="278"/>
                    <a:pt x="331" y="278"/>
                    <a:pt x="331" y="278"/>
                  </a:cubicBezTo>
                  <a:cubicBezTo>
                    <a:pt x="332" y="278"/>
                    <a:pt x="332" y="273"/>
                    <a:pt x="332" y="273"/>
                  </a:cubicBezTo>
                  <a:cubicBezTo>
                    <a:pt x="332" y="273"/>
                    <a:pt x="326" y="269"/>
                    <a:pt x="325" y="269"/>
                  </a:cubicBezTo>
                  <a:cubicBezTo>
                    <a:pt x="324" y="269"/>
                    <a:pt x="320" y="269"/>
                    <a:pt x="320" y="269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7" y="263"/>
                    <a:pt x="315" y="264"/>
                    <a:pt x="314" y="263"/>
                  </a:cubicBezTo>
                  <a:cubicBezTo>
                    <a:pt x="313" y="262"/>
                    <a:pt x="307" y="260"/>
                    <a:pt x="307" y="260"/>
                  </a:cubicBezTo>
                  <a:cubicBezTo>
                    <a:pt x="305" y="258"/>
                    <a:pt x="297" y="255"/>
                    <a:pt x="297" y="255"/>
                  </a:cubicBezTo>
                  <a:cubicBezTo>
                    <a:pt x="297" y="255"/>
                    <a:pt x="294" y="252"/>
                    <a:pt x="292" y="251"/>
                  </a:cubicBezTo>
                  <a:cubicBezTo>
                    <a:pt x="291" y="250"/>
                    <a:pt x="287" y="247"/>
                    <a:pt x="287" y="246"/>
                  </a:cubicBezTo>
                  <a:cubicBezTo>
                    <a:pt x="286" y="245"/>
                    <a:pt x="287" y="243"/>
                    <a:pt x="287" y="242"/>
                  </a:cubicBezTo>
                  <a:cubicBezTo>
                    <a:pt x="287" y="241"/>
                    <a:pt x="288" y="240"/>
                    <a:pt x="289" y="240"/>
                  </a:cubicBezTo>
                  <a:cubicBezTo>
                    <a:pt x="290" y="240"/>
                    <a:pt x="291" y="240"/>
                    <a:pt x="292" y="241"/>
                  </a:cubicBezTo>
                  <a:cubicBezTo>
                    <a:pt x="295" y="242"/>
                    <a:pt x="296" y="243"/>
                    <a:pt x="300" y="245"/>
                  </a:cubicBezTo>
                  <a:cubicBezTo>
                    <a:pt x="305" y="247"/>
                    <a:pt x="306" y="247"/>
                    <a:pt x="308" y="247"/>
                  </a:cubicBezTo>
                  <a:cubicBezTo>
                    <a:pt x="308" y="247"/>
                    <a:pt x="308" y="248"/>
                    <a:pt x="308" y="248"/>
                  </a:cubicBezTo>
                  <a:cubicBezTo>
                    <a:pt x="308" y="248"/>
                    <a:pt x="305" y="245"/>
                    <a:pt x="306" y="244"/>
                  </a:cubicBezTo>
                  <a:cubicBezTo>
                    <a:pt x="307" y="243"/>
                    <a:pt x="308" y="243"/>
                    <a:pt x="309" y="243"/>
                  </a:cubicBezTo>
                  <a:cubicBezTo>
                    <a:pt x="310" y="243"/>
                    <a:pt x="311" y="243"/>
                    <a:pt x="312" y="244"/>
                  </a:cubicBezTo>
                  <a:cubicBezTo>
                    <a:pt x="313" y="245"/>
                    <a:pt x="314" y="247"/>
                    <a:pt x="315" y="247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319" y="247"/>
                    <a:pt x="317" y="247"/>
                    <a:pt x="321" y="246"/>
                  </a:cubicBezTo>
                  <a:cubicBezTo>
                    <a:pt x="324" y="245"/>
                    <a:pt x="325" y="244"/>
                    <a:pt x="326" y="244"/>
                  </a:cubicBezTo>
                  <a:cubicBezTo>
                    <a:pt x="327" y="244"/>
                    <a:pt x="327" y="245"/>
                    <a:pt x="327" y="245"/>
                  </a:cubicBezTo>
                  <a:cubicBezTo>
                    <a:pt x="331" y="248"/>
                    <a:pt x="331" y="247"/>
                    <a:pt x="333" y="249"/>
                  </a:cubicBezTo>
                  <a:cubicBezTo>
                    <a:pt x="334" y="250"/>
                    <a:pt x="337" y="249"/>
                    <a:pt x="338" y="251"/>
                  </a:cubicBezTo>
                  <a:cubicBezTo>
                    <a:pt x="339" y="252"/>
                    <a:pt x="339" y="254"/>
                    <a:pt x="341" y="254"/>
                  </a:cubicBezTo>
                  <a:cubicBezTo>
                    <a:pt x="343" y="254"/>
                    <a:pt x="342" y="251"/>
                    <a:pt x="342" y="251"/>
                  </a:cubicBezTo>
                  <a:cubicBezTo>
                    <a:pt x="337" y="246"/>
                    <a:pt x="337" y="246"/>
                    <a:pt x="337" y="246"/>
                  </a:cubicBezTo>
                  <a:cubicBezTo>
                    <a:pt x="334" y="244"/>
                    <a:pt x="335" y="240"/>
                    <a:pt x="337" y="240"/>
                  </a:cubicBezTo>
                  <a:cubicBezTo>
                    <a:pt x="337" y="240"/>
                    <a:pt x="337" y="240"/>
                    <a:pt x="337" y="240"/>
                  </a:cubicBezTo>
                  <a:cubicBezTo>
                    <a:pt x="339" y="241"/>
                    <a:pt x="341" y="242"/>
                    <a:pt x="342" y="242"/>
                  </a:cubicBezTo>
                  <a:cubicBezTo>
                    <a:pt x="342" y="242"/>
                    <a:pt x="343" y="242"/>
                    <a:pt x="343" y="241"/>
                  </a:cubicBezTo>
                  <a:cubicBezTo>
                    <a:pt x="343" y="240"/>
                    <a:pt x="341" y="237"/>
                    <a:pt x="341" y="237"/>
                  </a:cubicBezTo>
                  <a:cubicBezTo>
                    <a:pt x="341" y="237"/>
                    <a:pt x="338" y="234"/>
                    <a:pt x="340" y="234"/>
                  </a:cubicBezTo>
                  <a:cubicBezTo>
                    <a:pt x="341" y="234"/>
                    <a:pt x="343" y="234"/>
                    <a:pt x="344" y="234"/>
                  </a:cubicBezTo>
                  <a:cubicBezTo>
                    <a:pt x="345" y="234"/>
                    <a:pt x="345" y="234"/>
                    <a:pt x="345" y="234"/>
                  </a:cubicBezTo>
                  <a:cubicBezTo>
                    <a:pt x="345" y="233"/>
                    <a:pt x="342" y="230"/>
                    <a:pt x="342" y="230"/>
                  </a:cubicBezTo>
                  <a:cubicBezTo>
                    <a:pt x="342" y="230"/>
                    <a:pt x="340" y="227"/>
                    <a:pt x="340" y="226"/>
                  </a:cubicBezTo>
                  <a:cubicBezTo>
                    <a:pt x="340" y="225"/>
                    <a:pt x="339" y="222"/>
                    <a:pt x="339" y="222"/>
                  </a:cubicBezTo>
                  <a:cubicBezTo>
                    <a:pt x="339" y="222"/>
                    <a:pt x="339" y="222"/>
                    <a:pt x="338" y="222"/>
                  </a:cubicBezTo>
                  <a:cubicBezTo>
                    <a:pt x="336" y="225"/>
                    <a:pt x="336" y="226"/>
                    <a:pt x="335" y="226"/>
                  </a:cubicBezTo>
                  <a:cubicBezTo>
                    <a:pt x="335" y="226"/>
                    <a:pt x="334" y="226"/>
                    <a:pt x="334" y="226"/>
                  </a:cubicBezTo>
                  <a:cubicBezTo>
                    <a:pt x="330" y="222"/>
                    <a:pt x="329" y="220"/>
                    <a:pt x="329" y="220"/>
                  </a:cubicBezTo>
                  <a:cubicBezTo>
                    <a:pt x="329" y="220"/>
                    <a:pt x="328" y="220"/>
                    <a:pt x="328" y="220"/>
                  </a:cubicBezTo>
                  <a:cubicBezTo>
                    <a:pt x="328" y="220"/>
                    <a:pt x="327" y="220"/>
                    <a:pt x="327" y="220"/>
                  </a:cubicBezTo>
                  <a:cubicBezTo>
                    <a:pt x="327" y="220"/>
                    <a:pt x="328" y="220"/>
                    <a:pt x="327" y="220"/>
                  </a:cubicBezTo>
                  <a:cubicBezTo>
                    <a:pt x="327" y="220"/>
                    <a:pt x="327" y="220"/>
                    <a:pt x="326" y="220"/>
                  </a:cubicBezTo>
                  <a:cubicBezTo>
                    <a:pt x="323" y="219"/>
                    <a:pt x="319" y="216"/>
                    <a:pt x="319" y="216"/>
                  </a:cubicBezTo>
                  <a:cubicBezTo>
                    <a:pt x="319" y="212"/>
                    <a:pt x="316" y="209"/>
                    <a:pt x="315" y="208"/>
                  </a:cubicBezTo>
                  <a:cubicBezTo>
                    <a:pt x="310" y="205"/>
                    <a:pt x="307" y="203"/>
                    <a:pt x="307" y="203"/>
                  </a:cubicBezTo>
                  <a:cubicBezTo>
                    <a:pt x="305" y="199"/>
                    <a:pt x="302" y="196"/>
                    <a:pt x="302" y="195"/>
                  </a:cubicBezTo>
                  <a:cubicBezTo>
                    <a:pt x="301" y="194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7" y="192"/>
                    <a:pt x="308" y="194"/>
                    <a:pt x="308" y="194"/>
                  </a:cubicBezTo>
                  <a:cubicBezTo>
                    <a:pt x="309" y="194"/>
                    <a:pt x="309" y="194"/>
                    <a:pt x="309" y="194"/>
                  </a:cubicBezTo>
                  <a:cubicBezTo>
                    <a:pt x="312" y="194"/>
                    <a:pt x="312" y="192"/>
                    <a:pt x="310" y="191"/>
                  </a:cubicBezTo>
                  <a:cubicBezTo>
                    <a:pt x="309" y="190"/>
                    <a:pt x="307" y="186"/>
                    <a:pt x="307" y="186"/>
                  </a:cubicBezTo>
                  <a:cubicBezTo>
                    <a:pt x="307" y="186"/>
                    <a:pt x="305" y="182"/>
                    <a:pt x="306" y="181"/>
                  </a:cubicBezTo>
                  <a:cubicBezTo>
                    <a:pt x="307" y="180"/>
                    <a:pt x="306" y="178"/>
                    <a:pt x="306" y="178"/>
                  </a:cubicBezTo>
                  <a:cubicBezTo>
                    <a:pt x="306" y="178"/>
                    <a:pt x="307" y="178"/>
                    <a:pt x="307" y="178"/>
                  </a:cubicBezTo>
                  <a:cubicBezTo>
                    <a:pt x="308" y="180"/>
                    <a:pt x="311" y="181"/>
                    <a:pt x="312" y="183"/>
                  </a:cubicBezTo>
                  <a:cubicBezTo>
                    <a:pt x="313" y="186"/>
                    <a:pt x="313" y="188"/>
                    <a:pt x="314" y="188"/>
                  </a:cubicBezTo>
                  <a:cubicBezTo>
                    <a:pt x="314" y="188"/>
                    <a:pt x="314" y="188"/>
                    <a:pt x="314" y="187"/>
                  </a:cubicBezTo>
                  <a:cubicBezTo>
                    <a:pt x="315" y="185"/>
                    <a:pt x="313" y="183"/>
                    <a:pt x="313" y="183"/>
                  </a:cubicBezTo>
                  <a:cubicBezTo>
                    <a:pt x="313" y="183"/>
                    <a:pt x="312" y="180"/>
                    <a:pt x="313" y="179"/>
                  </a:cubicBezTo>
                  <a:cubicBezTo>
                    <a:pt x="315" y="179"/>
                    <a:pt x="316" y="178"/>
                    <a:pt x="317" y="178"/>
                  </a:cubicBezTo>
                  <a:cubicBezTo>
                    <a:pt x="318" y="178"/>
                    <a:pt x="318" y="179"/>
                    <a:pt x="318" y="180"/>
                  </a:cubicBezTo>
                  <a:cubicBezTo>
                    <a:pt x="318" y="182"/>
                    <a:pt x="319" y="181"/>
                    <a:pt x="319" y="184"/>
                  </a:cubicBezTo>
                  <a:cubicBezTo>
                    <a:pt x="319" y="187"/>
                    <a:pt x="319" y="187"/>
                    <a:pt x="320" y="189"/>
                  </a:cubicBezTo>
                  <a:cubicBezTo>
                    <a:pt x="321" y="191"/>
                    <a:pt x="320" y="192"/>
                    <a:pt x="322" y="192"/>
                  </a:cubicBezTo>
                  <a:cubicBezTo>
                    <a:pt x="323" y="193"/>
                    <a:pt x="323" y="193"/>
                    <a:pt x="324" y="193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5" y="193"/>
                    <a:pt x="325" y="193"/>
                    <a:pt x="327" y="193"/>
                  </a:cubicBezTo>
                  <a:cubicBezTo>
                    <a:pt x="330" y="194"/>
                    <a:pt x="332" y="193"/>
                    <a:pt x="334" y="194"/>
                  </a:cubicBezTo>
                  <a:cubicBezTo>
                    <a:pt x="334" y="194"/>
                    <a:pt x="335" y="195"/>
                    <a:pt x="335" y="195"/>
                  </a:cubicBezTo>
                  <a:cubicBezTo>
                    <a:pt x="337" y="195"/>
                    <a:pt x="338" y="193"/>
                    <a:pt x="339" y="193"/>
                  </a:cubicBezTo>
                  <a:cubicBezTo>
                    <a:pt x="341" y="193"/>
                    <a:pt x="343" y="193"/>
                    <a:pt x="343" y="193"/>
                  </a:cubicBezTo>
                  <a:cubicBezTo>
                    <a:pt x="343" y="193"/>
                    <a:pt x="345" y="194"/>
                    <a:pt x="341" y="196"/>
                  </a:cubicBezTo>
                  <a:cubicBezTo>
                    <a:pt x="338" y="198"/>
                    <a:pt x="334" y="199"/>
                    <a:pt x="336" y="199"/>
                  </a:cubicBezTo>
                  <a:cubicBezTo>
                    <a:pt x="338" y="200"/>
                    <a:pt x="340" y="200"/>
                    <a:pt x="341" y="200"/>
                  </a:cubicBezTo>
                  <a:cubicBezTo>
                    <a:pt x="341" y="200"/>
                    <a:pt x="342" y="200"/>
                    <a:pt x="342" y="200"/>
                  </a:cubicBezTo>
                  <a:cubicBezTo>
                    <a:pt x="342" y="200"/>
                    <a:pt x="342" y="200"/>
                    <a:pt x="343" y="200"/>
                  </a:cubicBezTo>
                  <a:cubicBezTo>
                    <a:pt x="343" y="200"/>
                    <a:pt x="343" y="200"/>
                    <a:pt x="344" y="200"/>
                  </a:cubicBezTo>
                  <a:cubicBezTo>
                    <a:pt x="348" y="203"/>
                    <a:pt x="350" y="203"/>
                    <a:pt x="349" y="204"/>
                  </a:cubicBezTo>
                  <a:cubicBezTo>
                    <a:pt x="345" y="207"/>
                    <a:pt x="347" y="207"/>
                    <a:pt x="349" y="207"/>
                  </a:cubicBezTo>
                  <a:cubicBezTo>
                    <a:pt x="350" y="207"/>
                    <a:pt x="356" y="206"/>
                    <a:pt x="356" y="206"/>
                  </a:cubicBezTo>
                  <a:cubicBezTo>
                    <a:pt x="351" y="210"/>
                    <a:pt x="351" y="208"/>
                    <a:pt x="351" y="210"/>
                  </a:cubicBezTo>
                  <a:cubicBezTo>
                    <a:pt x="357" y="213"/>
                    <a:pt x="359" y="213"/>
                    <a:pt x="359" y="213"/>
                  </a:cubicBezTo>
                  <a:cubicBezTo>
                    <a:pt x="363" y="214"/>
                    <a:pt x="362" y="215"/>
                    <a:pt x="365" y="216"/>
                  </a:cubicBezTo>
                  <a:cubicBezTo>
                    <a:pt x="367" y="217"/>
                    <a:pt x="369" y="217"/>
                    <a:pt x="370" y="217"/>
                  </a:cubicBezTo>
                  <a:cubicBezTo>
                    <a:pt x="371" y="217"/>
                    <a:pt x="371" y="217"/>
                    <a:pt x="372" y="217"/>
                  </a:cubicBezTo>
                  <a:cubicBezTo>
                    <a:pt x="372" y="215"/>
                    <a:pt x="374" y="212"/>
                    <a:pt x="372" y="210"/>
                  </a:cubicBezTo>
                  <a:cubicBezTo>
                    <a:pt x="369" y="209"/>
                    <a:pt x="368" y="208"/>
                    <a:pt x="367" y="206"/>
                  </a:cubicBezTo>
                  <a:cubicBezTo>
                    <a:pt x="365" y="203"/>
                    <a:pt x="365" y="202"/>
                    <a:pt x="365" y="200"/>
                  </a:cubicBezTo>
                  <a:cubicBezTo>
                    <a:pt x="366" y="198"/>
                    <a:pt x="366" y="195"/>
                    <a:pt x="367" y="195"/>
                  </a:cubicBezTo>
                  <a:cubicBezTo>
                    <a:pt x="368" y="195"/>
                    <a:pt x="368" y="196"/>
                    <a:pt x="369" y="196"/>
                  </a:cubicBezTo>
                  <a:cubicBezTo>
                    <a:pt x="370" y="199"/>
                    <a:pt x="369" y="200"/>
                    <a:pt x="371" y="201"/>
                  </a:cubicBezTo>
                  <a:cubicBezTo>
                    <a:pt x="372" y="202"/>
                    <a:pt x="374" y="202"/>
                    <a:pt x="375" y="202"/>
                  </a:cubicBezTo>
                  <a:cubicBezTo>
                    <a:pt x="377" y="202"/>
                    <a:pt x="379" y="201"/>
                    <a:pt x="379" y="201"/>
                  </a:cubicBezTo>
                  <a:cubicBezTo>
                    <a:pt x="380" y="201"/>
                    <a:pt x="380" y="200"/>
                    <a:pt x="379" y="198"/>
                  </a:cubicBezTo>
                  <a:cubicBezTo>
                    <a:pt x="375" y="194"/>
                    <a:pt x="377" y="191"/>
                    <a:pt x="377" y="191"/>
                  </a:cubicBezTo>
                  <a:cubicBezTo>
                    <a:pt x="379" y="191"/>
                    <a:pt x="379" y="190"/>
                    <a:pt x="379" y="188"/>
                  </a:cubicBezTo>
                  <a:cubicBezTo>
                    <a:pt x="378" y="187"/>
                    <a:pt x="378" y="185"/>
                    <a:pt x="379" y="185"/>
                  </a:cubicBezTo>
                  <a:cubicBezTo>
                    <a:pt x="379" y="185"/>
                    <a:pt x="379" y="185"/>
                    <a:pt x="379" y="185"/>
                  </a:cubicBezTo>
                  <a:cubicBezTo>
                    <a:pt x="380" y="185"/>
                    <a:pt x="380" y="185"/>
                    <a:pt x="381" y="185"/>
                  </a:cubicBezTo>
                  <a:cubicBezTo>
                    <a:pt x="384" y="185"/>
                    <a:pt x="384" y="183"/>
                    <a:pt x="384" y="182"/>
                  </a:cubicBezTo>
                  <a:cubicBezTo>
                    <a:pt x="384" y="181"/>
                    <a:pt x="381" y="179"/>
                    <a:pt x="383" y="179"/>
                  </a:cubicBezTo>
                  <a:cubicBezTo>
                    <a:pt x="383" y="179"/>
                    <a:pt x="383" y="179"/>
                    <a:pt x="383" y="179"/>
                  </a:cubicBezTo>
                  <a:cubicBezTo>
                    <a:pt x="389" y="180"/>
                    <a:pt x="390" y="179"/>
                    <a:pt x="390" y="182"/>
                  </a:cubicBezTo>
                  <a:cubicBezTo>
                    <a:pt x="390" y="184"/>
                    <a:pt x="389" y="184"/>
                    <a:pt x="390" y="184"/>
                  </a:cubicBezTo>
                  <a:cubicBezTo>
                    <a:pt x="391" y="184"/>
                    <a:pt x="391" y="184"/>
                    <a:pt x="391" y="184"/>
                  </a:cubicBezTo>
                  <a:cubicBezTo>
                    <a:pt x="393" y="184"/>
                    <a:pt x="394" y="184"/>
                    <a:pt x="395" y="183"/>
                  </a:cubicBezTo>
                  <a:cubicBezTo>
                    <a:pt x="396" y="183"/>
                    <a:pt x="396" y="181"/>
                    <a:pt x="396" y="180"/>
                  </a:cubicBezTo>
                  <a:cubicBezTo>
                    <a:pt x="396" y="179"/>
                    <a:pt x="394" y="177"/>
                    <a:pt x="394" y="176"/>
                  </a:cubicBezTo>
                  <a:cubicBezTo>
                    <a:pt x="393" y="175"/>
                    <a:pt x="394" y="174"/>
                    <a:pt x="395" y="174"/>
                  </a:cubicBezTo>
                  <a:cubicBezTo>
                    <a:pt x="395" y="174"/>
                    <a:pt x="396" y="174"/>
                    <a:pt x="396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9" y="175"/>
                    <a:pt x="399" y="171"/>
                    <a:pt x="399" y="171"/>
                  </a:cubicBezTo>
                  <a:cubicBezTo>
                    <a:pt x="399" y="169"/>
                    <a:pt x="396" y="169"/>
                    <a:pt x="396" y="169"/>
                  </a:cubicBezTo>
                  <a:cubicBezTo>
                    <a:pt x="396" y="169"/>
                    <a:pt x="395" y="165"/>
                    <a:pt x="394" y="164"/>
                  </a:cubicBezTo>
                  <a:cubicBezTo>
                    <a:pt x="389" y="162"/>
                    <a:pt x="391" y="163"/>
                    <a:pt x="389" y="162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86" y="161"/>
                    <a:pt x="385" y="163"/>
                    <a:pt x="385" y="163"/>
                  </a:cubicBezTo>
                  <a:cubicBezTo>
                    <a:pt x="383" y="167"/>
                    <a:pt x="383" y="168"/>
                    <a:pt x="383" y="168"/>
                  </a:cubicBezTo>
                  <a:cubicBezTo>
                    <a:pt x="380" y="170"/>
                    <a:pt x="379" y="170"/>
                    <a:pt x="379" y="170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7" y="166"/>
                    <a:pt x="377" y="166"/>
                    <a:pt x="377" y="166"/>
                  </a:cubicBezTo>
                  <a:cubicBezTo>
                    <a:pt x="376" y="166"/>
                    <a:pt x="375" y="167"/>
                    <a:pt x="375" y="167"/>
                  </a:cubicBezTo>
                  <a:cubicBezTo>
                    <a:pt x="374" y="168"/>
                    <a:pt x="374" y="168"/>
                    <a:pt x="374" y="169"/>
                  </a:cubicBezTo>
                  <a:cubicBezTo>
                    <a:pt x="373" y="173"/>
                    <a:pt x="374" y="175"/>
                    <a:pt x="373" y="175"/>
                  </a:cubicBezTo>
                  <a:cubicBezTo>
                    <a:pt x="372" y="175"/>
                    <a:pt x="372" y="175"/>
                    <a:pt x="372" y="175"/>
                  </a:cubicBezTo>
                  <a:cubicBezTo>
                    <a:pt x="369" y="173"/>
                    <a:pt x="368" y="172"/>
                    <a:pt x="369" y="171"/>
                  </a:cubicBezTo>
                  <a:cubicBezTo>
                    <a:pt x="369" y="171"/>
                    <a:pt x="370" y="170"/>
                    <a:pt x="370" y="170"/>
                  </a:cubicBezTo>
                  <a:cubicBezTo>
                    <a:pt x="369" y="170"/>
                    <a:pt x="368" y="170"/>
                    <a:pt x="367" y="170"/>
                  </a:cubicBezTo>
                  <a:cubicBezTo>
                    <a:pt x="368" y="169"/>
                    <a:pt x="368" y="169"/>
                    <a:pt x="368" y="169"/>
                  </a:cubicBezTo>
                  <a:cubicBezTo>
                    <a:pt x="367" y="169"/>
                    <a:pt x="366" y="168"/>
                    <a:pt x="365" y="167"/>
                  </a:cubicBezTo>
                  <a:cubicBezTo>
                    <a:pt x="364" y="165"/>
                    <a:pt x="364" y="163"/>
                    <a:pt x="363" y="163"/>
                  </a:cubicBezTo>
                  <a:cubicBezTo>
                    <a:pt x="363" y="163"/>
                    <a:pt x="363" y="164"/>
                    <a:pt x="363" y="164"/>
                  </a:cubicBezTo>
                  <a:cubicBezTo>
                    <a:pt x="359" y="165"/>
                    <a:pt x="357" y="166"/>
                    <a:pt x="357" y="166"/>
                  </a:cubicBezTo>
                  <a:cubicBezTo>
                    <a:pt x="355" y="165"/>
                    <a:pt x="353" y="164"/>
                    <a:pt x="353" y="164"/>
                  </a:cubicBezTo>
                  <a:cubicBezTo>
                    <a:pt x="353" y="162"/>
                    <a:pt x="356" y="161"/>
                    <a:pt x="356" y="161"/>
                  </a:cubicBezTo>
                  <a:cubicBezTo>
                    <a:pt x="355" y="157"/>
                    <a:pt x="355" y="157"/>
                    <a:pt x="355" y="157"/>
                  </a:cubicBezTo>
                  <a:cubicBezTo>
                    <a:pt x="355" y="153"/>
                    <a:pt x="356" y="153"/>
                    <a:pt x="354" y="153"/>
                  </a:cubicBezTo>
                  <a:cubicBezTo>
                    <a:pt x="351" y="152"/>
                    <a:pt x="351" y="150"/>
                    <a:pt x="350" y="150"/>
                  </a:cubicBezTo>
                  <a:cubicBezTo>
                    <a:pt x="350" y="150"/>
                    <a:pt x="350" y="151"/>
                    <a:pt x="350" y="151"/>
                  </a:cubicBezTo>
                  <a:cubicBezTo>
                    <a:pt x="347" y="152"/>
                    <a:pt x="349" y="152"/>
                    <a:pt x="347" y="154"/>
                  </a:cubicBezTo>
                  <a:cubicBezTo>
                    <a:pt x="346" y="156"/>
                    <a:pt x="345" y="158"/>
                    <a:pt x="345" y="158"/>
                  </a:cubicBezTo>
                  <a:cubicBezTo>
                    <a:pt x="342" y="157"/>
                    <a:pt x="342" y="155"/>
                    <a:pt x="342" y="154"/>
                  </a:cubicBezTo>
                  <a:cubicBezTo>
                    <a:pt x="342" y="153"/>
                    <a:pt x="343" y="152"/>
                    <a:pt x="343" y="151"/>
                  </a:cubicBezTo>
                  <a:cubicBezTo>
                    <a:pt x="346" y="148"/>
                    <a:pt x="348" y="147"/>
                    <a:pt x="347" y="146"/>
                  </a:cubicBezTo>
                  <a:cubicBezTo>
                    <a:pt x="344" y="145"/>
                    <a:pt x="343" y="144"/>
                    <a:pt x="343" y="144"/>
                  </a:cubicBezTo>
                  <a:cubicBezTo>
                    <a:pt x="342" y="144"/>
                    <a:pt x="342" y="144"/>
                    <a:pt x="342" y="145"/>
                  </a:cubicBezTo>
                  <a:cubicBezTo>
                    <a:pt x="339" y="149"/>
                    <a:pt x="340" y="145"/>
                    <a:pt x="339" y="149"/>
                  </a:cubicBezTo>
                  <a:cubicBezTo>
                    <a:pt x="338" y="151"/>
                    <a:pt x="338" y="153"/>
                    <a:pt x="338" y="153"/>
                  </a:cubicBezTo>
                  <a:cubicBezTo>
                    <a:pt x="337" y="153"/>
                    <a:pt x="337" y="153"/>
                    <a:pt x="337" y="153"/>
                  </a:cubicBezTo>
                  <a:cubicBezTo>
                    <a:pt x="336" y="152"/>
                    <a:pt x="336" y="149"/>
                    <a:pt x="336" y="149"/>
                  </a:cubicBezTo>
                  <a:cubicBezTo>
                    <a:pt x="335" y="148"/>
                    <a:pt x="335" y="147"/>
                    <a:pt x="334" y="147"/>
                  </a:cubicBezTo>
                  <a:cubicBezTo>
                    <a:pt x="334" y="147"/>
                    <a:pt x="334" y="147"/>
                    <a:pt x="334" y="148"/>
                  </a:cubicBezTo>
                  <a:cubicBezTo>
                    <a:pt x="331" y="151"/>
                    <a:pt x="331" y="151"/>
                    <a:pt x="331" y="151"/>
                  </a:cubicBezTo>
                  <a:cubicBezTo>
                    <a:pt x="331" y="151"/>
                    <a:pt x="331" y="151"/>
                    <a:pt x="330" y="151"/>
                  </a:cubicBezTo>
                  <a:cubicBezTo>
                    <a:pt x="329" y="151"/>
                    <a:pt x="330" y="151"/>
                    <a:pt x="330" y="151"/>
                  </a:cubicBezTo>
                  <a:cubicBezTo>
                    <a:pt x="328" y="151"/>
                    <a:pt x="328" y="151"/>
                    <a:pt x="327" y="151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6" y="151"/>
                    <a:pt x="326" y="152"/>
                    <a:pt x="326" y="153"/>
                  </a:cubicBezTo>
                  <a:cubicBezTo>
                    <a:pt x="326" y="153"/>
                    <a:pt x="326" y="152"/>
                    <a:pt x="326" y="152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6" y="152"/>
                    <a:pt x="327" y="152"/>
                    <a:pt x="327" y="151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7" y="151"/>
                    <a:pt x="327" y="152"/>
                    <a:pt x="326" y="152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5" y="154"/>
                    <a:pt x="324" y="155"/>
                    <a:pt x="323" y="155"/>
                  </a:cubicBezTo>
                  <a:cubicBezTo>
                    <a:pt x="323" y="155"/>
                    <a:pt x="322" y="154"/>
                    <a:pt x="322" y="154"/>
                  </a:cubicBezTo>
                  <a:cubicBezTo>
                    <a:pt x="323" y="151"/>
                    <a:pt x="323" y="151"/>
                    <a:pt x="323" y="151"/>
                  </a:cubicBezTo>
                  <a:cubicBezTo>
                    <a:pt x="325" y="148"/>
                    <a:pt x="329" y="147"/>
                    <a:pt x="326" y="147"/>
                  </a:cubicBezTo>
                  <a:cubicBezTo>
                    <a:pt x="326" y="147"/>
                    <a:pt x="326" y="147"/>
                    <a:pt x="326" y="147"/>
                  </a:cubicBezTo>
                  <a:cubicBezTo>
                    <a:pt x="325" y="147"/>
                    <a:pt x="324" y="147"/>
                    <a:pt x="324" y="147"/>
                  </a:cubicBezTo>
                  <a:cubicBezTo>
                    <a:pt x="322" y="147"/>
                    <a:pt x="323" y="146"/>
                    <a:pt x="321" y="146"/>
                  </a:cubicBezTo>
                  <a:cubicBezTo>
                    <a:pt x="319" y="145"/>
                    <a:pt x="318" y="143"/>
                    <a:pt x="318" y="143"/>
                  </a:cubicBezTo>
                  <a:cubicBezTo>
                    <a:pt x="317" y="143"/>
                    <a:pt x="317" y="143"/>
                    <a:pt x="316" y="143"/>
                  </a:cubicBezTo>
                  <a:cubicBezTo>
                    <a:pt x="315" y="143"/>
                    <a:pt x="314" y="143"/>
                    <a:pt x="314" y="143"/>
                  </a:cubicBezTo>
                  <a:cubicBezTo>
                    <a:pt x="317" y="140"/>
                    <a:pt x="316" y="139"/>
                    <a:pt x="316" y="139"/>
                  </a:cubicBezTo>
                  <a:cubicBezTo>
                    <a:pt x="312" y="137"/>
                    <a:pt x="312" y="137"/>
                    <a:pt x="312" y="137"/>
                  </a:cubicBezTo>
                  <a:cubicBezTo>
                    <a:pt x="310" y="138"/>
                    <a:pt x="309" y="140"/>
                    <a:pt x="309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9" y="138"/>
                    <a:pt x="309" y="137"/>
                    <a:pt x="309" y="135"/>
                  </a:cubicBezTo>
                  <a:cubicBezTo>
                    <a:pt x="309" y="133"/>
                    <a:pt x="310" y="133"/>
                    <a:pt x="309" y="133"/>
                  </a:cubicBezTo>
                  <a:cubicBezTo>
                    <a:pt x="309" y="133"/>
                    <a:pt x="309" y="133"/>
                    <a:pt x="309" y="133"/>
                  </a:cubicBezTo>
                  <a:cubicBezTo>
                    <a:pt x="309" y="133"/>
                    <a:pt x="309" y="133"/>
                    <a:pt x="309" y="133"/>
                  </a:cubicBezTo>
                  <a:cubicBezTo>
                    <a:pt x="304" y="133"/>
                    <a:pt x="302" y="134"/>
                    <a:pt x="301" y="134"/>
                  </a:cubicBezTo>
                  <a:cubicBezTo>
                    <a:pt x="301" y="134"/>
                    <a:pt x="300" y="134"/>
                    <a:pt x="300" y="133"/>
                  </a:cubicBezTo>
                  <a:cubicBezTo>
                    <a:pt x="292" y="128"/>
                    <a:pt x="292" y="128"/>
                    <a:pt x="295" y="128"/>
                  </a:cubicBezTo>
                  <a:cubicBezTo>
                    <a:pt x="300" y="127"/>
                    <a:pt x="302" y="125"/>
                    <a:pt x="302" y="125"/>
                  </a:cubicBezTo>
                  <a:cubicBezTo>
                    <a:pt x="305" y="123"/>
                    <a:pt x="306" y="123"/>
                    <a:pt x="306" y="123"/>
                  </a:cubicBezTo>
                  <a:cubicBezTo>
                    <a:pt x="300" y="119"/>
                    <a:pt x="299" y="118"/>
                    <a:pt x="299" y="117"/>
                  </a:cubicBezTo>
                  <a:cubicBezTo>
                    <a:pt x="299" y="114"/>
                    <a:pt x="303" y="114"/>
                    <a:pt x="303" y="114"/>
                  </a:cubicBezTo>
                  <a:cubicBezTo>
                    <a:pt x="304" y="115"/>
                    <a:pt x="305" y="116"/>
                    <a:pt x="307" y="116"/>
                  </a:cubicBezTo>
                  <a:cubicBezTo>
                    <a:pt x="307" y="116"/>
                    <a:pt x="308" y="116"/>
                    <a:pt x="308" y="116"/>
                  </a:cubicBezTo>
                  <a:cubicBezTo>
                    <a:pt x="309" y="116"/>
                    <a:pt x="314" y="116"/>
                    <a:pt x="314" y="116"/>
                  </a:cubicBezTo>
                  <a:cubicBezTo>
                    <a:pt x="315" y="114"/>
                    <a:pt x="315" y="113"/>
                    <a:pt x="314" y="112"/>
                  </a:cubicBezTo>
                  <a:cubicBezTo>
                    <a:pt x="309" y="109"/>
                    <a:pt x="308" y="109"/>
                    <a:pt x="307" y="108"/>
                  </a:cubicBezTo>
                  <a:cubicBezTo>
                    <a:pt x="302" y="107"/>
                    <a:pt x="302" y="107"/>
                    <a:pt x="300" y="107"/>
                  </a:cubicBezTo>
                  <a:cubicBezTo>
                    <a:pt x="296" y="106"/>
                    <a:pt x="299" y="104"/>
                    <a:pt x="296" y="103"/>
                  </a:cubicBezTo>
                  <a:cubicBezTo>
                    <a:pt x="290" y="102"/>
                    <a:pt x="289" y="101"/>
                    <a:pt x="288" y="101"/>
                  </a:cubicBezTo>
                  <a:cubicBezTo>
                    <a:pt x="288" y="101"/>
                    <a:pt x="288" y="101"/>
                    <a:pt x="288" y="101"/>
                  </a:cubicBezTo>
                  <a:cubicBezTo>
                    <a:pt x="285" y="101"/>
                    <a:pt x="283" y="102"/>
                    <a:pt x="282" y="102"/>
                  </a:cubicBezTo>
                  <a:cubicBezTo>
                    <a:pt x="282" y="102"/>
                    <a:pt x="281" y="101"/>
                    <a:pt x="281" y="101"/>
                  </a:cubicBezTo>
                  <a:cubicBezTo>
                    <a:pt x="278" y="99"/>
                    <a:pt x="278" y="98"/>
                    <a:pt x="279" y="98"/>
                  </a:cubicBezTo>
                  <a:cubicBezTo>
                    <a:pt x="279" y="98"/>
                    <a:pt x="279" y="98"/>
                    <a:pt x="280" y="98"/>
                  </a:cubicBezTo>
                  <a:cubicBezTo>
                    <a:pt x="282" y="98"/>
                    <a:pt x="283" y="98"/>
                    <a:pt x="284" y="98"/>
                  </a:cubicBezTo>
                  <a:cubicBezTo>
                    <a:pt x="284" y="98"/>
                    <a:pt x="284" y="98"/>
                    <a:pt x="285" y="98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7" y="98"/>
                    <a:pt x="288" y="99"/>
                  </a:cubicBezTo>
                  <a:cubicBezTo>
                    <a:pt x="290" y="101"/>
                    <a:pt x="292" y="100"/>
                    <a:pt x="294" y="101"/>
                  </a:cubicBezTo>
                  <a:cubicBezTo>
                    <a:pt x="294" y="102"/>
                    <a:pt x="296" y="102"/>
                    <a:pt x="297" y="102"/>
                  </a:cubicBezTo>
                  <a:cubicBezTo>
                    <a:pt x="298" y="102"/>
                    <a:pt x="299" y="102"/>
                    <a:pt x="299" y="102"/>
                  </a:cubicBezTo>
                  <a:cubicBezTo>
                    <a:pt x="304" y="101"/>
                    <a:pt x="308" y="99"/>
                    <a:pt x="308" y="99"/>
                  </a:cubicBezTo>
                  <a:cubicBezTo>
                    <a:pt x="308" y="96"/>
                    <a:pt x="306" y="94"/>
                    <a:pt x="305" y="93"/>
                  </a:cubicBezTo>
                  <a:cubicBezTo>
                    <a:pt x="305" y="92"/>
                    <a:pt x="308" y="90"/>
                    <a:pt x="306" y="89"/>
                  </a:cubicBezTo>
                  <a:cubicBezTo>
                    <a:pt x="303" y="87"/>
                    <a:pt x="303" y="86"/>
                    <a:pt x="303" y="86"/>
                  </a:cubicBezTo>
                  <a:cubicBezTo>
                    <a:pt x="303" y="86"/>
                    <a:pt x="302" y="86"/>
                    <a:pt x="301" y="86"/>
                  </a:cubicBezTo>
                  <a:cubicBezTo>
                    <a:pt x="299" y="88"/>
                    <a:pt x="298" y="87"/>
                    <a:pt x="297" y="90"/>
                  </a:cubicBezTo>
                  <a:cubicBezTo>
                    <a:pt x="296" y="93"/>
                    <a:pt x="296" y="94"/>
                    <a:pt x="295" y="9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2" y="92"/>
                    <a:pt x="293" y="91"/>
                    <a:pt x="292" y="90"/>
                  </a:cubicBezTo>
                  <a:cubicBezTo>
                    <a:pt x="290" y="90"/>
                    <a:pt x="289" y="90"/>
                    <a:pt x="288" y="90"/>
                  </a:cubicBezTo>
                  <a:cubicBezTo>
                    <a:pt x="288" y="90"/>
                    <a:pt x="288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6" y="90"/>
                    <a:pt x="286" y="90"/>
                    <a:pt x="286" y="89"/>
                  </a:cubicBezTo>
                  <a:cubicBezTo>
                    <a:pt x="288" y="86"/>
                    <a:pt x="288" y="87"/>
                    <a:pt x="290" y="85"/>
                  </a:cubicBezTo>
                  <a:cubicBezTo>
                    <a:pt x="291" y="84"/>
                    <a:pt x="292" y="84"/>
                    <a:pt x="294" y="84"/>
                  </a:cubicBezTo>
                  <a:cubicBezTo>
                    <a:pt x="295" y="84"/>
                    <a:pt x="296" y="84"/>
                    <a:pt x="296" y="84"/>
                  </a:cubicBezTo>
                  <a:cubicBezTo>
                    <a:pt x="296" y="81"/>
                    <a:pt x="295" y="81"/>
                    <a:pt x="294" y="80"/>
                  </a:cubicBezTo>
                  <a:cubicBezTo>
                    <a:pt x="289" y="78"/>
                    <a:pt x="290" y="78"/>
                    <a:pt x="288" y="77"/>
                  </a:cubicBezTo>
                  <a:cubicBezTo>
                    <a:pt x="285" y="75"/>
                    <a:pt x="283" y="74"/>
                    <a:pt x="282" y="74"/>
                  </a:cubicBezTo>
                  <a:cubicBezTo>
                    <a:pt x="282" y="74"/>
                    <a:pt x="281" y="74"/>
                    <a:pt x="281" y="75"/>
                  </a:cubicBezTo>
                  <a:cubicBezTo>
                    <a:pt x="279" y="77"/>
                    <a:pt x="280" y="79"/>
                    <a:pt x="279" y="79"/>
                  </a:cubicBezTo>
                  <a:cubicBezTo>
                    <a:pt x="278" y="79"/>
                    <a:pt x="278" y="79"/>
                    <a:pt x="278" y="79"/>
                  </a:cubicBezTo>
                  <a:cubicBezTo>
                    <a:pt x="275" y="78"/>
                    <a:pt x="277" y="75"/>
                    <a:pt x="277" y="75"/>
                  </a:cubicBezTo>
                  <a:cubicBezTo>
                    <a:pt x="277" y="75"/>
                    <a:pt x="279" y="73"/>
                    <a:pt x="278" y="73"/>
                  </a:cubicBezTo>
                  <a:cubicBezTo>
                    <a:pt x="272" y="73"/>
                    <a:pt x="272" y="74"/>
                    <a:pt x="271" y="74"/>
                  </a:cubicBezTo>
                  <a:cubicBezTo>
                    <a:pt x="269" y="75"/>
                    <a:pt x="268" y="76"/>
                    <a:pt x="267" y="76"/>
                  </a:cubicBezTo>
                  <a:cubicBezTo>
                    <a:pt x="266" y="76"/>
                    <a:pt x="266" y="75"/>
                    <a:pt x="267" y="75"/>
                  </a:cubicBezTo>
                  <a:cubicBezTo>
                    <a:pt x="268" y="72"/>
                    <a:pt x="270" y="69"/>
                    <a:pt x="270" y="69"/>
                  </a:cubicBezTo>
                  <a:cubicBezTo>
                    <a:pt x="269" y="69"/>
                    <a:pt x="269" y="67"/>
                    <a:pt x="268" y="67"/>
                  </a:cubicBezTo>
                  <a:cubicBezTo>
                    <a:pt x="268" y="67"/>
                    <a:pt x="268" y="68"/>
                    <a:pt x="267" y="68"/>
                  </a:cubicBezTo>
                  <a:cubicBezTo>
                    <a:pt x="264" y="70"/>
                    <a:pt x="263" y="71"/>
                    <a:pt x="261" y="71"/>
                  </a:cubicBezTo>
                  <a:cubicBezTo>
                    <a:pt x="256" y="72"/>
                    <a:pt x="255" y="74"/>
                    <a:pt x="254" y="74"/>
                  </a:cubicBezTo>
                  <a:cubicBezTo>
                    <a:pt x="254" y="74"/>
                    <a:pt x="254" y="74"/>
                    <a:pt x="253" y="73"/>
                  </a:cubicBezTo>
                  <a:cubicBezTo>
                    <a:pt x="251" y="71"/>
                    <a:pt x="253" y="69"/>
                    <a:pt x="255" y="69"/>
                  </a:cubicBezTo>
                  <a:cubicBezTo>
                    <a:pt x="259" y="68"/>
                    <a:pt x="259" y="66"/>
                    <a:pt x="259" y="66"/>
                  </a:cubicBezTo>
                  <a:cubicBezTo>
                    <a:pt x="254" y="65"/>
                    <a:pt x="255" y="65"/>
                    <a:pt x="254" y="64"/>
                  </a:cubicBezTo>
                  <a:cubicBezTo>
                    <a:pt x="249" y="60"/>
                    <a:pt x="252" y="58"/>
                    <a:pt x="250" y="58"/>
                  </a:cubicBezTo>
                  <a:cubicBezTo>
                    <a:pt x="250" y="58"/>
                    <a:pt x="249" y="58"/>
                    <a:pt x="249" y="58"/>
                  </a:cubicBezTo>
                  <a:cubicBezTo>
                    <a:pt x="249" y="58"/>
                    <a:pt x="248" y="58"/>
                    <a:pt x="248" y="58"/>
                  </a:cubicBezTo>
                  <a:cubicBezTo>
                    <a:pt x="247" y="58"/>
                    <a:pt x="247" y="58"/>
                    <a:pt x="246" y="58"/>
                  </a:cubicBezTo>
                  <a:cubicBezTo>
                    <a:pt x="246" y="58"/>
                    <a:pt x="246" y="58"/>
                    <a:pt x="245" y="58"/>
                  </a:cubicBezTo>
                  <a:cubicBezTo>
                    <a:pt x="245" y="58"/>
                    <a:pt x="244" y="58"/>
                    <a:pt x="242" y="58"/>
                  </a:cubicBezTo>
                  <a:cubicBezTo>
                    <a:pt x="240" y="60"/>
                    <a:pt x="239" y="62"/>
                    <a:pt x="239" y="62"/>
                  </a:cubicBezTo>
                  <a:cubicBezTo>
                    <a:pt x="239" y="62"/>
                    <a:pt x="240" y="64"/>
                    <a:pt x="241" y="65"/>
                  </a:cubicBezTo>
                  <a:cubicBezTo>
                    <a:pt x="242" y="67"/>
                    <a:pt x="243" y="70"/>
                    <a:pt x="242" y="70"/>
                  </a:cubicBezTo>
                  <a:cubicBezTo>
                    <a:pt x="242" y="70"/>
                    <a:pt x="242" y="70"/>
                    <a:pt x="242" y="70"/>
                  </a:cubicBezTo>
                  <a:cubicBezTo>
                    <a:pt x="239" y="68"/>
                    <a:pt x="237" y="67"/>
                    <a:pt x="236" y="67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5" y="65"/>
                    <a:pt x="235" y="65"/>
                    <a:pt x="235" y="65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1" y="58"/>
                    <a:pt x="227" y="66"/>
                    <a:pt x="227" y="66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4" y="43"/>
                    <a:pt x="224" y="43"/>
                    <a:pt x="224" y="43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8" y="41"/>
                    <a:pt x="221" y="40"/>
                    <a:pt x="221" y="40"/>
                  </a:cubicBezTo>
                  <a:cubicBezTo>
                    <a:pt x="221" y="38"/>
                    <a:pt x="220" y="35"/>
                    <a:pt x="220" y="35"/>
                  </a:cubicBezTo>
                  <a:cubicBezTo>
                    <a:pt x="218" y="31"/>
                    <a:pt x="218" y="31"/>
                    <a:pt x="218" y="31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09" y="31"/>
                    <a:pt x="206" y="31"/>
                  </a:cubicBezTo>
                  <a:cubicBezTo>
                    <a:pt x="205" y="31"/>
                    <a:pt x="204" y="31"/>
                    <a:pt x="204" y="32"/>
                  </a:cubicBezTo>
                  <a:cubicBezTo>
                    <a:pt x="203" y="33"/>
                    <a:pt x="197" y="34"/>
                    <a:pt x="197" y="34"/>
                  </a:cubicBezTo>
                  <a:cubicBezTo>
                    <a:pt x="194" y="33"/>
                    <a:pt x="178" y="29"/>
                    <a:pt x="178" y="29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6" y="30"/>
                    <a:pt x="158" y="30"/>
                    <a:pt x="159" y="31"/>
                  </a:cubicBezTo>
                  <a:cubicBezTo>
                    <a:pt x="164" y="35"/>
                    <a:pt x="165" y="35"/>
                    <a:pt x="167" y="37"/>
                  </a:cubicBezTo>
                  <a:cubicBezTo>
                    <a:pt x="172" y="39"/>
                    <a:pt x="174" y="40"/>
                    <a:pt x="174" y="40"/>
                  </a:cubicBezTo>
                  <a:cubicBezTo>
                    <a:pt x="171" y="41"/>
                    <a:pt x="170" y="42"/>
                    <a:pt x="169" y="42"/>
                  </a:cubicBezTo>
                  <a:cubicBezTo>
                    <a:pt x="168" y="42"/>
                    <a:pt x="168" y="42"/>
                    <a:pt x="167" y="41"/>
                  </a:cubicBezTo>
                  <a:cubicBezTo>
                    <a:pt x="162" y="39"/>
                    <a:pt x="154" y="38"/>
                    <a:pt x="154" y="38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6" y="45"/>
                    <a:pt x="154" y="45"/>
                    <a:pt x="154" y="45"/>
                  </a:cubicBezTo>
                  <a:cubicBezTo>
                    <a:pt x="151" y="46"/>
                    <a:pt x="151" y="46"/>
                    <a:pt x="151" y="48"/>
                  </a:cubicBezTo>
                  <a:cubicBezTo>
                    <a:pt x="150" y="49"/>
                    <a:pt x="151" y="49"/>
                    <a:pt x="151" y="51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3"/>
                  </a:cubicBezTo>
                  <a:cubicBezTo>
                    <a:pt x="147" y="50"/>
                    <a:pt x="148" y="48"/>
                    <a:pt x="148" y="48"/>
                  </a:cubicBezTo>
                  <a:cubicBezTo>
                    <a:pt x="148" y="48"/>
                    <a:pt x="149" y="45"/>
                    <a:pt x="149" y="44"/>
                  </a:cubicBezTo>
                  <a:cubicBezTo>
                    <a:pt x="149" y="42"/>
                    <a:pt x="149" y="39"/>
                    <a:pt x="149" y="39"/>
                  </a:cubicBezTo>
                  <a:cubicBezTo>
                    <a:pt x="149" y="38"/>
                    <a:pt x="149" y="37"/>
                    <a:pt x="148" y="37"/>
                  </a:cubicBezTo>
                  <a:cubicBezTo>
                    <a:pt x="148" y="37"/>
                    <a:pt x="147" y="38"/>
                    <a:pt x="147" y="38"/>
                  </a:cubicBezTo>
                  <a:cubicBezTo>
                    <a:pt x="142" y="41"/>
                    <a:pt x="139" y="42"/>
                    <a:pt x="139" y="42"/>
                  </a:cubicBezTo>
                  <a:cubicBezTo>
                    <a:pt x="138" y="39"/>
                    <a:pt x="138" y="36"/>
                    <a:pt x="138" y="36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39" y="36"/>
                    <a:pt x="138" y="35"/>
                    <a:pt x="137" y="35"/>
                  </a:cubicBezTo>
                  <a:cubicBezTo>
                    <a:pt x="137" y="35"/>
                    <a:pt x="137" y="35"/>
                    <a:pt x="136" y="35"/>
                  </a:cubicBezTo>
                  <a:cubicBezTo>
                    <a:pt x="131" y="39"/>
                    <a:pt x="130" y="39"/>
                    <a:pt x="129" y="40"/>
                  </a:cubicBezTo>
                  <a:cubicBezTo>
                    <a:pt x="126" y="42"/>
                    <a:pt x="126" y="43"/>
                    <a:pt x="126" y="44"/>
                  </a:cubicBezTo>
                  <a:cubicBezTo>
                    <a:pt x="126" y="45"/>
                    <a:pt x="128" y="47"/>
                    <a:pt x="128" y="47"/>
                  </a:cubicBezTo>
                  <a:cubicBezTo>
                    <a:pt x="128" y="47"/>
                    <a:pt x="130" y="49"/>
                    <a:pt x="128" y="49"/>
                  </a:cubicBezTo>
                  <a:cubicBezTo>
                    <a:pt x="123" y="51"/>
                    <a:pt x="123" y="53"/>
                    <a:pt x="122" y="53"/>
                  </a:cubicBezTo>
                  <a:cubicBezTo>
                    <a:pt x="122" y="53"/>
                    <a:pt x="121" y="53"/>
                    <a:pt x="120" y="53"/>
                  </a:cubicBezTo>
                  <a:cubicBezTo>
                    <a:pt x="115" y="49"/>
                    <a:pt x="116" y="49"/>
                    <a:pt x="118" y="48"/>
                  </a:cubicBezTo>
                  <a:cubicBezTo>
                    <a:pt x="121" y="45"/>
                    <a:pt x="121" y="42"/>
                    <a:pt x="121" y="42"/>
                  </a:cubicBezTo>
                  <a:cubicBezTo>
                    <a:pt x="122" y="39"/>
                    <a:pt x="122" y="38"/>
                    <a:pt x="122" y="37"/>
                  </a:cubicBezTo>
                  <a:cubicBezTo>
                    <a:pt x="121" y="34"/>
                    <a:pt x="121" y="34"/>
                    <a:pt x="121" y="33"/>
                  </a:cubicBezTo>
                  <a:cubicBezTo>
                    <a:pt x="120" y="31"/>
                    <a:pt x="122" y="30"/>
                    <a:pt x="120" y="29"/>
                  </a:cubicBezTo>
                  <a:cubicBezTo>
                    <a:pt x="115" y="27"/>
                    <a:pt x="115" y="26"/>
                    <a:pt x="115" y="24"/>
                  </a:cubicBezTo>
                  <a:cubicBezTo>
                    <a:pt x="115" y="23"/>
                    <a:pt x="116" y="23"/>
                    <a:pt x="117" y="21"/>
                  </a:cubicBezTo>
                  <a:cubicBezTo>
                    <a:pt x="117" y="19"/>
                    <a:pt x="117" y="19"/>
                    <a:pt x="117" y="18"/>
                  </a:cubicBezTo>
                  <a:cubicBezTo>
                    <a:pt x="119" y="15"/>
                    <a:pt x="118" y="15"/>
                    <a:pt x="118" y="14"/>
                  </a:cubicBezTo>
                  <a:cubicBezTo>
                    <a:pt x="118" y="9"/>
                    <a:pt x="118" y="8"/>
                    <a:pt x="118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4" y="5"/>
                    <a:pt x="92" y="5"/>
                    <a:pt x="92" y="5"/>
                  </a:cubicBezTo>
                  <a:cubicBezTo>
                    <a:pt x="90" y="8"/>
                    <a:pt x="91" y="8"/>
                    <a:pt x="88" y="9"/>
                  </a:cubicBezTo>
                  <a:cubicBezTo>
                    <a:pt x="86" y="9"/>
                    <a:pt x="85" y="9"/>
                    <a:pt x="84" y="9"/>
                  </a:cubicBezTo>
                  <a:cubicBezTo>
                    <a:pt x="84" y="9"/>
                    <a:pt x="84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10"/>
                    <a:pt x="82" y="10"/>
                  </a:cubicBezTo>
                  <a:cubicBezTo>
                    <a:pt x="77" y="14"/>
                    <a:pt x="78" y="13"/>
                    <a:pt x="78" y="15"/>
                  </a:cubicBezTo>
                  <a:cubicBezTo>
                    <a:pt x="77" y="17"/>
                    <a:pt x="77" y="20"/>
                    <a:pt x="77" y="20"/>
                  </a:cubicBezTo>
                  <a:cubicBezTo>
                    <a:pt x="74" y="20"/>
                    <a:pt x="73" y="20"/>
                    <a:pt x="72" y="20"/>
                  </a:cubicBezTo>
                  <a:cubicBezTo>
                    <a:pt x="67" y="22"/>
                    <a:pt x="66" y="22"/>
                    <a:pt x="66" y="24"/>
                  </a:cubicBezTo>
                  <a:cubicBezTo>
                    <a:pt x="65" y="26"/>
                    <a:pt x="65" y="26"/>
                    <a:pt x="65" y="28"/>
                  </a:cubicBezTo>
                  <a:cubicBezTo>
                    <a:pt x="65" y="31"/>
                    <a:pt x="63" y="29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71" y="33"/>
                    <a:pt x="73" y="33"/>
                    <a:pt x="75" y="34"/>
                  </a:cubicBezTo>
                  <a:cubicBezTo>
                    <a:pt x="76" y="34"/>
                    <a:pt x="77" y="34"/>
                    <a:pt x="77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0" y="34"/>
                    <a:pt x="80" y="34"/>
                    <a:pt x="80" y="36"/>
                  </a:cubicBezTo>
                  <a:cubicBezTo>
                    <a:pt x="78" y="39"/>
                    <a:pt x="79" y="40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7" y="41"/>
                    <a:pt x="77" y="41"/>
                  </a:cubicBezTo>
                  <a:cubicBezTo>
                    <a:pt x="72" y="40"/>
                    <a:pt x="71" y="38"/>
                    <a:pt x="69" y="38"/>
                  </a:cubicBezTo>
                  <a:cubicBezTo>
                    <a:pt x="69" y="38"/>
                    <a:pt x="69" y="39"/>
                    <a:pt x="68" y="39"/>
                  </a:cubicBezTo>
                  <a:cubicBezTo>
                    <a:pt x="64" y="42"/>
                    <a:pt x="64" y="39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7" y="46"/>
                    <a:pt x="68" y="45"/>
                    <a:pt x="70" y="46"/>
                  </a:cubicBezTo>
                  <a:cubicBezTo>
                    <a:pt x="74" y="48"/>
                    <a:pt x="75" y="50"/>
                    <a:pt x="75" y="50"/>
                  </a:cubicBezTo>
                  <a:cubicBezTo>
                    <a:pt x="74" y="53"/>
                    <a:pt x="73" y="54"/>
                    <a:pt x="73" y="54"/>
                  </a:cubicBezTo>
                  <a:cubicBezTo>
                    <a:pt x="72" y="59"/>
                    <a:pt x="74" y="60"/>
                    <a:pt x="73" y="62"/>
                  </a:cubicBezTo>
                  <a:cubicBezTo>
                    <a:pt x="71" y="64"/>
                    <a:pt x="71" y="65"/>
                    <a:pt x="70" y="65"/>
                  </a:cubicBezTo>
                  <a:cubicBezTo>
                    <a:pt x="70" y="65"/>
                    <a:pt x="69" y="65"/>
                    <a:pt x="69" y="65"/>
                  </a:cubicBezTo>
                  <a:cubicBezTo>
                    <a:pt x="66" y="64"/>
                    <a:pt x="65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57" y="66"/>
                    <a:pt x="61" y="65"/>
                    <a:pt x="57" y="66"/>
                  </a:cubicBezTo>
                  <a:cubicBezTo>
                    <a:pt x="54" y="66"/>
                    <a:pt x="53" y="67"/>
                    <a:pt x="52" y="67"/>
                  </a:cubicBezTo>
                  <a:cubicBezTo>
                    <a:pt x="51" y="67"/>
                    <a:pt x="51" y="67"/>
                    <a:pt x="50" y="66"/>
                  </a:cubicBezTo>
                  <a:cubicBezTo>
                    <a:pt x="49" y="65"/>
                    <a:pt x="52" y="63"/>
                    <a:pt x="54" y="63"/>
                  </a:cubicBezTo>
                  <a:cubicBezTo>
                    <a:pt x="56" y="62"/>
                    <a:pt x="58" y="62"/>
                    <a:pt x="59" y="61"/>
                  </a:cubicBezTo>
                  <a:cubicBezTo>
                    <a:pt x="64" y="58"/>
                    <a:pt x="65" y="58"/>
                    <a:pt x="64" y="57"/>
                  </a:cubicBezTo>
                  <a:cubicBezTo>
                    <a:pt x="59" y="53"/>
                    <a:pt x="59" y="53"/>
                    <a:pt x="57" y="52"/>
                  </a:cubicBezTo>
                  <a:cubicBezTo>
                    <a:pt x="55" y="51"/>
                    <a:pt x="54" y="51"/>
                    <a:pt x="55" y="49"/>
                  </a:cubicBezTo>
                  <a:cubicBezTo>
                    <a:pt x="56" y="46"/>
                    <a:pt x="57" y="44"/>
                    <a:pt x="56" y="42"/>
                  </a:cubicBezTo>
                  <a:cubicBezTo>
                    <a:pt x="55" y="40"/>
                    <a:pt x="53" y="40"/>
                    <a:pt x="53" y="37"/>
                  </a:cubicBezTo>
                  <a:cubicBezTo>
                    <a:pt x="52" y="33"/>
                    <a:pt x="53" y="32"/>
                    <a:pt x="53" y="31"/>
                  </a:cubicBezTo>
                  <a:cubicBezTo>
                    <a:pt x="53" y="29"/>
                    <a:pt x="53" y="30"/>
                    <a:pt x="53" y="26"/>
                  </a:cubicBezTo>
                  <a:cubicBezTo>
                    <a:pt x="54" y="23"/>
                    <a:pt x="54" y="24"/>
                    <a:pt x="55" y="21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7" y="15"/>
                    <a:pt x="58" y="14"/>
                    <a:pt x="60" y="13"/>
                  </a:cubicBezTo>
                  <a:cubicBezTo>
                    <a:pt x="62" y="12"/>
                    <a:pt x="64" y="11"/>
                    <a:pt x="65" y="10"/>
                  </a:cubicBezTo>
                  <a:cubicBezTo>
                    <a:pt x="66" y="9"/>
                    <a:pt x="68" y="8"/>
                    <a:pt x="70" y="7"/>
                  </a:cubicBezTo>
                  <a:cubicBezTo>
                    <a:pt x="71" y="7"/>
                    <a:pt x="75" y="6"/>
                    <a:pt x="76" y="6"/>
                  </a:cubicBezTo>
                  <a:cubicBezTo>
                    <a:pt x="77" y="5"/>
                    <a:pt x="80" y="4"/>
                    <a:pt x="81" y="4"/>
                  </a:cubicBezTo>
                  <a:cubicBezTo>
                    <a:pt x="82" y="4"/>
                    <a:pt x="86" y="3"/>
                    <a:pt x="86" y="3"/>
                  </a:cubicBezTo>
                  <a:cubicBezTo>
                    <a:pt x="87" y="2"/>
                    <a:pt x="85" y="1"/>
                    <a:pt x="84" y="1"/>
                  </a:cubicBezTo>
                  <a:cubicBezTo>
                    <a:pt x="83" y="1"/>
                    <a:pt x="82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3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4" name="Freeform 360"/>
            <p:cNvSpPr/>
            <p:nvPr/>
          </p:nvSpPr>
          <p:spPr bwMode="auto">
            <a:xfrm>
              <a:off x="2441575" y="-10787063"/>
              <a:ext cx="12700" cy="3175"/>
            </a:xfrm>
            <a:custGeom>
              <a:gdLst>
                <a:gd name="T0" fmla="*/ 0 w 3"/>
                <a:gd name="T1" fmla="*/ 0 h 1"/>
                <a:gd name="T2" fmla="*/ 1 w 3"/>
                <a:gd name="T3" fmla="*/ 1 h 1"/>
                <a:gd name="T4" fmla="*/ 3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0 w 3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5" name="Freeform 361"/>
            <p:cNvSpPr/>
            <p:nvPr/>
          </p:nvSpPr>
          <p:spPr bwMode="auto">
            <a:xfrm>
              <a:off x="2276475" y="-10621963"/>
              <a:ext cx="4763" cy="7938"/>
            </a:xfrm>
            <a:custGeom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6" name="Freeform 362"/>
            <p:cNvSpPr/>
            <p:nvPr/>
          </p:nvSpPr>
          <p:spPr bwMode="auto">
            <a:xfrm>
              <a:off x="2438400" y="-10745788"/>
              <a:ext cx="7938" cy="9525"/>
            </a:xfrm>
            <a:custGeom>
              <a:gdLst>
                <a:gd name="T0" fmla="*/ 0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0 w 2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7" name="Freeform 363"/>
            <p:cNvSpPr/>
            <p:nvPr/>
          </p:nvSpPr>
          <p:spPr bwMode="auto">
            <a:xfrm>
              <a:off x="2268538" y="-10080626"/>
              <a:ext cx="7938" cy="9525"/>
            </a:xfrm>
            <a:custGeom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1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1 w 2"/>
                <a:gd name="T19" fmla="*/ 1 h 2"/>
                <a:gd name="T20" fmla="*/ 1 w 2"/>
                <a:gd name="T21" fmla="*/ 2 h 2"/>
                <a:gd name="T22" fmla="*/ 1 w 2"/>
                <a:gd name="T23" fmla="*/ 2 h 2"/>
                <a:gd name="T24" fmla="*/ 1 w 2"/>
                <a:gd name="T25" fmla="*/ 2 h 2"/>
                <a:gd name="T26" fmla="*/ 1 w 2"/>
                <a:gd name="T27" fmla="*/ 2 h 2"/>
                <a:gd name="T28" fmla="*/ 1 w 2"/>
                <a:gd name="T29" fmla="*/ 2 h 2"/>
                <a:gd name="T30" fmla="*/ 1 w 2"/>
                <a:gd name="T31" fmla="*/ 2 h 2"/>
                <a:gd name="T32" fmla="*/ 1 w 2"/>
                <a:gd name="T33" fmla="*/ 2 h 2"/>
                <a:gd name="T34" fmla="*/ 1 w 2"/>
                <a:gd name="T35" fmla="*/ 2 h 2"/>
                <a:gd name="T36" fmla="*/ 1 w 2"/>
                <a:gd name="T37" fmla="*/ 2 h 2"/>
                <a:gd name="T38" fmla="*/ 1 w 2"/>
                <a:gd name="T39" fmla="*/ 2 h 2"/>
                <a:gd name="T40" fmla="*/ 1 w 2"/>
                <a:gd name="T41" fmla="*/ 2 h 2"/>
                <a:gd name="T42" fmla="*/ 1 w 2"/>
                <a:gd name="T43" fmla="*/ 2 h 2"/>
                <a:gd name="T44" fmla="*/ 2 w 2"/>
                <a:gd name="T4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8" name="Freeform 364"/>
            <p:cNvSpPr/>
            <p:nvPr/>
          </p:nvSpPr>
          <p:spPr bwMode="auto">
            <a:xfrm>
              <a:off x="1933575" y="-10928351"/>
              <a:ext cx="4763" cy="9525"/>
            </a:xfrm>
            <a:custGeom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9" name="Freeform 365"/>
            <p:cNvSpPr>
              <a:spLocks noEditPoints="1"/>
            </p:cNvSpPr>
            <p:nvPr/>
          </p:nvSpPr>
          <p:spPr bwMode="auto">
            <a:xfrm>
              <a:off x="-1001712" y="-9609138"/>
              <a:ext cx="4763" cy="0"/>
            </a:xfrm>
            <a:custGeom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0" name="Freeform 366"/>
            <p:cNvSpPr/>
            <p:nvPr/>
          </p:nvSpPr>
          <p:spPr bwMode="auto">
            <a:xfrm>
              <a:off x="2336800" y="-9999663"/>
              <a:ext cx="7938" cy="4763"/>
            </a:xfrm>
            <a:custGeom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1 h 1"/>
                <a:gd name="T10" fmla="*/ 2 w 2"/>
                <a:gd name="T11" fmla="*/ 0 h 1"/>
                <a:gd name="T12" fmla="*/ 2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1 w 2"/>
                <a:gd name="T19" fmla="*/ 0 h 1"/>
                <a:gd name="T20" fmla="*/ 1 w 2"/>
                <a:gd name="T2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1" name="Freeform 367"/>
            <p:cNvSpPr/>
            <p:nvPr/>
          </p:nvSpPr>
          <p:spPr bwMode="auto">
            <a:xfrm>
              <a:off x="938213" y="-10274301"/>
              <a:ext cx="7938" cy="3175"/>
            </a:xfrm>
            <a:custGeom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2 w 2"/>
                <a:gd name="T19" fmla="*/ 0 h 1"/>
                <a:gd name="T20" fmla="*/ 2 w 2"/>
                <a:gd name="T2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2" name="Freeform 368"/>
            <p:cNvSpPr/>
            <p:nvPr/>
          </p:nvSpPr>
          <p:spPr bwMode="auto">
            <a:xfrm>
              <a:off x="946150" y="-10279063"/>
              <a:ext cx="9525" cy="4763"/>
            </a:xfrm>
            <a:custGeom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0 h 1"/>
                <a:gd name="T18" fmla="*/ 1 w 2"/>
                <a:gd name="T19" fmla="*/ 0 h 1"/>
                <a:gd name="T20" fmla="*/ 1 w 2"/>
                <a:gd name="T21" fmla="*/ 0 h 1"/>
                <a:gd name="T22" fmla="*/ 2 w 2"/>
                <a:gd name="T23" fmla="*/ 0 h 1"/>
                <a:gd name="T24" fmla="*/ 2 w 2"/>
                <a:gd name="T25" fmla="*/ 0 h 1"/>
                <a:gd name="T26" fmla="*/ 2 w 2"/>
                <a:gd name="T27" fmla="*/ 0 h 1"/>
                <a:gd name="T28" fmla="*/ 2 w 2"/>
                <a:gd name="T2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3" name="Freeform 369"/>
            <p:cNvSpPr/>
            <p:nvPr/>
          </p:nvSpPr>
          <p:spPr bwMode="auto">
            <a:xfrm>
              <a:off x="-379412" y="-9236076"/>
              <a:ext cx="4763" cy="3175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4" name="Freeform 370"/>
            <p:cNvSpPr/>
            <p:nvPr/>
          </p:nvSpPr>
          <p:spPr bwMode="auto">
            <a:xfrm>
              <a:off x="3916363" y="-5621338"/>
              <a:ext cx="20638" cy="12700"/>
            </a:xfrm>
            <a:custGeom>
              <a:gdLst>
                <a:gd name="T0" fmla="*/ 1 w 5"/>
                <a:gd name="T1" fmla="*/ 0 h 3"/>
                <a:gd name="T2" fmla="*/ 1 w 5"/>
                <a:gd name="T3" fmla="*/ 0 h 3"/>
                <a:gd name="T4" fmla="*/ 2 w 5"/>
                <a:gd name="T5" fmla="*/ 1 h 3"/>
                <a:gd name="T6" fmla="*/ 2 w 5"/>
                <a:gd name="T7" fmla="*/ 1 h 3"/>
                <a:gd name="T8" fmla="*/ 2 w 5"/>
                <a:gd name="T9" fmla="*/ 1 h 3"/>
                <a:gd name="T10" fmla="*/ 2 w 5"/>
                <a:gd name="T11" fmla="*/ 1 h 3"/>
                <a:gd name="T12" fmla="*/ 2 w 5"/>
                <a:gd name="T13" fmla="*/ 2 h 3"/>
                <a:gd name="T14" fmla="*/ 5 w 5"/>
                <a:gd name="T15" fmla="*/ 3 h 3"/>
                <a:gd name="T16" fmla="*/ 5 w 5"/>
                <a:gd name="T17" fmla="*/ 3 h 3"/>
                <a:gd name="T18" fmla="*/ 5 w 5"/>
                <a:gd name="T19" fmla="*/ 2 h 3"/>
                <a:gd name="T20" fmla="*/ 5 w 5"/>
                <a:gd name="T21" fmla="*/ 2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2 h 3"/>
                <a:gd name="T28" fmla="*/ 4 w 5"/>
                <a:gd name="T29" fmla="*/ 2 h 3"/>
                <a:gd name="T30" fmla="*/ 4 w 5"/>
                <a:gd name="T31" fmla="*/ 1 h 3"/>
                <a:gd name="T32" fmla="*/ 1 w 5"/>
                <a:gd name="T33" fmla="*/ 0 h 3"/>
                <a:gd name="T34" fmla="*/ 1 w 5"/>
                <a:gd name="T3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5" name="Freeform 371"/>
            <p:cNvSpPr/>
            <p:nvPr/>
          </p:nvSpPr>
          <p:spPr bwMode="auto">
            <a:xfrm>
              <a:off x="3733800" y="-9355138"/>
              <a:ext cx="4763" cy="0"/>
            </a:xfrm>
            <a:custGeom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0 w 1"/>
                <a:gd name="T16" fmla="*/ 0 w 1"/>
                <a:gd name="T17" fmla="*/ 0 w 1"/>
                <a:gd name="T18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6" name="Freeform 372"/>
            <p:cNvSpPr/>
            <p:nvPr/>
          </p:nvSpPr>
          <p:spPr bwMode="auto">
            <a:xfrm>
              <a:off x="3738563" y="-9355138"/>
              <a:ext cx="7938" cy="4763"/>
            </a:xfrm>
            <a:custGeom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7" name="Freeform 373"/>
            <p:cNvSpPr/>
            <p:nvPr/>
          </p:nvSpPr>
          <p:spPr bwMode="auto">
            <a:xfrm flipH="1">
              <a:off x="3776663" y="-9240838"/>
              <a:ext cx="0" cy="4763"/>
            </a:xfrm>
            <a:custGeom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0 h 1"/>
                <a:gd name="T13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8" name="Freeform 374"/>
            <p:cNvSpPr/>
            <p:nvPr/>
          </p:nvSpPr>
          <p:spPr bwMode="auto">
            <a:xfrm>
              <a:off x="3687763" y="-9398001"/>
              <a:ext cx="12700" cy="4763"/>
            </a:xfrm>
            <a:custGeom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1 w 3"/>
                <a:gd name="T9" fmla="*/ 1 h 1"/>
                <a:gd name="T10" fmla="*/ 2 w 3"/>
                <a:gd name="T11" fmla="*/ 1 h 1"/>
                <a:gd name="T12" fmla="*/ 2 w 3"/>
                <a:gd name="T13" fmla="*/ 1 h 1"/>
                <a:gd name="T14" fmla="*/ 2 w 3"/>
                <a:gd name="T15" fmla="*/ 1 h 1"/>
                <a:gd name="T16" fmla="*/ 2 w 3"/>
                <a:gd name="T17" fmla="*/ 1 h 1"/>
                <a:gd name="T18" fmla="*/ 2 w 3"/>
                <a:gd name="T19" fmla="*/ 1 h 1"/>
                <a:gd name="T20" fmla="*/ 3 w 3"/>
                <a:gd name="T21" fmla="*/ 1 h 1"/>
                <a:gd name="T22" fmla="*/ 3 w 3"/>
                <a:gd name="T23" fmla="*/ 1 h 1"/>
                <a:gd name="T24" fmla="*/ 2 w 3"/>
                <a:gd name="T25" fmla="*/ 1 h 1"/>
                <a:gd name="T26" fmla="*/ 2 w 3"/>
                <a:gd name="T27" fmla="*/ 1 h 1"/>
                <a:gd name="T28" fmla="*/ 1 w 3"/>
                <a:gd name="T29" fmla="*/ 0 h 1"/>
                <a:gd name="T30" fmla="*/ 1 w 3"/>
                <a:gd name="T31" fmla="*/ 0 h 1"/>
                <a:gd name="T32" fmla="*/ 1 w 3"/>
                <a:gd name="T33" fmla="*/ 0 h 1"/>
                <a:gd name="T34" fmla="*/ 1 w 3"/>
                <a:gd name="T35" fmla="*/ 0 h 1"/>
                <a:gd name="T36" fmla="*/ 1 w 3"/>
                <a:gd name="T37" fmla="*/ 0 h 1"/>
                <a:gd name="T38" fmla="*/ 1 w 3"/>
                <a:gd name="T39" fmla="*/ 0 h 1"/>
                <a:gd name="T40" fmla="*/ 1 w 3"/>
                <a:gd name="T41" fmla="*/ 0 h 1"/>
                <a:gd name="T42" fmla="*/ 1 w 3"/>
                <a:gd name="T43" fmla="*/ 0 h 1"/>
                <a:gd name="T44" fmla="*/ 0 w 3"/>
                <a:gd name="T45" fmla="*/ 0 h 1"/>
                <a:gd name="T46" fmla="*/ 0 w 3"/>
                <a:gd name="T4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9" name="Freeform 375"/>
            <p:cNvSpPr/>
            <p:nvPr/>
          </p:nvSpPr>
          <p:spPr bwMode="auto">
            <a:xfrm>
              <a:off x="2416175" y="-7156451"/>
              <a:ext cx="4763" cy="4763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0" name="Freeform 376"/>
            <p:cNvSpPr/>
            <p:nvPr/>
          </p:nvSpPr>
          <p:spPr bwMode="auto">
            <a:xfrm>
              <a:off x="2144713" y="-6002338"/>
              <a:ext cx="4763" cy="3175"/>
            </a:xfrm>
            <a:custGeom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1" name="Freeform 377"/>
            <p:cNvSpPr/>
            <p:nvPr/>
          </p:nvSpPr>
          <p:spPr bwMode="auto">
            <a:xfrm>
              <a:off x="2144713" y="-6002338"/>
              <a:ext cx="4763" cy="3175"/>
            </a:xfrm>
            <a:custGeom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2" name="Freeform 378"/>
            <p:cNvSpPr/>
            <p:nvPr/>
          </p:nvSpPr>
          <p:spPr bwMode="auto">
            <a:xfrm>
              <a:off x="2144713" y="-6002338"/>
              <a:ext cx="4763" cy="3175"/>
            </a:xfrm>
            <a:custGeom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3" name="Freeform 379"/>
            <p:cNvSpPr/>
            <p:nvPr/>
          </p:nvSpPr>
          <p:spPr bwMode="auto">
            <a:xfrm>
              <a:off x="2144713" y="-6002338"/>
              <a:ext cx="4763" cy="3175"/>
            </a:xfrm>
            <a:custGeom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4" name="Freeform 380"/>
            <p:cNvSpPr/>
            <p:nvPr/>
          </p:nvSpPr>
          <p:spPr bwMode="auto">
            <a:xfrm flipH="1">
              <a:off x="2001838" y="-96472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5" name="Freeform 381"/>
            <p:cNvSpPr/>
            <p:nvPr/>
          </p:nvSpPr>
          <p:spPr bwMode="auto">
            <a:xfrm flipH="1">
              <a:off x="2001838" y="-96472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6" name="Freeform 382"/>
            <p:cNvSpPr/>
            <p:nvPr/>
          </p:nvSpPr>
          <p:spPr bwMode="auto">
            <a:xfrm flipH="1">
              <a:off x="2001838" y="-96472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7" name="Freeform 383"/>
            <p:cNvSpPr/>
            <p:nvPr/>
          </p:nvSpPr>
          <p:spPr bwMode="auto">
            <a:xfrm flipH="1">
              <a:off x="2001838" y="-96472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8" name="Freeform 384"/>
            <p:cNvSpPr/>
            <p:nvPr/>
          </p:nvSpPr>
          <p:spPr bwMode="auto">
            <a:xfrm>
              <a:off x="1862138" y="-10482263"/>
              <a:ext cx="12700" cy="7938"/>
            </a:xfrm>
            <a:custGeom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2 w 3"/>
                <a:gd name="T7" fmla="*/ 1 h 2"/>
                <a:gd name="T8" fmla="*/ 2 w 3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9" name="Freeform 385"/>
            <p:cNvSpPr/>
            <p:nvPr/>
          </p:nvSpPr>
          <p:spPr bwMode="auto">
            <a:xfrm>
              <a:off x="2220913" y="-10055226"/>
              <a:ext cx="17463" cy="9525"/>
            </a:xfrm>
            <a:custGeom>
              <a:gdLst>
                <a:gd name="T0" fmla="*/ 1 w 4"/>
                <a:gd name="T1" fmla="*/ 0 h 2"/>
                <a:gd name="T2" fmla="*/ 2 w 4"/>
                <a:gd name="T3" fmla="*/ 1 h 2"/>
                <a:gd name="T4" fmla="*/ 3 w 4"/>
                <a:gd name="T5" fmla="*/ 2 h 2"/>
                <a:gd name="T6" fmla="*/ 2 w 4"/>
                <a:gd name="T7" fmla="*/ 0 h 2"/>
                <a:gd name="T8" fmla="*/ 1 w 4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3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0" name="Freeform 386"/>
            <p:cNvSpPr/>
            <p:nvPr/>
          </p:nvSpPr>
          <p:spPr bwMode="auto">
            <a:xfrm>
              <a:off x="1827213" y="-10507663"/>
              <a:ext cx="12700" cy="12700"/>
            </a:xfrm>
            <a:custGeom>
              <a:gdLst>
                <a:gd name="T0" fmla="*/ 0 w 3"/>
                <a:gd name="T1" fmla="*/ 0 h 3"/>
                <a:gd name="T2" fmla="*/ 1 w 3"/>
                <a:gd name="T3" fmla="*/ 1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3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1" name="Freeform 387"/>
            <p:cNvSpPr/>
            <p:nvPr/>
          </p:nvSpPr>
          <p:spPr bwMode="auto">
            <a:xfrm>
              <a:off x="-1387475" y="-9545638"/>
              <a:ext cx="4763" cy="12700"/>
            </a:xfrm>
            <a:custGeom>
              <a:gdLst>
                <a:gd name="T0" fmla="*/ 1 w 1"/>
                <a:gd name="T1" fmla="*/ 0 h 3"/>
                <a:gd name="T2" fmla="*/ 0 w 1"/>
                <a:gd name="T3" fmla="*/ 2 h 3"/>
                <a:gd name="T4" fmla="*/ 0 w 1"/>
                <a:gd name="T5" fmla="*/ 3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1 w 1"/>
                <a:gd name="T13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2" name="Freeform 388"/>
            <p:cNvSpPr/>
            <p:nvPr/>
          </p:nvSpPr>
          <p:spPr bwMode="auto">
            <a:xfrm>
              <a:off x="-1276350" y="-9537701"/>
              <a:ext cx="15875" cy="4763"/>
            </a:xfrm>
            <a:custGeom>
              <a:gdLst>
                <a:gd name="T0" fmla="*/ 4 w 4"/>
                <a:gd name="T1" fmla="*/ 0 h 1"/>
                <a:gd name="T2" fmla="*/ 1 w 4"/>
                <a:gd name="T3" fmla="*/ 1 h 1"/>
                <a:gd name="T4" fmla="*/ 0 w 4"/>
                <a:gd name="T5" fmla="*/ 1 h 1"/>
                <a:gd name="T6" fmla="*/ 2 w 4"/>
                <a:gd name="T7" fmla="*/ 0 h 1"/>
                <a:gd name="T8" fmla="*/ 4 w 4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3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3" name="Freeform 389"/>
            <p:cNvSpPr/>
            <p:nvPr/>
          </p:nvSpPr>
          <p:spPr bwMode="auto">
            <a:xfrm flipH="1">
              <a:off x="3568700" y="-8283576"/>
              <a:ext cx="0" cy="4763"/>
            </a:xfrm>
            <a:custGeom>
              <a:gdLst>
                <a:gd name="T0" fmla="*/ 0 h 1"/>
                <a:gd name="T1" fmla="*/ 1 h 1"/>
                <a:gd name="T2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4" name="Freeform 390"/>
            <p:cNvSpPr/>
            <p:nvPr/>
          </p:nvSpPr>
          <p:spPr bwMode="auto">
            <a:xfrm>
              <a:off x="3025775" y="-7715251"/>
              <a:ext cx="4763" cy="0"/>
            </a:xfrm>
            <a:custGeom>
              <a:gdLst>
                <a:gd name="T0" fmla="*/ 0 w 3"/>
                <a:gd name="T1" fmla="*/ 0 w 3"/>
                <a:gd name="T2" fmla="*/ 3 w 3"/>
                <a:gd name="T3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5" name="Freeform 391"/>
            <p:cNvSpPr/>
            <p:nvPr/>
          </p:nvSpPr>
          <p:spPr bwMode="auto">
            <a:xfrm>
              <a:off x="3025775" y="-7715251"/>
              <a:ext cx="4763" cy="0"/>
            </a:xfrm>
            <a:custGeom>
              <a:gdLst>
                <a:gd name="T0" fmla="*/ 0 w 3"/>
                <a:gd name="T1" fmla="*/ 0 w 3"/>
                <a:gd name="T2" fmla="*/ 3 w 3"/>
                <a:gd name="T3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6" name="Freeform 392"/>
            <p:cNvSpPr/>
            <p:nvPr/>
          </p:nvSpPr>
          <p:spPr bwMode="auto">
            <a:xfrm>
              <a:off x="2217738" y="-9928226"/>
              <a:ext cx="25400" cy="4763"/>
            </a:xfrm>
            <a:custGeom>
              <a:gdLst>
                <a:gd name="T0" fmla="*/ 5 w 6"/>
                <a:gd name="T1" fmla="*/ 0 h 1"/>
                <a:gd name="T2" fmla="*/ 1 w 6"/>
                <a:gd name="T3" fmla="*/ 0 h 1"/>
                <a:gd name="T4" fmla="*/ 1 w 6"/>
                <a:gd name="T5" fmla="*/ 1 h 1"/>
                <a:gd name="T6" fmla="*/ 4 w 6"/>
                <a:gd name="T7" fmla="*/ 0 h 1"/>
                <a:gd name="T8" fmla="*/ 5 w 6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7" name="Freeform 393"/>
            <p:cNvSpPr/>
            <p:nvPr/>
          </p:nvSpPr>
          <p:spPr bwMode="auto">
            <a:xfrm>
              <a:off x="3840163" y="-9258301"/>
              <a:ext cx="12700" cy="9525"/>
            </a:xfrm>
            <a:custGeom>
              <a:gdLst>
                <a:gd name="T0" fmla="*/ 3 w 3"/>
                <a:gd name="T1" fmla="*/ 0 h 2"/>
                <a:gd name="T2" fmla="*/ 1 w 3"/>
                <a:gd name="T3" fmla="*/ 1 h 2"/>
                <a:gd name="T4" fmla="*/ 0 w 3"/>
                <a:gd name="T5" fmla="*/ 2 h 2"/>
                <a:gd name="T6" fmla="*/ 2 w 3"/>
                <a:gd name="T7" fmla="*/ 1 h 2"/>
                <a:gd name="T8" fmla="*/ 3 w 3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8" name="Freeform 394"/>
            <p:cNvSpPr/>
            <p:nvPr/>
          </p:nvSpPr>
          <p:spPr bwMode="auto">
            <a:xfrm>
              <a:off x="3644900" y="-8609013"/>
              <a:ext cx="7938" cy="7938"/>
            </a:xfrm>
            <a:custGeom>
              <a:gdLst>
                <a:gd name="T0" fmla="*/ 0 w 2"/>
                <a:gd name="T1" fmla="*/ 0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1 h 2"/>
                <a:gd name="T12" fmla="*/ 0 w 2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9" name="Freeform 395"/>
            <p:cNvSpPr/>
            <p:nvPr/>
          </p:nvSpPr>
          <p:spPr bwMode="auto">
            <a:xfrm>
              <a:off x="3535363" y="-9428163"/>
              <a:ext cx="15875" cy="4763"/>
            </a:xfrm>
            <a:custGeom>
              <a:gdLst>
                <a:gd name="T0" fmla="*/ 4 w 4"/>
                <a:gd name="T1" fmla="*/ 0 h 1"/>
                <a:gd name="T2" fmla="*/ 2 w 4"/>
                <a:gd name="T3" fmla="*/ 1 h 1"/>
                <a:gd name="T4" fmla="*/ 0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0" name="Freeform 396"/>
            <p:cNvSpPr>
              <a:spLocks noEditPoints="1"/>
            </p:cNvSpPr>
            <p:nvPr/>
          </p:nvSpPr>
          <p:spPr bwMode="auto">
            <a:xfrm>
              <a:off x="-2327275" y="-10652126"/>
              <a:ext cx="7548563" cy="9655175"/>
            </a:xfrm>
            <a:custGeom>
              <a:gdLst>
                <a:gd name="T0" fmla="*/ 1330 w 1782"/>
                <a:gd name="T1" fmla="*/ 1703 h 2278"/>
                <a:gd name="T2" fmla="*/ 1302 w 1782"/>
                <a:gd name="T3" fmla="*/ 1918 h 2278"/>
                <a:gd name="T4" fmla="*/ 1289 w 1782"/>
                <a:gd name="T5" fmla="*/ 2026 h 2278"/>
                <a:gd name="T6" fmla="*/ 1284 w 1782"/>
                <a:gd name="T7" fmla="*/ 2115 h 2278"/>
                <a:gd name="T8" fmla="*/ 1264 w 1782"/>
                <a:gd name="T9" fmla="*/ 2199 h 2278"/>
                <a:gd name="T10" fmla="*/ 1332 w 1782"/>
                <a:gd name="T11" fmla="*/ 2277 h 2278"/>
                <a:gd name="T12" fmla="*/ 1343 w 1782"/>
                <a:gd name="T13" fmla="*/ 2204 h 2278"/>
                <a:gd name="T14" fmla="*/ 1379 w 1782"/>
                <a:gd name="T15" fmla="*/ 2115 h 2278"/>
                <a:gd name="T16" fmla="*/ 1406 w 1782"/>
                <a:gd name="T17" fmla="*/ 2003 h 2278"/>
                <a:gd name="T18" fmla="*/ 1504 w 1782"/>
                <a:gd name="T19" fmla="*/ 1905 h 2278"/>
                <a:gd name="T20" fmla="*/ 1602 w 1782"/>
                <a:gd name="T21" fmla="*/ 1809 h 2278"/>
                <a:gd name="T22" fmla="*/ 1727 w 1782"/>
                <a:gd name="T23" fmla="*/ 1653 h 2278"/>
                <a:gd name="T24" fmla="*/ 1190 w 1782"/>
                <a:gd name="T25" fmla="*/ 1335 h 2278"/>
                <a:gd name="T26" fmla="*/ 1120 w 1782"/>
                <a:gd name="T27" fmla="*/ 825 h 2278"/>
                <a:gd name="T28" fmla="*/ 725 w 1782"/>
                <a:gd name="T29" fmla="*/ 862 h 2278"/>
                <a:gd name="T30" fmla="*/ 760 w 1782"/>
                <a:gd name="T31" fmla="*/ 878 h 2278"/>
                <a:gd name="T32" fmla="*/ 781 w 1782"/>
                <a:gd name="T33" fmla="*/ 860 h 2278"/>
                <a:gd name="T34" fmla="*/ 894 w 1782"/>
                <a:gd name="T35" fmla="*/ 1032 h 2278"/>
                <a:gd name="T36" fmla="*/ 1059 w 1782"/>
                <a:gd name="T37" fmla="*/ 1097 h 2278"/>
                <a:gd name="T38" fmla="*/ 1167 w 1782"/>
                <a:gd name="T39" fmla="*/ 1187 h 2278"/>
                <a:gd name="T40" fmla="*/ 1154 w 1782"/>
                <a:gd name="T41" fmla="*/ 1147 h 2278"/>
                <a:gd name="T42" fmla="*/ 1082 w 1782"/>
                <a:gd name="T43" fmla="*/ 1063 h 2278"/>
                <a:gd name="T44" fmla="*/ 1062 w 1782"/>
                <a:gd name="T45" fmla="*/ 983 h 2278"/>
                <a:gd name="T46" fmla="*/ 957 w 1782"/>
                <a:gd name="T47" fmla="*/ 959 h 2278"/>
                <a:gd name="T48" fmla="*/ 1035 w 1782"/>
                <a:gd name="T49" fmla="*/ 831 h 2278"/>
                <a:gd name="T50" fmla="*/ 1083 w 1782"/>
                <a:gd name="T51" fmla="*/ 821 h 2278"/>
                <a:gd name="T52" fmla="*/ 1184 w 1782"/>
                <a:gd name="T53" fmla="*/ 902 h 2278"/>
                <a:gd name="T54" fmla="*/ 604 w 1782"/>
                <a:gd name="T55" fmla="*/ 532 h 2278"/>
                <a:gd name="T56" fmla="*/ 1232 w 1782"/>
                <a:gd name="T57" fmla="*/ 239 h 2278"/>
                <a:gd name="T58" fmla="*/ 1212 w 1782"/>
                <a:gd name="T59" fmla="*/ 374 h 2278"/>
                <a:gd name="T60" fmla="*/ 1253 w 1782"/>
                <a:gd name="T61" fmla="*/ 583 h 2278"/>
                <a:gd name="T62" fmla="*/ 1252 w 1782"/>
                <a:gd name="T63" fmla="*/ 674 h 2278"/>
                <a:gd name="T64" fmla="*/ 1305 w 1782"/>
                <a:gd name="T65" fmla="*/ 628 h 2278"/>
                <a:gd name="T66" fmla="*/ 1371 w 1782"/>
                <a:gd name="T67" fmla="*/ 574 h 2278"/>
                <a:gd name="T68" fmla="*/ 1397 w 1782"/>
                <a:gd name="T69" fmla="*/ 573 h 2278"/>
                <a:gd name="T70" fmla="*/ 1425 w 1782"/>
                <a:gd name="T71" fmla="*/ 550 h 2278"/>
                <a:gd name="T72" fmla="*/ 1394 w 1782"/>
                <a:gd name="T73" fmla="*/ 476 h 2278"/>
                <a:gd name="T74" fmla="*/ 1415 w 1782"/>
                <a:gd name="T75" fmla="*/ 460 h 2278"/>
                <a:gd name="T76" fmla="*/ 1530 w 1782"/>
                <a:gd name="T77" fmla="*/ 413 h 2278"/>
                <a:gd name="T78" fmla="*/ 1480 w 1782"/>
                <a:gd name="T79" fmla="*/ 372 h 2278"/>
                <a:gd name="T80" fmla="*/ 1442 w 1782"/>
                <a:gd name="T81" fmla="*/ 320 h 2278"/>
                <a:gd name="T82" fmla="*/ 1414 w 1782"/>
                <a:gd name="T83" fmla="*/ 257 h 2278"/>
                <a:gd name="T84" fmla="*/ 1348 w 1782"/>
                <a:gd name="T85" fmla="*/ 243 h 2278"/>
                <a:gd name="T86" fmla="*/ 313 w 1782"/>
                <a:gd name="T87" fmla="*/ 246 h 2278"/>
                <a:gd name="T88" fmla="*/ 67 w 1782"/>
                <a:gd name="T89" fmla="*/ 58 h 2278"/>
                <a:gd name="T90" fmla="*/ 103 w 1782"/>
                <a:gd name="T91" fmla="*/ 120 h 2278"/>
                <a:gd name="T92" fmla="*/ 17 w 1782"/>
                <a:gd name="T93" fmla="*/ 121 h 2278"/>
                <a:gd name="T94" fmla="*/ 73 w 1782"/>
                <a:gd name="T95" fmla="*/ 195 h 2278"/>
                <a:gd name="T96" fmla="*/ 60 w 1782"/>
                <a:gd name="T97" fmla="*/ 231 h 2278"/>
                <a:gd name="T98" fmla="*/ 119 w 1782"/>
                <a:gd name="T99" fmla="*/ 278 h 2278"/>
                <a:gd name="T100" fmla="*/ 122 w 1782"/>
                <a:gd name="T101" fmla="*/ 342 h 2278"/>
                <a:gd name="T102" fmla="*/ 227 w 1782"/>
                <a:gd name="T103" fmla="*/ 235 h 2278"/>
                <a:gd name="T104" fmla="*/ 257 w 1782"/>
                <a:gd name="T105" fmla="*/ 256 h 2278"/>
                <a:gd name="T106" fmla="*/ 390 w 1782"/>
                <a:gd name="T107" fmla="*/ 261 h 2278"/>
                <a:gd name="T108" fmla="*/ 475 w 1782"/>
                <a:gd name="T109" fmla="*/ 343 h 2278"/>
                <a:gd name="T110" fmla="*/ 533 w 1782"/>
                <a:gd name="T111" fmla="*/ 398 h 2278"/>
                <a:gd name="T112" fmla="*/ 583 w 1782"/>
                <a:gd name="T113" fmla="*/ 479 h 2278"/>
                <a:gd name="T114" fmla="*/ 605 w 1782"/>
                <a:gd name="T115" fmla="*/ 124 h 2278"/>
                <a:gd name="T116" fmla="*/ 542 w 1782"/>
                <a:gd name="T117" fmla="*/ 6 h 2278"/>
                <a:gd name="T118" fmla="*/ 511 w 1782"/>
                <a:gd name="T119" fmla="*/ 36 h 2278"/>
                <a:gd name="T120" fmla="*/ 425 w 1782"/>
                <a:gd name="T121" fmla="*/ 53 h 2278"/>
                <a:gd name="T122" fmla="*/ 292 w 1782"/>
                <a:gd name="T123" fmla="*/ 22 h 22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2" h="2278">
                  <a:moveTo>
                    <a:pt x="1782" y="1497"/>
                  </a:moveTo>
                  <a:cubicBezTo>
                    <a:pt x="1237" y="1497"/>
                    <a:pt x="1237" y="1497"/>
                    <a:pt x="1237" y="1497"/>
                  </a:cubicBezTo>
                  <a:cubicBezTo>
                    <a:pt x="1238" y="1499"/>
                    <a:pt x="1241" y="1501"/>
                    <a:pt x="1244" y="1504"/>
                  </a:cubicBezTo>
                  <a:cubicBezTo>
                    <a:pt x="1250" y="1511"/>
                    <a:pt x="1247" y="1509"/>
                    <a:pt x="1249" y="1516"/>
                  </a:cubicBezTo>
                  <a:cubicBezTo>
                    <a:pt x="1251" y="1523"/>
                    <a:pt x="1250" y="1521"/>
                    <a:pt x="1251" y="1526"/>
                  </a:cubicBezTo>
                  <a:cubicBezTo>
                    <a:pt x="1251" y="1530"/>
                    <a:pt x="1251" y="1532"/>
                    <a:pt x="1253" y="1536"/>
                  </a:cubicBezTo>
                  <a:cubicBezTo>
                    <a:pt x="1254" y="1541"/>
                    <a:pt x="1254" y="1539"/>
                    <a:pt x="1257" y="1543"/>
                  </a:cubicBezTo>
                  <a:cubicBezTo>
                    <a:pt x="1259" y="1546"/>
                    <a:pt x="1259" y="1548"/>
                    <a:pt x="1259" y="1551"/>
                  </a:cubicBezTo>
                  <a:cubicBezTo>
                    <a:pt x="1259" y="1554"/>
                    <a:pt x="1260" y="1555"/>
                    <a:pt x="1260" y="1560"/>
                  </a:cubicBezTo>
                  <a:cubicBezTo>
                    <a:pt x="1260" y="1564"/>
                    <a:pt x="1264" y="1564"/>
                    <a:pt x="1266" y="1567"/>
                  </a:cubicBezTo>
                  <a:cubicBezTo>
                    <a:pt x="1268" y="1571"/>
                    <a:pt x="1268" y="1570"/>
                    <a:pt x="1271" y="1572"/>
                  </a:cubicBezTo>
                  <a:cubicBezTo>
                    <a:pt x="1274" y="1573"/>
                    <a:pt x="1278" y="1576"/>
                    <a:pt x="1282" y="1579"/>
                  </a:cubicBezTo>
                  <a:cubicBezTo>
                    <a:pt x="1285" y="1583"/>
                    <a:pt x="1287" y="1582"/>
                    <a:pt x="1289" y="1585"/>
                  </a:cubicBezTo>
                  <a:cubicBezTo>
                    <a:pt x="1291" y="1588"/>
                    <a:pt x="1300" y="1588"/>
                    <a:pt x="1300" y="1588"/>
                  </a:cubicBezTo>
                  <a:cubicBezTo>
                    <a:pt x="1300" y="1588"/>
                    <a:pt x="1311" y="1594"/>
                    <a:pt x="1316" y="1597"/>
                  </a:cubicBezTo>
                  <a:cubicBezTo>
                    <a:pt x="1322" y="1600"/>
                    <a:pt x="1318" y="1597"/>
                    <a:pt x="1320" y="1601"/>
                  </a:cubicBezTo>
                  <a:cubicBezTo>
                    <a:pt x="1323" y="1605"/>
                    <a:pt x="1325" y="1607"/>
                    <a:pt x="1327" y="1609"/>
                  </a:cubicBezTo>
                  <a:cubicBezTo>
                    <a:pt x="1330" y="1610"/>
                    <a:pt x="1328" y="1612"/>
                    <a:pt x="1330" y="1615"/>
                  </a:cubicBezTo>
                  <a:cubicBezTo>
                    <a:pt x="1332" y="1618"/>
                    <a:pt x="1326" y="1624"/>
                    <a:pt x="1326" y="1624"/>
                  </a:cubicBezTo>
                  <a:cubicBezTo>
                    <a:pt x="1326" y="1624"/>
                    <a:pt x="1326" y="1629"/>
                    <a:pt x="1326" y="1632"/>
                  </a:cubicBezTo>
                  <a:cubicBezTo>
                    <a:pt x="1326" y="1635"/>
                    <a:pt x="1329" y="1640"/>
                    <a:pt x="1330" y="1644"/>
                  </a:cubicBezTo>
                  <a:cubicBezTo>
                    <a:pt x="1332" y="1648"/>
                    <a:pt x="1334" y="1649"/>
                    <a:pt x="1334" y="1652"/>
                  </a:cubicBezTo>
                  <a:cubicBezTo>
                    <a:pt x="1335" y="1654"/>
                    <a:pt x="1336" y="1664"/>
                    <a:pt x="1334" y="1664"/>
                  </a:cubicBezTo>
                  <a:cubicBezTo>
                    <a:pt x="1334" y="1664"/>
                    <a:pt x="1334" y="1663"/>
                    <a:pt x="1334" y="1663"/>
                  </a:cubicBezTo>
                  <a:cubicBezTo>
                    <a:pt x="1333" y="1663"/>
                    <a:pt x="1333" y="1662"/>
                    <a:pt x="1333" y="1662"/>
                  </a:cubicBezTo>
                  <a:cubicBezTo>
                    <a:pt x="1333" y="1662"/>
                    <a:pt x="1333" y="1664"/>
                    <a:pt x="1332" y="1669"/>
                  </a:cubicBezTo>
                  <a:cubicBezTo>
                    <a:pt x="1330" y="1677"/>
                    <a:pt x="1332" y="1676"/>
                    <a:pt x="1332" y="1680"/>
                  </a:cubicBezTo>
                  <a:cubicBezTo>
                    <a:pt x="1332" y="1684"/>
                    <a:pt x="1332" y="1687"/>
                    <a:pt x="1328" y="1693"/>
                  </a:cubicBezTo>
                  <a:cubicBezTo>
                    <a:pt x="1326" y="1695"/>
                    <a:pt x="1328" y="1697"/>
                    <a:pt x="1330" y="1698"/>
                  </a:cubicBezTo>
                  <a:cubicBezTo>
                    <a:pt x="1331" y="1699"/>
                    <a:pt x="1330" y="1700"/>
                    <a:pt x="1330" y="1703"/>
                  </a:cubicBezTo>
                  <a:cubicBezTo>
                    <a:pt x="1330" y="1706"/>
                    <a:pt x="1327" y="1708"/>
                    <a:pt x="1326" y="1711"/>
                  </a:cubicBezTo>
                  <a:cubicBezTo>
                    <a:pt x="1325" y="1714"/>
                    <a:pt x="1326" y="1718"/>
                    <a:pt x="1326" y="1722"/>
                  </a:cubicBezTo>
                  <a:cubicBezTo>
                    <a:pt x="1327" y="1726"/>
                    <a:pt x="1326" y="1728"/>
                    <a:pt x="1326" y="1731"/>
                  </a:cubicBezTo>
                  <a:cubicBezTo>
                    <a:pt x="1326" y="1734"/>
                    <a:pt x="1325" y="1738"/>
                    <a:pt x="1325" y="1738"/>
                  </a:cubicBezTo>
                  <a:cubicBezTo>
                    <a:pt x="1325" y="1738"/>
                    <a:pt x="1325" y="1743"/>
                    <a:pt x="1324" y="1747"/>
                  </a:cubicBezTo>
                  <a:cubicBezTo>
                    <a:pt x="1323" y="1751"/>
                    <a:pt x="1326" y="1751"/>
                    <a:pt x="1327" y="1754"/>
                  </a:cubicBezTo>
                  <a:cubicBezTo>
                    <a:pt x="1328" y="1756"/>
                    <a:pt x="1325" y="1757"/>
                    <a:pt x="1324" y="1759"/>
                  </a:cubicBezTo>
                  <a:cubicBezTo>
                    <a:pt x="1323" y="1760"/>
                    <a:pt x="1322" y="1762"/>
                    <a:pt x="1321" y="1765"/>
                  </a:cubicBezTo>
                  <a:cubicBezTo>
                    <a:pt x="1319" y="1768"/>
                    <a:pt x="1319" y="1770"/>
                    <a:pt x="1319" y="1772"/>
                  </a:cubicBezTo>
                  <a:cubicBezTo>
                    <a:pt x="1319" y="1774"/>
                    <a:pt x="1319" y="1775"/>
                    <a:pt x="1320" y="1779"/>
                  </a:cubicBezTo>
                  <a:cubicBezTo>
                    <a:pt x="1320" y="1783"/>
                    <a:pt x="1318" y="1784"/>
                    <a:pt x="1316" y="1791"/>
                  </a:cubicBezTo>
                  <a:cubicBezTo>
                    <a:pt x="1316" y="1791"/>
                    <a:pt x="1311" y="1795"/>
                    <a:pt x="1313" y="1797"/>
                  </a:cubicBezTo>
                  <a:cubicBezTo>
                    <a:pt x="1315" y="1798"/>
                    <a:pt x="1315" y="1799"/>
                    <a:pt x="1317" y="1801"/>
                  </a:cubicBezTo>
                  <a:cubicBezTo>
                    <a:pt x="1319" y="1803"/>
                    <a:pt x="1318" y="1806"/>
                    <a:pt x="1318" y="1806"/>
                  </a:cubicBezTo>
                  <a:cubicBezTo>
                    <a:pt x="1318" y="1806"/>
                    <a:pt x="1318" y="1810"/>
                    <a:pt x="1319" y="1812"/>
                  </a:cubicBezTo>
                  <a:cubicBezTo>
                    <a:pt x="1320" y="1814"/>
                    <a:pt x="1319" y="1816"/>
                    <a:pt x="1316" y="1820"/>
                  </a:cubicBezTo>
                  <a:cubicBezTo>
                    <a:pt x="1314" y="1823"/>
                    <a:pt x="1314" y="1823"/>
                    <a:pt x="1314" y="1823"/>
                  </a:cubicBezTo>
                  <a:cubicBezTo>
                    <a:pt x="1314" y="1823"/>
                    <a:pt x="1316" y="1830"/>
                    <a:pt x="1318" y="1831"/>
                  </a:cubicBezTo>
                  <a:cubicBezTo>
                    <a:pt x="1320" y="1833"/>
                    <a:pt x="1319" y="1836"/>
                    <a:pt x="1318" y="1839"/>
                  </a:cubicBezTo>
                  <a:cubicBezTo>
                    <a:pt x="1318" y="1842"/>
                    <a:pt x="1320" y="1846"/>
                    <a:pt x="1320" y="1846"/>
                  </a:cubicBezTo>
                  <a:cubicBezTo>
                    <a:pt x="1320" y="1859"/>
                    <a:pt x="1320" y="1859"/>
                    <a:pt x="1320" y="1859"/>
                  </a:cubicBezTo>
                  <a:cubicBezTo>
                    <a:pt x="1320" y="1859"/>
                    <a:pt x="1318" y="1862"/>
                    <a:pt x="1312" y="1864"/>
                  </a:cubicBezTo>
                  <a:cubicBezTo>
                    <a:pt x="1311" y="1865"/>
                    <a:pt x="1312" y="1869"/>
                    <a:pt x="1312" y="1869"/>
                  </a:cubicBezTo>
                  <a:cubicBezTo>
                    <a:pt x="1312" y="1869"/>
                    <a:pt x="1312" y="1872"/>
                    <a:pt x="1309" y="1874"/>
                  </a:cubicBezTo>
                  <a:cubicBezTo>
                    <a:pt x="1308" y="1879"/>
                    <a:pt x="1308" y="1879"/>
                    <a:pt x="1308" y="1879"/>
                  </a:cubicBezTo>
                  <a:cubicBezTo>
                    <a:pt x="1308" y="1879"/>
                    <a:pt x="1308" y="1883"/>
                    <a:pt x="1308" y="1885"/>
                  </a:cubicBezTo>
                  <a:cubicBezTo>
                    <a:pt x="1308" y="1887"/>
                    <a:pt x="1306" y="1890"/>
                    <a:pt x="1306" y="1890"/>
                  </a:cubicBezTo>
                  <a:cubicBezTo>
                    <a:pt x="1304" y="1895"/>
                    <a:pt x="1304" y="1895"/>
                    <a:pt x="1304" y="1895"/>
                  </a:cubicBezTo>
                  <a:cubicBezTo>
                    <a:pt x="1304" y="1895"/>
                    <a:pt x="1300" y="1900"/>
                    <a:pt x="1302" y="1901"/>
                  </a:cubicBezTo>
                  <a:cubicBezTo>
                    <a:pt x="1302" y="1901"/>
                    <a:pt x="1303" y="1917"/>
                    <a:pt x="1302" y="1918"/>
                  </a:cubicBezTo>
                  <a:cubicBezTo>
                    <a:pt x="1298" y="1922"/>
                    <a:pt x="1298" y="1922"/>
                    <a:pt x="1298" y="1922"/>
                  </a:cubicBezTo>
                  <a:cubicBezTo>
                    <a:pt x="1298" y="1922"/>
                    <a:pt x="1297" y="1926"/>
                    <a:pt x="1293" y="1926"/>
                  </a:cubicBezTo>
                  <a:cubicBezTo>
                    <a:pt x="1293" y="1926"/>
                    <a:pt x="1293" y="1926"/>
                    <a:pt x="1293" y="1926"/>
                  </a:cubicBezTo>
                  <a:cubicBezTo>
                    <a:pt x="1293" y="1926"/>
                    <a:pt x="1293" y="1926"/>
                    <a:pt x="1293" y="1926"/>
                  </a:cubicBezTo>
                  <a:cubicBezTo>
                    <a:pt x="1291" y="1926"/>
                    <a:pt x="1290" y="1929"/>
                    <a:pt x="1292" y="1931"/>
                  </a:cubicBezTo>
                  <a:cubicBezTo>
                    <a:pt x="1294" y="1932"/>
                    <a:pt x="1293" y="1936"/>
                    <a:pt x="1293" y="1939"/>
                  </a:cubicBezTo>
                  <a:cubicBezTo>
                    <a:pt x="1287" y="1942"/>
                    <a:pt x="1287" y="1942"/>
                    <a:pt x="1287" y="1942"/>
                  </a:cubicBezTo>
                  <a:cubicBezTo>
                    <a:pt x="1287" y="1942"/>
                    <a:pt x="1286" y="1945"/>
                    <a:pt x="1287" y="1946"/>
                  </a:cubicBezTo>
                  <a:cubicBezTo>
                    <a:pt x="1288" y="1947"/>
                    <a:pt x="1289" y="1948"/>
                    <a:pt x="1293" y="1952"/>
                  </a:cubicBezTo>
                  <a:cubicBezTo>
                    <a:pt x="1291" y="1957"/>
                    <a:pt x="1291" y="1957"/>
                    <a:pt x="1291" y="1957"/>
                  </a:cubicBezTo>
                  <a:cubicBezTo>
                    <a:pt x="1291" y="1957"/>
                    <a:pt x="1290" y="1961"/>
                    <a:pt x="1290" y="1964"/>
                  </a:cubicBezTo>
                  <a:cubicBezTo>
                    <a:pt x="1290" y="1967"/>
                    <a:pt x="1291" y="1969"/>
                    <a:pt x="1294" y="1975"/>
                  </a:cubicBezTo>
                  <a:cubicBezTo>
                    <a:pt x="1294" y="1975"/>
                    <a:pt x="1293" y="1982"/>
                    <a:pt x="1292" y="1985"/>
                  </a:cubicBezTo>
                  <a:cubicBezTo>
                    <a:pt x="1292" y="1985"/>
                    <a:pt x="1289" y="1985"/>
                    <a:pt x="1288" y="1989"/>
                  </a:cubicBezTo>
                  <a:cubicBezTo>
                    <a:pt x="1288" y="1989"/>
                    <a:pt x="1287" y="1992"/>
                    <a:pt x="1287" y="1994"/>
                  </a:cubicBezTo>
                  <a:cubicBezTo>
                    <a:pt x="1287" y="1996"/>
                    <a:pt x="1285" y="2003"/>
                    <a:pt x="1285" y="2003"/>
                  </a:cubicBezTo>
                  <a:cubicBezTo>
                    <a:pt x="1284" y="2009"/>
                    <a:pt x="1284" y="2009"/>
                    <a:pt x="1284" y="2009"/>
                  </a:cubicBezTo>
                  <a:cubicBezTo>
                    <a:pt x="1286" y="2014"/>
                    <a:pt x="1286" y="2014"/>
                    <a:pt x="1286" y="2014"/>
                  </a:cubicBezTo>
                  <a:cubicBezTo>
                    <a:pt x="1286" y="2014"/>
                    <a:pt x="1287" y="2019"/>
                    <a:pt x="1285" y="2021"/>
                  </a:cubicBezTo>
                  <a:cubicBezTo>
                    <a:pt x="1285" y="2021"/>
                    <a:pt x="1284" y="2021"/>
                    <a:pt x="1283" y="2021"/>
                  </a:cubicBezTo>
                  <a:cubicBezTo>
                    <a:pt x="1282" y="2021"/>
                    <a:pt x="1282" y="2021"/>
                    <a:pt x="1281" y="2021"/>
                  </a:cubicBezTo>
                  <a:cubicBezTo>
                    <a:pt x="1280" y="2028"/>
                    <a:pt x="1280" y="2028"/>
                    <a:pt x="1280" y="2028"/>
                  </a:cubicBezTo>
                  <a:cubicBezTo>
                    <a:pt x="1281" y="2033"/>
                    <a:pt x="1281" y="2033"/>
                    <a:pt x="1281" y="2033"/>
                  </a:cubicBezTo>
                  <a:cubicBezTo>
                    <a:pt x="1281" y="2041"/>
                    <a:pt x="1281" y="2041"/>
                    <a:pt x="1281" y="2041"/>
                  </a:cubicBezTo>
                  <a:cubicBezTo>
                    <a:pt x="1281" y="2041"/>
                    <a:pt x="1279" y="2046"/>
                    <a:pt x="1282" y="2049"/>
                  </a:cubicBezTo>
                  <a:cubicBezTo>
                    <a:pt x="1282" y="2049"/>
                    <a:pt x="1285" y="2048"/>
                    <a:pt x="1288" y="2047"/>
                  </a:cubicBezTo>
                  <a:cubicBezTo>
                    <a:pt x="1288" y="2047"/>
                    <a:pt x="1290" y="2041"/>
                    <a:pt x="1288" y="2037"/>
                  </a:cubicBezTo>
                  <a:cubicBezTo>
                    <a:pt x="1289" y="2032"/>
                    <a:pt x="1289" y="2032"/>
                    <a:pt x="1289" y="2032"/>
                  </a:cubicBezTo>
                  <a:cubicBezTo>
                    <a:pt x="1289" y="2032"/>
                    <a:pt x="1289" y="2032"/>
                    <a:pt x="1286" y="2031"/>
                  </a:cubicBezTo>
                  <a:cubicBezTo>
                    <a:pt x="1285" y="2031"/>
                    <a:pt x="1288" y="2028"/>
                    <a:pt x="1289" y="2026"/>
                  </a:cubicBezTo>
                  <a:cubicBezTo>
                    <a:pt x="1291" y="2024"/>
                    <a:pt x="1290" y="2021"/>
                    <a:pt x="1291" y="2019"/>
                  </a:cubicBezTo>
                  <a:cubicBezTo>
                    <a:pt x="1292" y="2017"/>
                    <a:pt x="1291" y="2017"/>
                    <a:pt x="1296" y="2013"/>
                  </a:cubicBezTo>
                  <a:cubicBezTo>
                    <a:pt x="1297" y="2013"/>
                    <a:pt x="1297" y="2012"/>
                    <a:pt x="1297" y="2012"/>
                  </a:cubicBezTo>
                  <a:cubicBezTo>
                    <a:pt x="1298" y="2012"/>
                    <a:pt x="1299" y="2014"/>
                    <a:pt x="1301" y="2017"/>
                  </a:cubicBezTo>
                  <a:cubicBezTo>
                    <a:pt x="1303" y="2020"/>
                    <a:pt x="1299" y="2019"/>
                    <a:pt x="1298" y="2022"/>
                  </a:cubicBezTo>
                  <a:cubicBezTo>
                    <a:pt x="1297" y="2023"/>
                    <a:pt x="1298" y="2027"/>
                    <a:pt x="1298" y="2027"/>
                  </a:cubicBezTo>
                  <a:cubicBezTo>
                    <a:pt x="1298" y="2027"/>
                    <a:pt x="1298" y="2034"/>
                    <a:pt x="1298" y="2036"/>
                  </a:cubicBezTo>
                  <a:cubicBezTo>
                    <a:pt x="1298" y="2037"/>
                    <a:pt x="1298" y="2040"/>
                    <a:pt x="1294" y="2043"/>
                  </a:cubicBezTo>
                  <a:cubicBezTo>
                    <a:pt x="1291" y="2046"/>
                    <a:pt x="1296" y="2047"/>
                    <a:pt x="1296" y="2047"/>
                  </a:cubicBezTo>
                  <a:cubicBezTo>
                    <a:pt x="1296" y="2047"/>
                    <a:pt x="1298" y="2056"/>
                    <a:pt x="1292" y="2058"/>
                  </a:cubicBezTo>
                  <a:cubicBezTo>
                    <a:pt x="1292" y="2058"/>
                    <a:pt x="1294" y="2062"/>
                    <a:pt x="1290" y="2066"/>
                  </a:cubicBezTo>
                  <a:cubicBezTo>
                    <a:pt x="1289" y="2067"/>
                    <a:pt x="1287" y="2066"/>
                    <a:pt x="1290" y="2070"/>
                  </a:cubicBezTo>
                  <a:cubicBezTo>
                    <a:pt x="1293" y="2073"/>
                    <a:pt x="1289" y="2076"/>
                    <a:pt x="1289" y="2076"/>
                  </a:cubicBezTo>
                  <a:cubicBezTo>
                    <a:pt x="1289" y="2076"/>
                    <a:pt x="1290" y="2084"/>
                    <a:pt x="1290" y="2085"/>
                  </a:cubicBezTo>
                  <a:cubicBezTo>
                    <a:pt x="1290" y="2087"/>
                    <a:pt x="1286" y="2096"/>
                    <a:pt x="1288" y="2097"/>
                  </a:cubicBezTo>
                  <a:cubicBezTo>
                    <a:pt x="1289" y="2097"/>
                    <a:pt x="1288" y="2101"/>
                    <a:pt x="1283" y="2102"/>
                  </a:cubicBezTo>
                  <a:cubicBezTo>
                    <a:pt x="1280" y="2103"/>
                    <a:pt x="1277" y="2103"/>
                    <a:pt x="1274" y="2103"/>
                  </a:cubicBezTo>
                  <a:cubicBezTo>
                    <a:pt x="1274" y="2103"/>
                    <a:pt x="1274" y="2103"/>
                    <a:pt x="1274" y="2103"/>
                  </a:cubicBezTo>
                  <a:cubicBezTo>
                    <a:pt x="1271" y="2103"/>
                    <a:pt x="1270" y="2101"/>
                    <a:pt x="1267" y="2097"/>
                  </a:cubicBezTo>
                  <a:cubicBezTo>
                    <a:pt x="1267" y="2097"/>
                    <a:pt x="1264" y="2099"/>
                    <a:pt x="1262" y="2103"/>
                  </a:cubicBezTo>
                  <a:cubicBezTo>
                    <a:pt x="1260" y="2107"/>
                    <a:pt x="1261" y="2106"/>
                    <a:pt x="1261" y="2110"/>
                  </a:cubicBezTo>
                  <a:cubicBezTo>
                    <a:pt x="1262" y="2115"/>
                    <a:pt x="1261" y="2112"/>
                    <a:pt x="1261" y="2114"/>
                  </a:cubicBezTo>
                  <a:cubicBezTo>
                    <a:pt x="1261" y="2115"/>
                    <a:pt x="1262" y="2116"/>
                    <a:pt x="1263" y="2116"/>
                  </a:cubicBezTo>
                  <a:cubicBezTo>
                    <a:pt x="1265" y="2116"/>
                    <a:pt x="1266" y="2116"/>
                    <a:pt x="1269" y="2114"/>
                  </a:cubicBezTo>
                  <a:cubicBezTo>
                    <a:pt x="1271" y="2113"/>
                    <a:pt x="1272" y="2113"/>
                    <a:pt x="1272" y="2113"/>
                  </a:cubicBezTo>
                  <a:cubicBezTo>
                    <a:pt x="1273" y="2113"/>
                    <a:pt x="1273" y="2113"/>
                    <a:pt x="1273" y="2113"/>
                  </a:cubicBezTo>
                  <a:cubicBezTo>
                    <a:pt x="1273" y="2113"/>
                    <a:pt x="1274" y="2113"/>
                    <a:pt x="1274" y="2113"/>
                  </a:cubicBezTo>
                  <a:cubicBezTo>
                    <a:pt x="1274" y="2113"/>
                    <a:pt x="1275" y="2113"/>
                    <a:pt x="1275" y="2113"/>
                  </a:cubicBezTo>
                  <a:cubicBezTo>
                    <a:pt x="1275" y="2113"/>
                    <a:pt x="1276" y="2113"/>
                    <a:pt x="1276" y="2113"/>
                  </a:cubicBezTo>
                  <a:cubicBezTo>
                    <a:pt x="1278" y="2113"/>
                    <a:pt x="1280" y="2114"/>
                    <a:pt x="1284" y="2115"/>
                  </a:cubicBezTo>
                  <a:cubicBezTo>
                    <a:pt x="1287" y="2115"/>
                    <a:pt x="1282" y="2119"/>
                    <a:pt x="1282" y="2120"/>
                  </a:cubicBezTo>
                  <a:cubicBezTo>
                    <a:pt x="1281" y="2121"/>
                    <a:pt x="1281" y="2125"/>
                    <a:pt x="1281" y="2127"/>
                  </a:cubicBezTo>
                  <a:cubicBezTo>
                    <a:pt x="1281" y="2129"/>
                    <a:pt x="1281" y="2133"/>
                    <a:pt x="1281" y="2133"/>
                  </a:cubicBezTo>
                  <a:cubicBezTo>
                    <a:pt x="1281" y="2133"/>
                    <a:pt x="1280" y="2131"/>
                    <a:pt x="1278" y="2131"/>
                  </a:cubicBezTo>
                  <a:cubicBezTo>
                    <a:pt x="1277" y="2131"/>
                    <a:pt x="1276" y="2131"/>
                    <a:pt x="1276" y="2132"/>
                  </a:cubicBezTo>
                  <a:cubicBezTo>
                    <a:pt x="1276" y="2132"/>
                    <a:pt x="1275" y="2138"/>
                    <a:pt x="1276" y="2144"/>
                  </a:cubicBezTo>
                  <a:cubicBezTo>
                    <a:pt x="1278" y="2151"/>
                    <a:pt x="1276" y="2144"/>
                    <a:pt x="1278" y="2157"/>
                  </a:cubicBezTo>
                  <a:cubicBezTo>
                    <a:pt x="1279" y="2164"/>
                    <a:pt x="1279" y="2165"/>
                    <a:pt x="1279" y="2165"/>
                  </a:cubicBezTo>
                  <a:cubicBezTo>
                    <a:pt x="1279" y="2165"/>
                    <a:pt x="1279" y="2165"/>
                    <a:pt x="1279" y="2165"/>
                  </a:cubicBezTo>
                  <a:cubicBezTo>
                    <a:pt x="1279" y="2165"/>
                    <a:pt x="1279" y="2165"/>
                    <a:pt x="1278" y="2165"/>
                  </a:cubicBezTo>
                  <a:cubicBezTo>
                    <a:pt x="1278" y="2165"/>
                    <a:pt x="1277" y="2165"/>
                    <a:pt x="1277" y="2166"/>
                  </a:cubicBezTo>
                  <a:cubicBezTo>
                    <a:pt x="1276" y="2167"/>
                    <a:pt x="1276" y="2168"/>
                    <a:pt x="1275" y="2168"/>
                  </a:cubicBezTo>
                  <a:cubicBezTo>
                    <a:pt x="1273" y="2168"/>
                    <a:pt x="1272" y="2160"/>
                    <a:pt x="1272" y="2157"/>
                  </a:cubicBezTo>
                  <a:cubicBezTo>
                    <a:pt x="1272" y="2154"/>
                    <a:pt x="1272" y="2153"/>
                    <a:pt x="1272" y="2148"/>
                  </a:cubicBezTo>
                  <a:cubicBezTo>
                    <a:pt x="1272" y="2143"/>
                    <a:pt x="1271" y="2142"/>
                    <a:pt x="1270" y="2139"/>
                  </a:cubicBezTo>
                  <a:cubicBezTo>
                    <a:pt x="1269" y="2135"/>
                    <a:pt x="1265" y="2134"/>
                    <a:pt x="1264" y="2133"/>
                  </a:cubicBezTo>
                  <a:cubicBezTo>
                    <a:pt x="1264" y="2133"/>
                    <a:pt x="1263" y="2132"/>
                    <a:pt x="1263" y="2132"/>
                  </a:cubicBezTo>
                  <a:cubicBezTo>
                    <a:pt x="1262" y="2132"/>
                    <a:pt x="1261" y="2135"/>
                    <a:pt x="1260" y="2138"/>
                  </a:cubicBezTo>
                  <a:cubicBezTo>
                    <a:pt x="1258" y="2142"/>
                    <a:pt x="1259" y="2144"/>
                    <a:pt x="1258" y="2148"/>
                  </a:cubicBezTo>
                  <a:cubicBezTo>
                    <a:pt x="1256" y="2153"/>
                    <a:pt x="1260" y="2153"/>
                    <a:pt x="1261" y="2157"/>
                  </a:cubicBezTo>
                  <a:cubicBezTo>
                    <a:pt x="1262" y="2160"/>
                    <a:pt x="1262" y="2159"/>
                    <a:pt x="1260" y="2162"/>
                  </a:cubicBezTo>
                  <a:cubicBezTo>
                    <a:pt x="1258" y="2165"/>
                    <a:pt x="1261" y="2164"/>
                    <a:pt x="1261" y="2168"/>
                  </a:cubicBezTo>
                  <a:cubicBezTo>
                    <a:pt x="1261" y="2172"/>
                    <a:pt x="1261" y="2173"/>
                    <a:pt x="1262" y="2174"/>
                  </a:cubicBezTo>
                  <a:cubicBezTo>
                    <a:pt x="1263" y="2176"/>
                    <a:pt x="1264" y="2175"/>
                    <a:pt x="1269" y="2176"/>
                  </a:cubicBezTo>
                  <a:cubicBezTo>
                    <a:pt x="1271" y="2177"/>
                    <a:pt x="1272" y="2177"/>
                    <a:pt x="1273" y="2177"/>
                  </a:cubicBezTo>
                  <a:cubicBezTo>
                    <a:pt x="1274" y="2177"/>
                    <a:pt x="1274" y="2177"/>
                    <a:pt x="1274" y="2177"/>
                  </a:cubicBezTo>
                  <a:cubicBezTo>
                    <a:pt x="1274" y="2181"/>
                    <a:pt x="1274" y="2181"/>
                    <a:pt x="1274" y="2181"/>
                  </a:cubicBezTo>
                  <a:cubicBezTo>
                    <a:pt x="1269" y="2187"/>
                    <a:pt x="1269" y="2187"/>
                    <a:pt x="1269" y="2187"/>
                  </a:cubicBezTo>
                  <a:cubicBezTo>
                    <a:pt x="1269" y="2187"/>
                    <a:pt x="1264" y="2189"/>
                    <a:pt x="1265" y="2193"/>
                  </a:cubicBezTo>
                  <a:cubicBezTo>
                    <a:pt x="1265" y="2197"/>
                    <a:pt x="1263" y="2197"/>
                    <a:pt x="1264" y="2199"/>
                  </a:cubicBezTo>
                  <a:cubicBezTo>
                    <a:pt x="1264" y="2201"/>
                    <a:pt x="1264" y="2203"/>
                    <a:pt x="1264" y="2205"/>
                  </a:cubicBezTo>
                  <a:cubicBezTo>
                    <a:pt x="1265" y="2207"/>
                    <a:pt x="1262" y="2208"/>
                    <a:pt x="1261" y="2210"/>
                  </a:cubicBezTo>
                  <a:cubicBezTo>
                    <a:pt x="1260" y="2212"/>
                    <a:pt x="1261" y="2215"/>
                    <a:pt x="1268" y="2222"/>
                  </a:cubicBezTo>
                  <a:cubicBezTo>
                    <a:pt x="1268" y="2222"/>
                    <a:pt x="1268" y="2223"/>
                    <a:pt x="1270" y="2229"/>
                  </a:cubicBezTo>
                  <a:cubicBezTo>
                    <a:pt x="1270" y="2229"/>
                    <a:pt x="1276" y="2234"/>
                    <a:pt x="1284" y="2237"/>
                  </a:cubicBezTo>
                  <a:cubicBezTo>
                    <a:pt x="1284" y="2237"/>
                    <a:pt x="1287" y="2234"/>
                    <a:pt x="1289" y="2234"/>
                  </a:cubicBezTo>
                  <a:cubicBezTo>
                    <a:pt x="1289" y="2234"/>
                    <a:pt x="1289" y="2234"/>
                    <a:pt x="1289" y="2234"/>
                  </a:cubicBezTo>
                  <a:cubicBezTo>
                    <a:pt x="1290" y="2234"/>
                    <a:pt x="1290" y="2235"/>
                    <a:pt x="1290" y="2236"/>
                  </a:cubicBezTo>
                  <a:cubicBezTo>
                    <a:pt x="1290" y="2237"/>
                    <a:pt x="1291" y="2238"/>
                    <a:pt x="1292" y="2238"/>
                  </a:cubicBezTo>
                  <a:cubicBezTo>
                    <a:pt x="1292" y="2238"/>
                    <a:pt x="1292" y="2238"/>
                    <a:pt x="1292" y="2238"/>
                  </a:cubicBezTo>
                  <a:cubicBezTo>
                    <a:pt x="1293" y="2237"/>
                    <a:pt x="1293" y="2237"/>
                    <a:pt x="1294" y="2237"/>
                  </a:cubicBezTo>
                  <a:cubicBezTo>
                    <a:pt x="1296" y="2237"/>
                    <a:pt x="1299" y="2239"/>
                    <a:pt x="1301" y="2241"/>
                  </a:cubicBezTo>
                  <a:cubicBezTo>
                    <a:pt x="1302" y="2241"/>
                    <a:pt x="1302" y="2242"/>
                    <a:pt x="1303" y="2242"/>
                  </a:cubicBezTo>
                  <a:cubicBezTo>
                    <a:pt x="1303" y="2242"/>
                    <a:pt x="1303" y="2241"/>
                    <a:pt x="1304" y="2241"/>
                  </a:cubicBezTo>
                  <a:cubicBezTo>
                    <a:pt x="1304" y="2241"/>
                    <a:pt x="1304" y="2241"/>
                    <a:pt x="1304" y="2241"/>
                  </a:cubicBezTo>
                  <a:cubicBezTo>
                    <a:pt x="1305" y="2241"/>
                    <a:pt x="1306" y="2242"/>
                    <a:pt x="1307" y="2242"/>
                  </a:cubicBezTo>
                  <a:cubicBezTo>
                    <a:pt x="1310" y="2244"/>
                    <a:pt x="1315" y="2246"/>
                    <a:pt x="1315" y="2246"/>
                  </a:cubicBezTo>
                  <a:cubicBezTo>
                    <a:pt x="1315" y="2246"/>
                    <a:pt x="1309" y="2247"/>
                    <a:pt x="1307" y="2247"/>
                  </a:cubicBezTo>
                  <a:cubicBezTo>
                    <a:pt x="1305" y="2247"/>
                    <a:pt x="1304" y="2248"/>
                    <a:pt x="1298" y="2249"/>
                  </a:cubicBezTo>
                  <a:cubicBezTo>
                    <a:pt x="1293" y="2250"/>
                    <a:pt x="1297" y="2252"/>
                    <a:pt x="1299" y="2253"/>
                  </a:cubicBezTo>
                  <a:cubicBezTo>
                    <a:pt x="1300" y="2254"/>
                    <a:pt x="1303" y="2258"/>
                    <a:pt x="1311" y="2258"/>
                  </a:cubicBezTo>
                  <a:cubicBezTo>
                    <a:pt x="1312" y="2258"/>
                    <a:pt x="1313" y="2258"/>
                    <a:pt x="1314" y="2258"/>
                  </a:cubicBezTo>
                  <a:cubicBezTo>
                    <a:pt x="1314" y="2258"/>
                    <a:pt x="1315" y="2258"/>
                    <a:pt x="1315" y="2258"/>
                  </a:cubicBezTo>
                  <a:cubicBezTo>
                    <a:pt x="1316" y="2258"/>
                    <a:pt x="1317" y="2258"/>
                    <a:pt x="1318" y="2259"/>
                  </a:cubicBezTo>
                  <a:cubicBezTo>
                    <a:pt x="1320" y="2259"/>
                    <a:pt x="1321" y="2259"/>
                    <a:pt x="1323" y="2259"/>
                  </a:cubicBezTo>
                  <a:cubicBezTo>
                    <a:pt x="1323" y="2259"/>
                    <a:pt x="1324" y="2259"/>
                    <a:pt x="1324" y="2259"/>
                  </a:cubicBezTo>
                  <a:cubicBezTo>
                    <a:pt x="1324" y="2259"/>
                    <a:pt x="1324" y="2259"/>
                    <a:pt x="1324" y="2259"/>
                  </a:cubicBezTo>
                  <a:cubicBezTo>
                    <a:pt x="1329" y="2259"/>
                    <a:pt x="1328" y="2261"/>
                    <a:pt x="1325" y="2264"/>
                  </a:cubicBezTo>
                  <a:cubicBezTo>
                    <a:pt x="1322" y="2267"/>
                    <a:pt x="1322" y="2267"/>
                    <a:pt x="1324" y="2270"/>
                  </a:cubicBezTo>
                  <a:cubicBezTo>
                    <a:pt x="1325" y="2273"/>
                    <a:pt x="1325" y="2274"/>
                    <a:pt x="1332" y="2277"/>
                  </a:cubicBezTo>
                  <a:cubicBezTo>
                    <a:pt x="1334" y="2278"/>
                    <a:pt x="1335" y="2278"/>
                    <a:pt x="1335" y="2278"/>
                  </a:cubicBezTo>
                  <a:cubicBezTo>
                    <a:pt x="1336" y="2278"/>
                    <a:pt x="1335" y="2276"/>
                    <a:pt x="1342" y="2275"/>
                  </a:cubicBezTo>
                  <a:cubicBezTo>
                    <a:pt x="1344" y="2274"/>
                    <a:pt x="1342" y="2272"/>
                    <a:pt x="1343" y="2268"/>
                  </a:cubicBezTo>
                  <a:cubicBezTo>
                    <a:pt x="1344" y="2267"/>
                    <a:pt x="1344" y="2266"/>
                    <a:pt x="1345" y="2266"/>
                  </a:cubicBezTo>
                  <a:cubicBezTo>
                    <a:pt x="1347" y="2266"/>
                    <a:pt x="1350" y="2267"/>
                    <a:pt x="1353" y="2267"/>
                  </a:cubicBezTo>
                  <a:cubicBezTo>
                    <a:pt x="1353" y="2267"/>
                    <a:pt x="1354" y="2270"/>
                    <a:pt x="1360" y="2274"/>
                  </a:cubicBezTo>
                  <a:cubicBezTo>
                    <a:pt x="1363" y="2276"/>
                    <a:pt x="1364" y="2276"/>
                    <a:pt x="1365" y="2276"/>
                  </a:cubicBezTo>
                  <a:cubicBezTo>
                    <a:pt x="1367" y="2276"/>
                    <a:pt x="1368" y="2274"/>
                    <a:pt x="1369" y="2272"/>
                  </a:cubicBezTo>
                  <a:cubicBezTo>
                    <a:pt x="1372" y="2268"/>
                    <a:pt x="1370" y="2269"/>
                    <a:pt x="1373" y="2267"/>
                  </a:cubicBezTo>
                  <a:cubicBezTo>
                    <a:pt x="1374" y="2267"/>
                    <a:pt x="1374" y="2266"/>
                    <a:pt x="1375" y="2266"/>
                  </a:cubicBezTo>
                  <a:cubicBezTo>
                    <a:pt x="1375" y="2266"/>
                    <a:pt x="1376" y="2267"/>
                    <a:pt x="1380" y="2268"/>
                  </a:cubicBezTo>
                  <a:cubicBezTo>
                    <a:pt x="1381" y="2268"/>
                    <a:pt x="1382" y="2268"/>
                    <a:pt x="1384" y="2268"/>
                  </a:cubicBezTo>
                  <a:cubicBezTo>
                    <a:pt x="1387" y="2268"/>
                    <a:pt x="1390" y="2267"/>
                    <a:pt x="1391" y="2264"/>
                  </a:cubicBezTo>
                  <a:cubicBezTo>
                    <a:pt x="1393" y="2261"/>
                    <a:pt x="1387" y="2263"/>
                    <a:pt x="1381" y="2260"/>
                  </a:cubicBezTo>
                  <a:cubicBezTo>
                    <a:pt x="1376" y="2258"/>
                    <a:pt x="1379" y="2259"/>
                    <a:pt x="1373" y="2257"/>
                  </a:cubicBezTo>
                  <a:cubicBezTo>
                    <a:pt x="1367" y="2256"/>
                    <a:pt x="1370" y="2253"/>
                    <a:pt x="1365" y="2251"/>
                  </a:cubicBezTo>
                  <a:cubicBezTo>
                    <a:pt x="1359" y="2249"/>
                    <a:pt x="1360" y="2248"/>
                    <a:pt x="1360" y="2244"/>
                  </a:cubicBezTo>
                  <a:cubicBezTo>
                    <a:pt x="1359" y="2239"/>
                    <a:pt x="1358" y="2237"/>
                    <a:pt x="1355" y="2235"/>
                  </a:cubicBezTo>
                  <a:cubicBezTo>
                    <a:pt x="1353" y="2233"/>
                    <a:pt x="1354" y="2230"/>
                    <a:pt x="1350" y="2226"/>
                  </a:cubicBezTo>
                  <a:cubicBezTo>
                    <a:pt x="1349" y="2225"/>
                    <a:pt x="1348" y="2225"/>
                    <a:pt x="1346" y="2225"/>
                  </a:cubicBezTo>
                  <a:cubicBezTo>
                    <a:pt x="1345" y="2225"/>
                    <a:pt x="1345" y="2225"/>
                    <a:pt x="1344" y="2225"/>
                  </a:cubicBezTo>
                  <a:cubicBezTo>
                    <a:pt x="1343" y="2225"/>
                    <a:pt x="1343" y="2225"/>
                    <a:pt x="1342" y="2225"/>
                  </a:cubicBezTo>
                  <a:cubicBezTo>
                    <a:pt x="1341" y="2225"/>
                    <a:pt x="1340" y="2225"/>
                    <a:pt x="1339" y="2225"/>
                  </a:cubicBezTo>
                  <a:cubicBezTo>
                    <a:pt x="1334" y="2224"/>
                    <a:pt x="1336" y="2223"/>
                    <a:pt x="1336" y="2219"/>
                  </a:cubicBezTo>
                  <a:cubicBezTo>
                    <a:pt x="1335" y="2215"/>
                    <a:pt x="1338" y="2215"/>
                    <a:pt x="1340" y="2215"/>
                  </a:cubicBezTo>
                  <a:cubicBezTo>
                    <a:pt x="1341" y="2215"/>
                    <a:pt x="1341" y="2215"/>
                    <a:pt x="1341" y="2215"/>
                  </a:cubicBezTo>
                  <a:cubicBezTo>
                    <a:pt x="1344" y="2215"/>
                    <a:pt x="1346" y="2216"/>
                    <a:pt x="1351" y="2217"/>
                  </a:cubicBezTo>
                  <a:cubicBezTo>
                    <a:pt x="1351" y="2217"/>
                    <a:pt x="1352" y="2217"/>
                    <a:pt x="1352" y="2217"/>
                  </a:cubicBezTo>
                  <a:cubicBezTo>
                    <a:pt x="1355" y="2217"/>
                    <a:pt x="1353" y="2215"/>
                    <a:pt x="1354" y="2211"/>
                  </a:cubicBezTo>
                  <a:cubicBezTo>
                    <a:pt x="1354" y="2207"/>
                    <a:pt x="1354" y="2209"/>
                    <a:pt x="1343" y="2204"/>
                  </a:cubicBezTo>
                  <a:cubicBezTo>
                    <a:pt x="1341" y="2202"/>
                    <a:pt x="1343" y="2201"/>
                    <a:pt x="1343" y="2198"/>
                  </a:cubicBezTo>
                  <a:cubicBezTo>
                    <a:pt x="1342" y="2196"/>
                    <a:pt x="1342" y="2196"/>
                    <a:pt x="1342" y="2196"/>
                  </a:cubicBezTo>
                  <a:cubicBezTo>
                    <a:pt x="1342" y="2196"/>
                    <a:pt x="1342" y="2196"/>
                    <a:pt x="1343" y="2196"/>
                  </a:cubicBezTo>
                  <a:cubicBezTo>
                    <a:pt x="1343" y="2196"/>
                    <a:pt x="1343" y="2196"/>
                    <a:pt x="1343" y="2196"/>
                  </a:cubicBezTo>
                  <a:cubicBezTo>
                    <a:pt x="1343" y="2196"/>
                    <a:pt x="1343" y="2196"/>
                    <a:pt x="1344" y="2195"/>
                  </a:cubicBezTo>
                  <a:cubicBezTo>
                    <a:pt x="1345" y="2192"/>
                    <a:pt x="1342" y="2191"/>
                    <a:pt x="1353" y="2182"/>
                  </a:cubicBezTo>
                  <a:cubicBezTo>
                    <a:pt x="1355" y="2181"/>
                    <a:pt x="1352" y="2179"/>
                    <a:pt x="1346" y="2176"/>
                  </a:cubicBezTo>
                  <a:cubicBezTo>
                    <a:pt x="1340" y="2174"/>
                    <a:pt x="1345" y="2171"/>
                    <a:pt x="1348" y="2169"/>
                  </a:cubicBezTo>
                  <a:cubicBezTo>
                    <a:pt x="1349" y="2169"/>
                    <a:pt x="1349" y="2169"/>
                    <a:pt x="1350" y="2169"/>
                  </a:cubicBezTo>
                  <a:cubicBezTo>
                    <a:pt x="1351" y="2169"/>
                    <a:pt x="1350" y="2171"/>
                    <a:pt x="1351" y="2174"/>
                  </a:cubicBezTo>
                  <a:cubicBezTo>
                    <a:pt x="1352" y="2176"/>
                    <a:pt x="1352" y="2177"/>
                    <a:pt x="1354" y="2177"/>
                  </a:cubicBezTo>
                  <a:cubicBezTo>
                    <a:pt x="1354" y="2177"/>
                    <a:pt x="1355" y="2177"/>
                    <a:pt x="1355" y="2177"/>
                  </a:cubicBezTo>
                  <a:cubicBezTo>
                    <a:pt x="1358" y="2177"/>
                    <a:pt x="1361" y="2177"/>
                    <a:pt x="1366" y="2175"/>
                  </a:cubicBezTo>
                  <a:cubicBezTo>
                    <a:pt x="1370" y="2173"/>
                    <a:pt x="1367" y="2171"/>
                    <a:pt x="1367" y="2168"/>
                  </a:cubicBezTo>
                  <a:cubicBezTo>
                    <a:pt x="1367" y="2167"/>
                    <a:pt x="1367" y="2167"/>
                    <a:pt x="1366" y="2167"/>
                  </a:cubicBezTo>
                  <a:cubicBezTo>
                    <a:pt x="1364" y="2167"/>
                    <a:pt x="1363" y="2167"/>
                    <a:pt x="1361" y="2167"/>
                  </a:cubicBezTo>
                  <a:cubicBezTo>
                    <a:pt x="1360" y="2167"/>
                    <a:pt x="1359" y="2167"/>
                    <a:pt x="1359" y="2167"/>
                  </a:cubicBezTo>
                  <a:cubicBezTo>
                    <a:pt x="1358" y="2167"/>
                    <a:pt x="1359" y="2167"/>
                    <a:pt x="1361" y="2164"/>
                  </a:cubicBezTo>
                  <a:cubicBezTo>
                    <a:pt x="1365" y="2161"/>
                    <a:pt x="1365" y="2159"/>
                    <a:pt x="1367" y="2152"/>
                  </a:cubicBezTo>
                  <a:cubicBezTo>
                    <a:pt x="1368" y="2149"/>
                    <a:pt x="1368" y="2149"/>
                    <a:pt x="1368" y="2149"/>
                  </a:cubicBezTo>
                  <a:cubicBezTo>
                    <a:pt x="1368" y="2149"/>
                    <a:pt x="1368" y="2149"/>
                    <a:pt x="1369" y="2149"/>
                  </a:cubicBezTo>
                  <a:cubicBezTo>
                    <a:pt x="1369" y="2150"/>
                    <a:pt x="1369" y="2150"/>
                    <a:pt x="1370" y="2150"/>
                  </a:cubicBezTo>
                  <a:cubicBezTo>
                    <a:pt x="1371" y="2150"/>
                    <a:pt x="1371" y="2150"/>
                    <a:pt x="1372" y="2149"/>
                  </a:cubicBezTo>
                  <a:cubicBezTo>
                    <a:pt x="1377" y="2146"/>
                    <a:pt x="1377" y="2146"/>
                    <a:pt x="1383" y="2141"/>
                  </a:cubicBezTo>
                  <a:cubicBezTo>
                    <a:pt x="1383" y="2141"/>
                    <a:pt x="1390" y="2138"/>
                    <a:pt x="1386" y="2131"/>
                  </a:cubicBezTo>
                  <a:cubicBezTo>
                    <a:pt x="1386" y="2129"/>
                    <a:pt x="1387" y="2128"/>
                    <a:pt x="1386" y="2119"/>
                  </a:cubicBezTo>
                  <a:cubicBezTo>
                    <a:pt x="1386" y="2115"/>
                    <a:pt x="1386" y="2114"/>
                    <a:pt x="1385" y="2114"/>
                  </a:cubicBezTo>
                  <a:cubicBezTo>
                    <a:pt x="1384" y="2114"/>
                    <a:pt x="1383" y="2114"/>
                    <a:pt x="1383" y="2114"/>
                  </a:cubicBezTo>
                  <a:cubicBezTo>
                    <a:pt x="1382" y="2114"/>
                    <a:pt x="1381" y="2115"/>
                    <a:pt x="1380" y="2115"/>
                  </a:cubicBezTo>
                  <a:cubicBezTo>
                    <a:pt x="1380" y="2115"/>
                    <a:pt x="1380" y="2115"/>
                    <a:pt x="1379" y="2115"/>
                  </a:cubicBezTo>
                  <a:cubicBezTo>
                    <a:pt x="1375" y="2114"/>
                    <a:pt x="1373" y="2112"/>
                    <a:pt x="1369" y="2111"/>
                  </a:cubicBezTo>
                  <a:cubicBezTo>
                    <a:pt x="1364" y="2109"/>
                    <a:pt x="1364" y="2103"/>
                    <a:pt x="1363" y="2100"/>
                  </a:cubicBezTo>
                  <a:cubicBezTo>
                    <a:pt x="1363" y="2096"/>
                    <a:pt x="1365" y="2096"/>
                    <a:pt x="1367" y="2094"/>
                  </a:cubicBezTo>
                  <a:cubicBezTo>
                    <a:pt x="1369" y="2092"/>
                    <a:pt x="1368" y="2090"/>
                    <a:pt x="1373" y="2086"/>
                  </a:cubicBezTo>
                  <a:cubicBezTo>
                    <a:pt x="1378" y="2083"/>
                    <a:pt x="1375" y="2083"/>
                    <a:pt x="1380" y="2081"/>
                  </a:cubicBezTo>
                  <a:cubicBezTo>
                    <a:pt x="1382" y="2080"/>
                    <a:pt x="1383" y="2080"/>
                    <a:pt x="1384" y="2080"/>
                  </a:cubicBezTo>
                  <a:cubicBezTo>
                    <a:pt x="1384" y="2080"/>
                    <a:pt x="1385" y="2080"/>
                    <a:pt x="1386" y="2080"/>
                  </a:cubicBezTo>
                  <a:cubicBezTo>
                    <a:pt x="1386" y="2080"/>
                    <a:pt x="1387" y="2080"/>
                    <a:pt x="1388" y="2080"/>
                  </a:cubicBezTo>
                  <a:cubicBezTo>
                    <a:pt x="1389" y="2080"/>
                    <a:pt x="1391" y="2080"/>
                    <a:pt x="1394" y="2079"/>
                  </a:cubicBezTo>
                  <a:cubicBezTo>
                    <a:pt x="1396" y="2078"/>
                    <a:pt x="1389" y="2073"/>
                    <a:pt x="1394" y="2069"/>
                  </a:cubicBezTo>
                  <a:cubicBezTo>
                    <a:pt x="1396" y="2068"/>
                    <a:pt x="1397" y="2064"/>
                    <a:pt x="1396" y="2061"/>
                  </a:cubicBezTo>
                  <a:cubicBezTo>
                    <a:pt x="1396" y="2058"/>
                    <a:pt x="1398" y="2054"/>
                    <a:pt x="1399" y="2048"/>
                  </a:cubicBezTo>
                  <a:cubicBezTo>
                    <a:pt x="1400" y="2044"/>
                    <a:pt x="1400" y="2044"/>
                    <a:pt x="1401" y="2044"/>
                  </a:cubicBezTo>
                  <a:cubicBezTo>
                    <a:pt x="1401" y="2044"/>
                    <a:pt x="1401" y="2044"/>
                    <a:pt x="1401" y="2044"/>
                  </a:cubicBezTo>
                  <a:cubicBezTo>
                    <a:pt x="1402" y="2044"/>
                    <a:pt x="1402" y="2044"/>
                    <a:pt x="1402" y="2044"/>
                  </a:cubicBezTo>
                  <a:cubicBezTo>
                    <a:pt x="1403" y="2044"/>
                    <a:pt x="1404" y="2044"/>
                    <a:pt x="1405" y="2043"/>
                  </a:cubicBezTo>
                  <a:cubicBezTo>
                    <a:pt x="1409" y="2039"/>
                    <a:pt x="1409" y="2035"/>
                    <a:pt x="1414" y="2035"/>
                  </a:cubicBezTo>
                  <a:cubicBezTo>
                    <a:pt x="1414" y="2035"/>
                    <a:pt x="1414" y="2035"/>
                    <a:pt x="1415" y="2035"/>
                  </a:cubicBezTo>
                  <a:cubicBezTo>
                    <a:pt x="1416" y="2035"/>
                    <a:pt x="1416" y="2035"/>
                    <a:pt x="1417" y="2035"/>
                  </a:cubicBezTo>
                  <a:cubicBezTo>
                    <a:pt x="1417" y="2036"/>
                    <a:pt x="1417" y="2036"/>
                    <a:pt x="1418" y="2036"/>
                  </a:cubicBezTo>
                  <a:cubicBezTo>
                    <a:pt x="1418" y="2036"/>
                    <a:pt x="1419" y="2036"/>
                    <a:pt x="1420" y="2036"/>
                  </a:cubicBezTo>
                  <a:cubicBezTo>
                    <a:pt x="1425" y="2034"/>
                    <a:pt x="1423" y="2034"/>
                    <a:pt x="1425" y="2032"/>
                  </a:cubicBezTo>
                  <a:cubicBezTo>
                    <a:pt x="1428" y="2030"/>
                    <a:pt x="1425" y="2027"/>
                    <a:pt x="1422" y="2026"/>
                  </a:cubicBezTo>
                  <a:cubicBezTo>
                    <a:pt x="1421" y="2025"/>
                    <a:pt x="1421" y="2025"/>
                    <a:pt x="1420" y="2025"/>
                  </a:cubicBezTo>
                  <a:cubicBezTo>
                    <a:pt x="1419" y="2025"/>
                    <a:pt x="1418" y="2027"/>
                    <a:pt x="1412" y="2029"/>
                  </a:cubicBezTo>
                  <a:cubicBezTo>
                    <a:pt x="1411" y="2030"/>
                    <a:pt x="1411" y="2030"/>
                    <a:pt x="1410" y="2030"/>
                  </a:cubicBezTo>
                  <a:cubicBezTo>
                    <a:pt x="1408" y="2030"/>
                    <a:pt x="1407" y="2027"/>
                    <a:pt x="1407" y="2023"/>
                  </a:cubicBezTo>
                  <a:cubicBezTo>
                    <a:pt x="1407" y="2019"/>
                    <a:pt x="1407" y="2020"/>
                    <a:pt x="1401" y="2016"/>
                  </a:cubicBezTo>
                  <a:cubicBezTo>
                    <a:pt x="1396" y="2012"/>
                    <a:pt x="1400" y="2014"/>
                    <a:pt x="1400" y="2010"/>
                  </a:cubicBezTo>
                  <a:cubicBezTo>
                    <a:pt x="1400" y="2006"/>
                    <a:pt x="1401" y="2008"/>
                    <a:pt x="1406" y="2003"/>
                  </a:cubicBezTo>
                  <a:cubicBezTo>
                    <a:pt x="1407" y="2003"/>
                    <a:pt x="1407" y="2002"/>
                    <a:pt x="1408" y="2002"/>
                  </a:cubicBezTo>
                  <a:cubicBezTo>
                    <a:pt x="1409" y="2002"/>
                    <a:pt x="1409" y="2005"/>
                    <a:pt x="1413" y="2009"/>
                  </a:cubicBezTo>
                  <a:cubicBezTo>
                    <a:pt x="1414" y="2010"/>
                    <a:pt x="1415" y="2011"/>
                    <a:pt x="1415" y="2011"/>
                  </a:cubicBezTo>
                  <a:cubicBezTo>
                    <a:pt x="1416" y="2011"/>
                    <a:pt x="1417" y="2010"/>
                    <a:pt x="1418" y="2010"/>
                  </a:cubicBezTo>
                  <a:cubicBezTo>
                    <a:pt x="1419" y="2009"/>
                    <a:pt x="1420" y="2009"/>
                    <a:pt x="1422" y="2009"/>
                  </a:cubicBezTo>
                  <a:cubicBezTo>
                    <a:pt x="1422" y="2009"/>
                    <a:pt x="1422" y="2009"/>
                    <a:pt x="1422" y="2009"/>
                  </a:cubicBezTo>
                  <a:cubicBezTo>
                    <a:pt x="1422" y="2009"/>
                    <a:pt x="1423" y="2009"/>
                    <a:pt x="1423" y="2009"/>
                  </a:cubicBezTo>
                  <a:cubicBezTo>
                    <a:pt x="1428" y="2009"/>
                    <a:pt x="1425" y="2008"/>
                    <a:pt x="1430" y="2007"/>
                  </a:cubicBezTo>
                  <a:cubicBezTo>
                    <a:pt x="1436" y="2006"/>
                    <a:pt x="1435" y="2006"/>
                    <a:pt x="1437" y="2002"/>
                  </a:cubicBezTo>
                  <a:cubicBezTo>
                    <a:pt x="1440" y="1997"/>
                    <a:pt x="1436" y="1996"/>
                    <a:pt x="1438" y="1990"/>
                  </a:cubicBezTo>
                  <a:cubicBezTo>
                    <a:pt x="1440" y="1984"/>
                    <a:pt x="1438" y="1987"/>
                    <a:pt x="1441" y="1982"/>
                  </a:cubicBezTo>
                  <a:cubicBezTo>
                    <a:pt x="1444" y="1977"/>
                    <a:pt x="1443" y="1977"/>
                    <a:pt x="1437" y="1972"/>
                  </a:cubicBezTo>
                  <a:cubicBezTo>
                    <a:pt x="1435" y="1970"/>
                    <a:pt x="1436" y="1969"/>
                    <a:pt x="1436" y="1963"/>
                  </a:cubicBezTo>
                  <a:cubicBezTo>
                    <a:pt x="1435" y="1962"/>
                    <a:pt x="1436" y="1961"/>
                    <a:pt x="1436" y="1961"/>
                  </a:cubicBezTo>
                  <a:cubicBezTo>
                    <a:pt x="1437" y="1961"/>
                    <a:pt x="1441" y="1964"/>
                    <a:pt x="1446" y="1965"/>
                  </a:cubicBezTo>
                  <a:cubicBezTo>
                    <a:pt x="1447" y="1965"/>
                    <a:pt x="1448" y="1965"/>
                    <a:pt x="1448" y="1965"/>
                  </a:cubicBezTo>
                  <a:cubicBezTo>
                    <a:pt x="1451" y="1965"/>
                    <a:pt x="1455" y="1964"/>
                    <a:pt x="1459" y="1964"/>
                  </a:cubicBezTo>
                  <a:cubicBezTo>
                    <a:pt x="1465" y="1963"/>
                    <a:pt x="1467" y="1960"/>
                    <a:pt x="1470" y="1960"/>
                  </a:cubicBezTo>
                  <a:cubicBezTo>
                    <a:pt x="1474" y="1960"/>
                    <a:pt x="1479" y="1960"/>
                    <a:pt x="1484" y="1958"/>
                  </a:cubicBezTo>
                  <a:cubicBezTo>
                    <a:pt x="1489" y="1957"/>
                    <a:pt x="1490" y="1955"/>
                    <a:pt x="1492" y="1954"/>
                  </a:cubicBezTo>
                  <a:cubicBezTo>
                    <a:pt x="1493" y="1953"/>
                    <a:pt x="1499" y="1951"/>
                    <a:pt x="1501" y="1950"/>
                  </a:cubicBezTo>
                  <a:cubicBezTo>
                    <a:pt x="1504" y="1948"/>
                    <a:pt x="1505" y="1945"/>
                    <a:pt x="1509" y="1939"/>
                  </a:cubicBezTo>
                  <a:cubicBezTo>
                    <a:pt x="1513" y="1934"/>
                    <a:pt x="1510" y="1936"/>
                    <a:pt x="1515" y="1930"/>
                  </a:cubicBezTo>
                  <a:cubicBezTo>
                    <a:pt x="1519" y="1924"/>
                    <a:pt x="1516" y="1924"/>
                    <a:pt x="1509" y="1921"/>
                  </a:cubicBezTo>
                  <a:cubicBezTo>
                    <a:pt x="1506" y="1920"/>
                    <a:pt x="1507" y="1919"/>
                    <a:pt x="1503" y="1915"/>
                  </a:cubicBezTo>
                  <a:cubicBezTo>
                    <a:pt x="1498" y="1911"/>
                    <a:pt x="1503" y="1915"/>
                    <a:pt x="1504" y="1909"/>
                  </a:cubicBezTo>
                  <a:cubicBezTo>
                    <a:pt x="1505" y="1907"/>
                    <a:pt x="1505" y="1906"/>
                    <a:pt x="1505" y="1906"/>
                  </a:cubicBezTo>
                  <a:cubicBezTo>
                    <a:pt x="1505" y="1906"/>
                    <a:pt x="1505" y="1906"/>
                    <a:pt x="1505" y="1907"/>
                  </a:cubicBezTo>
                  <a:cubicBezTo>
                    <a:pt x="1505" y="1907"/>
                    <a:pt x="1505" y="1907"/>
                    <a:pt x="1505" y="1907"/>
                  </a:cubicBezTo>
                  <a:cubicBezTo>
                    <a:pt x="1504" y="1907"/>
                    <a:pt x="1504" y="1906"/>
                    <a:pt x="1504" y="1905"/>
                  </a:cubicBezTo>
                  <a:cubicBezTo>
                    <a:pt x="1504" y="1901"/>
                    <a:pt x="1499" y="1904"/>
                    <a:pt x="1499" y="1900"/>
                  </a:cubicBezTo>
                  <a:cubicBezTo>
                    <a:pt x="1500" y="1896"/>
                    <a:pt x="1496" y="1896"/>
                    <a:pt x="1492" y="1893"/>
                  </a:cubicBezTo>
                  <a:cubicBezTo>
                    <a:pt x="1488" y="1890"/>
                    <a:pt x="1490" y="1889"/>
                    <a:pt x="1487" y="1885"/>
                  </a:cubicBezTo>
                  <a:cubicBezTo>
                    <a:pt x="1484" y="1881"/>
                    <a:pt x="1483" y="1879"/>
                    <a:pt x="1486" y="1876"/>
                  </a:cubicBezTo>
                  <a:cubicBezTo>
                    <a:pt x="1489" y="1873"/>
                    <a:pt x="1488" y="1875"/>
                    <a:pt x="1488" y="1872"/>
                  </a:cubicBezTo>
                  <a:cubicBezTo>
                    <a:pt x="1487" y="1868"/>
                    <a:pt x="1488" y="1866"/>
                    <a:pt x="1490" y="1859"/>
                  </a:cubicBezTo>
                  <a:cubicBezTo>
                    <a:pt x="1490" y="1859"/>
                    <a:pt x="1491" y="1860"/>
                    <a:pt x="1490" y="1863"/>
                  </a:cubicBezTo>
                  <a:cubicBezTo>
                    <a:pt x="1489" y="1865"/>
                    <a:pt x="1490" y="1866"/>
                    <a:pt x="1490" y="1871"/>
                  </a:cubicBezTo>
                  <a:cubicBezTo>
                    <a:pt x="1491" y="1876"/>
                    <a:pt x="1492" y="1874"/>
                    <a:pt x="1494" y="1877"/>
                  </a:cubicBezTo>
                  <a:cubicBezTo>
                    <a:pt x="1497" y="1880"/>
                    <a:pt x="1495" y="1882"/>
                    <a:pt x="1497" y="1884"/>
                  </a:cubicBezTo>
                  <a:cubicBezTo>
                    <a:pt x="1499" y="1887"/>
                    <a:pt x="1501" y="1886"/>
                    <a:pt x="1504" y="1887"/>
                  </a:cubicBezTo>
                  <a:cubicBezTo>
                    <a:pt x="1508" y="1889"/>
                    <a:pt x="1508" y="1891"/>
                    <a:pt x="1509" y="1891"/>
                  </a:cubicBezTo>
                  <a:cubicBezTo>
                    <a:pt x="1510" y="1891"/>
                    <a:pt x="1516" y="1894"/>
                    <a:pt x="1523" y="1894"/>
                  </a:cubicBezTo>
                  <a:cubicBezTo>
                    <a:pt x="1529" y="1894"/>
                    <a:pt x="1525" y="1894"/>
                    <a:pt x="1530" y="1893"/>
                  </a:cubicBezTo>
                  <a:cubicBezTo>
                    <a:pt x="1536" y="1893"/>
                    <a:pt x="1535" y="1893"/>
                    <a:pt x="1537" y="1893"/>
                  </a:cubicBezTo>
                  <a:cubicBezTo>
                    <a:pt x="1539" y="1893"/>
                    <a:pt x="1543" y="1891"/>
                    <a:pt x="1550" y="1889"/>
                  </a:cubicBezTo>
                  <a:cubicBezTo>
                    <a:pt x="1557" y="1887"/>
                    <a:pt x="1559" y="1872"/>
                    <a:pt x="1560" y="1870"/>
                  </a:cubicBezTo>
                  <a:cubicBezTo>
                    <a:pt x="1562" y="1868"/>
                    <a:pt x="1563" y="1867"/>
                    <a:pt x="1567" y="1864"/>
                  </a:cubicBezTo>
                  <a:cubicBezTo>
                    <a:pt x="1571" y="1860"/>
                    <a:pt x="1567" y="1859"/>
                    <a:pt x="1569" y="1855"/>
                  </a:cubicBezTo>
                  <a:cubicBezTo>
                    <a:pt x="1570" y="1852"/>
                    <a:pt x="1569" y="1854"/>
                    <a:pt x="1570" y="1849"/>
                  </a:cubicBezTo>
                  <a:cubicBezTo>
                    <a:pt x="1571" y="1844"/>
                    <a:pt x="1572" y="1844"/>
                    <a:pt x="1573" y="1841"/>
                  </a:cubicBezTo>
                  <a:cubicBezTo>
                    <a:pt x="1573" y="1838"/>
                    <a:pt x="1575" y="1837"/>
                    <a:pt x="1578" y="1834"/>
                  </a:cubicBezTo>
                  <a:cubicBezTo>
                    <a:pt x="1582" y="1831"/>
                    <a:pt x="1580" y="1833"/>
                    <a:pt x="1582" y="1830"/>
                  </a:cubicBezTo>
                  <a:cubicBezTo>
                    <a:pt x="1584" y="1826"/>
                    <a:pt x="1586" y="1825"/>
                    <a:pt x="1585" y="1820"/>
                  </a:cubicBezTo>
                  <a:cubicBezTo>
                    <a:pt x="1585" y="1818"/>
                    <a:pt x="1585" y="1818"/>
                    <a:pt x="1586" y="1818"/>
                  </a:cubicBezTo>
                  <a:cubicBezTo>
                    <a:pt x="1587" y="1818"/>
                    <a:pt x="1590" y="1821"/>
                    <a:pt x="1595" y="1822"/>
                  </a:cubicBezTo>
                  <a:cubicBezTo>
                    <a:pt x="1598" y="1822"/>
                    <a:pt x="1594" y="1825"/>
                    <a:pt x="1596" y="1826"/>
                  </a:cubicBezTo>
                  <a:cubicBezTo>
                    <a:pt x="1596" y="1826"/>
                    <a:pt x="1597" y="1826"/>
                    <a:pt x="1597" y="1826"/>
                  </a:cubicBezTo>
                  <a:cubicBezTo>
                    <a:pt x="1598" y="1826"/>
                    <a:pt x="1599" y="1822"/>
                    <a:pt x="1599" y="1822"/>
                  </a:cubicBezTo>
                  <a:cubicBezTo>
                    <a:pt x="1599" y="1822"/>
                    <a:pt x="1602" y="1816"/>
                    <a:pt x="1602" y="1809"/>
                  </a:cubicBezTo>
                  <a:cubicBezTo>
                    <a:pt x="1602" y="1803"/>
                    <a:pt x="1604" y="1804"/>
                    <a:pt x="1604" y="1802"/>
                  </a:cubicBezTo>
                  <a:cubicBezTo>
                    <a:pt x="1604" y="1800"/>
                    <a:pt x="1611" y="1795"/>
                    <a:pt x="1616" y="1793"/>
                  </a:cubicBezTo>
                  <a:cubicBezTo>
                    <a:pt x="1621" y="1791"/>
                    <a:pt x="1619" y="1789"/>
                    <a:pt x="1622" y="1787"/>
                  </a:cubicBezTo>
                  <a:cubicBezTo>
                    <a:pt x="1624" y="1785"/>
                    <a:pt x="1622" y="1783"/>
                    <a:pt x="1622" y="1780"/>
                  </a:cubicBezTo>
                  <a:cubicBezTo>
                    <a:pt x="1621" y="1778"/>
                    <a:pt x="1621" y="1774"/>
                    <a:pt x="1620" y="1770"/>
                  </a:cubicBezTo>
                  <a:cubicBezTo>
                    <a:pt x="1619" y="1766"/>
                    <a:pt x="1620" y="1761"/>
                    <a:pt x="1618" y="1758"/>
                  </a:cubicBezTo>
                  <a:cubicBezTo>
                    <a:pt x="1616" y="1756"/>
                    <a:pt x="1616" y="1751"/>
                    <a:pt x="1617" y="1747"/>
                  </a:cubicBezTo>
                  <a:cubicBezTo>
                    <a:pt x="1618" y="1743"/>
                    <a:pt x="1617" y="1740"/>
                    <a:pt x="1620" y="1737"/>
                  </a:cubicBezTo>
                  <a:cubicBezTo>
                    <a:pt x="1623" y="1733"/>
                    <a:pt x="1621" y="1734"/>
                    <a:pt x="1623" y="1732"/>
                  </a:cubicBezTo>
                  <a:cubicBezTo>
                    <a:pt x="1625" y="1730"/>
                    <a:pt x="1628" y="1728"/>
                    <a:pt x="1634" y="1726"/>
                  </a:cubicBezTo>
                  <a:cubicBezTo>
                    <a:pt x="1640" y="1724"/>
                    <a:pt x="1639" y="1724"/>
                    <a:pt x="1645" y="1723"/>
                  </a:cubicBezTo>
                  <a:cubicBezTo>
                    <a:pt x="1651" y="1722"/>
                    <a:pt x="1650" y="1719"/>
                    <a:pt x="1655" y="1713"/>
                  </a:cubicBezTo>
                  <a:cubicBezTo>
                    <a:pt x="1658" y="1710"/>
                    <a:pt x="1660" y="1712"/>
                    <a:pt x="1663" y="1711"/>
                  </a:cubicBezTo>
                  <a:cubicBezTo>
                    <a:pt x="1665" y="1710"/>
                    <a:pt x="1666" y="1710"/>
                    <a:pt x="1668" y="1710"/>
                  </a:cubicBezTo>
                  <a:cubicBezTo>
                    <a:pt x="1669" y="1710"/>
                    <a:pt x="1670" y="1710"/>
                    <a:pt x="1671" y="1710"/>
                  </a:cubicBezTo>
                  <a:cubicBezTo>
                    <a:pt x="1675" y="1710"/>
                    <a:pt x="1678" y="1708"/>
                    <a:pt x="1678" y="1707"/>
                  </a:cubicBezTo>
                  <a:cubicBezTo>
                    <a:pt x="1677" y="1705"/>
                    <a:pt x="1677" y="1704"/>
                    <a:pt x="1672" y="1702"/>
                  </a:cubicBezTo>
                  <a:cubicBezTo>
                    <a:pt x="1668" y="1699"/>
                    <a:pt x="1672" y="1702"/>
                    <a:pt x="1679" y="1697"/>
                  </a:cubicBezTo>
                  <a:cubicBezTo>
                    <a:pt x="1680" y="1697"/>
                    <a:pt x="1681" y="1696"/>
                    <a:pt x="1682" y="1696"/>
                  </a:cubicBezTo>
                  <a:cubicBezTo>
                    <a:pt x="1684" y="1696"/>
                    <a:pt x="1686" y="1697"/>
                    <a:pt x="1692" y="1698"/>
                  </a:cubicBezTo>
                  <a:cubicBezTo>
                    <a:pt x="1694" y="1698"/>
                    <a:pt x="1695" y="1699"/>
                    <a:pt x="1696" y="1699"/>
                  </a:cubicBezTo>
                  <a:cubicBezTo>
                    <a:pt x="1699" y="1699"/>
                    <a:pt x="1696" y="1696"/>
                    <a:pt x="1697" y="1694"/>
                  </a:cubicBezTo>
                  <a:cubicBezTo>
                    <a:pt x="1697" y="1693"/>
                    <a:pt x="1697" y="1693"/>
                    <a:pt x="1698" y="1693"/>
                  </a:cubicBezTo>
                  <a:cubicBezTo>
                    <a:pt x="1700" y="1693"/>
                    <a:pt x="1702" y="1694"/>
                    <a:pt x="1708" y="1697"/>
                  </a:cubicBezTo>
                  <a:cubicBezTo>
                    <a:pt x="1709" y="1698"/>
                    <a:pt x="1711" y="1699"/>
                    <a:pt x="1712" y="1699"/>
                  </a:cubicBezTo>
                  <a:cubicBezTo>
                    <a:pt x="1715" y="1699"/>
                    <a:pt x="1712" y="1692"/>
                    <a:pt x="1720" y="1688"/>
                  </a:cubicBezTo>
                  <a:cubicBezTo>
                    <a:pt x="1722" y="1687"/>
                    <a:pt x="1723" y="1682"/>
                    <a:pt x="1720" y="1679"/>
                  </a:cubicBezTo>
                  <a:cubicBezTo>
                    <a:pt x="1718" y="1676"/>
                    <a:pt x="1720" y="1673"/>
                    <a:pt x="1720" y="1671"/>
                  </a:cubicBezTo>
                  <a:cubicBezTo>
                    <a:pt x="1720" y="1669"/>
                    <a:pt x="1723" y="1666"/>
                    <a:pt x="1724" y="1660"/>
                  </a:cubicBezTo>
                  <a:cubicBezTo>
                    <a:pt x="1726" y="1655"/>
                    <a:pt x="1726" y="1656"/>
                    <a:pt x="1727" y="1653"/>
                  </a:cubicBezTo>
                  <a:cubicBezTo>
                    <a:pt x="1728" y="1650"/>
                    <a:pt x="1731" y="1647"/>
                    <a:pt x="1734" y="1643"/>
                  </a:cubicBezTo>
                  <a:cubicBezTo>
                    <a:pt x="1738" y="1638"/>
                    <a:pt x="1736" y="1640"/>
                    <a:pt x="1744" y="1636"/>
                  </a:cubicBezTo>
                  <a:cubicBezTo>
                    <a:pt x="1752" y="1633"/>
                    <a:pt x="1745" y="1633"/>
                    <a:pt x="1747" y="1626"/>
                  </a:cubicBezTo>
                  <a:cubicBezTo>
                    <a:pt x="1748" y="1620"/>
                    <a:pt x="1746" y="1624"/>
                    <a:pt x="1751" y="1616"/>
                  </a:cubicBezTo>
                  <a:cubicBezTo>
                    <a:pt x="1752" y="1613"/>
                    <a:pt x="1753" y="1614"/>
                    <a:pt x="1752" y="1608"/>
                  </a:cubicBezTo>
                  <a:cubicBezTo>
                    <a:pt x="1748" y="1607"/>
                    <a:pt x="1752" y="1608"/>
                    <a:pt x="1751" y="1602"/>
                  </a:cubicBezTo>
                  <a:cubicBezTo>
                    <a:pt x="1750" y="1596"/>
                    <a:pt x="1750" y="1598"/>
                    <a:pt x="1750" y="1595"/>
                  </a:cubicBezTo>
                  <a:cubicBezTo>
                    <a:pt x="1750" y="1591"/>
                    <a:pt x="1752" y="1591"/>
                    <a:pt x="1756" y="1584"/>
                  </a:cubicBezTo>
                  <a:cubicBezTo>
                    <a:pt x="1759" y="1577"/>
                    <a:pt x="1755" y="1580"/>
                    <a:pt x="1754" y="1575"/>
                  </a:cubicBezTo>
                  <a:cubicBezTo>
                    <a:pt x="1753" y="1569"/>
                    <a:pt x="1754" y="1567"/>
                    <a:pt x="1754" y="1567"/>
                  </a:cubicBezTo>
                  <a:cubicBezTo>
                    <a:pt x="1754" y="1567"/>
                    <a:pt x="1754" y="1560"/>
                    <a:pt x="1754" y="1555"/>
                  </a:cubicBezTo>
                  <a:cubicBezTo>
                    <a:pt x="1754" y="1551"/>
                    <a:pt x="1755" y="1550"/>
                    <a:pt x="1755" y="1547"/>
                  </a:cubicBezTo>
                  <a:cubicBezTo>
                    <a:pt x="1754" y="1544"/>
                    <a:pt x="1755" y="1547"/>
                    <a:pt x="1750" y="1542"/>
                  </a:cubicBezTo>
                  <a:cubicBezTo>
                    <a:pt x="1750" y="1542"/>
                    <a:pt x="1752" y="1539"/>
                    <a:pt x="1756" y="1536"/>
                  </a:cubicBezTo>
                  <a:cubicBezTo>
                    <a:pt x="1759" y="1533"/>
                    <a:pt x="1761" y="1532"/>
                    <a:pt x="1761" y="1525"/>
                  </a:cubicBezTo>
                  <a:cubicBezTo>
                    <a:pt x="1761" y="1522"/>
                    <a:pt x="1760" y="1521"/>
                    <a:pt x="1760" y="1521"/>
                  </a:cubicBezTo>
                  <a:cubicBezTo>
                    <a:pt x="1761" y="1521"/>
                    <a:pt x="1762" y="1522"/>
                    <a:pt x="1765" y="1523"/>
                  </a:cubicBezTo>
                  <a:cubicBezTo>
                    <a:pt x="1767" y="1523"/>
                    <a:pt x="1767" y="1530"/>
                    <a:pt x="1767" y="1530"/>
                  </a:cubicBezTo>
                  <a:cubicBezTo>
                    <a:pt x="1767" y="1530"/>
                    <a:pt x="1769" y="1526"/>
                    <a:pt x="1771" y="1524"/>
                  </a:cubicBezTo>
                  <a:cubicBezTo>
                    <a:pt x="1773" y="1522"/>
                    <a:pt x="1773" y="1519"/>
                    <a:pt x="1776" y="1516"/>
                  </a:cubicBezTo>
                  <a:cubicBezTo>
                    <a:pt x="1778" y="1513"/>
                    <a:pt x="1776" y="1512"/>
                    <a:pt x="1782" y="1497"/>
                  </a:cubicBezTo>
                  <a:moveTo>
                    <a:pt x="1212" y="1290"/>
                  </a:moveTo>
                  <a:cubicBezTo>
                    <a:pt x="1210" y="1295"/>
                    <a:pt x="1210" y="1295"/>
                    <a:pt x="1210" y="1295"/>
                  </a:cubicBezTo>
                  <a:cubicBezTo>
                    <a:pt x="1206" y="1300"/>
                    <a:pt x="1206" y="1300"/>
                    <a:pt x="1206" y="1300"/>
                  </a:cubicBezTo>
                  <a:cubicBezTo>
                    <a:pt x="1199" y="1304"/>
                    <a:pt x="1199" y="1304"/>
                    <a:pt x="1199" y="1304"/>
                  </a:cubicBezTo>
                  <a:cubicBezTo>
                    <a:pt x="1199" y="1304"/>
                    <a:pt x="1195" y="1307"/>
                    <a:pt x="1197" y="1312"/>
                  </a:cubicBezTo>
                  <a:cubicBezTo>
                    <a:pt x="1199" y="1317"/>
                    <a:pt x="1199" y="1314"/>
                    <a:pt x="1198" y="1317"/>
                  </a:cubicBezTo>
                  <a:cubicBezTo>
                    <a:pt x="1198" y="1320"/>
                    <a:pt x="1197" y="1319"/>
                    <a:pt x="1193" y="1323"/>
                  </a:cubicBezTo>
                  <a:cubicBezTo>
                    <a:pt x="1193" y="1323"/>
                    <a:pt x="1193" y="1328"/>
                    <a:pt x="1192" y="1330"/>
                  </a:cubicBezTo>
                  <a:cubicBezTo>
                    <a:pt x="1192" y="1332"/>
                    <a:pt x="1190" y="1333"/>
                    <a:pt x="1190" y="1335"/>
                  </a:cubicBezTo>
                  <a:cubicBezTo>
                    <a:pt x="1190" y="1337"/>
                    <a:pt x="1188" y="1339"/>
                    <a:pt x="1188" y="1339"/>
                  </a:cubicBezTo>
                  <a:cubicBezTo>
                    <a:pt x="1188" y="1339"/>
                    <a:pt x="1185" y="1344"/>
                    <a:pt x="1185" y="1348"/>
                  </a:cubicBezTo>
                  <a:cubicBezTo>
                    <a:pt x="1186" y="1351"/>
                    <a:pt x="1188" y="1352"/>
                    <a:pt x="1187" y="1357"/>
                  </a:cubicBezTo>
                  <a:cubicBezTo>
                    <a:pt x="1187" y="1357"/>
                    <a:pt x="1183" y="1364"/>
                    <a:pt x="1183" y="1366"/>
                  </a:cubicBezTo>
                  <a:cubicBezTo>
                    <a:pt x="1184" y="1367"/>
                    <a:pt x="1186" y="1367"/>
                    <a:pt x="1192" y="1368"/>
                  </a:cubicBezTo>
                  <a:cubicBezTo>
                    <a:pt x="1192" y="1368"/>
                    <a:pt x="1192" y="1368"/>
                    <a:pt x="1192" y="1368"/>
                  </a:cubicBezTo>
                  <a:cubicBezTo>
                    <a:pt x="1193" y="1368"/>
                    <a:pt x="1197" y="1366"/>
                    <a:pt x="1202" y="1366"/>
                  </a:cubicBezTo>
                  <a:cubicBezTo>
                    <a:pt x="1203" y="1365"/>
                    <a:pt x="1198" y="1364"/>
                    <a:pt x="1206" y="1363"/>
                  </a:cubicBezTo>
                  <a:cubicBezTo>
                    <a:pt x="1206" y="1360"/>
                    <a:pt x="1206" y="1360"/>
                    <a:pt x="1206" y="1360"/>
                  </a:cubicBezTo>
                  <a:cubicBezTo>
                    <a:pt x="1206" y="1360"/>
                    <a:pt x="1206" y="1362"/>
                    <a:pt x="1206" y="1363"/>
                  </a:cubicBezTo>
                  <a:cubicBezTo>
                    <a:pt x="1206" y="1370"/>
                    <a:pt x="1206" y="1370"/>
                    <a:pt x="1206" y="1370"/>
                  </a:cubicBezTo>
                  <a:cubicBezTo>
                    <a:pt x="1206" y="1370"/>
                    <a:pt x="1200" y="1373"/>
                    <a:pt x="1198" y="1374"/>
                  </a:cubicBezTo>
                  <a:cubicBezTo>
                    <a:pt x="1196" y="1376"/>
                    <a:pt x="1193" y="1378"/>
                    <a:pt x="1189" y="1382"/>
                  </a:cubicBezTo>
                  <a:cubicBezTo>
                    <a:pt x="1189" y="1382"/>
                    <a:pt x="1185" y="1383"/>
                    <a:pt x="1183" y="1388"/>
                  </a:cubicBezTo>
                  <a:cubicBezTo>
                    <a:pt x="1181" y="1392"/>
                    <a:pt x="1181" y="1394"/>
                    <a:pt x="1178" y="1399"/>
                  </a:cubicBezTo>
                  <a:cubicBezTo>
                    <a:pt x="1178" y="1399"/>
                    <a:pt x="1178" y="1402"/>
                    <a:pt x="1181" y="1408"/>
                  </a:cubicBezTo>
                  <a:cubicBezTo>
                    <a:pt x="1185" y="1414"/>
                    <a:pt x="1185" y="1411"/>
                    <a:pt x="1180" y="1414"/>
                  </a:cubicBezTo>
                  <a:cubicBezTo>
                    <a:pt x="1179" y="1415"/>
                    <a:pt x="1181" y="1419"/>
                    <a:pt x="1181" y="1419"/>
                  </a:cubicBezTo>
                  <a:cubicBezTo>
                    <a:pt x="1181" y="1419"/>
                    <a:pt x="1184" y="1421"/>
                    <a:pt x="1187" y="1421"/>
                  </a:cubicBezTo>
                  <a:cubicBezTo>
                    <a:pt x="1190" y="1421"/>
                    <a:pt x="1189" y="1426"/>
                    <a:pt x="1193" y="1429"/>
                  </a:cubicBezTo>
                  <a:cubicBezTo>
                    <a:pt x="1197" y="1432"/>
                    <a:pt x="1194" y="1434"/>
                    <a:pt x="1196" y="1438"/>
                  </a:cubicBezTo>
                  <a:cubicBezTo>
                    <a:pt x="1198" y="1442"/>
                    <a:pt x="1198" y="1440"/>
                    <a:pt x="1206" y="1445"/>
                  </a:cubicBezTo>
                  <a:cubicBezTo>
                    <a:pt x="1209" y="1447"/>
                    <a:pt x="1211" y="1448"/>
                    <a:pt x="1212" y="1448"/>
                  </a:cubicBezTo>
                  <a:cubicBezTo>
                    <a:pt x="1212" y="1290"/>
                    <a:pt x="1212" y="1290"/>
                    <a:pt x="1212" y="1290"/>
                  </a:cubicBezTo>
                  <a:moveTo>
                    <a:pt x="1212" y="1280"/>
                  </a:moveTo>
                  <a:cubicBezTo>
                    <a:pt x="1211" y="1280"/>
                    <a:pt x="1211" y="1280"/>
                    <a:pt x="1211" y="1280"/>
                  </a:cubicBezTo>
                  <a:cubicBezTo>
                    <a:pt x="1211" y="1280"/>
                    <a:pt x="1211" y="1280"/>
                    <a:pt x="1212" y="1281"/>
                  </a:cubicBezTo>
                  <a:cubicBezTo>
                    <a:pt x="1212" y="1280"/>
                    <a:pt x="1212" y="1280"/>
                    <a:pt x="1212" y="1280"/>
                  </a:cubicBezTo>
                  <a:moveTo>
                    <a:pt x="1121" y="826"/>
                  </a:moveTo>
                  <a:cubicBezTo>
                    <a:pt x="1120" y="825"/>
                    <a:pt x="1120" y="825"/>
                    <a:pt x="1120" y="825"/>
                  </a:cubicBezTo>
                  <a:cubicBezTo>
                    <a:pt x="1120" y="825"/>
                    <a:pt x="1121" y="826"/>
                    <a:pt x="1121" y="826"/>
                  </a:cubicBezTo>
                  <a:moveTo>
                    <a:pt x="1212" y="712"/>
                  </a:moveTo>
                  <a:cubicBezTo>
                    <a:pt x="629" y="712"/>
                    <a:pt x="629" y="712"/>
                    <a:pt x="629" y="712"/>
                  </a:cubicBezTo>
                  <a:cubicBezTo>
                    <a:pt x="630" y="714"/>
                    <a:pt x="631" y="715"/>
                    <a:pt x="633" y="719"/>
                  </a:cubicBezTo>
                  <a:cubicBezTo>
                    <a:pt x="637" y="727"/>
                    <a:pt x="634" y="722"/>
                    <a:pt x="636" y="725"/>
                  </a:cubicBezTo>
                  <a:cubicBezTo>
                    <a:pt x="639" y="728"/>
                    <a:pt x="639" y="728"/>
                    <a:pt x="639" y="728"/>
                  </a:cubicBezTo>
                  <a:cubicBezTo>
                    <a:pt x="642" y="734"/>
                    <a:pt x="642" y="734"/>
                    <a:pt x="642" y="734"/>
                  </a:cubicBezTo>
                  <a:cubicBezTo>
                    <a:pt x="642" y="734"/>
                    <a:pt x="648" y="739"/>
                    <a:pt x="648" y="742"/>
                  </a:cubicBezTo>
                  <a:cubicBezTo>
                    <a:pt x="648" y="742"/>
                    <a:pt x="653" y="750"/>
                    <a:pt x="654" y="750"/>
                  </a:cubicBezTo>
                  <a:cubicBezTo>
                    <a:pt x="654" y="750"/>
                    <a:pt x="654" y="750"/>
                    <a:pt x="654" y="750"/>
                  </a:cubicBezTo>
                  <a:cubicBezTo>
                    <a:pt x="655" y="750"/>
                    <a:pt x="655" y="750"/>
                    <a:pt x="655" y="750"/>
                  </a:cubicBezTo>
                  <a:cubicBezTo>
                    <a:pt x="656" y="750"/>
                    <a:pt x="658" y="753"/>
                    <a:pt x="660" y="753"/>
                  </a:cubicBezTo>
                  <a:cubicBezTo>
                    <a:pt x="662" y="753"/>
                    <a:pt x="673" y="758"/>
                    <a:pt x="673" y="758"/>
                  </a:cubicBezTo>
                  <a:cubicBezTo>
                    <a:pt x="673" y="758"/>
                    <a:pt x="677" y="762"/>
                    <a:pt x="679" y="765"/>
                  </a:cubicBezTo>
                  <a:cubicBezTo>
                    <a:pt x="682" y="768"/>
                    <a:pt x="684" y="768"/>
                    <a:pt x="689" y="771"/>
                  </a:cubicBezTo>
                  <a:cubicBezTo>
                    <a:pt x="693" y="774"/>
                    <a:pt x="691" y="774"/>
                    <a:pt x="693" y="780"/>
                  </a:cubicBezTo>
                  <a:cubicBezTo>
                    <a:pt x="695" y="785"/>
                    <a:pt x="695" y="783"/>
                    <a:pt x="698" y="787"/>
                  </a:cubicBezTo>
                  <a:cubicBezTo>
                    <a:pt x="702" y="792"/>
                    <a:pt x="702" y="791"/>
                    <a:pt x="704" y="798"/>
                  </a:cubicBezTo>
                  <a:cubicBezTo>
                    <a:pt x="705" y="805"/>
                    <a:pt x="704" y="801"/>
                    <a:pt x="704" y="805"/>
                  </a:cubicBezTo>
                  <a:cubicBezTo>
                    <a:pt x="705" y="809"/>
                    <a:pt x="706" y="811"/>
                    <a:pt x="707" y="816"/>
                  </a:cubicBezTo>
                  <a:cubicBezTo>
                    <a:pt x="708" y="821"/>
                    <a:pt x="709" y="817"/>
                    <a:pt x="720" y="824"/>
                  </a:cubicBezTo>
                  <a:cubicBezTo>
                    <a:pt x="724" y="826"/>
                    <a:pt x="724" y="827"/>
                    <a:pt x="728" y="829"/>
                  </a:cubicBezTo>
                  <a:cubicBezTo>
                    <a:pt x="731" y="830"/>
                    <a:pt x="730" y="832"/>
                    <a:pt x="730" y="832"/>
                  </a:cubicBezTo>
                  <a:cubicBezTo>
                    <a:pt x="730" y="832"/>
                    <a:pt x="731" y="836"/>
                    <a:pt x="731" y="838"/>
                  </a:cubicBezTo>
                  <a:cubicBezTo>
                    <a:pt x="732" y="840"/>
                    <a:pt x="732" y="842"/>
                    <a:pt x="733" y="847"/>
                  </a:cubicBezTo>
                  <a:cubicBezTo>
                    <a:pt x="735" y="852"/>
                    <a:pt x="733" y="850"/>
                    <a:pt x="734" y="854"/>
                  </a:cubicBezTo>
                  <a:cubicBezTo>
                    <a:pt x="735" y="858"/>
                    <a:pt x="733" y="856"/>
                    <a:pt x="728" y="862"/>
                  </a:cubicBezTo>
                  <a:cubicBezTo>
                    <a:pt x="727" y="862"/>
                    <a:pt x="726" y="862"/>
                    <a:pt x="725" y="862"/>
                  </a:cubicBezTo>
                  <a:cubicBezTo>
                    <a:pt x="725" y="862"/>
                    <a:pt x="725" y="862"/>
                    <a:pt x="725" y="862"/>
                  </a:cubicBezTo>
                  <a:cubicBezTo>
                    <a:pt x="725" y="862"/>
                    <a:pt x="725" y="862"/>
                    <a:pt x="725" y="862"/>
                  </a:cubicBezTo>
                  <a:cubicBezTo>
                    <a:pt x="724" y="862"/>
                    <a:pt x="723" y="862"/>
                    <a:pt x="721" y="863"/>
                  </a:cubicBezTo>
                  <a:cubicBezTo>
                    <a:pt x="719" y="863"/>
                    <a:pt x="725" y="866"/>
                    <a:pt x="741" y="878"/>
                  </a:cubicBezTo>
                  <a:cubicBezTo>
                    <a:pt x="747" y="882"/>
                    <a:pt x="749" y="884"/>
                    <a:pt x="749" y="884"/>
                  </a:cubicBezTo>
                  <a:cubicBezTo>
                    <a:pt x="749" y="884"/>
                    <a:pt x="749" y="883"/>
                    <a:pt x="748" y="883"/>
                  </a:cubicBezTo>
                  <a:cubicBezTo>
                    <a:pt x="748" y="882"/>
                    <a:pt x="747" y="882"/>
                    <a:pt x="747" y="882"/>
                  </a:cubicBezTo>
                  <a:cubicBezTo>
                    <a:pt x="747" y="882"/>
                    <a:pt x="748" y="882"/>
                    <a:pt x="748" y="882"/>
                  </a:cubicBezTo>
                  <a:cubicBezTo>
                    <a:pt x="752" y="885"/>
                    <a:pt x="750" y="885"/>
                    <a:pt x="759" y="892"/>
                  </a:cubicBezTo>
                  <a:cubicBezTo>
                    <a:pt x="767" y="899"/>
                    <a:pt x="759" y="896"/>
                    <a:pt x="760" y="898"/>
                  </a:cubicBezTo>
                  <a:cubicBezTo>
                    <a:pt x="760" y="901"/>
                    <a:pt x="760" y="904"/>
                    <a:pt x="760" y="910"/>
                  </a:cubicBezTo>
                  <a:cubicBezTo>
                    <a:pt x="761" y="915"/>
                    <a:pt x="761" y="912"/>
                    <a:pt x="763" y="915"/>
                  </a:cubicBezTo>
                  <a:cubicBezTo>
                    <a:pt x="766" y="919"/>
                    <a:pt x="763" y="915"/>
                    <a:pt x="768" y="921"/>
                  </a:cubicBezTo>
                  <a:cubicBezTo>
                    <a:pt x="768" y="921"/>
                    <a:pt x="770" y="925"/>
                    <a:pt x="773" y="928"/>
                  </a:cubicBezTo>
                  <a:cubicBezTo>
                    <a:pt x="776" y="930"/>
                    <a:pt x="777" y="930"/>
                    <a:pt x="780" y="932"/>
                  </a:cubicBezTo>
                  <a:cubicBezTo>
                    <a:pt x="782" y="933"/>
                    <a:pt x="782" y="933"/>
                    <a:pt x="782" y="933"/>
                  </a:cubicBezTo>
                  <a:cubicBezTo>
                    <a:pt x="782" y="933"/>
                    <a:pt x="782" y="933"/>
                    <a:pt x="782" y="933"/>
                  </a:cubicBezTo>
                  <a:cubicBezTo>
                    <a:pt x="781" y="933"/>
                    <a:pt x="781" y="933"/>
                    <a:pt x="783" y="934"/>
                  </a:cubicBezTo>
                  <a:cubicBezTo>
                    <a:pt x="785" y="936"/>
                    <a:pt x="786" y="938"/>
                    <a:pt x="786" y="940"/>
                  </a:cubicBezTo>
                  <a:cubicBezTo>
                    <a:pt x="786" y="942"/>
                    <a:pt x="787" y="945"/>
                    <a:pt x="790" y="946"/>
                  </a:cubicBezTo>
                  <a:cubicBezTo>
                    <a:pt x="790" y="946"/>
                    <a:pt x="791" y="946"/>
                    <a:pt x="791" y="946"/>
                  </a:cubicBezTo>
                  <a:cubicBezTo>
                    <a:pt x="793" y="946"/>
                    <a:pt x="790" y="943"/>
                    <a:pt x="793" y="942"/>
                  </a:cubicBezTo>
                  <a:cubicBezTo>
                    <a:pt x="796" y="941"/>
                    <a:pt x="793" y="940"/>
                    <a:pt x="790" y="933"/>
                  </a:cubicBezTo>
                  <a:cubicBezTo>
                    <a:pt x="789" y="932"/>
                    <a:pt x="788" y="930"/>
                    <a:pt x="787" y="927"/>
                  </a:cubicBezTo>
                  <a:cubicBezTo>
                    <a:pt x="786" y="924"/>
                    <a:pt x="784" y="925"/>
                    <a:pt x="780" y="923"/>
                  </a:cubicBezTo>
                  <a:cubicBezTo>
                    <a:pt x="777" y="921"/>
                    <a:pt x="779" y="921"/>
                    <a:pt x="777" y="919"/>
                  </a:cubicBezTo>
                  <a:cubicBezTo>
                    <a:pt x="776" y="918"/>
                    <a:pt x="777" y="915"/>
                    <a:pt x="778" y="912"/>
                  </a:cubicBezTo>
                  <a:cubicBezTo>
                    <a:pt x="779" y="909"/>
                    <a:pt x="778" y="908"/>
                    <a:pt x="776" y="904"/>
                  </a:cubicBezTo>
                  <a:cubicBezTo>
                    <a:pt x="775" y="900"/>
                    <a:pt x="773" y="901"/>
                    <a:pt x="771" y="898"/>
                  </a:cubicBezTo>
                  <a:cubicBezTo>
                    <a:pt x="769" y="895"/>
                    <a:pt x="770" y="895"/>
                    <a:pt x="770" y="891"/>
                  </a:cubicBezTo>
                  <a:cubicBezTo>
                    <a:pt x="770" y="888"/>
                    <a:pt x="767" y="886"/>
                    <a:pt x="767" y="886"/>
                  </a:cubicBezTo>
                  <a:cubicBezTo>
                    <a:pt x="767" y="886"/>
                    <a:pt x="766" y="881"/>
                    <a:pt x="760" y="878"/>
                  </a:cubicBezTo>
                  <a:cubicBezTo>
                    <a:pt x="759" y="877"/>
                    <a:pt x="759" y="875"/>
                    <a:pt x="760" y="874"/>
                  </a:cubicBezTo>
                  <a:cubicBezTo>
                    <a:pt x="760" y="873"/>
                    <a:pt x="759" y="869"/>
                    <a:pt x="758" y="867"/>
                  </a:cubicBezTo>
                  <a:cubicBezTo>
                    <a:pt x="757" y="865"/>
                    <a:pt x="756" y="865"/>
                    <a:pt x="752" y="863"/>
                  </a:cubicBezTo>
                  <a:cubicBezTo>
                    <a:pt x="749" y="860"/>
                    <a:pt x="751" y="859"/>
                    <a:pt x="750" y="856"/>
                  </a:cubicBezTo>
                  <a:cubicBezTo>
                    <a:pt x="749" y="854"/>
                    <a:pt x="750" y="853"/>
                    <a:pt x="750" y="850"/>
                  </a:cubicBezTo>
                  <a:cubicBezTo>
                    <a:pt x="750" y="847"/>
                    <a:pt x="747" y="846"/>
                    <a:pt x="745" y="845"/>
                  </a:cubicBezTo>
                  <a:cubicBezTo>
                    <a:pt x="743" y="844"/>
                    <a:pt x="742" y="843"/>
                    <a:pt x="743" y="837"/>
                  </a:cubicBezTo>
                  <a:cubicBezTo>
                    <a:pt x="743" y="837"/>
                    <a:pt x="741" y="834"/>
                    <a:pt x="739" y="830"/>
                  </a:cubicBezTo>
                  <a:cubicBezTo>
                    <a:pt x="738" y="829"/>
                    <a:pt x="737" y="828"/>
                    <a:pt x="737" y="828"/>
                  </a:cubicBezTo>
                  <a:cubicBezTo>
                    <a:pt x="737" y="828"/>
                    <a:pt x="737" y="828"/>
                    <a:pt x="737" y="828"/>
                  </a:cubicBezTo>
                  <a:cubicBezTo>
                    <a:pt x="737" y="828"/>
                    <a:pt x="736" y="829"/>
                    <a:pt x="736" y="829"/>
                  </a:cubicBezTo>
                  <a:cubicBezTo>
                    <a:pt x="736" y="829"/>
                    <a:pt x="736" y="828"/>
                    <a:pt x="735" y="828"/>
                  </a:cubicBezTo>
                  <a:cubicBezTo>
                    <a:pt x="732" y="825"/>
                    <a:pt x="732" y="825"/>
                    <a:pt x="730" y="823"/>
                  </a:cubicBezTo>
                  <a:cubicBezTo>
                    <a:pt x="728" y="821"/>
                    <a:pt x="728" y="819"/>
                    <a:pt x="727" y="816"/>
                  </a:cubicBezTo>
                  <a:cubicBezTo>
                    <a:pt x="726" y="813"/>
                    <a:pt x="724" y="810"/>
                    <a:pt x="721" y="806"/>
                  </a:cubicBezTo>
                  <a:cubicBezTo>
                    <a:pt x="718" y="802"/>
                    <a:pt x="721" y="803"/>
                    <a:pt x="721" y="800"/>
                  </a:cubicBezTo>
                  <a:cubicBezTo>
                    <a:pt x="721" y="797"/>
                    <a:pt x="722" y="797"/>
                    <a:pt x="728" y="795"/>
                  </a:cubicBezTo>
                  <a:cubicBezTo>
                    <a:pt x="736" y="801"/>
                    <a:pt x="736" y="801"/>
                    <a:pt x="736" y="801"/>
                  </a:cubicBezTo>
                  <a:cubicBezTo>
                    <a:pt x="736" y="801"/>
                    <a:pt x="737" y="798"/>
                    <a:pt x="738" y="795"/>
                  </a:cubicBezTo>
                  <a:cubicBezTo>
                    <a:pt x="738" y="794"/>
                    <a:pt x="738" y="794"/>
                    <a:pt x="738" y="794"/>
                  </a:cubicBezTo>
                  <a:cubicBezTo>
                    <a:pt x="739" y="794"/>
                    <a:pt x="740" y="796"/>
                    <a:pt x="744" y="797"/>
                  </a:cubicBezTo>
                  <a:cubicBezTo>
                    <a:pt x="746" y="797"/>
                    <a:pt x="746" y="801"/>
                    <a:pt x="747" y="805"/>
                  </a:cubicBezTo>
                  <a:cubicBezTo>
                    <a:pt x="748" y="810"/>
                    <a:pt x="749" y="813"/>
                    <a:pt x="751" y="814"/>
                  </a:cubicBezTo>
                  <a:cubicBezTo>
                    <a:pt x="752" y="815"/>
                    <a:pt x="751" y="818"/>
                    <a:pt x="751" y="821"/>
                  </a:cubicBezTo>
                  <a:cubicBezTo>
                    <a:pt x="751" y="824"/>
                    <a:pt x="754" y="826"/>
                    <a:pt x="756" y="829"/>
                  </a:cubicBezTo>
                  <a:cubicBezTo>
                    <a:pt x="758" y="831"/>
                    <a:pt x="760" y="833"/>
                    <a:pt x="762" y="835"/>
                  </a:cubicBezTo>
                  <a:cubicBezTo>
                    <a:pt x="764" y="837"/>
                    <a:pt x="760" y="841"/>
                    <a:pt x="762" y="843"/>
                  </a:cubicBezTo>
                  <a:cubicBezTo>
                    <a:pt x="765" y="845"/>
                    <a:pt x="766" y="845"/>
                    <a:pt x="770" y="847"/>
                  </a:cubicBezTo>
                  <a:cubicBezTo>
                    <a:pt x="774" y="849"/>
                    <a:pt x="770" y="849"/>
                    <a:pt x="770" y="852"/>
                  </a:cubicBezTo>
                  <a:cubicBezTo>
                    <a:pt x="771" y="855"/>
                    <a:pt x="771" y="856"/>
                    <a:pt x="781" y="860"/>
                  </a:cubicBezTo>
                  <a:cubicBezTo>
                    <a:pt x="781" y="860"/>
                    <a:pt x="781" y="864"/>
                    <a:pt x="784" y="866"/>
                  </a:cubicBezTo>
                  <a:cubicBezTo>
                    <a:pt x="787" y="869"/>
                    <a:pt x="786" y="870"/>
                    <a:pt x="792" y="877"/>
                  </a:cubicBezTo>
                  <a:cubicBezTo>
                    <a:pt x="794" y="879"/>
                    <a:pt x="793" y="879"/>
                    <a:pt x="802" y="882"/>
                  </a:cubicBezTo>
                  <a:cubicBezTo>
                    <a:pt x="810" y="886"/>
                    <a:pt x="802" y="884"/>
                    <a:pt x="800" y="888"/>
                  </a:cubicBezTo>
                  <a:cubicBezTo>
                    <a:pt x="800" y="888"/>
                    <a:pt x="796" y="892"/>
                    <a:pt x="799" y="897"/>
                  </a:cubicBezTo>
                  <a:cubicBezTo>
                    <a:pt x="801" y="899"/>
                    <a:pt x="802" y="899"/>
                    <a:pt x="807" y="901"/>
                  </a:cubicBezTo>
                  <a:cubicBezTo>
                    <a:pt x="811" y="902"/>
                    <a:pt x="812" y="904"/>
                    <a:pt x="815" y="908"/>
                  </a:cubicBezTo>
                  <a:cubicBezTo>
                    <a:pt x="819" y="913"/>
                    <a:pt x="815" y="910"/>
                    <a:pt x="817" y="912"/>
                  </a:cubicBezTo>
                  <a:cubicBezTo>
                    <a:pt x="820" y="915"/>
                    <a:pt x="820" y="915"/>
                    <a:pt x="823" y="918"/>
                  </a:cubicBezTo>
                  <a:cubicBezTo>
                    <a:pt x="826" y="922"/>
                    <a:pt x="826" y="923"/>
                    <a:pt x="830" y="926"/>
                  </a:cubicBezTo>
                  <a:cubicBezTo>
                    <a:pt x="834" y="929"/>
                    <a:pt x="833" y="929"/>
                    <a:pt x="834" y="932"/>
                  </a:cubicBezTo>
                  <a:cubicBezTo>
                    <a:pt x="835" y="935"/>
                    <a:pt x="835" y="935"/>
                    <a:pt x="836" y="938"/>
                  </a:cubicBezTo>
                  <a:cubicBezTo>
                    <a:pt x="837" y="941"/>
                    <a:pt x="838" y="941"/>
                    <a:pt x="839" y="943"/>
                  </a:cubicBezTo>
                  <a:cubicBezTo>
                    <a:pt x="841" y="945"/>
                    <a:pt x="841" y="947"/>
                    <a:pt x="843" y="950"/>
                  </a:cubicBezTo>
                  <a:cubicBezTo>
                    <a:pt x="846" y="953"/>
                    <a:pt x="848" y="953"/>
                    <a:pt x="849" y="955"/>
                  </a:cubicBezTo>
                  <a:cubicBezTo>
                    <a:pt x="849" y="957"/>
                    <a:pt x="850" y="960"/>
                    <a:pt x="850" y="962"/>
                  </a:cubicBezTo>
                  <a:cubicBezTo>
                    <a:pt x="851" y="965"/>
                    <a:pt x="854" y="967"/>
                    <a:pt x="854" y="967"/>
                  </a:cubicBezTo>
                  <a:cubicBezTo>
                    <a:pt x="854" y="967"/>
                    <a:pt x="856" y="973"/>
                    <a:pt x="855" y="977"/>
                  </a:cubicBezTo>
                  <a:cubicBezTo>
                    <a:pt x="855" y="977"/>
                    <a:pt x="852" y="982"/>
                    <a:pt x="852" y="983"/>
                  </a:cubicBezTo>
                  <a:cubicBezTo>
                    <a:pt x="851" y="985"/>
                    <a:pt x="851" y="986"/>
                    <a:pt x="851" y="986"/>
                  </a:cubicBezTo>
                  <a:cubicBezTo>
                    <a:pt x="851" y="986"/>
                    <a:pt x="849" y="992"/>
                    <a:pt x="851" y="995"/>
                  </a:cubicBezTo>
                  <a:cubicBezTo>
                    <a:pt x="853" y="999"/>
                    <a:pt x="852" y="998"/>
                    <a:pt x="855" y="1000"/>
                  </a:cubicBezTo>
                  <a:cubicBezTo>
                    <a:pt x="858" y="1002"/>
                    <a:pt x="855" y="1004"/>
                    <a:pt x="858" y="1008"/>
                  </a:cubicBezTo>
                  <a:cubicBezTo>
                    <a:pt x="860" y="1011"/>
                    <a:pt x="863" y="1010"/>
                    <a:pt x="866" y="1013"/>
                  </a:cubicBezTo>
                  <a:cubicBezTo>
                    <a:pt x="866" y="1013"/>
                    <a:pt x="868" y="1016"/>
                    <a:pt x="873" y="1019"/>
                  </a:cubicBezTo>
                  <a:cubicBezTo>
                    <a:pt x="878" y="1022"/>
                    <a:pt x="874" y="1020"/>
                    <a:pt x="880" y="1024"/>
                  </a:cubicBezTo>
                  <a:cubicBezTo>
                    <a:pt x="882" y="1026"/>
                    <a:pt x="880" y="1028"/>
                    <a:pt x="887" y="1032"/>
                  </a:cubicBezTo>
                  <a:cubicBezTo>
                    <a:pt x="888" y="1033"/>
                    <a:pt x="888" y="1033"/>
                    <a:pt x="889" y="1033"/>
                  </a:cubicBezTo>
                  <a:cubicBezTo>
                    <a:pt x="891" y="1033"/>
                    <a:pt x="892" y="1032"/>
                    <a:pt x="894" y="1032"/>
                  </a:cubicBezTo>
                  <a:cubicBezTo>
                    <a:pt x="894" y="1032"/>
                    <a:pt x="894" y="1032"/>
                    <a:pt x="894" y="1032"/>
                  </a:cubicBezTo>
                  <a:cubicBezTo>
                    <a:pt x="896" y="1032"/>
                    <a:pt x="898" y="1033"/>
                    <a:pt x="901" y="1037"/>
                  </a:cubicBezTo>
                  <a:cubicBezTo>
                    <a:pt x="903" y="1039"/>
                    <a:pt x="903" y="1040"/>
                    <a:pt x="906" y="1041"/>
                  </a:cubicBezTo>
                  <a:cubicBezTo>
                    <a:pt x="910" y="1043"/>
                    <a:pt x="911" y="1043"/>
                    <a:pt x="912" y="1043"/>
                  </a:cubicBezTo>
                  <a:cubicBezTo>
                    <a:pt x="914" y="1043"/>
                    <a:pt x="915" y="1044"/>
                    <a:pt x="926" y="1049"/>
                  </a:cubicBezTo>
                  <a:cubicBezTo>
                    <a:pt x="929" y="1051"/>
                    <a:pt x="928" y="1051"/>
                    <a:pt x="935" y="1052"/>
                  </a:cubicBezTo>
                  <a:cubicBezTo>
                    <a:pt x="938" y="1052"/>
                    <a:pt x="939" y="1052"/>
                    <a:pt x="946" y="1056"/>
                  </a:cubicBezTo>
                  <a:cubicBezTo>
                    <a:pt x="948" y="1057"/>
                    <a:pt x="949" y="1059"/>
                    <a:pt x="950" y="1060"/>
                  </a:cubicBezTo>
                  <a:cubicBezTo>
                    <a:pt x="951" y="1060"/>
                    <a:pt x="954" y="1061"/>
                    <a:pt x="957" y="1061"/>
                  </a:cubicBezTo>
                  <a:cubicBezTo>
                    <a:pt x="958" y="1061"/>
                    <a:pt x="959" y="1061"/>
                    <a:pt x="960" y="1061"/>
                  </a:cubicBezTo>
                  <a:cubicBezTo>
                    <a:pt x="960" y="1061"/>
                    <a:pt x="960" y="1061"/>
                    <a:pt x="960" y="1061"/>
                  </a:cubicBezTo>
                  <a:cubicBezTo>
                    <a:pt x="961" y="1061"/>
                    <a:pt x="961" y="1061"/>
                    <a:pt x="961" y="1061"/>
                  </a:cubicBezTo>
                  <a:cubicBezTo>
                    <a:pt x="962" y="1061"/>
                    <a:pt x="962" y="1061"/>
                    <a:pt x="963" y="1061"/>
                  </a:cubicBezTo>
                  <a:cubicBezTo>
                    <a:pt x="963" y="1061"/>
                    <a:pt x="965" y="1061"/>
                    <a:pt x="967" y="1060"/>
                  </a:cubicBezTo>
                  <a:cubicBezTo>
                    <a:pt x="970" y="1065"/>
                    <a:pt x="970" y="1065"/>
                    <a:pt x="970" y="1065"/>
                  </a:cubicBezTo>
                  <a:cubicBezTo>
                    <a:pt x="970" y="1065"/>
                    <a:pt x="970" y="1065"/>
                    <a:pt x="971" y="1065"/>
                  </a:cubicBezTo>
                  <a:cubicBezTo>
                    <a:pt x="973" y="1065"/>
                    <a:pt x="976" y="1065"/>
                    <a:pt x="979" y="1066"/>
                  </a:cubicBezTo>
                  <a:cubicBezTo>
                    <a:pt x="979" y="1066"/>
                    <a:pt x="983" y="1064"/>
                    <a:pt x="988" y="1062"/>
                  </a:cubicBezTo>
                  <a:cubicBezTo>
                    <a:pt x="990" y="1061"/>
                    <a:pt x="993" y="1060"/>
                    <a:pt x="998" y="1059"/>
                  </a:cubicBezTo>
                  <a:cubicBezTo>
                    <a:pt x="998" y="1059"/>
                    <a:pt x="999" y="1059"/>
                    <a:pt x="999" y="1059"/>
                  </a:cubicBezTo>
                  <a:cubicBezTo>
                    <a:pt x="1001" y="1059"/>
                    <a:pt x="1004" y="1060"/>
                    <a:pt x="1006" y="1060"/>
                  </a:cubicBezTo>
                  <a:cubicBezTo>
                    <a:pt x="1008" y="1060"/>
                    <a:pt x="1009" y="1063"/>
                    <a:pt x="1017" y="1067"/>
                  </a:cubicBezTo>
                  <a:cubicBezTo>
                    <a:pt x="1017" y="1067"/>
                    <a:pt x="1021" y="1068"/>
                    <a:pt x="1027" y="1073"/>
                  </a:cubicBezTo>
                  <a:cubicBezTo>
                    <a:pt x="1032" y="1077"/>
                    <a:pt x="1027" y="1073"/>
                    <a:pt x="1030" y="1077"/>
                  </a:cubicBezTo>
                  <a:cubicBezTo>
                    <a:pt x="1031" y="1079"/>
                    <a:pt x="1031" y="1080"/>
                    <a:pt x="1037" y="1083"/>
                  </a:cubicBezTo>
                  <a:cubicBezTo>
                    <a:pt x="1041" y="1084"/>
                    <a:pt x="1038" y="1084"/>
                    <a:pt x="1039" y="1088"/>
                  </a:cubicBezTo>
                  <a:cubicBezTo>
                    <a:pt x="1039" y="1088"/>
                    <a:pt x="1043" y="1089"/>
                    <a:pt x="1045" y="1090"/>
                  </a:cubicBezTo>
                  <a:cubicBezTo>
                    <a:pt x="1045" y="1090"/>
                    <a:pt x="1044" y="1093"/>
                    <a:pt x="1049" y="1095"/>
                  </a:cubicBezTo>
                  <a:cubicBezTo>
                    <a:pt x="1051" y="1097"/>
                    <a:pt x="1053" y="1096"/>
                    <a:pt x="1056" y="1097"/>
                  </a:cubicBezTo>
                  <a:cubicBezTo>
                    <a:pt x="1057" y="1098"/>
                    <a:pt x="1057" y="1098"/>
                    <a:pt x="1057" y="1098"/>
                  </a:cubicBezTo>
                  <a:cubicBezTo>
                    <a:pt x="1058" y="1098"/>
                    <a:pt x="1057" y="1097"/>
                    <a:pt x="1059" y="1097"/>
                  </a:cubicBezTo>
                  <a:cubicBezTo>
                    <a:pt x="1059" y="1097"/>
                    <a:pt x="1060" y="1099"/>
                    <a:pt x="1065" y="1100"/>
                  </a:cubicBezTo>
                  <a:cubicBezTo>
                    <a:pt x="1065" y="1100"/>
                    <a:pt x="1065" y="1102"/>
                    <a:pt x="1066" y="1104"/>
                  </a:cubicBezTo>
                  <a:cubicBezTo>
                    <a:pt x="1066" y="1104"/>
                    <a:pt x="1069" y="1105"/>
                    <a:pt x="1074" y="1105"/>
                  </a:cubicBezTo>
                  <a:cubicBezTo>
                    <a:pt x="1074" y="1105"/>
                    <a:pt x="1075" y="1105"/>
                    <a:pt x="1076" y="1105"/>
                  </a:cubicBezTo>
                  <a:cubicBezTo>
                    <a:pt x="1076" y="1105"/>
                    <a:pt x="1076" y="1105"/>
                    <a:pt x="1078" y="1105"/>
                  </a:cubicBezTo>
                  <a:cubicBezTo>
                    <a:pt x="1079" y="1105"/>
                    <a:pt x="1080" y="1105"/>
                    <a:pt x="1082" y="1105"/>
                  </a:cubicBezTo>
                  <a:cubicBezTo>
                    <a:pt x="1085" y="1105"/>
                    <a:pt x="1086" y="1106"/>
                    <a:pt x="1093" y="1108"/>
                  </a:cubicBezTo>
                  <a:cubicBezTo>
                    <a:pt x="1093" y="1108"/>
                    <a:pt x="1093" y="1108"/>
                    <a:pt x="1094" y="1108"/>
                  </a:cubicBezTo>
                  <a:cubicBezTo>
                    <a:pt x="1095" y="1108"/>
                    <a:pt x="1094" y="1106"/>
                    <a:pt x="1096" y="1104"/>
                  </a:cubicBezTo>
                  <a:cubicBezTo>
                    <a:pt x="1096" y="1104"/>
                    <a:pt x="1096" y="1104"/>
                    <a:pt x="1096" y="1104"/>
                  </a:cubicBezTo>
                  <a:cubicBezTo>
                    <a:pt x="1097" y="1104"/>
                    <a:pt x="1100" y="1105"/>
                    <a:pt x="1101" y="1107"/>
                  </a:cubicBezTo>
                  <a:cubicBezTo>
                    <a:pt x="1101" y="1107"/>
                    <a:pt x="1099" y="1110"/>
                    <a:pt x="1099" y="1114"/>
                  </a:cubicBezTo>
                  <a:cubicBezTo>
                    <a:pt x="1099" y="1114"/>
                    <a:pt x="1101" y="1117"/>
                    <a:pt x="1108" y="1122"/>
                  </a:cubicBezTo>
                  <a:cubicBezTo>
                    <a:pt x="1108" y="1122"/>
                    <a:pt x="1108" y="1124"/>
                    <a:pt x="1109" y="1127"/>
                  </a:cubicBezTo>
                  <a:cubicBezTo>
                    <a:pt x="1110" y="1130"/>
                    <a:pt x="1110" y="1129"/>
                    <a:pt x="1116" y="1135"/>
                  </a:cubicBezTo>
                  <a:cubicBezTo>
                    <a:pt x="1118" y="1136"/>
                    <a:pt x="1118" y="1139"/>
                    <a:pt x="1118" y="1139"/>
                  </a:cubicBezTo>
                  <a:cubicBezTo>
                    <a:pt x="1118" y="1139"/>
                    <a:pt x="1120" y="1143"/>
                    <a:pt x="1121" y="1144"/>
                  </a:cubicBezTo>
                  <a:cubicBezTo>
                    <a:pt x="1123" y="1146"/>
                    <a:pt x="1123" y="1150"/>
                    <a:pt x="1123" y="1150"/>
                  </a:cubicBezTo>
                  <a:cubicBezTo>
                    <a:pt x="1123" y="1150"/>
                    <a:pt x="1122" y="1152"/>
                    <a:pt x="1119" y="1155"/>
                  </a:cubicBezTo>
                  <a:cubicBezTo>
                    <a:pt x="1119" y="1155"/>
                    <a:pt x="1117" y="1160"/>
                    <a:pt x="1120" y="1160"/>
                  </a:cubicBezTo>
                  <a:cubicBezTo>
                    <a:pt x="1122" y="1160"/>
                    <a:pt x="1129" y="1167"/>
                    <a:pt x="1129" y="1167"/>
                  </a:cubicBezTo>
                  <a:cubicBezTo>
                    <a:pt x="1129" y="1167"/>
                    <a:pt x="1127" y="1161"/>
                    <a:pt x="1132" y="1160"/>
                  </a:cubicBezTo>
                  <a:cubicBezTo>
                    <a:pt x="1132" y="1160"/>
                    <a:pt x="1132" y="1160"/>
                    <a:pt x="1133" y="1160"/>
                  </a:cubicBezTo>
                  <a:cubicBezTo>
                    <a:pt x="1134" y="1160"/>
                    <a:pt x="1134" y="1163"/>
                    <a:pt x="1138" y="1168"/>
                  </a:cubicBezTo>
                  <a:cubicBezTo>
                    <a:pt x="1141" y="1170"/>
                    <a:pt x="1143" y="1170"/>
                    <a:pt x="1146" y="1171"/>
                  </a:cubicBezTo>
                  <a:cubicBezTo>
                    <a:pt x="1149" y="1173"/>
                    <a:pt x="1148" y="1173"/>
                    <a:pt x="1149" y="1177"/>
                  </a:cubicBezTo>
                  <a:cubicBezTo>
                    <a:pt x="1149" y="1177"/>
                    <a:pt x="1149" y="1181"/>
                    <a:pt x="1150" y="1183"/>
                  </a:cubicBezTo>
                  <a:cubicBezTo>
                    <a:pt x="1151" y="1186"/>
                    <a:pt x="1155" y="1187"/>
                    <a:pt x="1155" y="1187"/>
                  </a:cubicBezTo>
                  <a:cubicBezTo>
                    <a:pt x="1155" y="1187"/>
                    <a:pt x="1160" y="1187"/>
                    <a:pt x="1163" y="1187"/>
                  </a:cubicBezTo>
                  <a:cubicBezTo>
                    <a:pt x="1165" y="1187"/>
                    <a:pt x="1166" y="1187"/>
                    <a:pt x="1167" y="1187"/>
                  </a:cubicBezTo>
                  <a:cubicBezTo>
                    <a:pt x="1169" y="1188"/>
                    <a:pt x="1173" y="1189"/>
                    <a:pt x="1173" y="1189"/>
                  </a:cubicBezTo>
                  <a:cubicBezTo>
                    <a:pt x="1178" y="1195"/>
                    <a:pt x="1178" y="1195"/>
                    <a:pt x="1178" y="1195"/>
                  </a:cubicBezTo>
                  <a:cubicBezTo>
                    <a:pt x="1178" y="1195"/>
                    <a:pt x="1180" y="1193"/>
                    <a:pt x="1182" y="1193"/>
                  </a:cubicBezTo>
                  <a:cubicBezTo>
                    <a:pt x="1182" y="1193"/>
                    <a:pt x="1183" y="1194"/>
                    <a:pt x="1183" y="1194"/>
                  </a:cubicBezTo>
                  <a:cubicBezTo>
                    <a:pt x="1185" y="1195"/>
                    <a:pt x="1184" y="1196"/>
                    <a:pt x="1186" y="1198"/>
                  </a:cubicBezTo>
                  <a:cubicBezTo>
                    <a:pt x="1187" y="1198"/>
                    <a:pt x="1188" y="1198"/>
                    <a:pt x="1188" y="1198"/>
                  </a:cubicBezTo>
                  <a:cubicBezTo>
                    <a:pt x="1188" y="1198"/>
                    <a:pt x="1189" y="1198"/>
                    <a:pt x="1189" y="1198"/>
                  </a:cubicBezTo>
                  <a:cubicBezTo>
                    <a:pt x="1189" y="1198"/>
                    <a:pt x="1190" y="1198"/>
                    <a:pt x="1190" y="1198"/>
                  </a:cubicBezTo>
                  <a:cubicBezTo>
                    <a:pt x="1191" y="1198"/>
                    <a:pt x="1193" y="1198"/>
                    <a:pt x="1196" y="1199"/>
                  </a:cubicBezTo>
                  <a:cubicBezTo>
                    <a:pt x="1196" y="1199"/>
                    <a:pt x="1197" y="1199"/>
                    <a:pt x="1197" y="1199"/>
                  </a:cubicBezTo>
                  <a:cubicBezTo>
                    <a:pt x="1199" y="1199"/>
                    <a:pt x="1198" y="1197"/>
                    <a:pt x="1198" y="1196"/>
                  </a:cubicBezTo>
                  <a:cubicBezTo>
                    <a:pt x="1197" y="1194"/>
                    <a:pt x="1197" y="1191"/>
                    <a:pt x="1195" y="1190"/>
                  </a:cubicBezTo>
                  <a:cubicBezTo>
                    <a:pt x="1193" y="1190"/>
                    <a:pt x="1193" y="1186"/>
                    <a:pt x="1193" y="1186"/>
                  </a:cubicBezTo>
                  <a:cubicBezTo>
                    <a:pt x="1195" y="1182"/>
                    <a:pt x="1195" y="1182"/>
                    <a:pt x="1195" y="1182"/>
                  </a:cubicBezTo>
                  <a:cubicBezTo>
                    <a:pt x="1195" y="1182"/>
                    <a:pt x="1199" y="1178"/>
                    <a:pt x="1202" y="1177"/>
                  </a:cubicBezTo>
                  <a:cubicBezTo>
                    <a:pt x="1204" y="1175"/>
                    <a:pt x="1206" y="1174"/>
                    <a:pt x="1208" y="1174"/>
                  </a:cubicBezTo>
                  <a:cubicBezTo>
                    <a:pt x="1211" y="1174"/>
                    <a:pt x="1211" y="1177"/>
                    <a:pt x="1211" y="1181"/>
                  </a:cubicBezTo>
                  <a:cubicBezTo>
                    <a:pt x="1211" y="1183"/>
                    <a:pt x="1211" y="1184"/>
                    <a:pt x="1212" y="1184"/>
                  </a:cubicBezTo>
                  <a:cubicBezTo>
                    <a:pt x="1212" y="1166"/>
                    <a:pt x="1212" y="1166"/>
                    <a:pt x="1212" y="1166"/>
                  </a:cubicBezTo>
                  <a:cubicBezTo>
                    <a:pt x="1212" y="1166"/>
                    <a:pt x="1211" y="1166"/>
                    <a:pt x="1211" y="1166"/>
                  </a:cubicBezTo>
                  <a:cubicBezTo>
                    <a:pt x="1210" y="1167"/>
                    <a:pt x="1209" y="1167"/>
                    <a:pt x="1207" y="1167"/>
                  </a:cubicBezTo>
                  <a:cubicBezTo>
                    <a:pt x="1207" y="1167"/>
                    <a:pt x="1206" y="1167"/>
                    <a:pt x="1206" y="1167"/>
                  </a:cubicBezTo>
                  <a:cubicBezTo>
                    <a:pt x="1206" y="1167"/>
                    <a:pt x="1206" y="1167"/>
                    <a:pt x="1205" y="1167"/>
                  </a:cubicBezTo>
                  <a:cubicBezTo>
                    <a:pt x="1201" y="1167"/>
                    <a:pt x="1201" y="1170"/>
                    <a:pt x="1194" y="1176"/>
                  </a:cubicBezTo>
                  <a:cubicBezTo>
                    <a:pt x="1193" y="1177"/>
                    <a:pt x="1192" y="1177"/>
                    <a:pt x="1192" y="1177"/>
                  </a:cubicBezTo>
                  <a:cubicBezTo>
                    <a:pt x="1191" y="1177"/>
                    <a:pt x="1190" y="1177"/>
                    <a:pt x="1188" y="1176"/>
                  </a:cubicBezTo>
                  <a:cubicBezTo>
                    <a:pt x="1185" y="1176"/>
                    <a:pt x="1182" y="1175"/>
                    <a:pt x="1168" y="1170"/>
                  </a:cubicBezTo>
                  <a:cubicBezTo>
                    <a:pt x="1154" y="1165"/>
                    <a:pt x="1165" y="1167"/>
                    <a:pt x="1160" y="1164"/>
                  </a:cubicBezTo>
                  <a:cubicBezTo>
                    <a:pt x="1156" y="1162"/>
                    <a:pt x="1158" y="1161"/>
                    <a:pt x="1156" y="1158"/>
                  </a:cubicBezTo>
                  <a:cubicBezTo>
                    <a:pt x="1155" y="1154"/>
                    <a:pt x="1156" y="1152"/>
                    <a:pt x="1154" y="1147"/>
                  </a:cubicBezTo>
                  <a:cubicBezTo>
                    <a:pt x="1153" y="1142"/>
                    <a:pt x="1151" y="1139"/>
                    <a:pt x="1148" y="1136"/>
                  </a:cubicBezTo>
                  <a:cubicBezTo>
                    <a:pt x="1144" y="1133"/>
                    <a:pt x="1149" y="1131"/>
                    <a:pt x="1148" y="1128"/>
                  </a:cubicBezTo>
                  <a:cubicBezTo>
                    <a:pt x="1147" y="1125"/>
                    <a:pt x="1147" y="1125"/>
                    <a:pt x="1149" y="1120"/>
                  </a:cubicBezTo>
                  <a:cubicBezTo>
                    <a:pt x="1150" y="1116"/>
                    <a:pt x="1152" y="1113"/>
                    <a:pt x="1152" y="1111"/>
                  </a:cubicBezTo>
                  <a:cubicBezTo>
                    <a:pt x="1152" y="1110"/>
                    <a:pt x="1150" y="1106"/>
                    <a:pt x="1151" y="1101"/>
                  </a:cubicBezTo>
                  <a:cubicBezTo>
                    <a:pt x="1151" y="1097"/>
                    <a:pt x="1153" y="1095"/>
                    <a:pt x="1155" y="1092"/>
                  </a:cubicBezTo>
                  <a:cubicBezTo>
                    <a:pt x="1157" y="1089"/>
                    <a:pt x="1156" y="1087"/>
                    <a:pt x="1158" y="1082"/>
                  </a:cubicBezTo>
                  <a:cubicBezTo>
                    <a:pt x="1160" y="1077"/>
                    <a:pt x="1158" y="1080"/>
                    <a:pt x="1154" y="1076"/>
                  </a:cubicBezTo>
                  <a:cubicBezTo>
                    <a:pt x="1152" y="1075"/>
                    <a:pt x="1152" y="1075"/>
                    <a:pt x="1151" y="1075"/>
                  </a:cubicBezTo>
                  <a:cubicBezTo>
                    <a:pt x="1150" y="1075"/>
                    <a:pt x="1150" y="1075"/>
                    <a:pt x="1149" y="1075"/>
                  </a:cubicBezTo>
                  <a:cubicBezTo>
                    <a:pt x="1149" y="1075"/>
                    <a:pt x="1148" y="1076"/>
                    <a:pt x="1147" y="1076"/>
                  </a:cubicBezTo>
                  <a:cubicBezTo>
                    <a:pt x="1147" y="1076"/>
                    <a:pt x="1146" y="1076"/>
                    <a:pt x="1145" y="1075"/>
                  </a:cubicBezTo>
                  <a:cubicBezTo>
                    <a:pt x="1140" y="1074"/>
                    <a:pt x="1145" y="1075"/>
                    <a:pt x="1138" y="1068"/>
                  </a:cubicBezTo>
                  <a:cubicBezTo>
                    <a:pt x="1136" y="1065"/>
                    <a:pt x="1135" y="1064"/>
                    <a:pt x="1135" y="1064"/>
                  </a:cubicBezTo>
                  <a:cubicBezTo>
                    <a:pt x="1135" y="1064"/>
                    <a:pt x="1135" y="1064"/>
                    <a:pt x="1134" y="1064"/>
                  </a:cubicBezTo>
                  <a:cubicBezTo>
                    <a:pt x="1134" y="1065"/>
                    <a:pt x="1134" y="1065"/>
                    <a:pt x="1133" y="1065"/>
                  </a:cubicBezTo>
                  <a:cubicBezTo>
                    <a:pt x="1132" y="1065"/>
                    <a:pt x="1130" y="1064"/>
                    <a:pt x="1127" y="1063"/>
                  </a:cubicBezTo>
                  <a:cubicBezTo>
                    <a:pt x="1127" y="1063"/>
                    <a:pt x="1126" y="1063"/>
                    <a:pt x="1125" y="1063"/>
                  </a:cubicBezTo>
                  <a:cubicBezTo>
                    <a:pt x="1123" y="1063"/>
                    <a:pt x="1120" y="1064"/>
                    <a:pt x="1119" y="1066"/>
                  </a:cubicBezTo>
                  <a:cubicBezTo>
                    <a:pt x="1118" y="1067"/>
                    <a:pt x="1117" y="1067"/>
                    <a:pt x="1116" y="1067"/>
                  </a:cubicBezTo>
                  <a:cubicBezTo>
                    <a:pt x="1116" y="1067"/>
                    <a:pt x="1115" y="1067"/>
                    <a:pt x="1115" y="1067"/>
                  </a:cubicBezTo>
                  <a:cubicBezTo>
                    <a:pt x="1114" y="1067"/>
                    <a:pt x="1114" y="1067"/>
                    <a:pt x="1113" y="1067"/>
                  </a:cubicBezTo>
                  <a:cubicBezTo>
                    <a:pt x="1113" y="1067"/>
                    <a:pt x="1112" y="1067"/>
                    <a:pt x="1112" y="1067"/>
                  </a:cubicBezTo>
                  <a:cubicBezTo>
                    <a:pt x="1111" y="1067"/>
                    <a:pt x="1110" y="1067"/>
                    <a:pt x="1109" y="1067"/>
                  </a:cubicBezTo>
                  <a:cubicBezTo>
                    <a:pt x="1107" y="1067"/>
                    <a:pt x="1106" y="1066"/>
                    <a:pt x="1101" y="1065"/>
                  </a:cubicBezTo>
                  <a:cubicBezTo>
                    <a:pt x="1100" y="1065"/>
                    <a:pt x="1099" y="1065"/>
                    <a:pt x="1098" y="1065"/>
                  </a:cubicBezTo>
                  <a:cubicBezTo>
                    <a:pt x="1095" y="1065"/>
                    <a:pt x="1096" y="1067"/>
                    <a:pt x="1093" y="1068"/>
                  </a:cubicBezTo>
                  <a:cubicBezTo>
                    <a:pt x="1091" y="1069"/>
                    <a:pt x="1090" y="1069"/>
                    <a:pt x="1089" y="1069"/>
                  </a:cubicBezTo>
                  <a:cubicBezTo>
                    <a:pt x="1087" y="1069"/>
                    <a:pt x="1084" y="1068"/>
                    <a:pt x="1078" y="1068"/>
                  </a:cubicBezTo>
                  <a:cubicBezTo>
                    <a:pt x="1078" y="1068"/>
                    <a:pt x="1079" y="1065"/>
                    <a:pt x="1082" y="1063"/>
                  </a:cubicBezTo>
                  <a:cubicBezTo>
                    <a:pt x="1085" y="1060"/>
                    <a:pt x="1084" y="1059"/>
                    <a:pt x="1084" y="1055"/>
                  </a:cubicBezTo>
                  <a:cubicBezTo>
                    <a:pt x="1083" y="1052"/>
                    <a:pt x="1084" y="1052"/>
                    <a:pt x="1086" y="1050"/>
                  </a:cubicBezTo>
                  <a:cubicBezTo>
                    <a:pt x="1089" y="1048"/>
                    <a:pt x="1088" y="1042"/>
                    <a:pt x="1089" y="1039"/>
                  </a:cubicBezTo>
                  <a:cubicBezTo>
                    <a:pt x="1090" y="1036"/>
                    <a:pt x="1089" y="1036"/>
                    <a:pt x="1089" y="1032"/>
                  </a:cubicBezTo>
                  <a:cubicBezTo>
                    <a:pt x="1090" y="1028"/>
                    <a:pt x="1090" y="1030"/>
                    <a:pt x="1084" y="1025"/>
                  </a:cubicBezTo>
                  <a:cubicBezTo>
                    <a:pt x="1082" y="1023"/>
                    <a:pt x="1082" y="1023"/>
                    <a:pt x="1082" y="1023"/>
                  </a:cubicBezTo>
                  <a:cubicBezTo>
                    <a:pt x="1082" y="1023"/>
                    <a:pt x="1082" y="1023"/>
                    <a:pt x="1083" y="1023"/>
                  </a:cubicBezTo>
                  <a:cubicBezTo>
                    <a:pt x="1083" y="1023"/>
                    <a:pt x="1083" y="1023"/>
                    <a:pt x="1084" y="1023"/>
                  </a:cubicBezTo>
                  <a:cubicBezTo>
                    <a:pt x="1084" y="1023"/>
                    <a:pt x="1085" y="1023"/>
                    <a:pt x="1085" y="1022"/>
                  </a:cubicBezTo>
                  <a:cubicBezTo>
                    <a:pt x="1085" y="1019"/>
                    <a:pt x="1085" y="1022"/>
                    <a:pt x="1088" y="1019"/>
                  </a:cubicBezTo>
                  <a:cubicBezTo>
                    <a:pt x="1089" y="1019"/>
                    <a:pt x="1089" y="1019"/>
                    <a:pt x="1089" y="1019"/>
                  </a:cubicBezTo>
                  <a:cubicBezTo>
                    <a:pt x="1089" y="1019"/>
                    <a:pt x="1088" y="1022"/>
                    <a:pt x="1088" y="1025"/>
                  </a:cubicBezTo>
                  <a:cubicBezTo>
                    <a:pt x="1088" y="1027"/>
                    <a:pt x="1089" y="1027"/>
                    <a:pt x="1091" y="1027"/>
                  </a:cubicBezTo>
                  <a:cubicBezTo>
                    <a:pt x="1091" y="1027"/>
                    <a:pt x="1091" y="1027"/>
                    <a:pt x="1091" y="1027"/>
                  </a:cubicBezTo>
                  <a:cubicBezTo>
                    <a:pt x="1092" y="1027"/>
                    <a:pt x="1092" y="1027"/>
                    <a:pt x="1092" y="1027"/>
                  </a:cubicBezTo>
                  <a:cubicBezTo>
                    <a:pt x="1093" y="1027"/>
                    <a:pt x="1094" y="1027"/>
                    <a:pt x="1095" y="1028"/>
                  </a:cubicBezTo>
                  <a:cubicBezTo>
                    <a:pt x="1095" y="1028"/>
                    <a:pt x="1095" y="1028"/>
                    <a:pt x="1095" y="1028"/>
                  </a:cubicBezTo>
                  <a:cubicBezTo>
                    <a:pt x="1096" y="1028"/>
                    <a:pt x="1095" y="1025"/>
                    <a:pt x="1095" y="1023"/>
                  </a:cubicBezTo>
                  <a:cubicBezTo>
                    <a:pt x="1094" y="1020"/>
                    <a:pt x="1093" y="1021"/>
                    <a:pt x="1093" y="1018"/>
                  </a:cubicBezTo>
                  <a:cubicBezTo>
                    <a:pt x="1092" y="1015"/>
                    <a:pt x="1094" y="1013"/>
                    <a:pt x="1098" y="1005"/>
                  </a:cubicBezTo>
                  <a:cubicBezTo>
                    <a:pt x="1102" y="998"/>
                    <a:pt x="1099" y="1002"/>
                    <a:pt x="1098" y="996"/>
                  </a:cubicBezTo>
                  <a:cubicBezTo>
                    <a:pt x="1096" y="991"/>
                    <a:pt x="1098" y="994"/>
                    <a:pt x="1102" y="988"/>
                  </a:cubicBezTo>
                  <a:cubicBezTo>
                    <a:pt x="1106" y="983"/>
                    <a:pt x="1104" y="982"/>
                    <a:pt x="1105" y="975"/>
                  </a:cubicBezTo>
                  <a:cubicBezTo>
                    <a:pt x="1106" y="967"/>
                    <a:pt x="1104" y="969"/>
                    <a:pt x="1101" y="968"/>
                  </a:cubicBezTo>
                  <a:cubicBezTo>
                    <a:pt x="1101" y="968"/>
                    <a:pt x="1100" y="968"/>
                    <a:pt x="1100" y="968"/>
                  </a:cubicBezTo>
                  <a:cubicBezTo>
                    <a:pt x="1098" y="968"/>
                    <a:pt x="1096" y="970"/>
                    <a:pt x="1090" y="970"/>
                  </a:cubicBezTo>
                  <a:cubicBezTo>
                    <a:pt x="1084" y="970"/>
                    <a:pt x="1085" y="971"/>
                    <a:pt x="1081" y="973"/>
                  </a:cubicBezTo>
                  <a:cubicBezTo>
                    <a:pt x="1078" y="975"/>
                    <a:pt x="1078" y="976"/>
                    <a:pt x="1076" y="977"/>
                  </a:cubicBezTo>
                  <a:cubicBezTo>
                    <a:pt x="1074" y="979"/>
                    <a:pt x="1072" y="977"/>
                    <a:pt x="1065" y="978"/>
                  </a:cubicBezTo>
                  <a:cubicBezTo>
                    <a:pt x="1065" y="978"/>
                    <a:pt x="1062" y="980"/>
                    <a:pt x="1062" y="983"/>
                  </a:cubicBezTo>
                  <a:cubicBezTo>
                    <a:pt x="1061" y="986"/>
                    <a:pt x="1061" y="988"/>
                    <a:pt x="1061" y="991"/>
                  </a:cubicBezTo>
                  <a:cubicBezTo>
                    <a:pt x="1061" y="993"/>
                    <a:pt x="1061" y="994"/>
                    <a:pt x="1060" y="997"/>
                  </a:cubicBezTo>
                  <a:cubicBezTo>
                    <a:pt x="1060" y="1001"/>
                    <a:pt x="1056" y="1000"/>
                    <a:pt x="1056" y="1003"/>
                  </a:cubicBezTo>
                  <a:cubicBezTo>
                    <a:pt x="1056" y="1006"/>
                    <a:pt x="1056" y="1008"/>
                    <a:pt x="1057" y="1010"/>
                  </a:cubicBezTo>
                  <a:cubicBezTo>
                    <a:pt x="1057" y="1011"/>
                    <a:pt x="1054" y="1011"/>
                    <a:pt x="1051" y="1013"/>
                  </a:cubicBezTo>
                  <a:cubicBezTo>
                    <a:pt x="1048" y="1016"/>
                    <a:pt x="1048" y="1015"/>
                    <a:pt x="1048" y="1019"/>
                  </a:cubicBezTo>
                  <a:cubicBezTo>
                    <a:pt x="1047" y="1022"/>
                    <a:pt x="1046" y="1023"/>
                    <a:pt x="1044" y="1023"/>
                  </a:cubicBezTo>
                  <a:cubicBezTo>
                    <a:pt x="1043" y="1023"/>
                    <a:pt x="1042" y="1023"/>
                    <a:pt x="1042" y="1023"/>
                  </a:cubicBezTo>
                  <a:cubicBezTo>
                    <a:pt x="1038" y="1022"/>
                    <a:pt x="1040" y="1022"/>
                    <a:pt x="1031" y="1021"/>
                  </a:cubicBezTo>
                  <a:cubicBezTo>
                    <a:pt x="1031" y="1021"/>
                    <a:pt x="1031" y="1021"/>
                    <a:pt x="1031" y="1021"/>
                  </a:cubicBezTo>
                  <a:cubicBezTo>
                    <a:pt x="1029" y="1021"/>
                    <a:pt x="1028" y="1024"/>
                    <a:pt x="1024" y="1025"/>
                  </a:cubicBezTo>
                  <a:cubicBezTo>
                    <a:pt x="1021" y="1026"/>
                    <a:pt x="1019" y="1027"/>
                    <a:pt x="1016" y="1028"/>
                  </a:cubicBezTo>
                  <a:cubicBezTo>
                    <a:pt x="1014" y="1028"/>
                    <a:pt x="1012" y="1028"/>
                    <a:pt x="1010" y="1028"/>
                  </a:cubicBezTo>
                  <a:cubicBezTo>
                    <a:pt x="1008" y="1028"/>
                    <a:pt x="1006" y="1028"/>
                    <a:pt x="1005" y="1028"/>
                  </a:cubicBezTo>
                  <a:cubicBezTo>
                    <a:pt x="1001" y="1028"/>
                    <a:pt x="1002" y="1026"/>
                    <a:pt x="998" y="1022"/>
                  </a:cubicBezTo>
                  <a:cubicBezTo>
                    <a:pt x="997" y="1020"/>
                    <a:pt x="996" y="1020"/>
                    <a:pt x="995" y="1020"/>
                  </a:cubicBezTo>
                  <a:cubicBezTo>
                    <a:pt x="994" y="1020"/>
                    <a:pt x="994" y="1020"/>
                    <a:pt x="994" y="1020"/>
                  </a:cubicBezTo>
                  <a:cubicBezTo>
                    <a:pt x="993" y="1020"/>
                    <a:pt x="993" y="1020"/>
                    <a:pt x="992" y="1020"/>
                  </a:cubicBezTo>
                  <a:cubicBezTo>
                    <a:pt x="992" y="1020"/>
                    <a:pt x="991" y="1020"/>
                    <a:pt x="991" y="1020"/>
                  </a:cubicBezTo>
                  <a:cubicBezTo>
                    <a:pt x="990" y="1020"/>
                    <a:pt x="990" y="1020"/>
                    <a:pt x="989" y="1020"/>
                  </a:cubicBezTo>
                  <a:cubicBezTo>
                    <a:pt x="987" y="1020"/>
                    <a:pt x="986" y="1021"/>
                    <a:pt x="984" y="1022"/>
                  </a:cubicBezTo>
                  <a:cubicBezTo>
                    <a:pt x="984" y="1022"/>
                    <a:pt x="983" y="1022"/>
                    <a:pt x="983" y="1022"/>
                  </a:cubicBezTo>
                  <a:cubicBezTo>
                    <a:pt x="982" y="1022"/>
                    <a:pt x="982" y="1019"/>
                    <a:pt x="982" y="1016"/>
                  </a:cubicBezTo>
                  <a:cubicBezTo>
                    <a:pt x="983" y="1013"/>
                    <a:pt x="979" y="1013"/>
                    <a:pt x="977" y="1012"/>
                  </a:cubicBezTo>
                  <a:cubicBezTo>
                    <a:pt x="975" y="1010"/>
                    <a:pt x="976" y="1008"/>
                    <a:pt x="974" y="1001"/>
                  </a:cubicBezTo>
                  <a:cubicBezTo>
                    <a:pt x="974" y="1001"/>
                    <a:pt x="970" y="996"/>
                    <a:pt x="970" y="994"/>
                  </a:cubicBezTo>
                  <a:cubicBezTo>
                    <a:pt x="970" y="992"/>
                    <a:pt x="964" y="982"/>
                    <a:pt x="964" y="979"/>
                  </a:cubicBezTo>
                  <a:cubicBezTo>
                    <a:pt x="963" y="977"/>
                    <a:pt x="963" y="977"/>
                    <a:pt x="956" y="975"/>
                  </a:cubicBezTo>
                  <a:cubicBezTo>
                    <a:pt x="955" y="974"/>
                    <a:pt x="957" y="972"/>
                    <a:pt x="958" y="965"/>
                  </a:cubicBezTo>
                  <a:cubicBezTo>
                    <a:pt x="960" y="957"/>
                    <a:pt x="957" y="961"/>
                    <a:pt x="957" y="959"/>
                  </a:cubicBezTo>
                  <a:cubicBezTo>
                    <a:pt x="957" y="957"/>
                    <a:pt x="957" y="955"/>
                    <a:pt x="959" y="948"/>
                  </a:cubicBezTo>
                  <a:cubicBezTo>
                    <a:pt x="959" y="944"/>
                    <a:pt x="959" y="943"/>
                    <a:pt x="959" y="943"/>
                  </a:cubicBezTo>
                  <a:cubicBezTo>
                    <a:pt x="959" y="943"/>
                    <a:pt x="959" y="943"/>
                    <a:pt x="958" y="943"/>
                  </a:cubicBezTo>
                  <a:cubicBezTo>
                    <a:pt x="958" y="943"/>
                    <a:pt x="958" y="943"/>
                    <a:pt x="958" y="943"/>
                  </a:cubicBezTo>
                  <a:cubicBezTo>
                    <a:pt x="957" y="943"/>
                    <a:pt x="957" y="943"/>
                    <a:pt x="957" y="943"/>
                  </a:cubicBezTo>
                  <a:cubicBezTo>
                    <a:pt x="954" y="942"/>
                    <a:pt x="955" y="940"/>
                    <a:pt x="956" y="934"/>
                  </a:cubicBezTo>
                  <a:cubicBezTo>
                    <a:pt x="957" y="928"/>
                    <a:pt x="958" y="929"/>
                    <a:pt x="954" y="925"/>
                  </a:cubicBezTo>
                  <a:cubicBezTo>
                    <a:pt x="951" y="922"/>
                    <a:pt x="954" y="922"/>
                    <a:pt x="954" y="916"/>
                  </a:cubicBezTo>
                  <a:cubicBezTo>
                    <a:pt x="954" y="910"/>
                    <a:pt x="956" y="912"/>
                    <a:pt x="959" y="909"/>
                  </a:cubicBezTo>
                  <a:cubicBezTo>
                    <a:pt x="961" y="906"/>
                    <a:pt x="960" y="908"/>
                    <a:pt x="964" y="905"/>
                  </a:cubicBezTo>
                  <a:cubicBezTo>
                    <a:pt x="968" y="901"/>
                    <a:pt x="964" y="903"/>
                    <a:pt x="966" y="899"/>
                  </a:cubicBezTo>
                  <a:cubicBezTo>
                    <a:pt x="968" y="896"/>
                    <a:pt x="966" y="895"/>
                    <a:pt x="966" y="893"/>
                  </a:cubicBezTo>
                  <a:cubicBezTo>
                    <a:pt x="967" y="891"/>
                    <a:pt x="962" y="889"/>
                    <a:pt x="961" y="888"/>
                  </a:cubicBezTo>
                  <a:cubicBezTo>
                    <a:pt x="959" y="887"/>
                    <a:pt x="960" y="884"/>
                    <a:pt x="959" y="881"/>
                  </a:cubicBezTo>
                  <a:cubicBezTo>
                    <a:pt x="957" y="879"/>
                    <a:pt x="959" y="877"/>
                    <a:pt x="958" y="875"/>
                  </a:cubicBezTo>
                  <a:cubicBezTo>
                    <a:pt x="957" y="873"/>
                    <a:pt x="957" y="872"/>
                    <a:pt x="964" y="866"/>
                  </a:cubicBezTo>
                  <a:cubicBezTo>
                    <a:pt x="971" y="861"/>
                    <a:pt x="964" y="864"/>
                    <a:pt x="966" y="862"/>
                  </a:cubicBezTo>
                  <a:cubicBezTo>
                    <a:pt x="967" y="859"/>
                    <a:pt x="969" y="859"/>
                    <a:pt x="978" y="852"/>
                  </a:cubicBezTo>
                  <a:cubicBezTo>
                    <a:pt x="979" y="851"/>
                    <a:pt x="980" y="851"/>
                    <a:pt x="980" y="851"/>
                  </a:cubicBezTo>
                  <a:cubicBezTo>
                    <a:pt x="980" y="851"/>
                    <a:pt x="981" y="851"/>
                    <a:pt x="981" y="851"/>
                  </a:cubicBezTo>
                  <a:cubicBezTo>
                    <a:pt x="981" y="851"/>
                    <a:pt x="981" y="851"/>
                    <a:pt x="981" y="851"/>
                  </a:cubicBezTo>
                  <a:cubicBezTo>
                    <a:pt x="982" y="851"/>
                    <a:pt x="983" y="851"/>
                    <a:pt x="986" y="850"/>
                  </a:cubicBezTo>
                  <a:cubicBezTo>
                    <a:pt x="992" y="847"/>
                    <a:pt x="987" y="850"/>
                    <a:pt x="985" y="844"/>
                  </a:cubicBezTo>
                  <a:cubicBezTo>
                    <a:pt x="985" y="842"/>
                    <a:pt x="987" y="840"/>
                    <a:pt x="995" y="837"/>
                  </a:cubicBezTo>
                  <a:cubicBezTo>
                    <a:pt x="1002" y="834"/>
                    <a:pt x="998" y="836"/>
                    <a:pt x="1005" y="832"/>
                  </a:cubicBezTo>
                  <a:cubicBezTo>
                    <a:pt x="1006" y="832"/>
                    <a:pt x="1008" y="831"/>
                    <a:pt x="1010" y="831"/>
                  </a:cubicBezTo>
                  <a:cubicBezTo>
                    <a:pt x="1013" y="831"/>
                    <a:pt x="1018" y="832"/>
                    <a:pt x="1025" y="834"/>
                  </a:cubicBezTo>
                  <a:cubicBezTo>
                    <a:pt x="1026" y="834"/>
                    <a:pt x="1027" y="834"/>
                    <a:pt x="1027" y="834"/>
                  </a:cubicBezTo>
                  <a:cubicBezTo>
                    <a:pt x="1029" y="834"/>
                    <a:pt x="1029" y="833"/>
                    <a:pt x="1035" y="831"/>
                  </a:cubicBezTo>
                  <a:cubicBezTo>
                    <a:pt x="1035" y="831"/>
                    <a:pt x="1035" y="831"/>
                    <a:pt x="1035" y="831"/>
                  </a:cubicBezTo>
                  <a:cubicBezTo>
                    <a:pt x="1036" y="831"/>
                    <a:pt x="1033" y="834"/>
                    <a:pt x="1033" y="837"/>
                  </a:cubicBezTo>
                  <a:cubicBezTo>
                    <a:pt x="1034" y="838"/>
                    <a:pt x="1034" y="839"/>
                    <a:pt x="1035" y="839"/>
                  </a:cubicBezTo>
                  <a:cubicBezTo>
                    <a:pt x="1037" y="839"/>
                    <a:pt x="1039" y="837"/>
                    <a:pt x="1044" y="837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42"/>
                    <a:pt x="1044" y="842"/>
                    <a:pt x="1046" y="843"/>
                  </a:cubicBezTo>
                  <a:cubicBezTo>
                    <a:pt x="1047" y="844"/>
                    <a:pt x="1048" y="844"/>
                    <a:pt x="1049" y="844"/>
                  </a:cubicBezTo>
                  <a:cubicBezTo>
                    <a:pt x="1049" y="844"/>
                    <a:pt x="1049" y="844"/>
                    <a:pt x="1049" y="844"/>
                  </a:cubicBezTo>
                  <a:cubicBezTo>
                    <a:pt x="1050" y="844"/>
                    <a:pt x="1050" y="844"/>
                    <a:pt x="1050" y="844"/>
                  </a:cubicBezTo>
                  <a:cubicBezTo>
                    <a:pt x="1052" y="844"/>
                    <a:pt x="1054" y="844"/>
                    <a:pt x="1059" y="845"/>
                  </a:cubicBezTo>
                  <a:cubicBezTo>
                    <a:pt x="1061" y="845"/>
                    <a:pt x="1062" y="845"/>
                    <a:pt x="1062" y="845"/>
                  </a:cubicBezTo>
                  <a:cubicBezTo>
                    <a:pt x="1066" y="845"/>
                    <a:pt x="1058" y="842"/>
                    <a:pt x="1056" y="840"/>
                  </a:cubicBezTo>
                  <a:cubicBezTo>
                    <a:pt x="1054" y="837"/>
                    <a:pt x="1057" y="837"/>
                    <a:pt x="1059" y="834"/>
                  </a:cubicBezTo>
                  <a:cubicBezTo>
                    <a:pt x="1059" y="833"/>
                    <a:pt x="1060" y="833"/>
                    <a:pt x="1060" y="833"/>
                  </a:cubicBezTo>
                  <a:cubicBezTo>
                    <a:pt x="1060" y="833"/>
                    <a:pt x="1061" y="834"/>
                    <a:pt x="1066" y="835"/>
                  </a:cubicBezTo>
                  <a:cubicBezTo>
                    <a:pt x="1069" y="836"/>
                    <a:pt x="1067" y="838"/>
                    <a:pt x="1069" y="841"/>
                  </a:cubicBezTo>
                  <a:cubicBezTo>
                    <a:pt x="1072" y="844"/>
                    <a:pt x="1073" y="844"/>
                    <a:pt x="1078" y="845"/>
                  </a:cubicBezTo>
                  <a:cubicBezTo>
                    <a:pt x="1078" y="845"/>
                    <a:pt x="1079" y="845"/>
                    <a:pt x="1079" y="845"/>
                  </a:cubicBezTo>
                  <a:cubicBezTo>
                    <a:pt x="1081" y="845"/>
                    <a:pt x="1077" y="843"/>
                    <a:pt x="1075" y="841"/>
                  </a:cubicBezTo>
                  <a:cubicBezTo>
                    <a:pt x="1072" y="839"/>
                    <a:pt x="1077" y="840"/>
                    <a:pt x="1080" y="835"/>
                  </a:cubicBezTo>
                  <a:cubicBezTo>
                    <a:pt x="1083" y="830"/>
                    <a:pt x="1078" y="833"/>
                    <a:pt x="1073" y="831"/>
                  </a:cubicBezTo>
                  <a:cubicBezTo>
                    <a:pt x="1067" y="829"/>
                    <a:pt x="1069" y="831"/>
                    <a:pt x="1062" y="824"/>
                  </a:cubicBezTo>
                  <a:cubicBezTo>
                    <a:pt x="1061" y="823"/>
                    <a:pt x="1060" y="822"/>
                    <a:pt x="1060" y="822"/>
                  </a:cubicBezTo>
                  <a:cubicBezTo>
                    <a:pt x="1061" y="822"/>
                    <a:pt x="1061" y="822"/>
                    <a:pt x="1062" y="823"/>
                  </a:cubicBezTo>
                  <a:cubicBezTo>
                    <a:pt x="1063" y="823"/>
                    <a:pt x="1065" y="824"/>
                    <a:pt x="1066" y="824"/>
                  </a:cubicBezTo>
                  <a:cubicBezTo>
                    <a:pt x="1067" y="824"/>
                    <a:pt x="1068" y="824"/>
                    <a:pt x="1068" y="823"/>
                  </a:cubicBezTo>
                  <a:cubicBezTo>
                    <a:pt x="1071" y="822"/>
                    <a:pt x="1072" y="822"/>
                    <a:pt x="1072" y="822"/>
                  </a:cubicBezTo>
                  <a:cubicBezTo>
                    <a:pt x="1073" y="822"/>
                    <a:pt x="1073" y="822"/>
                    <a:pt x="1073" y="822"/>
                  </a:cubicBezTo>
                  <a:cubicBezTo>
                    <a:pt x="1073" y="822"/>
                    <a:pt x="1073" y="822"/>
                    <a:pt x="1074" y="822"/>
                  </a:cubicBezTo>
                  <a:cubicBezTo>
                    <a:pt x="1074" y="822"/>
                    <a:pt x="1075" y="822"/>
                    <a:pt x="1075" y="822"/>
                  </a:cubicBezTo>
                  <a:cubicBezTo>
                    <a:pt x="1077" y="822"/>
                    <a:pt x="1079" y="821"/>
                    <a:pt x="1083" y="821"/>
                  </a:cubicBezTo>
                  <a:cubicBezTo>
                    <a:pt x="1085" y="821"/>
                    <a:pt x="1088" y="821"/>
                    <a:pt x="1091" y="822"/>
                  </a:cubicBezTo>
                  <a:cubicBezTo>
                    <a:pt x="1093" y="822"/>
                    <a:pt x="1095" y="823"/>
                    <a:pt x="1096" y="823"/>
                  </a:cubicBezTo>
                  <a:cubicBezTo>
                    <a:pt x="1099" y="823"/>
                    <a:pt x="1094" y="820"/>
                    <a:pt x="1096" y="817"/>
                  </a:cubicBezTo>
                  <a:cubicBezTo>
                    <a:pt x="1096" y="816"/>
                    <a:pt x="1097" y="816"/>
                    <a:pt x="1098" y="816"/>
                  </a:cubicBezTo>
                  <a:cubicBezTo>
                    <a:pt x="1099" y="816"/>
                    <a:pt x="1102" y="818"/>
                    <a:pt x="1104" y="818"/>
                  </a:cubicBezTo>
                  <a:cubicBezTo>
                    <a:pt x="1106" y="819"/>
                    <a:pt x="1106" y="820"/>
                    <a:pt x="1108" y="820"/>
                  </a:cubicBezTo>
                  <a:cubicBezTo>
                    <a:pt x="1108" y="820"/>
                    <a:pt x="1109" y="820"/>
                    <a:pt x="1110" y="819"/>
                  </a:cubicBezTo>
                  <a:cubicBezTo>
                    <a:pt x="1111" y="819"/>
                    <a:pt x="1111" y="819"/>
                    <a:pt x="1112" y="819"/>
                  </a:cubicBezTo>
                  <a:cubicBezTo>
                    <a:pt x="1113" y="819"/>
                    <a:pt x="1115" y="820"/>
                    <a:pt x="1119" y="824"/>
                  </a:cubicBezTo>
                  <a:cubicBezTo>
                    <a:pt x="1119" y="824"/>
                    <a:pt x="1119" y="824"/>
                    <a:pt x="1120" y="828"/>
                  </a:cubicBezTo>
                  <a:cubicBezTo>
                    <a:pt x="1122" y="831"/>
                    <a:pt x="1126" y="831"/>
                    <a:pt x="1138" y="832"/>
                  </a:cubicBezTo>
                  <a:cubicBezTo>
                    <a:pt x="1139" y="832"/>
                    <a:pt x="1139" y="832"/>
                    <a:pt x="1139" y="832"/>
                  </a:cubicBezTo>
                  <a:cubicBezTo>
                    <a:pt x="1140" y="832"/>
                    <a:pt x="1141" y="832"/>
                    <a:pt x="1142" y="831"/>
                  </a:cubicBezTo>
                  <a:cubicBezTo>
                    <a:pt x="1143" y="830"/>
                    <a:pt x="1144" y="829"/>
                    <a:pt x="1145" y="829"/>
                  </a:cubicBezTo>
                  <a:cubicBezTo>
                    <a:pt x="1145" y="829"/>
                    <a:pt x="1145" y="829"/>
                    <a:pt x="1145" y="829"/>
                  </a:cubicBezTo>
                  <a:cubicBezTo>
                    <a:pt x="1147" y="829"/>
                    <a:pt x="1147" y="829"/>
                    <a:pt x="1151" y="833"/>
                  </a:cubicBezTo>
                  <a:cubicBezTo>
                    <a:pt x="1156" y="837"/>
                    <a:pt x="1152" y="839"/>
                    <a:pt x="1155" y="840"/>
                  </a:cubicBezTo>
                  <a:cubicBezTo>
                    <a:pt x="1158" y="841"/>
                    <a:pt x="1157" y="842"/>
                    <a:pt x="1162" y="843"/>
                  </a:cubicBezTo>
                  <a:cubicBezTo>
                    <a:pt x="1166" y="844"/>
                    <a:pt x="1161" y="844"/>
                    <a:pt x="1163" y="848"/>
                  </a:cubicBezTo>
                  <a:cubicBezTo>
                    <a:pt x="1164" y="852"/>
                    <a:pt x="1163" y="852"/>
                    <a:pt x="1159" y="857"/>
                  </a:cubicBezTo>
                  <a:cubicBezTo>
                    <a:pt x="1156" y="860"/>
                    <a:pt x="1159" y="861"/>
                    <a:pt x="1163" y="868"/>
                  </a:cubicBezTo>
                  <a:cubicBezTo>
                    <a:pt x="1163" y="868"/>
                    <a:pt x="1162" y="866"/>
                    <a:pt x="1164" y="863"/>
                  </a:cubicBezTo>
                  <a:cubicBezTo>
                    <a:pt x="1164" y="862"/>
                    <a:pt x="1165" y="862"/>
                    <a:pt x="1165" y="862"/>
                  </a:cubicBezTo>
                  <a:cubicBezTo>
                    <a:pt x="1167" y="862"/>
                    <a:pt x="1169" y="863"/>
                    <a:pt x="1172" y="864"/>
                  </a:cubicBezTo>
                  <a:cubicBezTo>
                    <a:pt x="1178" y="864"/>
                    <a:pt x="1172" y="865"/>
                    <a:pt x="1170" y="868"/>
                  </a:cubicBezTo>
                  <a:cubicBezTo>
                    <a:pt x="1169" y="870"/>
                    <a:pt x="1167" y="871"/>
                    <a:pt x="1166" y="874"/>
                  </a:cubicBezTo>
                  <a:cubicBezTo>
                    <a:pt x="1165" y="877"/>
                    <a:pt x="1166" y="874"/>
                    <a:pt x="1172" y="882"/>
                  </a:cubicBezTo>
                  <a:cubicBezTo>
                    <a:pt x="1179" y="889"/>
                    <a:pt x="1175" y="886"/>
                    <a:pt x="1176" y="889"/>
                  </a:cubicBezTo>
                  <a:cubicBezTo>
                    <a:pt x="1177" y="893"/>
                    <a:pt x="1177" y="891"/>
                    <a:pt x="1179" y="896"/>
                  </a:cubicBezTo>
                  <a:cubicBezTo>
                    <a:pt x="1181" y="901"/>
                    <a:pt x="1181" y="900"/>
                    <a:pt x="1184" y="902"/>
                  </a:cubicBezTo>
                  <a:cubicBezTo>
                    <a:pt x="1187" y="904"/>
                    <a:pt x="1185" y="904"/>
                    <a:pt x="1193" y="906"/>
                  </a:cubicBezTo>
                  <a:cubicBezTo>
                    <a:pt x="1193" y="906"/>
                    <a:pt x="1194" y="906"/>
                    <a:pt x="1194" y="906"/>
                  </a:cubicBezTo>
                  <a:cubicBezTo>
                    <a:pt x="1196" y="906"/>
                    <a:pt x="1194" y="903"/>
                    <a:pt x="1195" y="901"/>
                  </a:cubicBezTo>
                  <a:cubicBezTo>
                    <a:pt x="1196" y="899"/>
                    <a:pt x="1196" y="898"/>
                    <a:pt x="1196" y="889"/>
                  </a:cubicBezTo>
                  <a:cubicBezTo>
                    <a:pt x="1196" y="881"/>
                    <a:pt x="1194" y="883"/>
                    <a:pt x="1194" y="881"/>
                  </a:cubicBezTo>
                  <a:cubicBezTo>
                    <a:pt x="1194" y="878"/>
                    <a:pt x="1194" y="874"/>
                    <a:pt x="1192" y="867"/>
                  </a:cubicBezTo>
                  <a:cubicBezTo>
                    <a:pt x="1190" y="859"/>
                    <a:pt x="1192" y="865"/>
                    <a:pt x="1190" y="858"/>
                  </a:cubicBezTo>
                  <a:cubicBezTo>
                    <a:pt x="1188" y="850"/>
                    <a:pt x="1188" y="853"/>
                    <a:pt x="1187" y="849"/>
                  </a:cubicBezTo>
                  <a:cubicBezTo>
                    <a:pt x="1185" y="845"/>
                    <a:pt x="1185" y="839"/>
                    <a:pt x="1183" y="833"/>
                  </a:cubicBezTo>
                  <a:cubicBezTo>
                    <a:pt x="1182" y="828"/>
                    <a:pt x="1182" y="825"/>
                    <a:pt x="1180" y="821"/>
                  </a:cubicBezTo>
                  <a:cubicBezTo>
                    <a:pt x="1178" y="818"/>
                    <a:pt x="1180" y="813"/>
                    <a:pt x="1182" y="807"/>
                  </a:cubicBezTo>
                  <a:cubicBezTo>
                    <a:pt x="1184" y="801"/>
                    <a:pt x="1183" y="802"/>
                    <a:pt x="1187" y="797"/>
                  </a:cubicBezTo>
                  <a:cubicBezTo>
                    <a:pt x="1191" y="793"/>
                    <a:pt x="1190" y="794"/>
                    <a:pt x="1193" y="789"/>
                  </a:cubicBezTo>
                  <a:cubicBezTo>
                    <a:pt x="1197" y="784"/>
                    <a:pt x="1197" y="784"/>
                    <a:pt x="1201" y="780"/>
                  </a:cubicBezTo>
                  <a:cubicBezTo>
                    <a:pt x="1204" y="775"/>
                    <a:pt x="1203" y="776"/>
                    <a:pt x="1205" y="774"/>
                  </a:cubicBezTo>
                  <a:cubicBezTo>
                    <a:pt x="1207" y="773"/>
                    <a:pt x="1209" y="772"/>
                    <a:pt x="1212" y="771"/>
                  </a:cubicBezTo>
                  <a:cubicBezTo>
                    <a:pt x="1212" y="712"/>
                    <a:pt x="1212" y="712"/>
                    <a:pt x="1212" y="712"/>
                  </a:cubicBezTo>
                  <a:moveTo>
                    <a:pt x="604" y="644"/>
                  </a:moveTo>
                  <a:cubicBezTo>
                    <a:pt x="603" y="644"/>
                    <a:pt x="602" y="644"/>
                    <a:pt x="601" y="646"/>
                  </a:cubicBezTo>
                  <a:cubicBezTo>
                    <a:pt x="601" y="646"/>
                    <a:pt x="600" y="652"/>
                    <a:pt x="602" y="653"/>
                  </a:cubicBezTo>
                  <a:cubicBezTo>
                    <a:pt x="604" y="654"/>
                    <a:pt x="605" y="659"/>
                    <a:pt x="605" y="659"/>
                  </a:cubicBezTo>
                  <a:cubicBezTo>
                    <a:pt x="605" y="659"/>
                    <a:pt x="605" y="659"/>
                    <a:pt x="605" y="659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4"/>
                    <a:pt x="605" y="644"/>
                    <a:pt x="604" y="644"/>
                  </a:cubicBezTo>
                  <a:moveTo>
                    <a:pt x="597" y="493"/>
                  </a:moveTo>
                  <a:cubicBezTo>
                    <a:pt x="597" y="493"/>
                    <a:pt x="595" y="496"/>
                    <a:pt x="595" y="497"/>
                  </a:cubicBezTo>
                  <a:cubicBezTo>
                    <a:pt x="595" y="498"/>
                    <a:pt x="594" y="502"/>
                    <a:pt x="595" y="503"/>
                  </a:cubicBezTo>
                  <a:cubicBezTo>
                    <a:pt x="596" y="505"/>
                    <a:pt x="595" y="508"/>
                    <a:pt x="600" y="519"/>
                  </a:cubicBezTo>
                  <a:cubicBezTo>
                    <a:pt x="605" y="529"/>
                    <a:pt x="600" y="522"/>
                    <a:pt x="601" y="527"/>
                  </a:cubicBezTo>
                  <a:cubicBezTo>
                    <a:pt x="602" y="532"/>
                    <a:pt x="604" y="532"/>
                    <a:pt x="604" y="532"/>
                  </a:cubicBezTo>
                  <a:cubicBezTo>
                    <a:pt x="604" y="532"/>
                    <a:pt x="604" y="532"/>
                    <a:pt x="604" y="532"/>
                  </a:cubicBezTo>
                  <a:cubicBezTo>
                    <a:pt x="604" y="532"/>
                    <a:pt x="601" y="535"/>
                    <a:pt x="601" y="538"/>
                  </a:cubicBezTo>
                  <a:cubicBezTo>
                    <a:pt x="600" y="541"/>
                    <a:pt x="599" y="541"/>
                    <a:pt x="600" y="542"/>
                  </a:cubicBezTo>
                  <a:cubicBezTo>
                    <a:pt x="600" y="544"/>
                    <a:pt x="599" y="548"/>
                    <a:pt x="602" y="562"/>
                  </a:cubicBezTo>
                  <a:cubicBezTo>
                    <a:pt x="604" y="576"/>
                    <a:pt x="602" y="567"/>
                    <a:pt x="603" y="573"/>
                  </a:cubicBezTo>
                  <a:cubicBezTo>
                    <a:pt x="603" y="573"/>
                    <a:pt x="600" y="578"/>
                    <a:pt x="600" y="581"/>
                  </a:cubicBezTo>
                  <a:cubicBezTo>
                    <a:pt x="599" y="584"/>
                    <a:pt x="599" y="588"/>
                    <a:pt x="597" y="591"/>
                  </a:cubicBezTo>
                  <a:cubicBezTo>
                    <a:pt x="597" y="591"/>
                    <a:pt x="597" y="591"/>
                    <a:pt x="597" y="591"/>
                  </a:cubicBezTo>
                  <a:cubicBezTo>
                    <a:pt x="596" y="591"/>
                    <a:pt x="595" y="591"/>
                    <a:pt x="595" y="594"/>
                  </a:cubicBezTo>
                  <a:cubicBezTo>
                    <a:pt x="597" y="601"/>
                    <a:pt x="597" y="601"/>
                    <a:pt x="597" y="601"/>
                  </a:cubicBezTo>
                  <a:cubicBezTo>
                    <a:pt x="597" y="601"/>
                    <a:pt x="598" y="609"/>
                    <a:pt x="602" y="613"/>
                  </a:cubicBezTo>
                  <a:cubicBezTo>
                    <a:pt x="603" y="615"/>
                    <a:pt x="602" y="617"/>
                    <a:pt x="602" y="618"/>
                  </a:cubicBezTo>
                  <a:cubicBezTo>
                    <a:pt x="602" y="619"/>
                    <a:pt x="604" y="621"/>
                    <a:pt x="605" y="623"/>
                  </a:cubicBezTo>
                  <a:cubicBezTo>
                    <a:pt x="605" y="494"/>
                    <a:pt x="605" y="494"/>
                    <a:pt x="605" y="494"/>
                  </a:cubicBezTo>
                  <a:cubicBezTo>
                    <a:pt x="604" y="494"/>
                    <a:pt x="604" y="494"/>
                    <a:pt x="603" y="494"/>
                  </a:cubicBezTo>
                  <a:cubicBezTo>
                    <a:pt x="597" y="493"/>
                    <a:pt x="597" y="493"/>
                    <a:pt x="597" y="493"/>
                  </a:cubicBezTo>
                  <a:moveTo>
                    <a:pt x="1288" y="206"/>
                  </a:moveTo>
                  <a:cubicBezTo>
                    <a:pt x="1288" y="206"/>
                    <a:pt x="1286" y="209"/>
                    <a:pt x="1282" y="211"/>
                  </a:cubicBezTo>
                  <a:cubicBezTo>
                    <a:pt x="1282" y="211"/>
                    <a:pt x="1277" y="215"/>
                    <a:pt x="1273" y="216"/>
                  </a:cubicBezTo>
                  <a:cubicBezTo>
                    <a:pt x="1266" y="213"/>
                    <a:pt x="1266" y="213"/>
                    <a:pt x="1266" y="213"/>
                  </a:cubicBezTo>
                  <a:cubicBezTo>
                    <a:pt x="1266" y="213"/>
                    <a:pt x="1261" y="214"/>
                    <a:pt x="1256" y="214"/>
                  </a:cubicBezTo>
                  <a:cubicBezTo>
                    <a:pt x="1254" y="214"/>
                    <a:pt x="1252" y="214"/>
                    <a:pt x="1252" y="213"/>
                  </a:cubicBezTo>
                  <a:cubicBezTo>
                    <a:pt x="1249" y="212"/>
                    <a:pt x="1249" y="213"/>
                    <a:pt x="1245" y="212"/>
                  </a:cubicBezTo>
                  <a:cubicBezTo>
                    <a:pt x="1243" y="212"/>
                    <a:pt x="1242" y="211"/>
                    <a:pt x="1239" y="211"/>
                  </a:cubicBezTo>
                  <a:cubicBezTo>
                    <a:pt x="1238" y="211"/>
                    <a:pt x="1235" y="211"/>
                    <a:pt x="1232" y="212"/>
                  </a:cubicBezTo>
                  <a:cubicBezTo>
                    <a:pt x="1231" y="212"/>
                    <a:pt x="1230" y="212"/>
                    <a:pt x="1235" y="218"/>
                  </a:cubicBezTo>
                  <a:cubicBezTo>
                    <a:pt x="1237" y="220"/>
                    <a:pt x="1236" y="220"/>
                    <a:pt x="1237" y="222"/>
                  </a:cubicBezTo>
                  <a:cubicBezTo>
                    <a:pt x="1237" y="223"/>
                    <a:pt x="1238" y="224"/>
                    <a:pt x="1238" y="226"/>
                  </a:cubicBezTo>
                  <a:cubicBezTo>
                    <a:pt x="1239" y="228"/>
                    <a:pt x="1236" y="228"/>
                    <a:pt x="1231" y="234"/>
                  </a:cubicBezTo>
                  <a:cubicBezTo>
                    <a:pt x="1230" y="235"/>
                    <a:pt x="1230" y="237"/>
                    <a:pt x="1232" y="239"/>
                  </a:cubicBezTo>
                  <a:cubicBezTo>
                    <a:pt x="1233" y="241"/>
                    <a:pt x="1235" y="242"/>
                    <a:pt x="1230" y="242"/>
                  </a:cubicBezTo>
                  <a:cubicBezTo>
                    <a:pt x="1229" y="243"/>
                    <a:pt x="1230" y="245"/>
                    <a:pt x="1234" y="253"/>
                  </a:cubicBezTo>
                  <a:cubicBezTo>
                    <a:pt x="1236" y="255"/>
                    <a:pt x="1236" y="256"/>
                    <a:pt x="1236" y="256"/>
                  </a:cubicBezTo>
                  <a:cubicBezTo>
                    <a:pt x="1236" y="256"/>
                    <a:pt x="1236" y="256"/>
                    <a:pt x="1236" y="255"/>
                  </a:cubicBezTo>
                  <a:cubicBezTo>
                    <a:pt x="1236" y="255"/>
                    <a:pt x="1235" y="255"/>
                    <a:pt x="1235" y="255"/>
                  </a:cubicBezTo>
                  <a:cubicBezTo>
                    <a:pt x="1235" y="255"/>
                    <a:pt x="1235" y="255"/>
                    <a:pt x="1235" y="255"/>
                  </a:cubicBezTo>
                  <a:cubicBezTo>
                    <a:pt x="1236" y="258"/>
                    <a:pt x="1235" y="255"/>
                    <a:pt x="1234" y="263"/>
                  </a:cubicBezTo>
                  <a:cubicBezTo>
                    <a:pt x="1233" y="267"/>
                    <a:pt x="1230" y="265"/>
                    <a:pt x="1233" y="267"/>
                  </a:cubicBezTo>
                  <a:cubicBezTo>
                    <a:pt x="1235" y="269"/>
                    <a:pt x="1230" y="269"/>
                    <a:pt x="1230" y="271"/>
                  </a:cubicBezTo>
                  <a:cubicBezTo>
                    <a:pt x="1230" y="274"/>
                    <a:pt x="1224" y="276"/>
                    <a:pt x="1224" y="276"/>
                  </a:cubicBezTo>
                  <a:cubicBezTo>
                    <a:pt x="1219" y="277"/>
                    <a:pt x="1219" y="277"/>
                    <a:pt x="1219" y="277"/>
                  </a:cubicBezTo>
                  <a:cubicBezTo>
                    <a:pt x="1219" y="277"/>
                    <a:pt x="1215" y="278"/>
                    <a:pt x="1212" y="279"/>
                  </a:cubicBezTo>
                  <a:cubicBezTo>
                    <a:pt x="1212" y="286"/>
                    <a:pt x="1212" y="286"/>
                    <a:pt x="1212" y="286"/>
                  </a:cubicBezTo>
                  <a:cubicBezTo>
                    <a:pt x="1214" y="287"/>
                    <a:pt x="1217" y="288"/>
                    <a:pt x="1222" y="290"/>
                  </a:cubicBezTo>
                  <a:cubicBezTo>
                    <a:pt x="1236" y="293"/>
                    <a:pt x="1223" y="292"/>
                    <a:pt x="1226" y="294"/>
                  </a:cubicBezTo>
                  <a:cubicBezTo>
                    <a:pt x="1228" y="297"/>
                    <a:pt x="1229" y="298"/>
                    <a:pt x="1230" y="300"/>
                  </a:cubicBezTo>
                  <a:cubicBezTo>
                    <a:pt x="1232" y="302"/>
                    <a:pt x="1231" y="304"/>
                    <a:pt x="1236" y="307"/>
                  </a:cubicBezTo>
                  <a:cubicBezTo>
                    <a:pt x="1240" y="311"/>
                    <a:pt x="1238" y="309"/>
                    <a:pt x="1240" y="311"/>
                  </a:cubicBezTo>
                  <a:cubicBezTo>
                    <a:pt x="1242" y="314"/>
                    <a:pt x="1240" y="316"/>
                    <a:pt x="1246" y="322"/>
                  </a:cubicBezTo>
                  <a:cubicBezTo>
                    <a:pt x="1249" y="325"/>
                    <a:pt x="1246" y="324"/>
                    <a:pt x="1244" y="329"/>
                  </a:cubicBezTo>
                  <a:cubicBezTo>
                    <a:pt x="1244" y="330"/>
                    <a:pt x="1243" y="331"/>
                    <a:pt x="1243" y="333"/>
                  </a:cubicBezTo>
                  <a:cubicBezTo>
                    <a:pt x="1243" y="335"/>
                    <a:pt x="1244" y="335"/>
                    <a:pt x="1246" y="339"/>
                  </a:cubicBezTo>
                  <a:cubicBezTo>
                    <a:pt x="1246" y="339"/>
                    <a:pt x="1246" y="338"/>
                    <a:pt x="1247" y="338"/>
                  </a:cubicBezTo>
                  <a:cubicBezTo>
                    <a:pt x="1248" y="338"/>
                    <a:pt x="1249" y="338"/>
                    <a:pt x="1250" y="339"/>
                  </a:cubicBezTo>
                  <a:cubicBezTo>
                    <a:pt x="1251" y="340"/>
                    <a:pt x="1250" y="344"/>
                    <a:pt x="1245" y="345"/>
                  </a:cubicBezTo>
                  <a:cubicBezTo>
                    <a:pt x="1242" y="345"/>
                    <a:pt x="1243" y="347"/>
                    <a:pt x="1242" y="350"/>
                  </a:cubicBezTo>
                  <a:cubicBezTo>
                    <a:pt x="1241" y="352"/>
                    <a:pt x="1239" y="353"/>
                    <a:pt x="1235" y="353"/>
                  </a:cubicBezTo>
                  <a:cubicBezTo>
                    <a:pt x="1232" y="353"/>
                    <a:pt x="1231" y="357"/>
                    <a:pt x="1229" y="360"/>
                  </a:cubicBezTo>
                  <a:cubicBezTo>
                    <a:pt x="1228" y="363"/>
                    <a:pt x="1226" y="366"/>
                    <a:pt x="1221" y="370"/>
                  </a:cubicBezTo>
                  <a:cubicBezTo>
                    <a:pt x="1212" y="374"/>
                    <a:pt x="1212" y="374"/>
                    <a:pt x="1212" y="374"/>
                  </a:cubicBezTo>
                  <a:cubicBezTo>
                    <a:pt x="1212" y="388"/>
                    <a:pt x="1212" y="388"/>
                    <a:pt x="1212" y="388"/>
                  </a:cubicBezTo>
                  <a:cubicBezTo>
                    <a:pt x="1212" y="388"/>
                    <a:pt x="1212" y="388"/>
                    <a:pt x="1212" y="388"/>
                  </a:cubicBezTo>
                  <a:cubicBezTo>
                    <a:pt x="1212" y="388"/>
                    <a:pt x="1213" y="391"/>
                    <a:pt x="1215" y="393"/>
                  </a:cubicBezTo>
                  <a:cubicBezTo>
                    <a:pt x="1217" y="394"/>
                    <a:pt x="1215" y="396"/>
                    <a:pt x="1215" y="400"/>
                  </a:cubicBezTo>
                  <a:cubicBezTo>
                    <a:pt x="1215" y="403"/>
                    <a:pt x="1216" y="403"/>
                    <a:pt x="1216" y="409"/>
                  </a:cubicBezTo>
                  <a:cubicBezTo>
                    <a:pt x="1216" y="409"/>
                    <a:pt x="1216" y="414"/>
                    <a:pt x="1216" y="416"/>
                  </a:cubicBezTo>
                  <a:cubicBezTo>
                    <a:pt x="1216" y="419"/>
                    <a:pt x="1217" y="417"/>
                    <a:pt x="1218" y="419"/>
                  </a:cubicBezTo>
                  <a:cubicBezTo>
                    <a:pt x="1220" y="420"/>
                    <a:pt x="1219" y="421"/>
                    <a:pt x="1216" y="426"/>
                  </a:cubicBezTo>
                  <a:cubicBezTo>
                    <a:pt x="1216" y="426"/>
                    <a:pt x="1216" y="431"/>
                    <a:pt x="1216" y="433"/>
                  </a:cubicBezTo>
                  <a:cubicBezTo>
                    <a:pt x="1217" y="434"/>
                    <a:pt x="1216" y="438"/>
                    <a:pt x="1216" y="438"/>
                  </a:cubicBezTo>
                  <a:cubicBezTo>
                    <a:pt x="1216" y="438"/>
                    <a:pt x="1214" y="437"/>
                    <a:pt x="1212" y="437"/>
                  </a:cubicBezTo>
                  <a:cubicBezTo>
                    <a:pt x="1212" y="585"/>
                    <a:pt x="1212" y="585"/>
                    <a:pt x="1212" y="585"/>
                  </a:cubicBezTo>
                  <a:cubicBezTo>
                    <a:pt x="1212" y="585"/>
                    <a:pt x="1213" y="585"/>
                    <a:pt x="1215" y="585"/>
                  </a:cubicBezTo>
                  <a:cubicBezTo>
                    <a:pt x="1218" y="585"/>
                    <a:pt x="1220" y="585"/>
                    <a:pt x="1222" y="585"/>
                  </a:cubicBezTo>
                  <a:cubicBezTo>
                    <a:pt x="1222" y="585"/>
                    <a:pt x="1223" y="585"/>
                    <a:pt x="1224" y="585"/>
                  </a:cubicBezTo>
                  <a:cubicBezTo>
                    <a:pt x="1224" y="585"/>
                    <a:pt x="1225" y="585"/>
                    <a:pt x="1225" y="585"/>
                  </a:cubicBezTo>
                  <a:cubicBezTo>
                    <a:pt x="1227" y="585"/>
                    <a:pt x="1229" y="584"/>
                    <a:pt x="1230" y="584"/>
                  </a:cubicBezTo>
                  <a:cubicBezTo>
                    <a:pt x="1232" y="584"/>
                    <a:pt x="1235" y="582"/>
                    <a:pt x="1235" y="582"/>
                  </a:cubicBezTo>
                  <a:cubicBezTo>
                    <a:pt x="1235" y="582"/>
                    <a:pt x="1234" y="582"/>
                    <a:pt x="1233" y="582"/>
                  </a:cubicBezTo>
                  <a:cubicBezTo>
                    <a:pt x="1230" y="582"/>
                    <a:pt x="1227" y="581"/>
                    <a:pt x="1228" y="580"/>
                  </a:cubicBezTo>
                  <a:cubicBezTo>
                    <a:pt x="1230" y="577"/>
                    <a:pt x="1230" y="575"/>
                    <a:pt x="1232" y="575"/>
                  </a:cubicBezTo>
                  <a:cubicBezTo>
                    <a:pt x="1232" y="575"/>
                    <a:pt x="1233" y="575"/>
                    <a:pt x="1235" y="576"/>
                  </a:cubicBezTo>
                  <a:cubicBezTo>
                    <a:pt x="1240" y="579"/>
                    <a:pt x="1240" y="577"/>
                    <a:pt x="1243" y="578"/>
                  </a:cubicBezTo>
                  <a:cubicBezTo>
                    <a:pt x="1244" y="579"/>
                    <a:pt x="1245" y="579"/>
                    <a:pt x="1246" y="579"/>
                  </a:cubicBezTo>
                  <a:cubicBezTo>
                    <a:pt x="1247" y="579"/>
                    <a:pt x="1248" y="579"/>
                    <a:pt x="1248" y="578"/>
                  </a:cubicBezTo>
                  <a:cubicBezTo>
                    <a:pt x="1249" y="575"/>
                    <a:pt x="1248" y="575"/>
                    <a:pt x="1251" y="574"/>
                  </a:cubicBezTo>
                  <a:cubicBezTo>
                    <a:pt x="1254" y="573"/>
                    <a:pt x="1257" y="573"/>
                    <a:pt x="1257" y="573"/>
                  </a:cubicBezTo>
                  <a:cubicBezTo>
                    <a:pt x="1258" y="572"/>
                    <a:pt x="1258" y="572"/>
                    <a:pt x="1258" y="572"/>
                  </a:cubicBezTo>
                  <a:cubicBezTo>
                    <a:pt x="1258" y="572"/>
                    <a:pt x="1258" y="578"/>
                    <a:pt x="1257" y="579"/>
                  </a:cubicBezTo>
                  <a:cubicBezTo>
                    <a:pt x="1253" y="580"/>
                    <a:pt x="1253" y="581"/>
                    <a:pt x="1253" y="583"/>
                  </a:cubicBezTo>
                  <a:cubicBezTo>
                    <a:pt x="1252" y="584"/>
                    <a:pt x="1250" y="586"/>
                    <a:pt x="1250" y="588"/>
                  </a:cubicBezTo>
                  <a:cubicBezTo>
                    <a:pt x="1251" y="589"/>
                    <a:pt x="1250" y="591"/>
                    <a:pt x="1249" y="592"/>
                  </a:cubicBezTo>
                  <a:cubicBezTo>
                    <a:pt x="1248" y="593"/>
                    <a:pt x="1247" y="594"/>
                    <a:pt x="1244" y="594"/>
                  </a:cubicBezTo>
                  <a:cubicBezTo>
                    <a:pt x="1241" y="594"/>
                    <a:pt x="1240" y="595"/>
                    <a:pt x="1237" y="596"/>
                  </a:cubicBezTo>
                  <a:cubicBezTo>
                    <a:pt x="1235" y="596"/>
                    <a:pt x="1233" y="597"/>
                    <a:pt x="1231" y="597"/>
                  </a:cubicBezTo>
                  <a:cubicBezTo>
                    <a:pt x="1230" y="597"/>
                    <a:pt x="1229" y="596"/>
                    <a:pt x="1229" y="596"/>
                  </a:cubicBezTo>
                  <a:cubicBezTo>
                    <a:pt x="1227" y="596"/>
                    <a:pt x="1226" y="596"/>
                    <a:pt x="1225" y="596"/>
                  </a:cubicBezTo>
                  <a:cubicBezTo>
                    <a:pt x="1224" y="596"/>
                    <a:pt x="1223" y="596"/>
                    <a:pt x="1221" y="596"/>
                  </a:cubicBezTo>
                  <a:cubicBezTo>
                    <a:pt x="1219" y="596"/>
                    <a:pt x="1218" y="596"/>
                    <a:pt x="1218" y="596"/>
                  </a:cubicBezTo>
                  <a:cubicBezTo>
                    <a:pt x="1217" y="596"/>
                    <a:pt x="1216" y="596"/>
                    <a:pt x="1215" y="596"/>
                  </a:cubicBezTo>
                  <a:cubicBezTo>
                    <a:pt x="1214" y="597"/>
                    <a:pt x="1213" y="597"/>
                    <a:pt x="1212" y="598"/>
                  </a:cubicBezTo>
                  <a:cubicBezTo>
                    <a:pt x="1212" y="712"/>
                    <a:pt x="1212" y="712"/>
                    <a:pt x="1212" y="712"/>
                  </a:cubicBezTo>
                  <a:cubicBezTo>
                    <a:pt x="1246" y="712"/>
                    <a:pt x="1246" y="712"/>
                    <a:pt x="1246" y="712"/>
                  </a:cubicBezTo>
                  <a:cubicBezTo>
                    <a:pt x="1246" y="712"/>
                    <a:pt x="1245" y="712"/>
                    <a:pt x="1245" y="712"/>
                  </a:cubicBezTo>
                  <a:cubicBezTo>
                    <a:pt x="1245" y="712"/>
                    <a:pt x="1243" y="708"/>
                    <a:pt x="1240" y="706"/>
                  </a:cubicBezTo>
                  <a:cubicBezTo>
                    <a:pt x="1240" y="706"/>
                    <a:pt x="1245" y="705"/>
                    <a:pt x="1250" y="705"/>
                  </a:cubicBezTo>
                  <a:cubicBezTo>
                    <a:pt x="1250" y="705"/>
                    <a:pt x="1251" y="703"/>
                    <a:pt x="1248" y="701"/>
                  </a:cubicBezTo>
                  <a:cubicBezTo>
                    <a:pt x="1245" y="699"/>
                    <a:pt x="1244" y="697"/>
                    <a:pt x="1241" y="697"/>
                  </a:cubicBezTo>
                  <a:cubicBezTo>
                    <a:pt x="1238" y="697"/>
                    <a:pt x="1240" y="693"/>
                    <a:pt x="1243" y="689"/>
                  </a:cubicBezTo>
                  <a:cubicBezTo>
                    <a:pt x="1244" y="687"/>
                    <a:pt x="1240" y="686"/>
                    <a:pt x="1240" y="684"/>
                  </a:cubicBezTo>
                  <a:cubicBezTo>
                    <a:pt x="1239" y="682"/>
                    <a:pt x="1240" y="681"/>
                    <a:pt x="1240" y="680"/>
                  </a:cubicBezTo>
                  <a:cubicBezTo>
                    <a:pt x="1240" y="678"/>
                    <a:pt x="1241" y="677"/>
                    <a:pt x="1243" y="675"/>
                  </a:cubicBezTo>
                  <a:cubicBezTo>
                    <a:pt x="1244" y="673"/>
                    <a:pt x="1243" y="673"/>
                    <a:pt x="1243" y="666"/>
                  </a:cubicBezTo>
                  <a:cubicBezTo>
                    <a:pt x="1243" y="666"/>
                    <a:pt x="1243" y="666"/>
                    <a:pt x="1249" y="663"/>
                  </a:cubicBezTo>
                  <a:cubicBezTo>
                    <a:pt x="1249" y="663"/>
                    <a:pt x="1250" y="663"/>
                    <a:pt x="1250" y="663"/>
                  </a:cubicBezTo>
                  <a:cubicBezTo>
                    <a:pt x="1251" y="663"/>
                    <a:pt x="1253" y="663"/>
                    <a:pt x="1256" y="661"/>
                  </a:cubicBezTo>
                  <a:cubicBezTo>
                    <a:pt x="1256" y="660"/>
                    <a:pt x="1257" y="660"/>
                    <a:pt x="1257" y="660"/>
                  </a:cubicBezTo>
                  <a:cubicBezTo>
                    <a:pt x="1257" y="660"/>
                    <a:pt x="1257" y="661"/>
                    <a:pt x="1258" y="664"/>
                  </a:cubicBezTo>
                  <a:cubicBezTo>
                    <a:pt x="1258" y="664"/>
                    <a:pt x="1257" y="666"/>
                    <a:pt x="1253" y="668"/>
                  </a:cubicBezTo>
                  <a:cubicBezTo>
                    <a:pt x="1253" y="668"/>
                    <a:pt x="1251" y="672"/>
                    <a:pt x="1252" y="674"/>
                  </a:cubicBezTo>
                  <a:cubicBezTo>
                    <a:pt x="1249" y="679"/>
                    <a:pt x="1249" y="679"/>
                    <a:pt x="1249" y="679"/>
                  </a:cubicBezTo>
                  <a:cubicBezTo>
                    <a:pt x="1249" y="679"/>
                    <a:pt x="1248" y="684"/>
                    <a:pt x="1246" y="685"/>
                  </a:cubicBezTo>
                  <a:cubicBezTo>
                    <a:pt x="1248" y="691"/>
                    <a:pt x="1248" y="691"/>
                    <a:pt x="1248" y="691"/>
                  </a:cubicBezTo>
                  <a:cubicBezTo>
                    <a:pt x="1250" y="691"/>
                    <a:pt x="1250" y="691"/>
                    <a:pt x="1250" y="691"/>
                  </a:cubicBezTo>
                  <a:cubicBezTo>
                    <a:pt x="1254" y="689"/>
                    <a:pt x="1254" y="689"/>
                    <a:pt x="1254" y="689"/>
                  </a:cubicBezTo>
                  <a:cubicBezTo>
                    <a:pt x="1255" y="693"/>
                    <a:pt x="1255" y="693"/>
                    <a:pt x="1255" y="693"/>
                  </a:cubicBezTo>
                  <a:cubicBezTo>
                    <a:pt x="1255" y="693"/>
                    <a:pt x="1258" y="693"/>
                    <a:pt x="1261" y="693"/>
                  </a:cubicBezTo>
                  <a:cubicBezTo>
                    <a:pt x="1259" y="693"/>
                    <a:pt x="1258" y="693"/>
                    <a:pt x="1258" y="693"/>
                  </a:cubicBezTo>
                  <a:cubicBezTo>
                    <a:pt x="1258" y="688"/>
                    <a:pt x="1258" y="688"/>
                    <a:pt x="1258" y="688"/>
                  </a:cubicBezTo>
                  <a:cubicBezTo>
                    <a:pt x="1260" y="685"/>
                    <a:pt x="1260" y="685"/>
                    <a:pt x="1260" y="685"/>
                  </a:cubicBezTo>
                  <a:cubicBezTo>
                    <a:pt x="1260" y="685"/>
                    <a:pt x="1264" y="681"/>
                    <a:pt x="1265" y="678"/>
                  </a:cubicBezTo>
                  <a:cubicBezTo>
                    <a:pt x="1266" y="674"/>
                    <a:pt x="1266" y="676"/>
                    <a:pt x="1264" y="673"/>
                  </a:cubicBezTo>
                  <a:cubicBezTo>
                    <a:pt x="1261" y="670"/>
                    <a:pt x="1261" y="669"/>
                    <a:pt x="1261" y="668"/>
                  </a:cubicBezTo>
                  <a:cubicBezTo>
                    <a:pt x="1261" y="667"/>
                    <a:pt x="1261" y="666"/>
                    <a:pt x="1262" y="666"/>
                  </a:cubicBezTo>
                  <a:cubicBezTo>
                    <a:pt x="1263" y="666"/>
                    <a:pt x="1264" y="667"/>
                    <a:pt x="1266" y="668"/>
                  </a:cubicBezTo>
                  <a:cubicBezTo>
                    <a:pt x="1267" y="668"/>
                    <a:pt x="1267" y="669"/>
                    <a:pt x="1269" y="669"/>
                  </a:cubicBezTo>
                  <a:cubicBezTo>
                    <a:pt x="1270" y="669"/>
                    <a:pt x="1272" y="668"/>
                    <a:pt x="1276" y="666"/>
                  </a:cubicBezTo>
                  <a:cubicBezTo>
                    <a:pt x="1276" y="666"/>
                    <a:pt x="1278" y="661"/>
                    <a:pt x="1282" y="661"/>
                  </a:cubicBezTo>
                  <a:cubicBezTo>
                    <a:pt x="1282" y="661"/>
                    <a:pt x="1282" y="661"/>
                    <a:pt x="1283" y="661"/>
                  </a:cubicBezTo>
                  <a:cubicBezTo>
                    <a:pt x="1285" y="657"/>
                    <a:pt x="1285" y="657"/>
                    <a:pt x="1285" y="657"/>
                  </a:cubicBezTo>
                  <a:cubicBezTo>
                    <a:pt x="1286" y="651"/>
                    <a:pt x="1286" y="651"/>
                    <a:pt x="1286" y="651"/>
                  </a:cubicBezTo>
                  <a:cubicBezTo>
                    <a:pt x="1284" y="646"/>
                    <a:pt x="1284" y="646"/>
                    <a:pt x="1284" y="646"/>
                  </a:cubicBezTo>
                  <a:cubicBezTo>
                    <a:pt x="1284" y="646"/>
                    <a:pt x="1281" y="646"/>
                    <a:pt x="1282" y="642"/>
                  </a:cubicBezTo>
                  <a:cubicBezTo>
                    <a:pt x="1284" y="640"/>
                    <a:pt x="1284" y="640"/>
                    <a:pt x="1284" y="640"/>
                  </a:cubicBezTo>
                  <a:cubicBezTo>
                    <a:pt x="1291" y="634"/>
                    <a:pt x="1291" y="634"/>
                    <a:pt x="1291" y="634"/>
                  </a:cubicBezTo>
                  <a:cubicBezTo>
                    <a:pt x="1291" y="634"/>
                    <a:pt x="1292" y="632"/>
                    <a:pt x="1296" y="631"/>
                  </a:cubicBezTo>
                  <a:cubicBezTo>
                    <a:pt x="1298" y="631"/>
                    <a:pt x="1298" y="629"/>
                    <a:pt x="1299" y="629"/>
                  </a:cubicBezTo>
                  <a:cubicBezTo>
                    <a:pt x="1299" y="629"/>
                    <a:pt x="1299" y="629"/>
                    <a:pt x="1300" y="629"/>
                  </a:cubicBezTo>
                  <a:cubicBezTo>
                    <a:pt x="1300" y="629"/>
                    <a:pt x="1300" y="629"/>
                    <a:pt x="1301" y="629"/>
                  </a:cubicBezTo>
                  <a:cubicBezTo>
                    <a:pt x="1302" y="629"/>
                    <a:pt x="1304" y="629"/>
                    <a:pt x="1305" y="628"/>
                  </a:cubicBezTo>
                  <a:cubicBezTo>
                    <a:pt x="1306" y="627"/>
                    <a:pt x="1305" y="626"/>
                    <a:pt x="1311" y="624"/>
                  </a:cubicBezTo>
                  <a:cubicBezTo>
                    <a:pt x="1311" y="624"/>
                    <a:pt x="1312" y="624"/>
                    <a:pt x="1312" y="624"/>
                  </a:cubicBezTo>
                  <a:cubicBezTo>
                    <a:pt x="1313" y="624"/>
                    <a:pt x="1313" y="626"/>
                    <a:pt x="1317" y="627"/>
                  </a:cubicBezTo>
                  <a:cubicBezTo>
                    <a:pt x="1317" y="627"/>
                    <a:pt x="1318" y="626"/>
                    <a:pt x="1316" y="622"/>
                  </a:cubicBezTo>
                  <a:cubicBezTo>
                    <a:pt x="1316" y="622"/>
                    <a:pt x="1318" y="621"/>
                    <a:pt x="1320" y="619"/>
                  </a:cubicBezTo>
                  <a:cubicBezTo>
                    <a:pt x="1320" y="618"/>
                    <a:pt x="1321" y="618"/>
                    <a:pt x="1321" y="618"/>
                  </a:cubicBezTo>
                  <a:cubicBezTo>
                    <a:pt x="1322" y="618"/>
                    <a:pt x="1322" y="620"/>
                    <a:pt x="1324" y="622"/>
                  </a:cubicBezTo>
                  <a:cubicBezTo>
                    <a:pt x="1324" y="622"/>
                    <a:pt x="1324" y="622"/>
                    <a:pt x="1324" y="622"/>
                  </a:cubicBezTo>
                  <a:cubicBezTo>
                    <a:pt x="1326" y="622"/>
                    <a:pt x="1329" y="621"/>
                    <a:pt x="1334" y="620"/>
                  </a:cubicBezTo>
                  <a:cubicBezTo>
                    <a:pt x="1338" y="620"/>
                    <a:pt x="1336" y="619"/>
                    <a:pt x="1331" y="618"/>
                  </a:cubicBezTo>
                  <a:cubicBezTo>
                    <a:pt x="1327" y="617"/>
                    <a:pt x="1328" y="617"/>
                    <a:pt x="1325" y="613"/>
                  </a:cubicBezTo>
                  <a:cubicBezTo>
                    <a:pt x="1324" y="611"/>
                    <a:pt x="1328" y="610"/>
                    <a:pt x="1327" y="604"/>
                  </a:cubicBezTo>
                  <a:cubicBezTo>
                    <a:pt x="1326" y="600"/>
                    <a:pt x="1327" y="602"/>
                    <a:pt x="1328" y="600"/>
                  </a:cubicBezTo>
                  <a:cubicBezTo>
                    <a:pt x="1329" y="599"/>
                    <a:pt x="1331" y="596"/>
                    <a:pt x="1333" y="592"/>
                  </a:cubicBezTo>
                  <a:cubicBezTo>
                    <a:pt x="1335" y="588"/>
                    <a:pt x="1333" y="588"/>
                    <a:pt x="1339" y="586"/>
                  </a:cubicBezTo>
                  <a:cubicBezTo>
                    <a:pt x="1339" y="586"/>
                    <a:pt x="1339" y="586"/>
                    <a:pt x="1340" y="586"/>
                  </a:cubicBezTo>
                  <a:cubicBezTo>
                    <a:pt x="1340" y="586"/>
                    <a:pt x="1340" y="586"/>
                    <a:pt x="1341" y="586"/>
                  </a:cubicBezTo>
                  <a:cubicBezTo>
                    <a:pt x="1341" y="586"/>
                    <a:pt x="1341" y="586"/>
                    <a:pt x="1342" y="586"/>
                  </a:cubicBezTo>
                  <a:cubicBezTo>
                    <a:pt x="1342" y="586"/>
                    <a:pt x="1343" y="586"/>
                    <a:pt x="1345" y="585"/>
                  </a:cubicBezTo>
                  <a:cubicBezTo>
                    <a:pt x="1345" y="585"/>
                    <a:pt x="1346" y="586"/>
                    <a:pt x="1352" y="586"/>
                  </a:cubicBezTo>
                  <a:cubicBezTo>
                    <a:pt x="1352" y="586"/>
                    <a:pt x="1352" y="586"/>
                    <a:pt x="1352" y="586"/>
                  </a:cubicBezTo>
                  <a:cubicBezTo>
                    <a:pt x="1352" y="586"/>
                    <a:pt x="1352" y="583"/>
                    <a:pt x="1352" y="581"/>
                  </a:cubicBezTo>
                  <a:cubicBezTo>
                    <a:pt x="1352" y="579"/>
                    <a:pt x="1354" y="576"/>
                    <a:pt x="1354" y="576"/>
                  </a:cubicBezTo>
                  <a:cubicBezTo>
                    <a:pt x="1355" y="576"/>
                    <a:pt x="1355" y="576"/>
                    <a:pt x="1355" y="577"/>
                  </a:cubicBezTo>
                  <a:cubicBezTo>
                    <a:pt x="1355" y="577"/>
                    <a:pt x="1357" y="580"/>
                    <a:pt x="1359" y="580"/>
                  </a:cubicBezTo>
                  <a:cubicBezTo>
                    <a:pt x="1359" y="580"/>
                    <a:pt x="1359" y="580"/>
                    <a:pt x="1359" y="580"/>
                  </a:cubicBezTo>
                  <a:cubicBezTo>
                    <a:pt x="1359" y="580"/>
                    <a:pt x="1360" y="577"/>
                    <a:pt x="1361" y="577"/>
                  </a:cubicBezTo>
                  <a:cubicBezTo>
                    <a:pt x="1361" y="577"/>
                    <a:pt x="1362" y="577"/>
                    <a:pt x="1362" y="578"/>
                  </a:cubicBezTo>
                  <a:cubicBezTo>
                    <a:pt x="1363" y="578"/>
                    <a:pt x="1363" y="579"/>
                    <a:pt x="1363" y="579"/>
                  </a:cubicBezTo>
                  <a:cubicBezTo>
                    <a:pt x="1365" y="579"/>
                    <a:pt x="1367" y="577"/>
                    <a:pt x="1371" y="574"/>
                  </a:cubicBezTo>
                  <a:cubicBezTo>
                    <a:pt x="1372" y="573"/>
                    <a:pt x="1374" y="573"/>
                    <a:pt x="1374" y="568"/>
                  </a:cubicBezTo>
                  <a:cubicBezTo>
                    <a:pt x="1374" y="568"/>
                    <a:pt x="1373" y="564"/>
                    <a:pt x="1374" y="561"/>
                  </a:cubicBezTo>
                  <a:cubicBezTo>
                    <a:pt x="1374" y="561"/>
                    <a:pt x="1374" y="561"/>
                    <a:pt x="1374" y="561"/>
                  </a:cubicBezTo>
                  <a:cubicBezTo>
                    <a:pt x="1375" y="561"/>
                    <a:pt x="1379" y="561"/>
                    <a:pt x="1385" y="564"/>
                  </a:cubicBezTo>
                  <a:cubicBezTo>
                    <a:pt x="1385" y="564"/>
                    <a:pt x="1387" y="562"/>
                    <a:pt x="1391" y="561"/>
                  </a:cubicBezTo>
                  <a:cubicBezTo>
                    <a:pt x="1391" y="561"/>
                    <a:pt x="1388" y="559"/>
                    <a:pt x="1388" y="556"/>
                  </a:cubicBezTo>
                  <a:cubicBezTo>
                    <a:pt x="1388" y="556"/>
                    <a:pt x="1389" y="553"/>
                    <a:pt x="1392" y="553"/>
                  </a:cubicBezTo>
                  <a:cubicBezTo>
                    <a:pt x="1392" y="553"/>
                    <a:pt x="1393" y="553"/>
                    <a:pt x="1393" y="553"/>
                  </a:cubicBezTo>
                  <a:cubicBezTo>
                    <a:pt x="1393" y="553"/>
                    <a:pt x="1393" y="554"/>
                    <a:pt x="1392" y="558"/>
                  </a:cubicBezTo>
                  <a:cubicBezTo>
                    <a:pt x="1392" y="558"/>
                    <a:pt x="1392" y="558"/>
                    <a:pt x="1395" y="559"/>
                  </a:cubicBezTo>
                  <a:cubicBezTo>
                    <a:pt x="1395" y="559"/>
                    <a:pt x="1395" y="559"/>
                    <a:pt x="1395" y="559"/>
                  </a:cubicBezTo>
                  <a:cubicBezTo>
                    <a:pt x="1397" y="559"/>
                    <a:pt x="1398" y="555"/>
                    <a:pt x="1398" y="555"/>
                  </a:cubicBezTo>
                  <a:cubicBezTo>
                    <a:pt x="1398" y="555"/>
                    <a:pt x="1399" y="553"/>
                    <a:pt x="1403" y="551"/>
                  </a:cubicBezTo>
                  <a:cubicBezTo>
                    <a:pt x="1404" y="544"/>
                    <a:pt x="1404" y="544"/>
                    <a:pt x="1404" y="544"/>
                  </a:cubicBezTo>
                  <a:cubicBezTo>
                    <a:pt x="1404" y="544"/>
                    <a:pt x="1405" y="545"/>
                    <a:pt x="1408" y="545"/>
                  </a:cubicBezTo>
                  <a:cubicBezTo>
                    <a:pt x="1409" y="545"/>
                    <a:pt x="1410" y="545"/>
                    <a:pt x="1411" y="545"/>
                  </a:cubicBezTo>
                  <a:cubicBezTo>
                    <a:pt x="1411" y="545"/>
                    <a:pt x="1411" y="549"/>
                    <a:pt x="1408" y="552"/>
                  </a:cubicBezTo>
                  <a:cubicBezTo>
                    <a:pt x="1405" y="555"/>
                    <a:pt x="1405" y="555"/>
                    <a:pt x="1405" y="555"/>
                  </a:cubicBezTo>
                  <a:cubicBezTo>
                    <a:pt x="1405" y="555"/>
                    <a:pt x="1406" y="556"/>
                    <a:pt x="1409" y="556"/>
                  </a:cubicBezTo>
                  <a:cubicBezTo>
                    <a:pt x="1410" y="556"/>
                    <a:pt x="1410" y="556"/>
                    <a:pt x="1412" y="555"/>
                  </a:cubicBezTo>
                  <a:cubicBezTo>
                    <a:pt x="1412" y="555"/>
                    <a:pt x="1417" y="555"/>
                    <a:pt x="1418" y="555"/>
                  </a:cubicBezTo>
                  <a:cubicBezTo>
                    <a:pt x="1418" y="555"/>
                    <a:pt x="1419" y="555"/>
                    <a:pt x="1419" y="555"/>
                  </a:cubicBezTo>
                  <a:cubicBezTo>
                    <a:pt x="1421" y="555"/>
                    <a:pt x="1424" y="556"/>
                    <a:pt x="1424" y="556"/>
                  </a:cubicBezTo>
                  <a:cubicBezTo>
                    <a:pt x="1424" y="556"/>
                    <a:pt x="1421" y="558"/>
                    <a:pt x="1420" y="561"/>
                  </a:cubicBezTo>
                  <a:cubicBezTo>
                    <a:pt x="1420" y="561"/>
                    <a:pt x="1418" y="562"/>
                    <a:pt x="1416" y="562"/>
                  </a:cubicBezTo>
                  <a:cubicBezTo>
                    <a:pt x="1414" y="562"/>
                    <a:pt x="1413" y="562"/>
                    <a:pt x="1413" y="561"/>
                  </a:cubicBezTo>
                  <a:cubicBezTo>
                    <a:pt x="1412" y="560"/>
                    <a:pt x="1412" y="560"/>
                    <a:pt x="1411" y="560"/>
                  </a:cubicBezTo>
                  <a:cubicBezTo>
                    <a:pt x="1410" y="560"/>
                    <a:pt x="1408" y="561"/>
                    <a:pt x="1406" y="561"/>
                  </a:cubicBezTo>
                  <a:cubicBezTo>
                    <a:pt x="1402" y="566"/>
                    <a:pt x="1402" y="566"/>
                    <a:pt x="1402" y="566"/>
                  </a:cubicBezTo>
                  <a:cubicBezTo>
                    <a:pt x="1402" y="566"/>
                    <a:pt x="1400" y="568"/>
                    <a:pt x="1397" y="573"/>
                  </a:cubicBezTo>
                  <a:cubicBezTo>
                    <a:pt x="1397" y="573"/>
                    <a:pt x="1396" y="574"/>
                    <a:pt x="1395" y="574"/>
                  </a:cubicBezTo>
                  <a:cubicBezTo>
                    <a:pt x="1394" y="574"/>
                    <a:pt x="1391" y="573"/>
                    <a:pt x="1387" y="571"/>
                  </a:cubicBezTo>
                  <a:cubicBezTo>
                    <a:pt x="1386" y="570"/>
                    <a:pt x="1386" y="570"/>
                    <a:pt x="1385" y="570"/>
                  </a:cubicBezTo>
                  <a:cubicBezTo>
                    <a:pt x="1384" y="570"/>
                    <a:pt x="1385" y="574"/>
                    <a:pt x="1384" y="576"/>
                  </a:cubicBezTo>
                  <a:cubicBezTo>
                    <a:pt x="1383" y="578"/>
                    <a:pt x="1384" y="578"/>
                    <a:pt x="1384" y="581"/>
                  </a:cubicBezTo>
                  <a:cubicBezTo>
                    <a:pt x="1384" y="583"/>
                    <a:pt x="1385" y="585"/>
                    <a:pt x="1392" y="585"/>
                  </a:cubicBezTo>
                  <a:cubicBezTo>
                    <a:pt x="1394" y="585"/>
                    <a:pt x="1397" y="589"/>
                    <a:pt x="1397" y="589"/>
                  </a:cubicBezTo>
                  <a:cubicBezTo>
                    <a:pt x="1397" y="589"/>
                    <a:pt x="1400" y="589"/>
                    <a:pt x="1403" y="589"/>
                  </a:cubicBezTo>
                  <a:cubicBezTo>
                    <a:pt x="1403" y="589"/>
                    <a:pt x="1403" y="589"/>
                    <a:pt x="1403" y="589"/>
                  </a:cubicBezTo>
                  <a:cubicBezTo>
                    <a:pt x="1406" y="589"/>
                    <a:pt x="1406" y="588"/>
                    <a:pt x="1412" y="587"/>
                  </a:cubicBezTo>
                  <a:cubicBezTo>
                    <a:pt x="1412" y="587"/>
                    <a:pt x="1414" y="583"/>
                    <a:pt x="1418" y="578"/>
                  </a:cubicBezTo>
                  <a:cubicBezTo>
                    <a:pt x="1418" y="578"/>
                    <a:pt x="1419" y="578"/>
                    <a:pt x="1419" y="578"/>
                  </a:cubicBezTo>
                  <a:cubicBezTo>
                    <a:pt x="1421" y="578"/>
                    <a:pt x="1421" y="577"/>
                    <a:pt x="1420" y="574"/>
                  </a:cubicBezTo>
                  <a:cubicBezTo>
                    <a:pt x="1419" y="572"/>
                    <a:pt x="1420" y="572"/>
                    <a:pt x="1421" y="572"/>
                  </a:cubicBezTo>
                  <a:cubicBezTo>
                    <a:pt x="1421" y="572"/>
                    <a:pt x="1422" y="572"/>
                    <a:pt x="1423" y="572"/>
                  </a:cubicBezTo>
                  <a:cubicBezTo>
                    <a:pt x="1424" y="572"/>
                    <a:pt x="1425" y="573"/>
                    <a:pt x="1426" y="573"/>
                  </a:cubicBezTo>
                  <a:cubicBezTo>
                    <a:pt x="1428" y="573"/>
                    <a:pt x="1429" y="572"/>
                    <a:pt x="1431" y="572"/>
                  </a:cubicBezTo>
                  <a:cubicBezTo>
                    <a:pt x="1434" y="571"/>
                    <a:pt x="1435" y="568"/>
                    <a:pt x="1436" y="568"/>
                  </a:cubicBezTo>
                  <a:cubicBezTo>
                    <a:pt x="1437" y="568"/>
                    <a:pt x="1438" y="568"/>
                    <a:pt x="1439" y="568"/>
                  </a:cubicBezTo>
                  <a:cubicBezTo>
                    <a:pt x="1441" y="568"/>
                    <a:pt x="1443" y="568"/>
                    <a:pt x="1445" y="568"/>
                  </a:cubicBezTo>
                  <a:cubicBezTo>
                    <a:pt x="1450" y="567"/>
                    <a:pt x="1447" y="564"/>
                    <a:pt x="1453" y="558"/>
                  </a:cubicBezTo>
                  <a:cubicBezTo>
                    <a:pt x="1457" y="555"/>
                    <a:pt x="1453" y="556"/>
                    <a:pt x="1448" y="555"/>
                  </a:cubicBezTo>
                  <a:cubicBezTo>
                    <a:pt x="1447" y="555"/>
                    <a:pt x="1451" y="550"/>
                    <a:pt x="1452" y="548"/>
                  </a:cubicBezTo>
                  <a:cubicBezTo>
                    <a:pt x="1452" y="547"/>
                    <a:pt x="1452" y="547"/>
                    <a:pt x="1450" y="547"/>
                  </a:cubicBezTo>
                  <a:cubicBezTo>
                    <a:pt x="1449" y="547"/>
                    <a:pt x="1447" y="547"/>
                    <a:pt x="1445" y="548"/>
                  </a:cubicBezTo>
                  <a:cubicBezTo>
                    <a:pt x="1445" y="548"/>
                    <a:pt x="1442" y="552"/>
                    <a:pt x="1436" y="556"/>
                  </a:cubicBezTo>
                  <a:cubicBezTo>
                    <a:pt x="1435" y="556"/>
                    <a:pt x="1435" y="556"/>
                    <a:pt x="1435" y="556"/>
                  </a:cubicBezTo>
                  <a:cubicBezTo>
                    <a:pt x="1434" y="556"/>
                    <a:pt x="1434" y="553"/>
                    <a:pt x="1429" y="550"/>
                  </a:cubicBezTo>
                  <a:cubicBezTo>
                    <a:pt x="1429" y="550"/>
                    <a:pt x="1429" y="550"/>
                    <a:pt x="1428" y="550"/>
                  </a:cubicBezTo>
                  <a:cubicBezTo>
                    <a:pt x="1427" y="550"/>
                    <a:pt x="1426" y="550"/>
                    <a:pt x="1425" y="550"/>
                  </a:cubicBezTo>
                  <a:cubicBezTo>
                    <a:pt x="1424" y="550"/>
                    <a:pt x="1423" y="550"/>
                    <a:pt x="1422" y="550"/>
                  </a:cubicBezTo>
                  <a:cubicBezTo>
                    <a:pt x="1421" y="550"/>
                    <a:pt x="1421" y="550"/>
                    <a:pt x="1420" y="550"/>
                  </a:cubicBezTo>
                  <a:cubicBezTo>
                    <a:pt x="1417" y="549"/>
                    <a:pt x="1420" y="550"/>
                    <a:pt x="1422" y="544"/>
                  </a:cubicBezTo>
                  <a:cubicBezTo>
                    <a:pt x="1422" y="543"/>
                    <a:pt x="1421" y="543"/>
                    <a:pt x="1421" y="543"/>
                  </a:cubicBezTo>
                  <a:cubicBezTo>
                    <a:pt x="1419" y="543"/>
                    <a:pt x="1415" y="545"/>
                    <a:pt x="1413" y="545"/>
                  </a:cubicBezTo>
                  <a:cubicBezTo>
                    <a:pt x="1411" y="545"/>
                    <a:pt x="1414" y="541"/>
                    <a:pt x="1413" y="538"/>
                  </a:cubicBezTo>
                  <a:cubicBezTo>
                    <a:pt x="1411" y="535"/>
                    <a:pt x="1412" y="535"/>
                    <a:pt x="1408" y="530"/>
                  </a:cubicBezTo>
                  <a:cubicBezTo>
                    <a:pt x="1407" y="528"/>
                    <a:pt x="1409" y="527"/>
                    <a:pt x="1413" y="524"/>
                  </a:cubicBezTo>
                  <a:cubicBezTo>
                    <a:pt x="1416" y="521"/>
                    <a:pt x="1412" y="521"/>
                    <a:pt x="1405" y="521"/>
                  </a:cubicBezTo>
                  <a:cubicBezTo>
                    <a:pt x="1405" y="521"/>
                    <a:pt x="1404" y="519"/>
                    <a:pt x="1406" y="517"/>
                  </a:cubicBezTo>
                  <a:cubicBezTo>
                    <a:pt x="1408" y="515"/>
                    <a:pt x="1408" y="513"/>
                    <a:pt x="1410" y="511"/>
                  </a:cubicBezTo>
                  <a:cubicBezTo>
                    <a:pt x="1410" y="510"/>
                    <a:pt x="1409" y="509"/>
                    <a:pt x="1406" y="509"/>
                  </a:cubicBezTo>
                  <a:cubicBezTo>
                    <a:pt x="1405" y="509"/>
                    <a:pt x="1403" y="509"/>
                    <a:pt x="1401" y="509"/>
                  </a:cubicBezTo>
                  <a:cubicBezTo>
                    <a:pt x="1400" y="510"/>
                    <a:pt x="1397" y="512"/>
                    <a:pt x="1394" y="512"/>
                  </a:cubicBezTo>
                  <a:cubicBezTo>
                    <a:pt x="1393" y="512"/>
                    <a:pt x="1393" y="512"/>
                    <a:pt x="1392" y="511"/>
                  </a:cubicBezTo>
                  <a:cubicBezTo>
                    <a:pt x="1390" y="510"/>
                    <a:pt x="1394" y="509"/>
                    <a:pt x="1391" y="507"/>
                  </a:cubicBezTo>
                  <a:cubicBezTo>
                    <a:pt x="1390" y="505"/>
                    <a:pt x="1387" y="502"/>
                    <a:pt x="1387" y="502"/>
                  </a:cubicBezTo>
                  <a:cubicBezTo>
                    <a:pt x="1394" y="500"/>
                    <a:pt x="1394" y="500"/>
                    <a:pt x="1394" y="500"/>
                  </a:cubicBezTo>
                  <a:cubicBezTo>
                    <a:pt x="1398" y="504"/>
                    <a:pt x="1398" y="504"/>
                    <a:pt x="1398" y="504"/>
                  </a:cubicBezTo>
                  <a:cubicBezTo>
                    <a:pt x="1398" y="504"/>
                    <a:pt x="1403" y="504"/>
                    <a:pt x="1405" y="504"/>
                  </a:cubicBezTo>
                  <a:cubicBezTo>
                    <a:pt x="1406" y="503"/>
                    <a:pt x="1406" y="502"/>
                    <a:pt x="1406" y="498"/>
                  </a:cubicBezTo>
                  <a:cubicBezTo>
                    <a:pt x="1406" y="494"/>
                    <a:pt x="1407" y="494"/>
                    <a:pt x="1407" y="494"/>
                  </a:cubicBezTo>
                  <a:cubicBezTo>
                    <a:pt x="1407" y="494"/>
                    <a:pt x="1410" y="494"/>
                    <a:pt x="1414" y="491"/>
                  </a:cubicBezTo>
                  <a:cubicBezTo>
                    <a:pt x="1415" y="490"/>
                    <a:pt x="1415" y="488"/>
                    <a:pt x="1411" y="484"/>
                  </a:cubicBezTo>
                  <a:cubicBezTo>
                    <a:pt x="1409" y="483"/>
                    <a:pt x="1411" y="484"/>
                    <a:pt x="1405" y="475"/>
                  </a:cubicBezTo>
                  <a:cubicBezTo>
                    <a:pt x="1405" y="475"/>
                    <a:pt x="1404" y="475"/>
                    <a:pt x="1403" y="475"/>
                  </a:cubicBezTo>
                  <a:cubicBezTo>
                    <a:pt x="1402" y="475"/>
                    <a:pt x="1401" y="475"/>
                    <a:pt x="1399" y="475"/>
                  </a:cubicBezTo>
                  <a:cubicBezTo>
                    <a:pt x="1398" y="475"/>
                    <a:pt x="1396" y="476"/>
                    <a:pt x="1395" y="476"/>
                  </a:cubicBezTo>
                  <a:cubicBezTo>
                    <a:pt x="1395" y="476"/>
                    <a:pt x="1395" y="476"/>
                    <a:pt x="1395" y="476"/>
                  </a:cubicBezTo>
                  <a:cubicBezTo>
                    <a:pt x="1395" y="476"/>
                    <a:pt x="1395" y="476"/>
                    <a:pt x="1394" y="476"/>
                  </a:cubicBezTo>
                  <a:cubicBezTo>
                    <a:pt x="1392" y="476"/>
                    <a:pt x="1391" y="478"/>
                    <a:pt x="1387" y="478"/>
                  </a:cubicBezTo>
                  <a:cubicBezTo>
                    <a:pt x="1383" y="479"/>
                    <a:pt x="1383" y="480"/>
                    <a:pt x="1382" y="483"/>
                  </a:cubicBezTo>
                  <a:cubicBezTo>
                    <a:pt x="1381" y="485"/>
                    <a:pt x="1379" y="486"/>
                    <a:pt x="1370" y="487"/>
                  </a:cubicBezTo>
                  <a:cubicBezTo>
                    <a:pt x="1366" y="487"/>
                    <a:pt x="1367" y="488"/>
                    <a:pt x="1368" y="490"/>
                  </a:cubicBezTo>
                  <a:cubicBezTo>
                    <a:pt x="1368" y="491"/>
                    <a:pt x="1367" y="492"/>
                    <a:pt x="1365" y="492"/>
                  </a:cubicBezTo>
                  <a:cubicBezTo>
                    <a:pt x="1364" y="492"/>
                    <a:pt x="1364" y="492"/>
                    <a:pt x="1362" y="491"/>
                  </a:cubicBezTo>
                  <a:cubicBezTo>
                    <a:pt x="1362" y="491"/>
                    <a:pt x="1361" y="491"/>
                    <a:pt x="1361" y="491"/>
                  </a:cubicBezTo>
                  <a:cubicBezTo>
                    <a:pt x="1358" y="491"/>
                    <a:pt x="1357" y="495"/>
                    <a:pt x="1356" y="496"/>
                  </a:cubicBezTo>
                  <a:cubicBezTo>
                    <a:pt x="1355" y="498"/>
                    <a:pt x="1354" y="499"/>
                    <a:pt x="1354" y="501"/>
                  </a:cubicBezTo>
                  <a:cubicBezTo>
                    <a:pt x="1354" y="503"/>
                    <a:pt x="1353" y="504"/>
                    <a:pt x="1346" y="509"/>
                  </a:cubicBezTo>
                  <a:cubicBezTo>
                    <a:pt x="1344" y="511"/>
                    <a:pt x="1342" y="514"/>
                    <a:pt x="1339" y="518"/>
                  </a:cubicBezTo>
                  <a:cubicBezTo>
                    <a:pt x="1336" y="522"/>
                    <a:pt x="1337" y="521"/>
                    <a:pt x="1330" y="525"/>
                  </a:cubicBezTo>
                  <a:cubicBezTo>
                    <a:pt x="1328" y="525"/>
                    <a:pt x="1326" y="527"/>
                    <a:pt x="1323" y="528"/>
                  </a:cubicBezTo>
                  <a:cubicBezTo>
                    <a:pt x="1322" y="529"/>
                    <a:pt x="1321" y="529"/>
                    <a:pt x="1321" y="529"/>
                  </a:cubicBezTo>
                  <a:cubicBezTo>
                    <a:pt x="1321" y="529"/>
                    <a:pt x="1323" y="528"/>
                    <a:pt x="1325" y="525"/>
                  </a:cubicBezTo>
                  <a:cubicBezTo>
                    <a:pt x="1327" y="523"/>
                    <a:pt x="1327" y="522"/>
                    <a:pt x="1333" y="518"/>
                  </a:cubicBezTo>
                  <a:cubicBezTo>
                    <a:pt x="1333" y="518"/>
                    <a:pt x="1335" y="512"/>
                    <a:pt x="1338" y="510"/>
                  </a:cubicBezTo>
                  <a:cubicBezTo>
                    <a:pt x="1341" y="509"/>
                    <a:pt x="1339" y="507"/>
                    <a:pt x="1340" y="506"/>
                  </a:cubicBezTo>
                  <a:cubicBezTo>
                    <a:pt x="1341" y="504"/>
                    <a:pt x="1339" y="503"/>
                    <a:pt x="1348" y="495"/>
                  </a:cubicBezTo>
                  <a:cubicBezTo>
                    <a:pt x="1350" y="493"/>
                    <a:pt x="1349" y="493"/>
                    <a:pt x="1350" y="491"/>
                  </a:cubicBezTo>
                  <a:cubicBezTo>
                    <a:pt x="1351" y="488"/>
                    <a:pt x="1354" y="486"/>
                    <a:pt x="1360" y="483"/>
                  </a:cubicBezTo>
                  <a:cubicBezTo>
                    <a:pt x="1367" y="479"/>
                    <a:pt x="1362" y="483"/>
                    <a:pt x="1371" y="478"/>
                  </a:cubicBezTo>
                  <a:cubicBezTo>
                    <a:pt x="1374" y="476"/>
                    <a:pt x="1374" y="474"/>
                    <a:pt x="1375" y="473"/>
                  </a:cubicBezTo>
                  <a:cubicBezTo>
                    <a:pt x="1375" y="471"/>
                    <a:pt x="1375" y="471"/>
                    <a:pt x="1376" y="468"/>
                  </a:cubicBezTo>
                  <a:cubicBezTo>
                    <a:pt x="1377" y="465"/>
                    <a:pt x="1379" y="465"/>
                    <a:pt x="1383" y="460"/>
                  </a:cubicBezTo>
                  <a:cubicBezTo>
                    <a:pt x="1384" y="459"/>
                    <a:pt x="1384" y="459"/>
                    <a:pt x="1384" y="459"/>
                  </a:cubicBezTo>
                  <a:cubicBezTo>
                    <a:pt x="1385" y="459"/>
                    <a:pt x="1387" y="461"/>
                    <a:pt x="1394" y="461"/>
                  </a:cubicBezTo>
                  <a:cubicBezTo>
                    <a:pt x="1397" y="461"/>
                    <a:pt x="1398" y="462"/>
                    <a:pt x="1405" y="462"/>
                  </a:cubicBezTo>
                  <a:cubicBezTo>
                    <a:pt x="1405" y="462"/>
                    <a:pt x="1405" y="461"/>
                    <a:pt x="1408" y="457"/>
                  </a:cubicBezTo>
                  <a:cubicBezTo>
                    <a:pt x="1408" y="457"/>
                    <a:pt x="1412" y="459"/>
                    <a:pt x="1415" y="460"/>
                  </a:cubicBezTo>
                  <a:cubicBezTo>
                    <a:pt x="1418" y="460"/>
                    <a:pt x="1419" y="459"/>
                    <a:pt x="1423" y="462"/>
                  </a:cubicBezTo>
                  <a:cubicBezTo>
                    <a:pt x="1423" y="462"/>
                    <a:pt x="1427" y="462"/>
                    <a:pt x="1428" y="459"/>
                  </a:cubicBezTo>
                  <a:cubicBezTo>
                    <a:pt x="1428" y="459"/>
                    <a:pt x="1429" y="457"/>
                    <a:pt x="1431" y="457"/>
                  </a:cubicBezTo>
                  <a:cubicBezTo>
                    <a:pt x="1432" y="457"/>
                    <a:pt x="1432" y="458"/>
                    <a:pt x="1433" y="459"/>
                  </a:cubicBezTo>
                  <a:cubicBezTo>
                    <a:pt x="1433" y="459"/>
                    <a:pt x="1437" y="461"/>
                    <a:pt x="1441" y="463"/>
                  </a:cubicBezTo>
                  <a:cubicBezTo>
                    <a:pt x="1442" y="464"/>
                    <a:pt x="1442" y="465"/>
                    <a:pt x="1442" y="465"/>
                  </a:cubicBezTo>
                  <a:cubicBezTo>
                    <a:pt x="1443" y="465"/>
                    <a:pt x="1441" y="463"/>
                    <a:pt x="1443" y="462"/>
                  </a:cubicBezTo>
                  <a:cubicBezTo>
                    <a:pt x="1445" y="461"/>
                    <a:pt x="1443" y="462"/>
                    <a:pt x="1446" y="457"/>
                  </a:cubicBezTo>
                  <a:cubicBezTo>
                    <a:pt x="1446" y="457"/>
                    <a:pt x="1446" y="457"/>
                    <a:pt x="1450" y="463"/>
                  </a:cubicBezTo>
                  <a:cubicBezTo>
                    <a:pt x="1450" y="463"/>
                    <a:pt x="1455" y="463"/>
                    <a:pt x="1461" y="462"/>
                  </a:cubicBezTo>
                  <a:cubicBezTo>
                    <a:pt x="1468" y="462"/>
                    <a:pt x="1461" y="462"/>
                    <a:pt x="1469" y="458"/>
                  </a:cubicBezTo>
                  <a:cubicBezTo>
                    <a:pt x="1472" y="456"/>
                    <a:pt x="1473" y="456"/>
                    <a:pt x="1474" y="456"/>
                  </a:cubicBezTo>
                  <a:cubicBezTo>
                    <a:pt x="1474" y="456"/>
                    <a:pt x="1474" y="456"/>
                    <a:pt x="1474" y="456"/>
                  </a:cubicBezTo>
                  <a:cubicBezTo>
                    <a:pt x="1475" y="456"/>
                    <a:pt x="1475" y="456"/>
                    <a:pt x="1476" y="456"/>
                  </a:cubicBezTo>
                  <a:cubicBezTo>
                    <a:pt x="1477" y="456"/>
                    <a:pt x="1477" y="456"/>
                    <a:pt x="1479" y="456"/>
                  </a:cubicBezTo>
                  <a:cubicBezTo>
                    <a:pt x="1479" y="456"/>
                    <a:pt x="1478" y="452"/>
                    <a:pt x="1481" y="452"/>
                  </a:cubicBezTo>
                  <a:cubicBezTo>
                    <a:pt x="1488" y="448"/>
                    <a:pt x="1488" y="448"/>
                    <a:pt x="1488" y="448"/>
                  </a:cubicBezTo>
                  <a:cubicBezTo>
                    <a:pt x="1488" y="448"/>
                    <a:pt x="1488" y="444"/>
                    <a:pt x="1490" y="439"/>
                  </a:cubicBezTo>
                  <a:cubicBezTo>
                    <a:pt x="1490" y="439"/>
                    <a:pt x="1494" y="435"/>
                    <a:pt x="1496" y="432"/>
                  </a:cubicBezTo>
                  <a:cubicBezTo>
                    <a:pt x="1496" y="432"/>
                    <a:pt x="1497" y="432"/>
                    <a:pt x="1499" y="432"/>
                  </a:cubicBezTo>
                  <a:cubicBezTo>
                    <a:pt x="1501" y="432"/>
                    <a:pt x="1504" y="432"/>
                    <a:pt x="1507" y="430"/>
                  </a:cubicBezTo>
                  <a:cubicBezTo>
                    <a:pt x="1507" y="430"/>
                    <a:pt x="1508" y="430"/>
                    <a:pt x="1508" y="430"/>
                  </a:cubicBezTo>
                  <a:cubicBezTo>
                    <a:pt x="1509" y="430"/>
                    <a:pt x="1509" y="430"/>
                    <a:pt x="1510" y="430"/>
                  </a:cubicBezTo>
                  <a:cubicBezTo>
                    <a:pt x="1511" y="430"/>
                    <a:pt x="1511" y="430"/>
                    <a:pt x="1512" y="430"/>
                  </a:cubicBezTo>
                  <a:cubicBezTo>
                    <a:pt x="1513" y="430"/>
                    <a:pt x="1514" y="430"/>
                    <a:pt x="1514" y="429"/>
                  </a:cubicBezTo>
                  <a:cubicBezTo>
                    <a:pt x="1514" y="429"/>
                    <a:pt x="1520" y="423"/>
                    <a:pt x="1524" y="423"/>
                  </a:cubicBezTo>
                  <a:cubicBezTo>
                    <a:pt x="1524" y="423"/>
                    <a:pt x="1524" y="423"/>
                    <a:pt x="1524" y="423"/>
                  </a:cubicBezTo>
                  <a:cubicBezTo>
                    <a:pt x="1524" y="423"/>
                    <a:pt x="1524" y="423"/>
                    <a:pt x="1524" y="423"/>
                  </a:cubicBezTo>
                  <a:cubicBezTo>
                    <a:pt x="1527" y="423"/>
                    <a:pt x="1525" y="421"/>
                    <a:pt x="1529" y="418"/>
                  </a:cubicBezTo>
                  <a:cubicBezTo>
                    <a:pt x="1533" y="416"/>
                    <a:pt x="1531" y="415"/>
                    <a:pt x="1530" y="413"/>
                  </a:cubicBezTo>
                  <a:cubicBezTo>
                    <a:pt x="1530" y="412"/>
                    <a:pt x="1528" y="410"/>
                    <a:pt x="1528" y="408"/>
                  </a:cubicBezTo>
                  <a:cubicBezTo>
                    <a:pt x="1527" y="406"/>
                    <a:pt x="1529" y="406"/>
                    <a:pt x="1530" y="403"/>
                  </a:cubicBezTo>
                  <a:cubicBezTo>
                    <a:pt x="1532" y="401"/>
                    <a:pt x="1530" y="400"/>
                    <a:pt x="1526" y="398"/>
                  </a:cubicBezTo>
                  <a:cubicBezTo>
                    <a:pt x="1526" y="398"/>
                    <a:pt x="1524" y="401"/>
                    <a:pt x="1521" y="402"/>
                  </a:cubicBezTo>
                  <a:cubicBezTo>
                    <a:pt x="1521" y="402"/>
                    <a:pt x="1520" y="401"/>
                    <a:pt x="1519" y="396"/>
                  </a:cubicBezTo>
                  <a:cubicBezTo>
                    <a:pt x="1519" y="392"/>
                    <a:pt x="1519" y="395"/>
                    <a:pt x="1520" y="393"/>
                  </a:cubicBezTo>
                  <a:cubicBezTo>
                    <a:pt x="1520" y="390"/>
                    <a:pt x="1512" y="391"/>
                    <a:pt x="1511" y="391"/>
                  </a:cubicBezTo>
                  <a:cubicBezTo>
                    <a:pt x="1511" y="391"/>
                    <a:pt x="1510" y="390"/>
                    <a:pt x="1509" y="390"/>
                  </a:cubicBezTo>
                  <a:cubicBezTo>
                    <a:pt x="1507" y="390"/>
                    <a:pt x="1504" y="391"/>
                    <a:pt x="1504" y="393"/>
                  </a:cubicBezTo>
                  <a:cubicBezTo>
                    <a:pt x="1504" y="393"/>
                    <a:pt x="1502" y="393"/>
                    <a:pt x="1493" y="394"/>
                  </a:cubicBezTo>
                  <a:cubicBezTo>
                    <a:pt x="1493" y="394"/>
                    <a:pt x="1491" y="397"/>
                    <a:pt x="1485" y="400"/>
                  </a:cubicBezTo>
                  <a:cubicBezTo>
                    <a:pt x="1483" y="401"/>
                    <a:pt x="1481" y="402"/>
                    <a:pt x="1475" y="404"/>
                  </a:cubicBezTo>
                  <a:cubicBezTo>
                    <a:pt x="1475" y="404"/>
                    <a:pt x="1474" y="406"/>
                    <a:pt x="1469" y="406"/>
                  </a:cubicBezTo>
                  <a:cubicBezTo>
                    <a:pt x="1468" y="406"/>
                    <a:pt x="1468" y="406"/>
                    <a:pt x="1468" y="406"/>
                  </a:cubicBezTo>
                  <a:cubicBezTo>
                    <a:pt x="1466" y="406"/>
                    <a:pt x="1467" y="403"/>
                    <a:pt x="1466" y="402"/>
                  </a:cubicBezTo>
                  <a:cubicBezTo>
                    <a:pt x="1465" y="401"/>
                    <a:pt x="1466" y="400"/>
                    <a:pt x="1469" y="399"/>
                  </a:cubicBezTo>
                  <a:cubicBezTo>
                    <a:pt x="1469" y="399"/>
                    <a:pt x="1470" y="399"/>
                    <a:pt x="1472" y="399"/>
                  </a:cubicBezTo>
                  <a:cubicBezTo>
                    <a:pt x="1473" y="399"/>
                    <a:pt x="1475" y="399"/>
                    <a:pt x="1476" y="399"/>
                  </a:cubicBezTo>
                  <a:cubicBezTo>
                    <a:pt x="1476" y="399"/>
                    <a:pt x="1479" y="397"/>
                    <a:pt x="1486" y="393"/>
                  </a:cubicBezTo>
                  <a:cubicBezTo>
                    <a:pt x="1489" y="392"/>
                    <a:pt x="1492" y="392"/>
                    <a:pt x="1495" y="389"/>
                  </a:cubicBezTo>
                  <a:cubicBezTo>
                    <a:pt x="1497" y="387"/>
                    <a:pt x="1498" y="389"/>
                    <a:pt x="1506" y="386"/>
                  </a:cubicBezTo>
                  <a:cubicBezTo>
                    <a:pt x="1508" y="384"/>
                    <a:pt x="1512" y="381"/>
                    <a:pt x="1505" y="381"/>
                  </a:cubicBezTo>
                  <a:cubicBezTo>
                    <a:pt x="1503" y="375"/>
                    <a:pt x="1503" y="375"/>
                    <a:pt x="1503" y="375"/>
                  </a:cubicBezTo>
                  <a:cubicBezTo>
                    <a:pt x="1503" y="375"/>
                    <a:pt x="1502" y="375"/>
                    <a:pt x="1500" y="380"/>
                  </a:cubicBezTo>
                  <a:cubicBezTo>
                    <a:pt x="1500" y="380"/>
                    <a:pt x="1494" y="379"/>
                    <a:pt x="1493" y="379"/>
                  </a:cubicBezTo>
                  <a:cubicBezTo>
                    <a:pt x="1492" y="379"/>
                    <a:pt x="1489" y="375"/>
                    <a:pt x="1489" y="373"/>
                  </a:cubicBezTo>
                  <a:cubicBezTo>
                    <a:pt x="1489" y="372"/>
                    <a:pt x="1488" y="370"/>
                    <a:pt x="1485" y="370"/>
                  </a:cubicBezTo>
                  <a:cubicBezTo>
                    <a:pt x="1485" y="370"/>
                    <a:pt x="1484" y="370"/>
                    <a:pt x="1484" y="371"/>
                  </a:cubicBezTo>
                  <a:cubicBezTo>
                    <a:pt x="1484" y="371"/>
                    <a:pt x="1483" y="370"/>
                    <a:pt x="1482" y="370"/>
                  </a:cubicBezTo>
                  <a:cubicBezTo>
                    <a:pt x="1481" y="370"/>
                    <a:pt x="1480" y="370"/>
                    <a:pt x="1480" y="372"/>
                  </a:cubicBezTo>
                  <a:cubicBezTo>
                    <a:pt x="1480" y="372"/>
                    <a:pt x="1479" y="370"/>
                    <a:pt x="1473" y="368"/>
                  </a:cubicBezTo>
                  <a:cubicBezTo>
                    <a:pt x="1473" y="368"/>
                    <a:pt x="1472" y="368"/>
                    <a:pt x="1471" y="368"/>
                  </a:cubicBezTo>
                  <a:cubicBezTo>
                    <a:pt x="1470" y="368"/>
                    <a:pt x="1469" y="368"/>
                    <a:pt x="1469" y="366"/>
                  </a:cubicBezTo>
                  <a:cubicBezTo>
                    <a:pt x="1469" y="366"/>
                    <a:pt x="1467" y="359"/>
                    <a:pt x="1461" y="355"/>
                  </a:cubicBezTo>
                  <a:cubicBezTo>
                    <a:pt x="1459" y="353"/>
                    <a:pt x="1459" y="353"/>
                    <a:pt x="1456" y="353"/>
                  </a:cubicBezTo>
                  <a:cubicBezTo>
                    <a:pt x="1455" y="353"/>
                    <a:pt x="1453" y="353"/>
                    <a:pt x="1451" y="353"/>
                  </a:cubicBezTo>
                  <a:cubicBezTo>
                    <a:pt x="1451" y="353"/>
                    <a:pt x="1451" y="353"/>
                    <a:pt x="1451" y="353"/>
                  </a:cubicBezTo>
                  <a:cubicBezTo>
                    <a:pt x="1450" y="353"/>
                    <a:pt x="1453" y="352"/>
                    <a:pt x="1451" y="346"/>
                  </a:cubicBezTo>
                  <a:cubicBezTo>
                    <a:pt x="1451" y="343"/>
                    <a:pt x="1450" y="343"/>
                    <a:pt x="1450" y="343"/>
                  </a:cubicBezTo>
                  <a:cubicBezTo>
                    <a:pt x="1450" y="343"/>
                    <a:pt x="1450" y="343"/>
                    <a:pt x="1450" y="343"/>
                  </a:cubicBezTo>
                  <a:cubicBezTo>
                    <a:pt x="1450" y="343"/>
                    <a:pt x="1450" y="343"/>
                    <a:pt x="1449" y="343"/>
                  </a:cubicBezTo>
                  <a:cubicBezTo>
                    <a:pt x="1449" y="343"/>
                    <a:pt x="1449" y="343"/>
                    <a:pt x="1448" y="342"/>
                  </a:cubicBezTo>
                  <a:cubicBezTo>
                    <a:pt x="1448" y="342"/>
                    <a:pt x="1448" y="341"/>
                    <a:pt x="1447" y="341"/>
                  </a:cubicBezTo>
                  <a:cubicBezTo>
                    <a:pt x="1447" y="341"/>
                    <a:pt x="1445" y="342"/>
                    <a:pt x="1442" y="342"/>
                  </a:cubicBezTo>
                  <a:cubicBezTo>
                    <a:pt x="1442" y="342"/>
                    <a:pt x="1443" y="340"/>
                    <a:pt x="1445" y="337"/>
                  </a:cubicBezTo>
                  <a:cubicBezTo>
                    <a:pt x="1445" y="337"/>
                    <a:pt x="1441" y="337"/>
                    <a:pt x="1441" y="334"/>
                  </a:cubicBezTo>
                  <a:cubicBezTo>
                    <a:pt x="1441" y="334"/>
                    <a:pt x="1441" y="334"/>
                    <a:pt x="1441" y="334"/>
                  </a:cubicBezTo>
                  <a:cubicBezTo>
                    <a:pt x="1441" y="334"/>
                    <a:pt x="1441" y="334"/>
                    <a:pt x="1441" y="334"/>
                  </a:cubicBezTo>
                  <a:cubicBezTo>
                    <a:pt x="1441" y="333"/>
                    <a:pt x="1441" y="333"/>
                    <a:pt x="1441" y="333"/>
                  </a:cubicBezTo>
                  <a:cubicBezTo>
                    <a:pt x="1441" y="333"/>
                    <a:pt x="1441" y="333"/>
                    <a:pt x="1441" y="334"/>
                  </a:cubicBezTo>
                  <a:cubicBezTo>
                    <a:pt x="1441" y="334"/>
                    <a:pt x="1441" y="334"/>
                    <a:pt x="1441" y="334"/>
                  </a:cubicBezTo>
                  <a:cubicBezTo>
                    <a:pt x="1442" y="334"/>
                    <a:pt x="1443" y="334"/>
                    <a:pt x="1448" y="334"/>
                  </a:cubicBezTo>
                  <a:cubicBezTo>
                    <a:pt x="1448" y="335"/>
                    <a:pt x="1449" y="335"/>
                    <a:pt x="1449" y="335"/>
                  </a:cubicBezTo>
                  <a:cubicBezTo>
                    <a:pt x="1451" y="335"/>
                    <a:pt x="1452" y="334"/>
                    <a:pt x="1457" y="330"/>
                  </a:cubicBezTo>
                  <a:cubicBezTo>
                    <a:pt x="1458" y="329"/>
                    <a:pt x="1458" y="329"/>
                    <a:pt x="1457" y="329"/>
                  </a:cubicBezTo>
                  <a:cubicBezTo>
                    <a:pt x="1457" y="329"/>
                    <a:pt x="1457" y="329"/>
                    <a:pt x="1457" y="329"/>
                  </a:cubicBezTo>
                  <a:cubicBezTo>
                    <a:pt x="1457" y="329"/>
                    <a:pt x="1457" y="329"/>
                    <a:pt x="1457" y="329"/>
                  </a:cubicBezTo>
                  <a:cubicBezTo>
                    <a:pt x="1456" y="329"/>
                    <a:pt x="1455" y="328"/>
                    <a:pt x="1453" y="327"/>
                  </a:cubicBezTo>
                  <a:cubicBezTo>
                    <a:pt x="1450" y="324"/>
                    <a:pt x="1452" y="327"/>
                    <a:pt x="1446" y="323"/>
                  </a:cubicBezTo>
                  <a:cubicBezTo>
                    <a:pt x="1444" y="322"/>
                    <a:pt x="1441" y="323"/>
                    <a:pt x="1442" y="320"/>
                  </a:cubicBezTo>
                  <a:cubicBezTo>
                    <a:pt x="1442" y="320"/>
                    <a:pt x="1445" y="318"/>
                    <a:pt x="1447" y="316"/>
                  </a:cubicBezTo>
                  <a:cubicBezTo>
                    <a:pt x="1449" y="314"/>
                    <a:pt x="1446" y="313"/>
                    <a:pt x="1444" y="311"/>
                  </a:cubicBezTo>
                  <a:cubicBezTo>
                    <a:pt x="1442" y="310"/>
                    <a:pt x="1441" y="309"/>
                    <a:pt x="1434" y="307"/>
                  </a:cubicBezTo>
                  <a:cubicBezTo>
                    <a:pt x="1432" y="306"/>
                    <a:pt x="1432" y="306"/>
                    <a:pt x="1432" y="306"/>
                  </a:cubicBezTo>
                  <a:cubicBezTo>
                    <a:pt x="1431" y="306"/>
                    <a:pt x="1431" y="306"/>
                    <a:pt x="1431" y="306"/>
                  </a:cubicBezTo>
                  <a:cubicBezTo>
                    <a:pt x="1431" y="306"/>
                    <a:pt x="1432" y="306"/>
                    <a:pt x="1432" y="306"/>
                  </a:cubicBezTo>
                  <a:cubicBezTo>
                    <a:pt x="1433" y="306"/>
                    <a:pt x="1435" y="305"/>
                    <a:pt x="1438" y="301"/>
                  </a:cubicBezTo>
                  <a:cubicBezTo>
                    <a:pt x="1440" y="300"/>
                    <a:pt x="1440" y="299"/>
                    <a:pt x="1438" y="299"/>
                  </a:cubicBezTo>
                  <a:cubicBezTo>
                    <a:pt x="1436" y="299"/>
                    <a:pt x="1434" y="299"/>
                    <a:pt x="1430" y="300"/>
                  </a:cubicBezTo>
                  <a:cubicBezTo>
                    <a:pt x="1430" y="300"/>
                    <a:pt x="1429" y="300"/>
                    <a:pt x="1428" y="300"/>
                  </a:cubicBezTo>
                  <a:cubicBezTo>
                    <a:pt x="1427" y="300"/>
                    <a:pt x="1426" y="300"/>
                    <a:pt x="1423" y="297"/>
                  </a:cubicBezTo>
                  <a:cubicBezTo>
                    <a:pt x="1422" y="297"/>
                    <a:pt x="1422" y="297"/>
                    <a:pt x="1422" y="297"/>
                  </a:cubicBezTo>
                  <a:cubicBezTo>
                    <a:pt x="1421" y="297"/>
                    <a:pt x="1421" y="297"/>
                    <a:pt x="1420" y="297"/>
                  </a:cubicBezTo>
                  <a:cubicBezTo>
                    <a:pt x="1420" y="296"/>
                    <a:pt x="1420" y="296"/>
                    <a:pt x="1420" y="296"/>
                  </a:cubicBezTo>
                  <a:cubicBezTo>
                    <a:pt x="1421" y="296"/>
                    <a:pt x="1421" y="296"/>
                    <a:pt x="1423" y="297"/>
                  </a:cubicBezTo>
                  <a:cubicBezTo>
                    <a:pt x="1423" y="297"/>
                    <a:pt x="1423" y="296"/>
                    <a:pt x="1424" y="296"/>
                  </a:cubicBezTo>
                  <a:cubicBezTo>
                    <a:pt x="1424" y="296"/>
                    <a:pt x="1424" y="296"/>
                    <a:pt x="1424" y="296"/>
                  </a:cubicBezTo>
                  <a:cubicBezTo>
                    <a:pt x="1424" y="296"/>
                    <a:pt x="1425" y="297"/>
                    <a:pt x="1425" y="297"/>
                  </a:cubicBezTo>
                  <a:cubicBezTo>
                    <a:pt x="1426" y="297"/>
                    <a:pt x="1427" y="296"/>
                    <a:pt x="1429" y="296"/>
                  </a:cubicBezTo>
                  <a:cubicBezTo>
                    <a:pt x="1435" y="295"/>
                    <a:pt x="1434" y="292"/>
                    <a:pt x="1432" y="291"/>
                  </a:cubicBezTo>
                  <a:cubicBezTo>
                    <a:pt x="1430" y="289"/>
                    <a:pt x="1432" y="288"/>
                    <a:pt x="1427" y="286"/>
                  </a:cubicBezTo>
                  <a:cubicBezTo>
                    <a:pt x="1425" y="286"/>
                    <a:pt x="1426" y="284"/>
                    <a:pt x="1424" y="280"/>
                  </a:cubicBezTo>
                  <a:cubicBezTo>
                    <a:pt x="1424" y="280"/>
                    <a:pt x="1423" y="280"/>
                    <a:pt x="1423" y="280"/>
                  </a:cubicBezTo>
                  <a:cubicBezTo>
                    <a:pt x="1423" y="280"/>
                    <a:pt x="1422" y="280"/>
                    <a:pt x="1422" y="280"/>
                  </a:cubicBezTo>
                  <a:cubicBezTo>
                    <a:pt x="1421" y="280"/>
                    <a:pt x="1421" y="280"/>
                    <a:pt x="1420" y="280"/>
                  </a:cubicBezTo>
                  <a:cubicBezTo>
                    <a:pt x="1419" y="280"/>
                    <a:pt x="1419" y="280"/>
                    <a:pt x="1418" y="280"/>
                  </a:cubicBezTo>
                  <a:cubicBezTo>
                    <a:pt x="1416" y="279"/>
                    <a:pt x="1419" y="278"/>
                    <a:pt x="1418" y="276"/>
                  </a:cubicBezTo>
                  <a:cubicBezTo>
                    <a:pt x="1417" y="273"/>
                    <a:pt x="1415" y="272"/>
                    <a:pt x="1414" y="269"/>
                  </a:cubicBezTo>
                  <a:cubicBezTo>
                    <a:pt x="1413" y="267"/>
                    <a:pt x="1415" y="266"/>
                    <a:pt x="1415" y="265"/>
                  </a:cubicBezTo>
                  <a:cubicBezTo>
                    <a:pt x="1416" y="264"/>
                    <a:pt x="1415" y="262"/>
                    <a:pt x="1414" y="257"/>
                  </a:cubicBezTo>
                  <a:cubicBezTo>
                    <a:pt x="1414" y="257"/>
                    <a:pt x="1414" y="252"/>
                    <a:pt x="1409" y="252"/>
                  </a:cubicBezTo>
                  <a:cubicBezTo>
                    <a:pt x="1408" y="252"/>
                    <a:pt x="1408" y="252"/>
                    <a:pt x="1407" y="252"/>
                  </a:cubicBezTo>
                  <a:cubicBezTo>
                    <a:pt x="1405" y="252"/>
                    <a:pt x="1409" y="254"/>
                    <a:pt x="1408" y="255"/>
                  </a:cubicBezTo>
                  <a:cubicBezTo>
                    <a:pt x="1408" y="257"/>
                    <a:pt x="1406" y="256"/>
                    <a:pt x="1404" y="260"/>
                  </a:cubicBezTo>
                  <a:cubicBezTo>
                    <a:pt x="1404" y="261"/>
                    <a:pt x="1404" y="263"/>
                    <a:pt x="1399" y="265"/>
                  </a:cubicBezTo>
                  <a:cubicBezTo>
                    <a:pt x="1398" y="265"/>
                    <a:pt x="1399" y="267"/>
                    <a:pt x="1401" y="272"/>
                  </a:cubicBezTo>
                  <a:cubicBezTo>
                    <a:pt x="1401" y="272"/>
                    <a:pt x="1399" y="276"/>
                    <a:pt x="1393" y="278"/>
                  </a:cubicBezTo>
                  <a:cubicBezTo>
                    <a:pt x="1394" y="284"/>
                    <a:pt x="1394" y="284"/>
                    <a:pt x="1394" y="284"/>
                  </a:cubicBezTo>
                  <a:cubicBezTo>
                    <a:pt x="1394" y="284"/>
                    <a:pt x="1394" y="288"/>
                    <a:pt x="1387" y="290"/>
                  </a:cubicBezTo>
                  <a:cubicBezTo>
                    <a:pt x="1380" y="292"/>
                    <a:pt x="1387" y="290"/>
                    <a:pt x="1383" y="294"/>
                  </a:cubicBezTo>
                  <a:cubicBezTo>
                    <a:pt x="1382" y="295"/>
                    <a:pt x="1381" y="295"/>
                    <a:pt x="1377" y="298"/>
                  </a:cubicBezTo>
                  <a:cubicBezTo>
                    <a:pt x="1375" y="299"/>
                    <a:pt x="1374" y="300"/>
                    <a:pt x="1374" y="300"/>
                  </a:cubicBezTo>
                  <a:cubicBezTo>
                    <a:pt x="1373" y="300"/>
                    <a:pt x="1374" y="297"/>
                    <a:pt x="1371" y="292"/>
                  </a:cubicBezTo>
                  <a:cubicBezTo>
                    <a:pt x="1370" y="291"/>
                    <a:pt x="1370" y="289"/>
                    <a:pt x="1367" y="288"/>
                  </a:cubicBezTo>
                  <a:cubicBezTo>
                    <a:pt x="1367" y="288"/>
                    <a:pt x="1367" y="291"/>
                    <a:pt x="1365" y="291"/>
                  </a:cubicBezTo>
                  <a:cubicBezTo>
                    <a:pt x="1364" y="291"/>
                    <a:pt x="1364" y="291"/>
                    <a:pt x="1363" y="291"/>
                  </a:cubicBezTo>
                  <a:cubicBezTo>
                    <a:pt x="1362" y="290"/>
                    <a:pt x="1363" y="288"/>
                    <a:pt x="1363" y="285"/>
                  </a:cubicBezTo>
                  <a:cubicBezTo>
                    <a:pt x="1363" y="282"/>
                    <a:pt x="1362" y="283"/>
                    <a:pt x="1355" y="281"/>
                  </a:cubicBezTo>
                  <a:cubicBezTo>
                    <a:pt x="1353" y="280"/>
                    <a:pt x="1353" y="281"/>
                    <a:pt x="1346" y="278"/>
                  </a:cubicBezTo>
                  <a:cubicBezTo>
                    <a:pt x="1344" y="277"/>
                    <a:pt x="1344" y="276"/>
                    <a:pt x="1342" y="271"/>
                  </a:cubicBezTo>
                  <a:cubicBezTo>
                    <a:pt x="1341" y="269"/>
                    <a:pt x="1343" y="268"/>
                    <a:pt x="1343" y="264"/>
                  </a:cubicBezTo>
                  <a:cubicBezTo>
                    <a:pt x="1343" y="262"/>
                    <a:pt x="1343" y="262"/>
                    <a:pt x="1343" y="262"/>
                  </a:cubicBezTo>
                  <a:cubicBezTo>
                    <a:pt x="1343" y="262"/>
                    <a:pt x="1343" y="262"/>
                    <a:pt x="1343" y="262"/>
                  </a:cubicBezTo>
                  <a:cubicBezTo>
                    <a:pt x="1343" y="262"/>
                    <a:pt x="1343" y="262"/>
                    <a:pt x="1343" y="262"/>
                  </a:cubicBezTo>
                  <a:cubicBezTo>
                    <a:pt x="1342" y="262"/>
                    <a:pt x="1341" y="262"/>
                    <a:pt x="1340" y="260"/>
                  </a:cubicBezTo>
                  <a:cubicBezTo>
                    <a:pt x="1338" y="259"/>
                    <a:pt x="1339" y="257"/>
                    <a:pt x="1340" y="257"/>
                  </a:cubicBezTo>
                  <a:cubicBezTo>
                    <a:pt x="1342" y="257"/>
                    <a:pt x="1344" y="255"/>
                    <a:pt x="1345" y="251"/>
                  </a:cubicBezTo>
                  <a:cubicBezTo>
                    <a:pt x="1345" y="251"/>
                    <a:pt x="1345" y="251"/>
                    <a:pt x="1345" y="251"/>
                  </a:cubicBezTo>
                  <a:cubicBezTo>
                    <a:pt x="1344" y="251"/>
                    <a:pt x="1343" y="251"/>
                    <a:pt x="1344" y="247"/>
                  </a:cubicBezTo>
                  <a:cubicBezTo>
                    <a:pt x="1344" y="247"/>
                    <a:pt x="1345" y="246"/>
                    <a:pt x="1348" y="243"/>
                  </a:cubicBezTo>
                  <a:cubicBezTo>
                    <a:pt x="1352" y="241"/>
                    <a:pt x="1349" y="239"/>
                    <a:pt x="1349" y="239"/>
                  </a:cubicBezTo>
                  <a:cubicBezTo>
                    <a:pt x="1349" y="239"/>
                    <a:pt x="1349" y="239"/>
                    <a:pt x="1343" y="241"/>
                  </a:cubicBezTo>
                  <a:cubicBezTo>
                    <a:pt x="1342" y="241"/>
                    <a:pt x="1341" y="241"/>
                    <a:pt x="1340" y="241"/>
                  </a:cubicBezTo>
                  <a:cubicBezTo>
                    <a:pt x="1339" y="241"/>
                    <a:pt x="1338" y="241"/>
                    <a:pt x="1333" y="240"/>
                  </a:cubicBezTo>
                  <a:cubicBezTo>
                    <a:pt x="1329" y="240"/>
                    <a:pt x="1332" y="239"/>
                    <a:pt x="1335" y="235"/>
                  </a:cubicBezTo>
                  <a:cubicBezTo>
                    <a:pt x="1337" y="234"/>
                    <a:pt x="1337" y="235"/>
                    <a:pt x="1341" y="233"/>
                  </a:cubicBezTo>
                  <a:cubicBezTo>
                    <a:pt x="1342" y="232"/>
                    <a:pt x="1343" y="232"/>
                    <a:pt x="1342" y="232"/>
                  </a:cubicBezTo>
                  <a:cubicBezTo>
                    <a:pt x="1342" y="232"/>
                    <a:pt x="1341" y="232"/>
                    <a:pt x="1340" y="232"/>
                  </a:cubicBezTo>
                  <a:cubicBezTo>
                    <a:pt x="1339" y="232"/>
                    <a:pt x="1338" y="232"/>
                    <a:pt x="1336" y="232"/>
                  </a:cubicBezTo>
                  <a:cubicBezTo>
                    <a:pt x="1335" y="232"/>
                    <a:pt x="1334" y="232"/>
                    <a:pt x="1332" y="232"/>
                  </a:cubicBezTo>
                  <a:cubicBezTo>
                    <a:pt x="1332" y="232"/>
                    <a:pt x="1331" y="232"/>
                    <a:pt x="1331" y="232"/>
                  </a:cubicBezTo>
                  <a:cubicBezTo>
                    <a:pt x="1330" y="232"/>
                    <a:pt x="1330" y="232"/>
                    <a:pt x="1329" y="232"/>
                  </a:cubicBezTo>
                  <a:cubicBezTo>
                    <a:pt x="1329" y="232"/>
                    <a:pt x="1329" y="232"/>
                    <a:pt x="1328" y="232"/>
                  </a:cubicBezTo>
                  <a:cubicBezTo>
                    <a:pt x="1327" y="232"/>
                    <a:pt x="1326" y="232"/>
                    <a:pt x="1324" y="232"/>
                  </a:cubicBezTo>
                  <a:cubicBezTo>
                    <a:pt x="1324" y="232"/>
                    <a:pt x="1324" y="232"/>
                    <a:pt x="1324" y="232"/>
                  </a:cubicBezTo>
                  <a:cubicBezTo>
                    <a:pt x="1323" y="232"/>
                    <a:pt x="1323" y="232"/>
                    <a:pt x="1322" y="232"/>
                  </a:cubicBezTo>
                  <a:cubicBezTo>
                    <a:pt x="1321" y="232"/>
                    <a:pt x="1320" y="233"/>
                    <a:pt x="1319" y="233"/>
                  </a:cubicBezTo>
                  <a:cubicBezTo>
                    <a:pt x="1318" y="233"/>
                    <a:pt x="1317" y="232"/>
                    <a:pt x="1316" y="232"/>
                  </a:cubicBezTo>
                  <a:cubicBezTo>
                    <a:pt x="1316" y="232"/>
                    <a:pt x="1317" y="228"/>
                    <a:pt x="1315" y="226"/>
                  </a:cubicBezTo>
                  <a:cubicBezTo>
                    <a:pt x="1315" y="226"/>
                    <a:pt x="1315" y="226"/>
                    <a:pt x="1314" y="226"/>
                  </a:cubicBezTo>
                  <a:cubicBezTo>
                    <a:pt x="1313" y="226"/>
                    <a:pt x="1312" y="226"/>
                    <a:pt x="1312" y="224"/>
                  </a:cubicBezTo>
                  <a:cubicBezTo>
                    <a:pt x="1312" y="222"/>
                    <a:pt x="1311" y="222"/>
                    <a:pt x="1308" y="221"/>
                  </a:cubicBezTo>
                  <a:cubicBezTo>
                    <a:pt x="1308" y="221"/>
                    <a:pt x="1306" y="221"/>
                    <a:pt x="1306" y="217"/>
                  </a:cubicBezTo>
                  <a:cubicBezTo>
                    <a:pt x="1306" y="215"/>
                    <a:pt x="1305" y="215"/>
                    <a:pt x="1301" y="213"/>
                  </a:cubicBezTo>
                  <a:cubicBezTo>
                    <a:pt x="1299" y="212"/>
                    <a:pt x="1299" y="210"/>
                    <a:pt x="1293" y="209"/>
                  </a:cubicBezTo>
                  <a:cubicBezTo>
                    <a:pt x="1293" y="209"/>
                    <a:pt x="1292" y="208"/>
                    <a:pt x="1288" y="206"/>
                  </a:cubicBezTo>
                  <a:moveTo>
                    <a:pt x="313" y="246"/>
                  </a:moveTo>
                  <a:cubicBezTo>
                    <a:pt x="313" y="246"/>
                    <a:pt x="313" y="246"/>
                    <a:pt x="313" y="246"/>
                  </a:cubicBezTo>
                  <a:cubicBezTo>
                    <a:pt x="313" y="246"/>
                    <a:pt x="313" y="246"/>
                    <a:pt x="313" y="246"/>
                  </a:cubicBezTo>
                  <a:moveTo>
                    <a:pt x="313" y="246"/>
                  </a:moveTo>
                  <a:cubicBezTo>
                    <a:pt x="313" y="246"/>
                    <a:pt x="314" y="246"/>
                    <a:pt x="314" y="246"/>
                  </a:cubicBezTo>
                  <a:cubicBezTo>
                    <a:pt x="313" y="246"/>
                    <a:pt x="313" y="246"/>
                    <a:pt x="313" y="246"/>
                  </a:cubicBezTo>
                  <a:moveTo>
                    <a:pt x="158" y="0"/>
                  </a:moveTo>
                  <a:cubicBezTo>
                    <a:pt x="157" y="0"/>
                    <a:pt x="157" y="0"/>
                    <a:pt x="156" y="1"/>
                  </a:cubicBezTo>
                  <a:cubicBezTo>
                    <a:pt x="153" y="1"/>
                    <a:pt x="151" y="2"/>
                    <a:pt x="150" y="3"/>
                  </a:cubicBezTo>
                  <a:cubicBezTo>
                    <a:pt x="148" y="5"/>
                    <a:pt x="145" y="6"/>
                    <a:pt x="144" y="8"/>
                  </a:cubicBezTo>
                  <a:cubicBezTo>
                    <a:pt x="144" y="11"/>
                    <a:pt x="142" y="8"/>
                    <a:pt x="131" y="14"/>
                  </a:cubicBezTo>
                  <a:cubicBezTo>
                    <a:pt x="127" y="16"/>
                    <a:pt x="125" y="17"/>
                    <a:pt x="124" y="17"/>
                  </a:cubicBezTo>
                  <a:cubicBezTo>
                    <a:pt x="123" y="17"/>
                    <a:pt x="124" y="16"/>
                    <a:pt x="124" y="16"/>
                  </a:cubicBezTo>
                  <a:cubicBezTo>
                    <a:pt x="124" y="15"/>
                    <a:pt x="124" y="14"/>
                    <a:pt x="123" y="14"/>
                  </a:cubicBezTo>
                  <a:cubicBezTo>
                    <a:pt x="123" y="14"/>
                    <a:pt x="123" y="14"/>
                    <a:pt x="122" y="14"/>
                  </a:cubicBezTo>
                  <a:cubicBezTo>
                    <a:pt x="122" y="14"/>
                    <a:pt x="121" y="15"/>
                    <a:pt x="120" y="15"/>
                  </a:cubicBezTo>
                  <a:cubicBezTo>
                    <a:pt x="120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6" y="15"/>
                    <a:pt x="115" y="16"/>
                    <a:pt x="106" y="19"/>
                  </a:cubicBezTo>
                  <a:cubicBezTo>
                    <a:pt x="105" y="20"/>
                    <a:pt x="103" y="20"/>
                    <a:pt x="102" y="20"/>
                  </a:cubicBezTo>
                  <a:cubicBezTo>
                    <a:pt x="101" y="20"/>
                    <a:pt x="100" y="20"/>
                    <a:pt x="99" y="20"/>
                  </a:cubicBezTo>
                  <a:cubicBezTo>
                    <a:pt x="97" y="20"/>
                    <a:pt x="99" y="24"/>
                    <a:pt x="97" y="26"/>
                  </a:cubicBezTo>
                  <a:cubicBezTo>
                    <a:pt x="97" y="26"/>
                    <a:pt x="96" y="27"/>
                    <a:pt x="95" y="27"/>
                  </a:cubicBezTo>
                  <a:cubicBezTo>
                    <a:pt x="93" y="27"/>
                    <a:pt x="91" y="26"/>
                    <a:pt x="89" y="24"/>
                  </a:cubicBezTo>
                  <a:cubicBezTo>
                    <a:pt x="89" y="24"/>
                    <a:pt x="88" y="24"/>
                    <a:pt x="88" y="24"/>
                  </a:cubicBezTo>
                  <a:cubicBezTo>
                    <a:pt x="86" y="24"/>
                    <a:pt x="85" y="27"/>
                    <a:pt x="86" y="29"/>
                  </a:cubicBezTo>
                  <a:cubicBezTo>
                    <a:pt x="86" y="32"/>
                    <a:pt x="84" y="33"/>
                    <a:pt x="83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0" y="34"/>
                    <a:pt x="78" y="33"/>
                    <a:pt x="76" y="33"/>
                  </a:cubicBezTo>
                  <a:cubicBezTo>
                    <a:pt x="72" y="33"/>
                    <a:pt x="75" y="37"/>
                    <a:pt x="75" y="41"/>
                  </a:cubicBezTo>
                  <a:cubicBezTo>
                    <a:pt x="75" y="45"/>
                    <a:pt x="75" y="45"/>
                    <a:pt x="68" y="46"/>
                  </a:cubicBezTo>
                  <a:cubicBezTo>
                    <a:pt x="65" y="46"/>
                    <a:pt x="66" y="49"/>
                    <a:pt x="66" y="53"/>
                  </a:cubicBezTo>
                  <a:cubicBezTo>
                    <a:pt x="66" y="56"/>
                    <a:pt x="66" y="55"/>
                    <a:pt x="67" y="58"/>
                  </a:cubicBezTo>
                  <a:cubicBezTo>
                    <a:pt x="68" y="61"/>
                    <a:pt x="66" y="61"/>
                    <a:pt x="58" y="62"/>
                  </a:cubicBezTo>
                  <a:cubicBezTo>
                    <a:pt x="56" y="62"/>
                    <a:pt x="52" y="63"/>
                    <a:pt x="48" y="64"/>
                  </a:cubicBezTo>
                  <a:cubicBezTo>
                    <a:pt x="45" y="65"/>
                    <a:pt x="43" y="65"/>
                    <a:pt x="41" y="65"/>
                  </a:cubicBezTo>
                  <a:cubicBezTo>
                    <a:pt x="39" y="65"/>
                    <a:pt x="36" y="65"/>
                    <a:pt x="26" y="60"/>
                  </a:cubicBezTo>
                  <a:cubicBezTo>
                    <a:pt x="26" y="60"/>
                    <a:pt x="24" y="64"/>
                    <a:pt x="26" y="67"/>
                  </a:cubicBezTo>
                  <a:cubicBezTo>
                    <a:pt x="28" y="69"/>
                    <a:pt x="28" y="73"/>
                    <a:pt x="22" y="73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9" y="73"/>
                    <a:pt x="18" y="80"/>
                    <a:pt x="23" y="80"/>
                  </a:cubicBezTo>
                  <a:cubicBezTo>
                    <a:pt x="23" y="80"/>
                    <a:pt x="27" y="82"/>
                    <a:pt x="32" y="82"/>
                  </a:cubicBezTo>
                  <a:cubicBezTo>
                    <a:pt x="38" y="83"/>
                    <a:pt x="36" y="88"/>
                    <a:pt x="38" y="88"/>
                  </a:cubicBezTo>
                  <a:cubicBezTo>
                    <a:pt x="39" y="89"/>
                    <a:pt x="42" y="91"/>
                    <a:pt x="48" y="93"/>
                  </a:cubicBezTo>
                  <a:cubicBezTo>
                    <a:pt x="52" y="93"/>
                    <a:pt x="56" y="93"/>
                    <a:pt x="56" y="93"/>
                  </a:cubicBezTo>
                  <a:cubicBezTo>
                    <a:pt x="56" y="93"/>
                    <a:pt x="54" y="96"/>
                    <a:pt x="54" y="98"/>
                  </a:cubicBezTo>
                  <a:cubicBezTo>
                    <a:pt x="55" y="101"/>
                    <a:pt x="55" y="101"/>
                    <a:pt x="56" y="102"/>
                  </a:cubicBezTo>
                  <a:cubicBezTo>
                    <a:pt x="56" y="104"/>
                    <a:pt x="59" y="105"/>
                    <a:pt x="61" y="108"/>
                  </a:cubicBezTo>
                  <a:cubicBezTo>
                    <a:pt x="62" y="108"/>
                    <a:pt x="62" y="109"/>
                    <a:pt x="62" y="109"/>
                  </a:cubicBezTo>
                  <a:cubicBezTo>
                    <a:pt x="63" y="109"/>
                    <a:pt x="62" y="105"/>
                    <a:pt x="61" y="104"/>
                  </a:cubicBezTo>
                  <a:cubicBezTo>
                    <a:pt x="60" y="101"/>
                    <a:pt x="63" y="100"/>
                    <a:pt x="67" y="100"/>
                  </a:cubicBezTo>
                  <a:cubicBezTo>
                    <a:pt x="67" y="100"/>
                    <a:pt x="68" y="100"/>
                    <a:pt x="68" y="100"/>
                  </a:cubicBezTo>
                  <a:cubicBezTo>
                    <a:pt x="73" y="101"/>
                    <a:pt x="68" y="102"/>
                    <a:pt x="72" y="107"/>
                  </a:cubicBezTo>
                  <a:cubicBezTo>
                    <a:pt x="72" y="107"/>
                    <a:pt x="73" y="105"/>
                    <a:pt x="76" y="103"/>
                  </a:cubicBezTo>
                  <a:cubicBezTo>
                    <a:pt x="77" y="102"/>
                    <a:pt x="78" y="101"/>
                    <a:pt x="79" y="101"/>
                  </a:cubicBezTo>
                  <a:cubicBezTo>
                    <a:pt x="81" y="101"/>
                    <a:pt x="83" y="102"/>
                    <a:pt x="88" y="104"/>
                  </a:cubicBezTo>
                  <a:cubicBezTo>
                    <a:pt x="95" y="107"/>
                    <a:pt x="85" y="106"/>
                    <a:pt x="80" y="107"/>
                  </a:cubicBezTo>
                  <a:cubicBezTo>
                    <a:pt x="75" y="108"/>
                    <a:pt x="78" y="110"/>
                    <a:pt x="88" y="115"/>
                  </a:cubicBezTo>
                  <a:cubicBezTo>
                    <a:pt x="89" y="116"/>
                    <a:pt x="89" y="116"/>
                    <a:pt x="90" y="116"/>
                  </a:cubicBezTo>
                  <a:cubicBezTo>
                    <a:pt x="92" y="116"/>
                    <a:pt x="92" y="114"/>
                    <a:pt x="99" y="114"/>
                  </a:cubicBezTo>
                  <a:cubicBezTo>
                    <a:pt x="109" y="114"/>
                    <a:pt x="99" y="114"/>
                    <a:pt x="103" y="118"/>
                  </a:cubicBezTo>
                  <a:cubicBezTo>
                    <a:pt x="105" y="120"/>
                    <a:pt x="104" y="120"/>
                    <a:pt x="103" y="120"/>
                  </a:cubicBezTo>
                  <a:cubicBezTo>
                    <a:pt x="101" y="120"/>
                    <a:pt x="96" y="119"/>
                    <a:pt x="94" y="118"/>
                  </a:cubicBezTo>
                  <a:cubicBezTo>
                    <a:pt x="93" y="118"/>
                    <a:pt x="92" y="117"/>
                    <a:pt x="91" y="117"/>
                  </a:cubicBezTo>
                  <a:cubicBezTo>
                    <a:pt x="91" y="117"/>
                    <a:pt x="90" y="117"/>
                    <a:pt x="90" y="118"/>
                  </a:cubicBezTo>
                  <a:cubicBezTo>
                    <a:pt x="89" y="118"/>
                    <a:pt x="89" y="118"/>
                    <a:pt x="88" y="118"/>
                  </a:cubicBezTo>
                  <a:cubicBezTo>
                    <a:pt x="87" y="118"/>
                    <a:pt x="87" y="118"/>
                    <a:pt x="86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2" y="117"/>
                    <a:pt x="79" y="122"/>
                    <a:pt x="80" y="124"/>
                  </a:cubicBezTo>
                  <a:cubicBezTo>
                    <a:pt x="80" y="124"/>
                    <a:pt x="80" y="124"/>
                    <a:pt x="81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2" y="124"/>
                    <a:pt x="82" y="124"/>
                    <a:pt x="83" y="124"/>
                  </a:cubicBezTo>
                  <a:cubicBezTo>
                    <a:pt x="85" y="124"/>
                    <a:pt x="87" y="124"/>
                    <a:pt x="91" y="126"/>
                  </a:cubicBezTo>
                  <a:cubicBezTo>
                    <a:pt x="94" y="127"/>
                    <a:pt x="91" y="130"/>
                    <a:pt x="88" y="131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4" y="132"/>
                    <a:pt x="82" y="131"/>
                    <a:pt x="82" y="130"/>
                  </a:cubicBezTo>
                  <a:cubicBezTo>
                    <a:pt x="81" y="129"/>
                    <a:pt x="76" y="129"/>
                    <a:pt x="73" y="129"/>
                  </a:cubicBezTo>
                  <a:cubicBezTo>
                    <a:pt x="72" y="129"/>
                    <a:pt x="71" y="129"/>
                    <a:pt x="71" y="129"/>
                  </a:cubicBezTo>
                  <a:cubicBezTo>
                    <a:pt x="71" y="129"/>
                    <a:pt x="69" y="130"/>
                    <a:pt x="66" y="130"/>
                  </a:cubicBezTo>
                  <a:cubicBezTo>
                    <a:pt x="64" y="130"/>
                    <a:pt x="62" y="129"/>
                    <a:pt x="61" y="129"/>
                  </a:cubicBezTo>
                  <a:cubicBezTo>
                    <a:pt x="58" y="129"/>
                    <a:pt x="54" y="127"/>
                    <a:pt x="53" y="125"/>
                  </a:cubicBezTo>
                  <a:cubicBezTo>
                    <a:pt x="52" y="123"/>
                    <a:pt x="54" y="122"/>
                    <a:pt x="55" y="119"/>
                  </a:cubicBezTo>
                  <a:cubicBezTo>
                    <a:pt x="57" y="116"/>
                    <a:pt x="52" y="115"/>
                    <a:pt x="51" y="114"/>
                  </a:cubicBezTo>
                  <a:cubicBezTo>
                    <a:pt x="50" y="113"/>
                    <a:pt x="49" y="113"/>
                    <a:pt x="48" y="113"/>
                  </a:cubicBezTo>
                  <a:cubicBezTo>
                    <a:pt x="47" y="113"/>
                    <a:pt x="46" y="113"/>
                    <a:pt x="45" y="113"/>
                  </a:cubicBezTo>
                  <a:cubicBezTo>
                    <a:pt x="44" y="113"/>
                    <a:pt x="42" y="113"/>
                    <a:pt x="40" y="113"/>
                  </a:cubicBezTo>
                  <a:cubicBezTo>
                    <a:pt x="40" y="113"/>
                    <a:pt x="39" y="113"/>
                    <a:pt x="38" y="113"/>
                  </a:cubicBezTo>
                  <a:cubicBezTo>
                    <a:pt x="38" y="113"/>
                    <a:pt x="34" y="116"/>
                    <a:pt x="34" y="127"/>
                  </a:cubicBezTo>
                  <a:cubicBezTo>
                    <a:pt x="34" y="131"/>
                    <a:pt x="34" y="133"/>
                    <a:pt x="33" y="133"/>
                  </a:cubicBezTo>
                  <a:cubicBezTo>
                    <a:pt x="32" y="133"/>
                    <a:pt x="29" y="128"/>
                    <a:pt x="26" y="126"/>
                  </a:cubicBezTo>
                  <a:cubicBezTo>
                    <a:pt x="22" y="123"/>
                    <a:pt x="22" y="124"/>
                    <a:pt x="19" y="122"/>
                  </a:cubicBezTo>
                  <a:cubicBezTo>
                    <a:pt x="18" y="121"/>
                    <a:pt x="17" y="121"/>
                    <a:pt x="17" y="121"/>
                  </a:cubicBezTo>
                  <a:cubicBezTo>
                    <a:pt x="15" y="121"/>
                    <a:pt x="15" y="125"/>
                    <a:pt x="13" y="128"/>
                  </a:cubicBezTo>
                  <a:cubicBezTo>
                    <a:pt x="9" y="133"/>
                    <a:pt x="7" y="130"/>
                    <a:pt x="5" y="132"/>
                  </a:cubicBezTo>
                  <a:cubicBezTo>
                    <a:pt x="3" y="134"/>
                    <a:pt x="0" y="135"/>
                    <a:pt x="3" y="139"/>
                  </a:cubicBezTo>
                  <a:cubicBezTo>
                    <a:pt x="3" y="139"/>
                    <a:pt x="4" y="140"/>
                    <a:pt x="5" y="140"/>
                  </a:cubicBezTo>
                  <a:cubicBezTo>
                    <a:pt x="7" y="140"/>
                    <a:pt x="10" y="139"/>
                    <a:pt x="12" y="138"/>
                  </a:cubicBezTo>
                  <a:cubicBezTo>
                    <a:pt x="12" y="138"/>
                    <a:pt x="13" y="138"/>
                    <a:pt x="14" y="138"/>
                  </a:cubicBezTo>
                  <a:cubicBezTo>
                    <a:pt x="17" y="138"/>
                    <a:pt x="20" y="139"/>
                    <a:pt x="22" y="141"/>
                  </a:cubicBezTo>
                  <a:cubicBezTo>
                    <a:pt x="24" y="144"/>
                    <a:pt x="23" y="144"/>
                    <a:pt x="23" y="144"/>
                  </a:cubicBezTo>
                  <a:cubicBezTo>
                    <a:pt x="23" y="144"/>
                    <a:pt x="15" y="149"/>
                    <a:pt x="16" y="150"/>
                  </a:cubicBezTo>
                  <a:cubicBezTo>
                    <a:pt x="17" y="152"/>
                    <a:pt x="19" y="154"/>
                    <a:pt x="21" y="155"/>
                  </a:cubicBezTo>
                  <a:cubicBezTo>
                    <a:pt x="24" y="156"/>
                    <a:pt x="26" y="157"/>
                    <a:pt x="35" y="162"/>
                  </a:cubicBezTo>
                  <a:cubicBezTo>
                    <a:pt x="36" y="162"/>
                    <a:pt x="36" y="162"/>
                    <a:pt x="37" y="162"/>
                  </a:cubicBezTo>
                  <a:cubicBezTo>
                    <a:pt x="39" y="162"/>
                    <a:pt x="41" y="160"/>
                    <a:pt x="45" y="159"/>
                  </a:cubicBezTo>
                  <a:cubicBezTo>
                    <a:pt x="48" y="158"/>
                    <a:pt x="49" y="157"/>
                    <a:pt x="52" y="156"/>
                  </a:cubicBezTo>
                  <a:cubicBezTo>
                    <a:pt x="53" y="156"/>
                    <a:pt x="54" y="156"/>
                    <a:pt x="55" y="156"/>
                  </a:cubicBezTo>
                  <a:cubicBezTo>
                    <a:pt x="57" y="156"/>
                    <a:pt x="59" y="156"/>
                    <a:pt x="61" y="157"/>
                  </a:cubicBezTo>
                  <a:cubicBezTo>
                    <a:pt x="66" y="159"/>
                    <a:pt x="63" y="162"/>
                    <a:pt x="70" y="162"/>
                  </a:cubicBezTo>
                  <a:cubicBezTo>
                    <a:pt x="72" y="162"/>
                    <a:pt x="72" y="157"/>
                    <a:pt x="76" y="156"/>
                  </a:cubicBezTo>
                  <a:cubicBezTo>
                    <a:pt x="79" y="155"/>
                    <a:pt x="80" y="155"/>
                    <a:pt x="85" y="155"/>
                  </a:cubicBezTo>
                  <a:cubicBezTo>
                    <a:pt x="87" y="155"/>
                    <a:pt x="89" y="154"/>
                    <a:pt x="92" y="154"/>
                  </a:cubicBezTo>
                  <a:cubicBezTo>
                    <a:pt x="94" y="154"/>
                    <a:pt x="97" y="154"/>
                    <a:pt x="101" y="155"/>
                  </a:cubicBezTo>
                  <a:cubicBezTo>
                    <a:pt x="111" y="157"/>
                    <a:pt x="99" y="160"/>
                    <a:pt x="95" y="161"/>
                  </a:cubicBezTo>
                  <a:cubicBezTo>
                    <a:pt x="91" y="161"/>
                    <a:pt x="95" y="164"/>
                    <a:pt x="95" y="168"/>
                  </a:cubicBezTo>
                  <a:cubicBezTo>
                    <a:pt x="94" y="172"/>
                    <a:pt x="94" y="173"/>
                    <a:pt x="97" y="177"/>
                  </a:cubicBezTo>
                  <a:cubicBezTo>
                    <a:pt x="100" y="182"/>
                    <a:pt x="98" y="182"/>
                    <a:pt x="97" y="183"/>
                  </a:cubicBezTo>
                  <a:cubicBezTo>
                    <a:pt x="96" y="184"/>
                    <a:pt x="94" y="186"/>
                    <a:pt x="89" y="186"/>
                  </a:cubicBezTo>
                  <a:cubicBezTo>
                    <a:pt x="89" y="186"/>
                    <a:pt x="89" y="186"/>
                    <a:pt x="88" y="186"/>
                  </a:cubicBezTo>
                  <a:cubicBezTo>
                    <a:pt x="88" y="186"/>
                    <a:pt x="87" y="186"/>
                    <a:pt x="87" y="186"/>
                  </a:cubicBezTo>
                  <a:cubicBezTo>
                    <a:pt x="83" y="186"/>
                    <a:pt x="81" y="188"/>
                    <a:pt x="81" y="188"/>
                  </a:cubicBezTo>
                  <a:cubicBezTo>
                    <a:pt x="81" y="188"/>
                    <a:pt x="77" y="190"/>
                    <a:pt x="73" y="195"/>
                  </a:cubicBezTo>
                  <a:cubicBezTo>
                    <a:pt x="73" y="196"/>
                    <a:pt x="70" y="196"/>
                    <a:pt x="68" y="196"/>
                  </a:cubicBezTo>
                  <a:cubicBezTo>
                    <a:pt x="66" y="196"/>
                    <a:pt x="65" y="196"/>
                    <a:pt x="63" y="196"/>
                  </a:cubicBezTo>
                  <a:cubicBezTo>
                    <a:pt x="60" y="195"/>
                    <a:pt x="62" y="193"/>
                    <a:pt x="61" y="190"/>
                  </a:cubicBezTo>
                  <a:cubicBezTo>
                    <a:pt x="61" y="188"/>
                    <a:pt x="59" y="188"/>
                    <a:pt x="57" y="188"/>
                  </a:cubicBezTo>
                  <a:cubicBezTo>
                    <a:pt x="57" y="188"/>
                    <a:pt x="56" y="188"/>
                    <a:pt x="56" y="188"/>
                  </a:cubicBezTo>
                  <a:cubicBezTo>
                    <a:pt x="55" y="188"/>
                    <a:pt x="55" y="188"/>
                    <a:pt x="54" y="188"/>
                  </a:cubicBezTo>
                  <a:cubicBezTo>
                    <a:pt x="54" y="188"/>
                    <a:pt x="54" y="188"/>
                    <a:pt x="53" y="188"/>
                  </a:cubicBezTo>
                  <a:cubicBezTo>
                    <a:pt x="52" y="187"/>
                    <a:pt x="51" y="187"/>
                    <a:pt x="50" y="187"/>
                  </a:cubicBezTo>
                  <a:cubicBezTo>
                    <a:pt x="48" y="187"/>
                    <a:pt x="47" y="187"/>
                    <a:pt x="45" y="188"/>
                  </a:cubicBezTo>
                  <a:cubicBezTo>
                    <a:pt x="42" y="189"/>
                    <a:pt x="44" y="192"/>
                    <a:pt x="52" y="195"/>
                  </a:cubicBezTo>
                  <a:cubicBezTo>
                    <a:pt x="55" y="196"/>
                    <a:pt x="54" y="199"/>
                    <a:pt x="54" y="199"/>
                  </a:cubicBezTo>
                  <a:cubicBezTo>
                    <a:pt x="54" y="199"/>
                    <a:pt x="54" y="207"/>
                    <a:pt x="52" y="207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49" y="207"/>
                    <a:pt x="50" y="202"/>
                    <a:pt x="49" y="199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8" y="199"/>
                    <a:pt x="48" y="204"/>
                    <a:pt x="48" y="206"/>
                  </a:cubicBezTo>
                  <a:cubicBezTo>
                    <a:pt x="48" y="206"/>
                    <a:pt x="48" y="208"/>
                    <a:pt x="46" y="208"/>
                  </a:cubicBezTo>
                  <a:cubicBezTo>
                    <a:pt x="44" y="208"/>
                    <a:pt x="42" y="207"/>
                    <a:pt x="37" y="205"/>
                  </a:cubicBezTo>
                  <a:cubicBezTo>
                    <a:pt x="37" y="205"/>
                    <a:pt x="36" y="205"/>
                    <a:pt x="36" y="205"/>
                  </a:cubicBezTo>
                  <a:cubicBezTo>
                    <a:pt x="34" y="205"/>
                    <a:pt x="36" y="209"/>
                    <a:pt x="36" y="212"/>
                  </a:cubicBezTo>
                  <a:cubicBezTo>
                    <a:pt x="36" y="215"/>
                    <a:pt x="36" y="214"/>
                    <a:pt x="36" y="218"/>
                  </a:cubicBezTo>
                  <a:cubicBezTo>
                    <a:pt x="36" y="221"/>
                    <a:pt x="36" y="220"/>
                    <a:pt x="30" y="224"/>
                  </a:cubicBezTo>
                  <a:cubicBezTo>
                    <a:pt x="29" y="225"/>
                    <a:pt x="31" y="226"/>
                    <a:pt x="33" y="229"/>
                  </a:cubicBezTo>
                  <a:cubicBezTo>
                    <a:pt x="35" y="231"/>
                    <a:pt x="37" y="230"/>
                    <a:pt x="42" y="234"/>
                  </a:cubicBezTo>
                  <a:cubicBezTo>
                    <a:pt x="43" y="235"/>
                    <a:pt x="44" y="236"/>
                    <a:pt x="45" y="236"/>
                  </a:cubicBezTo>
                  <a:cubicBezTo>
                    <a:pt x="45" y="236"/>
                    <a:pt x="46" y="236"/>
                    <a:pt x="46" y="235"/>
                  </a:cubicBezTo>
                  <a:cubicBezTo>
                    <a:pt x="46" y="235"/>
                    <a:pt x="47" y="235"/>
                    <a:pt x="48" y="235"/>
                  </a:cubicBezTo>
                  <a:cubicBezTo>
                    <a:pt x="48" y="235"/>
                    <a:pt x="49" y="235"/>
                    <a:pt x="49" y="235"/>
                  </a:cubicBezTo>
                  <a:cubicBezTo>
                    <a:pt x="50" y="235"/>
                    <a:pt x="51" y="235"/>
                    <a:pt x="51" y="235"/>
                  </a:cubicBezTo>
                  <a:cubicBezTo>
                    <a:pt x="54" y="235"/>
                    <a:pt x="53" y="234"/>
                    <a:pt x="60" y="231"/>
                  </a:cubicBezTo>
                  <a:cubicBezTo>
                    <a:pt x="61" y="231"/>
                    <a:pt x="61" y="231"/>
                    <a:pt x="61" y="231"/>
                  </a:cubicBezTo>
                  <a:cubicBezTo>
                    <a:pt x="62" y="231"/>
                    <a:pt x="60" y="234"/>
                    <a:pt x="59" y="235"/>
                  </a:cubicBezTo>
                  <a:cubicBezTo>
                    <a:pt x="57" y="237"/>
                    <a:pt x="57" y="238"/>
                    <a:pt x="55" y="240"/>
                  </a:cubicBezTo>
                  <a:cubicBezTo>
                    <a:pt x="53" y="242"/>
                    <a:pt x="54" y="242"/>
                    <a:pt x="53" y="245"/>
                  </a:cubicBezTo>
                  <a:cubicBezTo>
                    <a:pt x="52" y="248"/>
                    <a:pt x="50" y="247"/>
                    <a:pt x="50" y="250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2"/>
                    <a:pt x="52" y="252"/>
                    <a:pt x="52" y="253"/>
                  </a:cubicBezTo>
                  <a:cubicBezTo>
                    <a:pt x="55" y="256"/>
                    <a:pt x="55" y="255"/>
                    <a:pt x="60" y="260"/>
                  </a:cubicBezTo>
                  <a:cubicBezTo>
                    <a:pt x="61" y="261"/>
                    <a:pt x="62" y="261"/>
                    <a:pt x="63" y="261"/>
                  </a:cubicBezTo>
                  <a:cubicBezTo>
                    <a:pt x="64" y="261"/>
                    <a:pt x="66" y="261"/>
                    <a:pt x="67" y="261"/>
                  </a:cubicBezTo>
                  <a:cubicBezTo>
                    <a:pt x="71" y="261"/>
                    <a:pt x="71" y="258"/>
                    <a:pt x="72" y="256"/>
                  </a:cubicBezTo>
                  <a:cubicBezTo>
                    <a:pt x="72" y="254"/>
                    <a:pt x="73" y="249"/>
                    <a:pt x="74" y="247"/>
                  </a:cubicBezTo>
                  <a:cubicBezTo>
                    <a:pt x="75" y="246"/>
                    <a:pt x="75" y="246"/>
                    <a:pt x="75" y="246"/>
                  </a:cubicBezTo>
                  <a:cubicBezTo>
                    <a:pt x="76" y="246"/>
                    <a:pt x="76" y="248"/>
                    <a:pt x="76" y="248"/>
                  </a:cubicBezTo>
                  <a:cubicBezTo>
                    <a:pt x="76" y="248"/>
                    <a:pt x="76" y="250"/>
                    <a:pt x="77" y="253"/>
                  </a:cubicBezTo>
                  <a:cubicBezTo>
                    <a:pt x="78" y="256"/>
                    <a:pt x="78" y="257"/>
                    <a:pt x="79" y="261"/>
                  </a:cubicBezTo>
                  <a:cubicBezTo>
                    <a:pt x="80" y="265"/>
                    <a:pt x="80" y="263"/>
                    <a:pt x="83" y="266"/>
                  </a:cubicBezTo>
                  <a:cubicBezTo>
                    <a:pt x="85" y="269"/>
                    <a:pt x="82" y="269"/>
                    <a:pt x="83" y="272"/>
                  </a:cubicBezTo>
                  <a:cubicBezTo>
                    <a:pt x="84" y="274"/>
                    <a:pt x="84" y="276"/>
                    <a:pt x="85" y="280"/>
                  </a:cubicBezTo>
                  <a:cubicBezTo>
                    <a:pt x="85" y="282"/>
                    <a:pt x="86" y="284"/>
                    <a:pt x="94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100" y="284"/>
                    <a:pt x="95" y="280"/>
                    <a:pt x="98" y="277"/>
                  </a:cubicBezTo>
                  <a:cubicBezTo>
                    <a:pt x="99" y="276"/>
                    <a:pt x="99" y="276"/>
                    <a:pt x="100" y="276"/>
                  </a:cubicBezTo>
                  <a:cubicBezTo>
                    <a:pt x="100" y="276"/>
                    <a:pt x="100" y="276"/>
                    <a:pt x="100" y="276"/>
                  </a:cubicBezTo>
                  <a:cubicBezTo>
                    <a:pt x="100" y="276"/>
                    <a:pt x="100" y="276"/>
                    <a:pt x="100" y="276"/>
                  </a:cubicBezTo>
                  <a:cubicBezTo>
                    <a:pt x="102" y="276"/>
                    <a:pt x="104" y="276"/>
                    <a:pt x="109" y="275"/>
                  </a:cubicBezTo>
                  <a:cubicBezTo>
                    <a:pt x="109" y="275"/>
                    <a:pt x="109" y="278"/>
                    <a:pt x="115" y="278"/>
                  </a:cubicBezTo>
                  <a:cubicBezTo>
                    <a:pt x="116" y="278"/>
                    <a:pt x="117" y="278"/>
                    <a:pt x="119" y="278"/>
                  </a:cubicBezTo>
                  <a:cubicBezTo>
                    <a:pt x="119" y="278"/>
                    <a:pt x="121" y="281"/>
                    <a:pt x="122" y="284"/>
                  </a:cubicBezTo>
                  <a:cubicBezTo>
                    <a:pt x="124" y="286"/>
                    <a:pt x="126" y="287"/>
                    <a:pt x="128" y="288"/>
                  </a:cubicBezTo>
                  <a:cubicBezTo>
                    <a:pt x="128" y="288"/>
                    <a:pt x="128" y="283"/>
                    <a:pt x="129" y="283"/>
                  </a:cubicBezTo>
                  <a:cubicBezTo>
                    <a:pt x="129" y="283"/>
                    <a:pt x="132" y="281"/>
                    <a:pt x="133" y="281"/>
                  </a:cubicBezTo>
                  <a:cubicBezTo>
                    <a:pt x="134" y="281"/>
                    <a:pt x="134" y="281"/>
                    <a:pt x="134" y="281"/>
                  </a:cubicBezTo>
                  <a:cubicBezTo>
                    <a:pt x="133" y="283"/>
                    <a:pt x="135" y="285"/>
                    <a:pt x="141" y="285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4" y="285"/>
                    <a:pt x="148" y="284"/>
                    <a:pt x="155" y="278"/>
                  </a:cubicBezTo>
                  <a:cubicBezTo>
                    <a:pt x="155" y="277"/>
                    <a:pt x="156" y="277"/>
                    <a:pt x="156" y="277"/>
                  </a:cubicBezTo>
                  <a:cubicBezTo>
                    <a:pt x="157" y="277"/>
                    <a:pt x="151" y="287"/>
                    <a:pt x="151" y="287"/>
                  </a:cubicBezTo>
                  <a:cubicBezTo>
                    <a:pt x="151" y="287"/>
                    <a:pt x="152" y="287"/>
                    <a:pt x="153" y="287"/>
                  </a:cubicBezTo>
                  <a:cubicBezTo>
                    <a:pt x="153" y="287"/>
                    <a:pt x="153" y="287"/>
                    <a:pt x="150" y="289"/>
                  </a:cubicBezTo>
                  <a:cubicBezTo>
                    <a:pt x="145" y="292"/>
                    <a:pt x="146" y="297"/>
                    <a:pt x="146" y="297"/>
                  </a:cubicBezTo>
                  <a:cubicBezTo>
                    <a:pt x="141" y="298"/>
                    <a:pt x="145" y="308"/>
                    <a:pt x="145" y="308"/>
                  </a:cubicBezTo>
                  <a:cubicBezTo>
                    <a:pt x="145" y="308"/>
                    <a:pt x="144" y="306"/>
                    <a:pt x="143" y="306"/>
                  </a:cubicBezTo>
                  <a:cubicBezTo>
                    <a:pt x="142" y="306"/>
                    <a:pt x="141" y="307"/>
                    <a:pt x="140" y="307"/>
                  </a:cubicBezTo>
                  <a:cubicBezTo>
                    <a:pt x="137" y="309"/>
                    <a:pt x="140" y="309"/>
                    <a:pt x="138" y="311"/>
                  </a:cubicBezTo>
                  <a:cubicBezTo>
                    <a:pt x="136" y="313"/>
                    <a:pt x="137" y="316"/>
                    <a:pt x="135" y="317"/>
                  </a:cubicBezTo>
                  <a:cubicBezTo>
                    <a:pt x="133" y="318"/>
                    <a:pt x="133" y="322"/>
                    <a:pt x="131" y="323"/>
                  </a:cubicBezTo>
                  <a:cubicBezTo>
                    <a:pt x="129" y="325"/>
                    <a:pt x="128" y="329"/>
                    <a:pt x="124" y="330"/>
                  </a:cubicBezTo>
                  <a:cubicBezTo>
                    <a:pt x="123" y="331"/>
                    <a:pt x="122" y="331"/>
                    <a:pt x="121" y="331"/>
                  </a:cubicBezTo>
                  <a:cubicBezTo>
                    <a:pt x="120" y="331"/>
                    <a:pt x="119" y="331"/>
                    <a:pt x="117" y="330"/>
                  </a:cubicBezTo>
                  <a:cubicBezTo>
                    <a:pt x="117" y="330"/>
                    <a:pt x="116" y="330"/>
                    <a:pt x="115" y="330"/>
                  </a:cubicBezTo>
                  <a:cubicBezTo>
                    <a:pt x="113" y="330"/>
                    <a:pt x="112" y="332"/>
                    <a:pt x="110" y="332"/>
                  </a:cubicBezTo>
                  <a:cubicBezTo>
                    <a:pt x="108" y="333"/>
                    <a:pt x="108" y="334"/>
                    <a:pt x="107" y="337"/>
                  </a:cubicBezTo>
                  <a:cubicBezTo>
                    <a:pt x="106" y="340"/>
                    <a:pt x="107" y="343"/>
                    <a:pt x="100" y="348"/>
                  </a:cubicBezTo>
                  <a:cubicBezTo>
                    <a:pt x="99" y="349"/>
                    <a:pt x="99" y="351"/>
                    <a:pt x="99" y="352"/>
                  </a:cubicBezTo>
                  <a:cubicBezTo>
                    <a:pt x="100" y="351"/>
                    <a:pt x="103" y="351"/>
                    <a:pt x="108" y="349"/>
                  </a:cubicBezTo>
                  <a:cubicBezTo>
                    <a:pt x="109" y="348"/>
                    <a:pt x="110" y="346"/>
                    <a:pt x="116" y="346"/>
                  </a:cubicBezTo>
                  <a:cubicBezTo>
                    <a:pt x="119" y="346"/>
                    <a:pt x="119" y="346"/>
                    <a:pt x="122" y="342"/>
                  </a:cubicBezTo>
                  <a:cubicBezTo>
                    <a:pt x="122" y="342"/>
                    <a:pt x="123" y="342"/>
                    <a:pt x="123" y="342"/>
                  </a:cubicBezTo>
                  <a:cubicBezTo>
                    <a:pt x="125" y="342"/>
                    <a:pt x="127" y="342"/>
                    <a:pt x="129" y="340"/>
                  </a:cubicBezTo>
                  <a:cubicBezTo>
                    <a:pt x="127" y="336"/>
                    <a:pt x="127" y="336"/>
                    <a:pt x="127" y="336"/>
                  </a:cubicBezTo>
                  <a:cubicBezTo>
                    <a:pt x="127" y="336"/>
                    <a:pt x="131" y="333"/>
                    <a:pt x="135" y="330"/>
                  </a:cubicBezTo>
                  <a:cubicBezTo>
                    <a:pt x="135" y="330"/>
                    <a:pt x="135" y="330"/>
                    <a:pt x="135" y="330"/>
                  </a:cubicBezTo>
                  <a:cubicBezTo>
                    <a:pt x="135" y="330"/>
                    <a:pt x="138" y="330"/>
                    <a:pt x="140" y="326"/>
                  </a:cubicBezTo>
                  <a:cubicBezTo>
                    <a:pt x="140" y="324"/>
                    <a:pt x="141" y="323"/>
                    <a:pt x="150" y="322"/>
                  </a:cubicBezTo>
                  <a:cubicBezTo>
                    <a:pt x="152" y="322"/>
                    <a:pt x="152" y="320"/>
                    <a:pt x="153" y="314"/>
                  </a:cubicBezTo>
                  <a:cubicBezTo>
                    <a:pt x="153" y="314"/>
                    <a:pt x="153" y="313"/>
                    <a:pt x="157" y="311"/>
                  </a:cubicBezTo>
                  <a:cubicBezTo>
                    <a:pt x="158" y="310"/>
                    <a:pt x="159" y="309"/>
                    <a:pt x="166" y="305"/>
                  </a:cubicBezTo>
                  <a:cubicBezTo>
                    <a:pt x="167" y="304"/>
                    <a:pt x="169" y="305"/>
                    <a:pt x="173" y="299"/>
                  </a:cubicBezTo>
                  <a:cubicBezTo>
                    <a:pt x="174" y="296"/>
                    <a:pt x="175" y="296"/>
                    <a:pt x="176" y="296"/>
                  </a:cubicBezTo>
                  <a:cubicBezTo>
                    <a:pt x="176" y="296"/>
                    <a:pt x="176" y="296"/>
                    <a:pt x="176" y="296"/>
                  </a:cubicBezTo>
                  <a:cubicBezTo>
                    <a:pt x="176" y="296"/>
                    <a:pt x="176" y="296"/>
                    <a:pt x="176" y="296"/>
                  </a:cubicBezTo>
                  <a:cubicBezTo>
                    <a:pt x="176" y="296"/>
                    <a:pt x="177" y="296"/>
                    <a:pt x="177" y="295"/>
                  </a:cubicBezTo>
                  <a:cubicBezTo>
                    <a:pt x="178" y="294"/>
                    <a:pt x="180" y="293"/>
                    <a:pt x="187" y="291"/>
                  </a:cubicBezTo>
                  <a:cubicBezTo>
                    <a:pt x="187" y="291"/>
                    <a:pt x="186" y="288"/>
                    <a:pt x="187" y="287"/>
                  </a:cubicBezTo>
                  <a:cubicBezTo>
                    <a:pt x="188" y="285"/>
                    <a:pt x="189" y="285"/>
                    <a:pt x="193" y="282"/>
                  </a:cubicBezTo>
                  <a:cubicBezTo>
                    <a:pt x="193" y="282"/>
                    <a:pt x="196" y="279"/>
                    <a:pt x="197" y="277"/>
                  </a:cubicBezTo>
                  <a:cubicBezTo>
                    <a:pt x="197" y="277"/>
                    <a:pt x="195" y="277"/>
                    <a:pt x="187" y="276"/>
                  </a:cubicBezTo>
                  <a:cubicBezTo>
                    <a:pt x="187" y="276"/>
                    <a:pt x="188" y="273"/>
                    <a:pt x="188" y="270"/>
                  </a:cubicBezTo>
                  <a:cubicBezTo>
                    <a:pt x="187" y="267"/>
                    <a:pt x="188" y="268"/>
                    <a:pt x="191" y="261"/>
                  </a:cubicBezTo>
                  <a:cubicBezTo>
                    <a:pt x="193" y="258"/>
                    <a:pt x="194" y="257"/>
                    <a:pt x="194" y="257"/>
                  </a:cubicBezTo>
                  <a:cubicBezTo>
                    <a:pt x="195" y="257"/>
                    <a:pt x="195" y="257"/>
                    <a:pt x="195" y="258"/>
                  </a:cubicBezTo>
                  <a:cubicBezTo>
                    <a:pt x="196" y="258"/>
                    <a:pt x="196" y="258"/>
                    <a:pt x="196" y="258"/>
                  </a:cubicBezTo>
                  <a:cubicBezTo>
                    <a:pt x="196" y="258"/>
                    <a:pt x="197" y="258"/>
                    <a:pt x="197" y="258"/>
                  </a:cubicBezTo>
                  <a:cubicBezTo>
                    <a:pt x="198" y="257"/>
                    <a:pt x="199" y="255"/>
                    <a:pt x="206" y="252"/>
                  </a:cubicBezTo>
                  <a:cubicBezTo>
                    <a:pt x="208" y="250"/>
                    <a:pt x="209" y="251"/>
                    <a:pt x="214" y="247"/>
                  </a:cubicBezTo>
                  <a:cubicBezTo>
                    <a:pt x="217" y="244"/>
                    <a:pt x="216" y="246"/>
                    <a:pt x="216" y="242"/>
                  </a:cubicBezTo>
                  <a:cubicBezTo>
                    <a:pt x="217" y="239"/>
                    <a:pt x="219" y="240"/>
                    <a:pt x="227" y="235"/>
                  </a:cubicBezTo>
                  <a:cubicBezTo>
                    <a:pt x="229" y="234"/>
                    <a:pt x="230" y="231"/>
                    <a:pt x="230" y="229"/>
                  </a:cubicBezTo>
                  <a:cubicBezTo>
                    <a:pt x="230" y="227"/>
                    <a:pt x="233" y="226"/>
                    <a:pt x="236" y="226"/>
                  </a:cubicBezTo>
                  <a:cubicBezTo>
                    <a:pt x="237" y="226"/>
                    <a:pt x="238" y="226"/>
                    <a:pt x="239" y="226"/>
                  </a:cubicBezTo>
                  <a:cubicBezTo>
                    <a:pt x="239" y="226"/>
                    <a:pt x="239" y="226"/>
                    <a:pt x="239" y="226"/>
                  </a:cubicBezTo>
                  <a:cubicBezTo>
                    <a:pt x="241" y="226"/>
                    <a:pt x="244" y="223"/>
                    <a:pt x="246" y="222"/>
                  </a:cubicBezTo>
                  <a:cubicBezTo>
                    <a:pt x="247" y="222"/>
                    <a:pt x="247" y="222"/>
                    <a:pt x="247" y="222"/>
                  </a:cubicBezTo>
                  <a:cubicBezTo>
                    <a:pt x="249" y="222"/>
                    <a:pt x="250" y="224"/>
                    <a:pt x="250" y="225"/>
                  </a:cubicBezTo>
                  <a:cubicBezTo>
                    <a:pt x="250" y="225"/>
                    <a:pt x="249" y="227"/>
                    <a:pt x="249" y="230"/>
                  </a:cubicBezTo>
                  <a:cubicBezTo>
                    <a:pt x="249" y="232"/>
                    <a:pt x="252" y="233"/>
                    <a:pt x="251" y="233"/>
                  </a:cubicBezTo>
                  <a:cubicBezTo>
                    <a:pt x="251" y="233"/>
                    <a:pt x="251" y="233"/>
                    <a:pt x="249" y="233"/>
                  </a:cubicBezTo>
                  <a:cubicBezTo>
                    <a:pt x="248" y="233"/>
                    <a:pt x="247" y="232"/>
                    <a:pt x="246" y="232"/>
                  </a:cubicBezTo>
                  <a:cubicBezTo>
                    <a:pt x="244" y="232"/>
                    <a:pt x="242" y="233"/>
                    <a:pt x="238" y="235"/>
                  </a:cubicBezTo>
                  <a:cubicBezTo>
                    <a:pt x="236" y="236"/>
                    <a:pt x="236" y="236"/>
                    <a:pt x="227" y="244"/>
                  </a:cubicBezTo>
                  <a:cubicBezTo>
                    <a:pt x="217" y="253"/>
                    <a:pt x="226" y="248"/>
                    <a:pt x="227" y="252"/>
                  </a:cubicBezTo>
                  <a:cubicBezTo>
                    <a:pt x="228" y="256"/>
                    <a:pt x="228" y="254"/>
                    <a:pt x="227" y="255"/>
                  </a:cubicBezTo>
                  <a:cubicBezTo>
                    <a:pt x="226" y="257"/>
                    <a:pt x="224" y="257"/>
                    <a:pt x="223" y="262"/>
                  </a:cubicBezTo>
                  <a:cubicBezTo>
                    <a:pt x="223" y="263"/>
                    <a:pt x="223" y="264"/>
                    <a:pt x="223" y="264"/>
                  </a:cubicBezTo>
                  <a:cubicBezTo>
                    <a:pt x="223" y="264"/>
                    <a:pt x="223" y="264"/>
                    <a:pt x="223" y="264"/>
                  </a:cubicBezTo>
                  <a:cubicBezTo>
                    <a:pt x="224" y="264"/>
                    <a:pt x="224" y="264"/>
                    <a:pt x="224" y="264"/>
                  </a:cubicBezTo>
                  <a:cubicBezTo>
                    <a:pt x="225" y="264"/>
                    <a:pt x="227" y="264"/>
                    <a:pt x="229" y="265"/>
                  </a:cubicBezTo>
                  <a:cubicBezTo>
                    <a:pt x="229" y="265"/>
                    <a:pt x="226" y="268"/>
                    <a:pt x="222" y="269"/>
                  </a:cubicBezTo>
                  <a:cubicBezTo>
                    <a:pt x="220" y="269"/>
                    <a:pt x="220" y="271"/>
                    <a:pt x="224" y="274"/>
                  </a:cubicBezTo>
                  <a:cubicBezTo>
                    <a:pt x="224" y="274"/>
                    <a:pt x="226" y="273"/>
                    <a:pt x="231" y="272"/>
                  </a:cubicBezTo>
                  <a:cubicBezTo>
                    <a:pt x="231" y="272"/>
                    <a:pt x="231" y="272"/>
                    <a:pt x="232" y="272"/>
                  </a:cubicBezTo>
                  <a:cubicBezTo>
                    <a:pt x="233" y="272"/>
                    <a:pt x="234" y="272"/>
                    <a:pt x="237" y="270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3" y="265"/>
                    <a:pt x="245" y="265"/>
                    <a:pt x="249" y="264"/>
                  </a:cubicBezTo>
                  <a:cubicBezTo>
                    <a:pt x="253" y="262"/>
                    <a:pt x="249" y="264"/>
                    <a:pt x="252" y="260"/>
                  </a:cubicBezTo>
                  <a:cubicBezTo>
                    <a:pt x="252" y="260"/>
                    <a:pt x="253" y="256"/>
                    <a:pt x="257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256"/>
                    <a:pt x="259" y="253"/>
                    <a:pt x="263" y="253"/>
                  </a:cubicBezTo>
                  <a:cubicBezTo>
                    <a:pt x="263" y="253"/>
                    <a:pt x="264" y="253"/>
                    <a:pt x="264" y="253"/>
                  </a:cubicBezTo>
                  <a:cubicBezTo>
                    <a:pt x="264" y="253"/>
                    <a:pt x="270" y="254"/>
                    <a:pt x="272" y="254"/>
                  </a:cubicBezTo>
                  <a:cubicBezTo>
                    <a:pt x="273" y="254"/>
                    <a:pt x="271" y="251"/>
                    <a:pt x="275" y="248"/>
                  </a:cubicBezTo>
                  <a:cubicBezTo>
                    <a:pt x="278" y="246"/>
                    <a:pt x="277" y="243"/>
                    <a:pt x="273" y="241"/>
                  </a:cubicBezTo>
                  <a:cubicBezTo>
                    <a:pt x="273" y="241"/>
                    <a:pt x="270" y="239"/>
                    <a:pt x="267" y="238"/>
                  </a:cubicBezTo>
                  <a:cubicBezTo>
                    <a:pt x="265" y="238"/>
                    <a:pt x="265" y="233"/>
                    <a:pt x="267" y="232"/>
                  </a:cubicBezTo>
                  <a:cubicBezTo>
                    <a:pt x="268" y="232"/>
                    <a:pt x="268" y="232"/>
                    <a:pt x="268" y="232"/>
                  </a:cubicBezTo>
                  <a:cubicBezTo>
                    <a:pt x="269" y="232"/>
                    <a:pt x="269" y="232"/>
                    <a:pt x="270" y="232"/>
                  </a:cubicBezTo>
                  <a:cubicBezTo>
                    <a:pt x="271" y="232"/>
                    <a:pt x="272" y="233"/>
                    <a:pt x="273" y="233"/>
                  </a:cubicBezTo>
                  <a:cubicBezTo>
                    <a:pt x="274" y="233"/>
                    <a:pt x="276" y="232"/>
                    <a:pt x="278" y="232"/>
                  </a:cubicBezTo>
                  <a:cubicBezTo>
                    <a:pt x="281" y="232"/>
                    <a:pt x="284" y="232"/>
                    <a:pt x="293" y="230"/>
                  </a:cubicBezTo>
                  <a:cubicBezTo>
                    <a:pt x="293" y="230"/>
                    <a:pt x="293" y="230"/>
                    <a:pt x="295" y="235"/>
                  </a:cubicBezTo>
                  <a:cubicBezTo>
                    <a:pt x="295" y="235"/>
                    <a:pt x="299" y="239"/>
                    <a:pt x="300" y="241"/>
                  </a:cubicBezTo>
                  <a:cubicBezTo>
                    <a:pt x="300" y="241"/>
                    <a:pt x="302" y="246"/>
                    <a:pt x="304" y="247"/>
                  </a:cubicBezTo>
                  <a:cubicBezTo>
                    <a:pt x="305" y="248"/>
                    <a:pt x="305" y="248"/>
                    <a:pt x="306" y="248"/>
                  </a:cubicBezTo>
                  <a:cubicBezTo>
                    <a:pt x="307" y="248"/>
                    <a:pt x="309" y="247"/>
                    <a:pt x="313" y="246"/>
                  </a:cubicBezTo>
                  <a:cubicBezTo>
                    <a:pt x="313" y="246"/>
                    <a:pt x="313" y="246"/>
                    <a:pt x="317" y="253"/>
                  </a:cubicBezTo>
                  <a:cubicBezTo>
                    <a:pt x="319" y="255"/>
                    <a:pt x="322" y="253"/>
                    <a:pt x="329" y="256"/>
                  </a:cubicBezTo>
                  <a:cubicBezTo>
                    <a:pt x="332" y="258"/>
                    <a:pt x="333" y="257"/>
                    <a:pt x="336" y="258"/>
                  </a:cubicBezTo>
                  <a:cubicBezTo>
                    <a:pt x="336" y="258"/>
                    <a:pt x="337" y="258"/>
                    <a:pt x="338" y="258"/>
                  </a:cubicBezTo>
                  <a:cubicBezTo>
                    <a:pt x="340" y="258"/>
                    <a:pt x="342" y="257"/>
                    <a:pt x="344" y="255"/>
                  </a:cubicBezTo>
                  <a:cubicBezTo>
                    <a:pt x="344" y="255"/>
                    <a:pt x="345" y="255"/>
                    <a:pt x="346" y="255"/>
                  </a:cubicBezTo>
                  <a:cubicBezTo>
                    <a:pt x="347" y="255"/>
                    <a:pt x="349" y="255"/>
                    <a:pt x="351" y="256"/>
                  </a:cubicBezTo>
                  <a:cubicBezTo>
                    <a:pt x="354" y="257"/>
                    <a:pt x="357" y="258"/>
                    <a:pt x="365" y="260"/>
                  </a:cubicBezTo>
                  <a:cubicBezTo>
                    <a:pt x="365" y="260"/>
                    <a:pt x="369" y="261"/>
                    <a:pt x="372" y="261"/>
                  </a:cubicBezTo>
                  <a:cubicBezTo>
                    <a:pt x="374" y="262"/>
                    <a:pt x="376" y="264"/>
                    <a:pt x="376" y="264"/>
                  </a:cubicBezTo>
                  <a:cubicBezTo>
                    <a:pt x="382" y="265"/>
                    <a:pt x="382" y="265"/>
                    <a:pt x="382" y="265"/>
                  </a:cubicBezTo>
                  <a:cubicBezTo>
                    <a:pt x="390" y="261"/>
                    <a:pt x="390" y="261"/>
                    <a:pt x="390" y="261"/>
                  </a:cubicBezTo>
                  <a:cubicBezTo>
                    <a:pt x="390" y="261"/>
                    <a:pt x="390" y="263"/>
                    <a:pt x="388" y="266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87" y="270"/>
                    <a:pt x="388" y="271"/>
                    <a:pt x="393" y="271"/>
                  </a:cubicBezTo>
                  <a:cubicBezTo>
                    <a:pt x="396" y="271"/>
                    <a:pt x="393" y="271"/>
                    <a:pt x="393" y="275"/>
                  </a:cubicBezTo>
                  <a:cubicBezTo>
                    <a:pt x="393" y="275"/>
                    <a:pt x="397" y="275"/>
                    <a:pt x="404" y="276"/>
                  </a:cubicBezTo>
                  <a:cubicBezTo>
                    <a:pt x="404" y="276"/>
                    <a:pt x="403" y="273"/>
                    <a:pt x="403" y="272"/>
                  </a:cubicBezTo>
                  <a:cubicBezTo>
                    <a:pt x="403" y="271"/>
                    <a:pt x="403" y="271"/>
                    <a:pt x="403" y="271"/>
                  </a:cubicBezTo>
                  <a:cubicBezTo>
                    <a:pt x="404" y="271"/>
                    <a:pt x="405" y="272"/>
                    <a:pt x="409" y="272"/>
                  </a:cubicBezTo>
                  <a:cubicBezTo>
                    <a:pt x="409" y="272"/>
                    <a:pt x="409" y="275"/>
                    <a:pt x="406" y="279"/>
                  </a:cubicBezTo>
                  <a:cubicBezTo>
                    <a:pt x="406" y="279"/>
                    <a:pt x="406" y="280"/>
                    <a:pt x="411" y="286"/>
                  </a:cubicBezTo>
                  <a:cubicBezTo>
                    <a:pt x="413" y="288"/>
                    <a:pt x="413" y="287"/>
                    <a:pt x="415" y="290"/>
                  </a:cubicBezTo>
                  <a:cubicBezTo>
                    <a:pt x="417" y="291"/>
                    <a:pt x="417" y="292"/>
                    <a:pt x="420" y="292"/>
                  </a:cubicBezTo>
                  <a:cubicBezTo>
                    <a:pt x="420" y="292"/>
                    <a:pt x="421" y="292"/>
                    <a:pt x="423" y="292"/>
                  </a:cubicBezTo>
                  <a:cubicBezTo>
                    <a:pt x="423" y="292"/>
                    <a:pt x="423" y="292"/>
                    <a:pt x="423" y="292"/>
                  </a:cubicBezTo>
                  <a:cubicBezTo>
                    <a:pt x="425" y="292"/>
                    <a:pt x="425" y="295"/>
                    <a:pt x="429" y="298"/>
                  </a:cubicBezTo>
                  <a:cubicBezTo>
                    <a:pt x="429" y="298"/>
                    <a:pt x="431" y="302"/>
                    <a:pt x="431" y="305"/>
                  </a:cubicBezTo>
                  <a:cubicBezTo>
                    <a:pt x="431" y="308"/>
                    <a:pt x="434" y="308"/>
                    <a:pt x="437" y="311"/>
                  </a:cubicBezTo>
                  <a:cubicBezTo>
                    <a:pt x="437" y="311"/>
                    <a:pt x="445" y="316"/>
                    <a:pt x="443" y="319"/>
                  </a:cubicBezTo>
                  <a:cubicBezTo>
                    <a:pt x="441" y="322"/>
                    <a:pt x="447" y="323"/>
                    <a:pt x="447" y="323"/>
                  </a:cubicBezTo>
                  <a:cubicBezTo>
                    <a:pt x="447" y="323"/>
                    <a:pt x="449" y="327"/>
                    <a:pt x="450" y="330"/>
                  </a:cubicBezTo>
                  <a:cubicBezTo>
                    <a:pt x="451" y="333"/>
                    <a:pt x="455" y="334"/>
                    <a:pt x="455" y="335"/>
                  </a:cubicBezTo>
                  <a:cubicBezTo>
                    <a:pt x="456" y="336"/>
                    <a:pt x="457" y="337"/>
                    <a:pt x="458" y="337"/>
                  </a:cubicBezTo>
                  <a:cubicBezTo>
                    <a:pt x="459" y="337"/>
                    <a:pt x="460" y="337"/>
                    <a:pt x="460" y="335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61" y="334"/>
                    <a:pt x="460" y="335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61" y="336"/>
                    <a:pt x="464" y="338"/>
                  </a:cubicBezTo>
                  <a:cubicBezTo>
                    <a:pt x="464" y="339"/>
                    <a:pt x="464" y="341"/>
                    <a:pt x="466" y="342"/>
                  </a:cubicBezTo>
                  <a:cubicBezTo>
                    <a:pt x="466" y="342"/>
                    <a:pt x="466" y="342"/>
                    <a:pt x="467" y="342"/>
                  </a:cubicBezTo>
                  <a:cubicBezTo>
                    <a:pt x="469" y="342"/>
                    <a:pt x="471" y="342"/>
                    <a:pt x="475" y="343"/>
                  </a:cubicBezTo>
                  <a:cubicBezTo>
                    <a:pt x="475" y="343"/>
                    <a:pt x="477" y="346"/>
                    <a:pt x="478" y="348"/>
                  </a:cubicBezTo>
                  <a:cubicBezTo>
                    <a:pt x="479" y="349"/>
                    <a:pt x="481" y="351"/>
                    <a:pt x="482" y="353"/>
                  </a:cubicBezTo>
                  <a:cubicBezTo>
                    <a:pt x="484" y="354"/>
                    <a:pt x="486" y="357"/>
                    <a:pt x="486" y="357"/>
                  </a:cubicBezTo>
                  <a:cubicBezTo>
                    <a:pt x="486" y="357"/>
                    <a:pt x="491" y="360"/>
                    <a:pt x="493" y="362"/>
                  </a:cubicBezTo>
                  <a:cubicBezTo>
                    <a:pt x="495" y="364"/>
                    <a:pt x="494" y="366"/>
                    <a:pt x="494" y="366"/>
                  </a:cubicBezTo>
                  <a:cubicBezTo>
                    <a:pt x="494" y="366"/>
                    <a:pt x="497" y="370"/>
                    <a:pt x="501" y="370"/>
                  </a:cubicBezTo>
                  <a:cubicBezTo>
                    <a:pt x="505" y="370"/>
                    <a:pt x="501" y="370"/>
                    <a:pt x="499" y="367"/>
                  </a:cubicBezTo>
                  <a:cubicBezTo>
                    <a:pt x="499" y="367"/>
                    <a:pt x="500" y="364"/>
                    <a:pt x="497" y="359"/>
                  </a:cubicBezTo>
                  <a:cubicBezTo>
                    <a:pt x="495" y="357"/>
                    <a:pt x="493" y="356"/>
                    <a:pt x="494" y="353"/>
                  </a:cubicBezTo>
                  <a:cubicBezTo>
                    <a:pt x="494" y="353"/>
                    <a:pt x="496" y="351"/>
                    <a:pt x="498" y="351"/>
                  </a:cubicBezTo>
                  <a:cubicBezTo>
                    <a:pt x="499" y="351"/>
                    <a:pt x="500" y="351"/>
                    <a:pt x="501" y="352"/>
                  </a:cubicBezTo>
                  <a:cubicBezTo>
                    <a:pt x="501" y="352"/>
                    <a:pt x="510" y="357"/>
                    <a:pt x="509" y="360"/>
                  </a:cubicBezTo>
                  <a:cubicBezTo>
                    <a:pt x="508" y="361"/>
                    <a:pt x="506" y="364"/>
                    <a:pt x="506" y="364"/>
                  </a:cubicBezTo>
                  <a:cubicBezTo>
                    <a:pt x="506" y="364"/>
                    <a:pt x="506" y="366"/>
                    <a:pt x="510" y="370"/>
                  </a:cubicBezTo>
                  <a:cubicBezTo>
                    <a:pt x="510" y="370"/>
                    <a:pt x="515" y="368"/>
                    <a:pt x="516" y="366"/>
                  </a:cubicBezTo>
                  <a:cubicBezTo>
                    <a:pt x="516" y="364"/>
                    <a:pt x="518" y="364"/>
                    <a:pt x="519" y="364"/>
                  </a:cubicBezTo>
                  <a:cubicBezTo>
                    <a:pt x="520" y="364"/>
                    <a:pt x="521" y="364"/>
                    <a:pt x="521" y="364"/>
                  </a:cubicBezTo>
                  <a:cubicBezTo>
                    <a:pt x="522" y="364"/>
                    <a:pt x="523" y="364"/>
                    <a:pt x="523" y="364"/>
                  </a:cubicBezTo>
                  <a:cubicBezTo>
                    <a:pt x="524" y="364"/>
                    <a:pt x="525" y="364"/>
                    <a:pt x="525" y="364"/>
                  </a:cubicBezTo>
                  <a:cubicBezTo>
                    <a:pt x="526" y="364"/>
                    <a:pt x="526" y="364"/>
                    <a:pt x="526" y="364"/>
                  </a:cubicBezTo>
                  <a:cubicBezTo>
                    <a:pt x="528" y="364"/>
                    <a:pt x="524" y="369"/>
                    <a:pt x="524" y="369"/>
                  </a:cubicBezTo>
                  <a:cubicBezTo>
                    <a:pt x="524" y="369"/>
                    <a:pt x="522" y="371"/>
                    <a:pt x="516" y="374"/>
                  </a:cubicBezTo>
                  <a:cubicBezTo>
                    <a:pt x="515" y="381"/>
                    <a:pt x="515" y="381"/>
                    <a:pt x="515" y="381"/>
                  </a:cubicBezTo>
                  <a:cubicBezTo>
                    <a:pt x="515" y="381"/>
                    <a:pt x="515" y="384"/>
                    <a:pt x="515" y="385"/>
                  </a:cubicBezTo>
                  <a:cubicBezTo>
                    <a:pt x="516" y="387"/>
                    <a:pt x="519" y="389"/>
                    <a:pt x="518" y="393"/>
                  </a:cubicBezTo>
                  <a:cubicBezTo>
                    <a:pt x="518" y="393"/>
                    <a:pt x="517" y="397"/>
                    <a:pt x="519" y="398"/>
                  </a:cubicBezTo>
                  <a:cubicBezTo>
                    <a:pt x="521" y="399"/>
                    <a:pt x="524" y="403"/>
                    <a:pt x="529" y="405"/>
                  </a:cubicBezTo>
                  <a:cubicBezTo>
                    <a:pt x="525" y="402"/>
                    <a:pt x="525" y="402"/>
                    <a:pt x="525" y="402"/>
                  </a:cubicBezTo>
                  <a:cubicBezTo>
                    <a:pt x="525" y="402"/>
                    <a:pt x="531" y="401"/>
                    <a:pt x="532" y="399"/>
                  </a:cubicBezTo>
                  <a:cubicBezTo>
                    <a:pt x="532" y="399"/>
                    <a:pt x="533" y="398"/>
                    <a:pt x="533" y="398"/>
                  </a:cubicBezTo>
                  <a:cubicBezTo>
                    <a:pt x="534" y="398"/>
                    <a:pt x="536" y="399"/>
                    <a:pt x="537" y="401"/>
                  </a:cubicBezTo>
                  <a:cubicBezTo>
                    <a:pt x="536" y="406"/>
                    <a:pt x="536" y="406"/>
                    <a:pt x="536" y="406"/>
                  </a:cubicBezTo>
                  <a:cubicBezTo>
                    <a:pt x="536" y="406"/>
                    <a:pt x="530" y="407"/>
                    <a:pt x="533" y="411"/>
                  </a:cubicBezTo>
                  <a:cubicBezTo>
                    <a:pt x="534" y="417"/>
                    <a:pt x="534" y="417"/>
                    <a:pt x="534" y="417"/>
                  </a:cubicBezTo>
                  <a:cubicBezTo>
                    <a:pt x="540" y="414"/>
                    <a:pt x="540" y="414"/>
                    <a:pt x="540" y="414"/>
                  </a:cubicBezTo>
                  <a:cubicBezTo>
                    <a:pt x="540" y="414"/>
                    <a:pt x="538" y="419"/>
                    <a:pt x="542" y="419"/>
                  </a:cubicBezTo>
                  <a:cubicBezTo>
                    <a:pt x="542" y="419"/>
                    <a:pt x="542" y="419"/>
                    <a:pt x="543" y="419"/>
                  </a:cubicBezTo>
                  <a:cubicBezTo>
                    <a:pt x="543" y="419"/>
                    <a:pt x="543" y="419"/>
                    <a:pt x="544" y="419"/>
                  </a:cubicBezTo>
                  <a:cubicBezTo>
                    <a:pt x="545" y="419"/>
                    <a:pt x="544" y="422"/>
                    <a:pt x="549" y="425"/>
                  </a:cubicBezTo>
                  <a:cubicBezTo>
                    <a:pt x="549" y="425"/>
                    <a:pt x="548" y="428"/>
                    <a:pt x="553" y="431"/>
                  </a:cubicBezTo>
                  <a:cubicBezTo>
                    <a:pt x="554" y="432"/>
                    <a:pt x="554" y="435"/>
                    <a:pt x="554" y="437"/>
                  </a:cubicBezTo>
                  <a:cubicBezTo>
                    <a:pt x="554" y="438"/>
                    <a:pt x="555" y="438"/>
                    <a:pt x="550" y="439"/>
                  </a:cubicBezTo>
                  <a:cubicBezTo>
                    <a:pt x="550" y="439"/>
                    <a:pt x="548" y="443"/>
                    <a:pt x="543" y="449"/>
                  </a:cubicBezTo>
                  <a:cubicBezTo>
                    <a:pt x="543" y="449"/>
                    <a:pt x="543" y="449"/>
                    <a:pt x="541" y="451"/>
                  </a:cubicBezTo>
                  <a:cubicBezTo>
                    <a:pt x="541" y="451"/>
                    <a:pt x="541" y="453"/>
                    <a:pt x="544" y="457"/>
                  </a:cubicBezTo>
                  <a:cubicBezTo>
                    <a:pt x="544" y="457"/>
                    <a:pt x="543" y="460"/>
                    <a:pt x="544" y="461"/>
                  </a:cubicBezTo>
                  <a:cubicBezTo>
                    <a:pt x="544" y="463"/>
                    <a:pt x="544" y="464"/>
                    <a:pt x="548" y="464"/>
                  </a:cubicBezTo>
                  <a:cubicBezTo>
                    <a:pt x="549" y="463"/>
                    <a:pt x="549" y="463"/>
                    <a:pt x="550" y="463"/>
                  </a:cubicBezTo>
                  <a:cubicBezTo>
                    <a:pt x="550" y="463"/>
                    <a:pt x="550" y="464"/>
                    <a:pt x="554" y="466"/>
                  </a:cubicBezTo>
                  <a:cubicBezTo>
                    <a:pt x="556" y="465"/>
                    <a:pt x="556" y="465"/>
                    <a:pt x="556" y="465"/>
                  </a:cubicBezTo>
                  <a:cubicBezTo>
                    <a:pt x="556" y="465"/>
                    <a:pt x="556" y="465"/>
                    <a:pt x="556" y="465"/>
                  </a:cubicBezTo>
                  <a:cubicBezTo>
                    <a:pt x="556" y="466"/>
                    <a:pt x="556" y="466"/>
                    <a:pt x="557" y="466"/>
                  </a:cubicBezTo>
                  <a:cubicBezTo>
                    <a:pt x="557" y="466"/>
                    <a:pt x="557" y="466"/>
                    <a:pt x="557" y="466"/>
                  </a:cubicBezTo>
                  <a:cubicBezTo>
                    <a:pt x="557" y="466"/>
                    <a:pt x="562" y="465"/>
                    <a:pt x="564" y="465"/>
                  </a:cubicBezTo>
                  <a:cubicBezTo>
                    <a:pt x="567" y="465"/>
                    <a:pt x="566" y="467"/>
                    <a:pt x="563" y="470"/>
                  </a:cubicBezTo>
                  <a:cubicBezTo>
                    <a:pt x="562" y="471"/>
                    <a:pt x="563" y="473"/>
                    <a:pt x="565" y="474"/>
                  </a:cubicBezTo>
                  <a:cubicBezTo>
                    <a:pt x="565" y="474"/>
                    <a:pt x="569" y="473"/>
                    <a:pt x="571" y="473"/>
                  </a:cubicBezTo>
                  <a:cubicBezTo>
                    <a:pt x="572" y="472"/>
                    <a:pt x="572" y="472"/>
                    <a:pt x="573" y="472"/>
                  </a:cubicBezTo>
                  <a:cubicBezTo>
                    <a:pt x="574" y="472"/>
                    <a:pt x="574" y="474"/>
                    <a:pt x="575" y="477"/>
                  </a:cubicBezTo>
                  <a:cubicBezTo>
                    <a:pt x="576" y="479"/>
                    <a:pt x="577" y="478"/>
                    <a:pt x="583" y="479"/>
                  </a:cubicBezTo>
                  <a:cubicBezTo>
                    <a:pt x="583" y="479"/>
                    <a:pt x="584" y="481"/>
                    <a:pt x="587" y="484"/>
                  </a:cubicBezTo>
                  <a:cubicBezTo>
                    <a:pt x="590" y="486"/>
                    <a:pt x="589" y="485"/>
                    <a:pt x="594" y="490"/>
                  </a:cubicBezTo>
                  <a:cubicBezTo>
                    <a:pt x="594" y="490"/>
                    <a:pt x="595" y="490"/>
                    <a:pt x="595" y="490"/>
                  </a:cubicBezTo>
                  <a:cubicBezTo>
                    <a:pt x="597" y="490"/>
                    <a:pt x="599" y="489"/>
                    <a:pt x="603" y="487"/>
                  </a:cubicBezTo>
                  <a:cubicBezTo>
                    <a:pt x="603" y="487"/>
                    <a:pt x="604" y="488"/>
                    <a:pt x="605" y="488"/>
                  </a:cubicBezTo>
                  <a:cubicBezTo>
                    <a:pt x="605" y="481"/>
                    <a:pt x="605" y="481"/>
                    <a:pt x="605" y="481"/>
                  </a:cubicBezTo>
                  <a:cubicBezTo>
                    <a:pt x="604" y="480"/>
                    <a:pt x="603" y="478"/>
                    <a:pt x="601" y="477"/>
                  </a:cubicBezTo>
                  <a:cubicBezTo>
                    <a:pt x="598" y="476"/>
                    <a:pt x="596" y="474"/>
                    <a:pt x="593" y="473"/>
                  </a:cubicBezTo>
                  <a:cubicBezTo>
                    <a:pt x="590" y="473"/>
                    <a:pt x="588" y="471"/>
                    <a:pt x="590" y="468"/>
                  </a:cubicBezTo>
                  <a:cubicBezTo>
                    <a:pt x="591" y="466"/>
                    <a:pt x="586" y="464"/>
                    <a:pt x="583" y="461"/>
                  </a:cubicBezTo>
                  <a:cubicBezTo>
                    <a:pt x="581" y="459"/>
                    <a:pt x="580" y="459"/>
                    <a:pt x="579" y="459"/>
                  </a:cubicBezTo>
                  <a:cubicBezTo>
                    <a:pt x="578" y="459"/>
                    <a:pt x="578" y="459"/>
                    <a:pt x="577" y="459"/>
                  </a:cubicBezTo>
                  <a:cubicBezTo>
                    <a:pt x="576" y="459"/>
                    <a:pt x="576" y="460"/>
                    <a:pt x="575" y="460"/>
                  </a:cubicBezTo>
                  <a:cubicBezTo>
                    <a:pt x="575" y="460"/>
                    <a:pt x="575" y="460"/>
                    <a:pt x="574" y="460"/>
                  </a:cubicBezTo>
                  <a:cubicBezTo>
                    <a:pt x="572" y="459"/>
                    <a:pt x="571" y="458"/>
                    <a:pt x="568" y="458"/>
                  </a:cubicBezTo>
                  <a:cubicBezTo>
                    <a:pt x="564" y="458"/>
                    <a:pt x="563" y="457"/>
                    <a:pt x="560" y="456"/>
                  </a:cubicBezTo>
                  <a:cubicBezTo>
                    <a:pt x="557" y="455"/>
                    <a:pt x="557" y="454"/>
                    <a:pt x="554" y="453"/>
                  </a:cubicBezTo>
                  <a:cubicBezTo>
                    <a:pt x="551" y="452"/>
                    <a:pt x="550" y="452"/>
                    <a:pt x="548" y="448"/>
                  </a:cubicBezTo>
                  <a:cubicBezTo>
                    <a:pt x="548" y="448"/>
                    <a:pt x="549" y="447"/>
                    <a:pt x="550" y="447"/>
                  </a:cubicBezTo>
                  <a:cubicBezTo>
                    <a:pt x="551" y="447"/>
                    <a:pt x="555" y="448"/>
                    <a:pt x="562" y="449"/>
                  </a:cubicBezTo>
                  <a:cubicBezTo>
                    <a:pt x="564" y="449"/>
                    <a:pt x="564" y="450"/>
                    <a:pt x="567" y="450"/>
                  </a:cubicBezTo>
                  <a:cubicBezTo>
                    <a:pt x="568" y="450"/>
                    <a:pt x="568" y="450"/>
                    <a:pt x="569" y="450"/>
                  </a:cubicBezTo>
                  <a:cubicBezTo>
                    <a:pt x="574" y="449"/>
                    <a:pt x="574" y="449"/>
                    <a:pt x="579" y="449"/>
                  </a:cubicBezTo>
                  <a:cubicBezTo>
                    <a:pt x="583" y="449"/>
                    <a:pt x="580" y="452"/>
                    <a:pt x="582" y="454"/>
                  </a:cubicBezTo>
                  <a:cubicBezTo>
                    <a:pt x="583" y="455"/>
                    <a:pt x="587" y="456"/>
                    <a:pt x="590" y="457"/>
                  </a:cubicBezTo>
                  <a:cubicBezTo>
                    <a:pt x="593" y="457"/>
                    <a:pt x="597" y="459"/>
                    <a:pt x="599" y="460"/>
                  </a:cubicBezTo>
                  <a:cubicBezTo>
                    <a:pt x="601" y="461"/>
                    <a:pt x="601" y="462"/>
                    <a:pt x="603" y="464"/>
                  </a:cubicBezTo>
                  <a:cubicBezTo>
                    <a:pt x="604" y="464"/>
                    <a:pt x="604" y="465"/>
                    <a:pt x="605" y="466"/>
                  </a:cubicBezTo>
                  <a:cubicBezTo>
                    <a:pt x="605" y="124"/>
                    <a:pt x="605" y="124"/>
                    <a:pt x="605" y="124"/>
                  </a:cubicBezTo>
                  <a:cubicBezTo>
                    <a:pt x="605" y="124"/>
                    <a:pt x="605" y="124"/>
                    <a:pt x="605" y="124"/>
                  </a:cubicBezTo>
                  <a:cubicBezTo>
                    <a:pt x="603" y="123"/>
                    <a:pt x="602" y="123"/>
                    <a:pt x="602" y="123"/>
                  </a:cubicBezTo>
                  <a:cubicBezTo>
                    <a:pt x="602" y="123"/>
                    <a:pt x="601" y="123"/>
                    <a:pt x="601" y="123"/>
                  </a:cubicBezTo>
                  <a:cubicBezTo>
                    <a:pt x="601" y="123"/>
                    <a:pt x="601" y="123"/>
                    <a:pt x="601" y="123"/>
                  </a:cubicBezTo>
                  <a:cubicBezTo>
                    <a:pt x="600" y="123"/>
                    <a:pt x="600" y="123"/>
                    <a:pt x="600" y="123"/>
                  </a:cubicBezTo>
                  <a:cubicBezTo>
                    <a:pt x="600" y="120"/>
                    <a:pt x="602" y="120"/>
                    <a:pt x="603" y="120"/>
                  </a:cubicBezTo>
                  <a:cubicBezTo>
                    <a:pt x="603" y="120"/>
                    <a:pt x="603" y="120"/>
                    <a:pt x="603" y="120"/>
                  </a:cubicBezTo>
                  <a:cubicBezTo>
                    <a:pt x="604" y="120"/>
                    <a:pt x="604" y="120"/>
                    <a:pt x="604" y="120"/>
                  </a:cubicBezTo>
                  <a:cubicBezTo>
                    <a:pt x="605" y="119"/>
                    <a:pt x="605" y="119"/>
                    <a:pt x="605" y="119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1"/>
                    <a:pt x="605" y="51"/>
                  </a:cubicBezTo>
                  <a:cubicBezTo>
                    <a:pt x="605" y="46"/>
                    <a:pt x="605" y="46"/>
                    <a:pt x="605" y="46"/>
                  </a:cubicBezTo>
                  <a:cubicBezTo>
                    <a:pt x="605" y="46"/>
                    <a:pt x="605" y="46"/>
                    <a:pt x="605" y="46"/>
                  </a:cubicBezTo>
                  <a:cubicBezTo>
                    <a:pt x="603" y="43"/>
                    <a:pt x="605" y="44"/>
                    <a:pt x="605" y="40"/>
                  </a:cubicBezTo>
                  <a:cubicBezTo>
                    <a:pt x="605" y="39"/>
                    <a:pt x="605" y="38"/>
                    <a:pt x="605" y="38"/>
                  </a:cubicBezTo>
                  <a:cubicBezTo>
                    <a:pt x="605" y="28"/>
                    <a:pt x="605" y="28"/>
                    <a:pt x="605" y="28"/>
                  </a:cubicBezTo>
                  <a:cubicBezTo>
                    <a:pt x="605" y="28"/>
                    <a:pt x="605" y="28"/>
                    <a:pt x="605" y="28"/>
                  </a:cubicBezTo>
                  <a:cubicBezTo>
                    <a:pt x="605" y="28"/>
                    <a:pt x="605" y="28"/>
                    <a:pt x="604" y="28"/>
                  </a:cubicBezTo>
                  <a:cubicBezTo>
                    <a:pt x="603" y="28"/>
                    <a:pt x="600" y="31"/>
                    <a:pt x="598" y="38"/>
                  </a:cubicBezTo>
                  <a:cubicBezTo>
                    <a:pt x="595" y="47"/>
                    <a:pt x="599" y="43"/>
                    <a:pt x="599" y="47"/>
                  </a:cubicBezTo>
                  <a:cubicBezTo>
                    <a:pt x="600" y="50"/>
                    <a:pt x="599" y="47"/>
                    <a:pt x="594" y="54"/>
                  </a:cubicBezTo>
                  <a:cubicBezTo>
                    <a:pt x="594" y="55"/>
                    <a:pt x="593" y="55"/>
                    <a:pt x="593" y="55"/>
                  </a:cubicBezTo>
                  <a:cubicBezTo>
                    <a:pt x="592" y="55"/>
                    <a:pt x="591" y="53"/>
                    <a:pt x="588" y="50"/>
                  </a:cubicBezTo>
                  <a:cubicBezTo>
                    <a:pt x="584" y="46"/>
                    <a:pt x="587" y="47"/>
                    <a:pt x="584" y="44"/>
                  </a:cubicBezTo>
                  <a:cubicBezTo>
                    <a:pt x="581" y="40"/>
                    <a:pt x="580" y="41"/>
                    <a:pt x="576" y="37"/>
                  </a:cubicBezTo>
                  <a:cubicBezTo>
                    <a:pt x="571" y="34"/>
                    <a:pt x="572" y="34"/>
                    <a:pt x="569" y="33"/>
                  </a:cubicBezTo>
                  <a:cubicBezTo>
                    <a:pt x="565" y="32"/>
                    <a:pt x="565" y="32"/>
                    <a:pt x="563" y="28"/>
                  </a:cubicBezTo>
                  <a:cubicBezTo>
                    <a:pt x="561" y="25"/>
                    <a:pt x="562" y="22"/>
                    <a:pt x="551" y="18"/>
                  </a:cubicBezTo>
                  <a:cubicBezTo>
                    <a:pt x="548" y="17"/>
                    <a:pt x="550" y="15"/>
                    <a:pt x="550" y="11"/>
                  </a:cubicBezTo>
                  <a:cubicBezTo>
                    <a:pt x="549" y="6"/>
                    <a:pt x="546" y="7"/>
                    <a:pt x="543" y="6"/>
                  </a:cubicBezTo>
                  <a:cubicBezTo>
                    <a:pt x="543" y="6"/>
                    <a:pt x="542" y="6"/>
                    <a:pt x="542" y="6"/>
                  </a:cubicBezTo>
                  <a:cubicBezTo>
                    <a:pt x="541" y="6"/>
                    <a:pt x="541" y="8"/>
                    <a:pt x="538" y="11"/>
                  </a:cubicBezTo>
                  <a:cubicBezTo>
                    <a:pt x="534" y="16"/>
                    <a:pt x="538" y="14"/>
                    <a:pt x="541" y="20"/>
                  </a:cubicBezTo>
                  <a:cubicBezTo>
                    <a:pt x="542" y="21"/>
                    <a:pt x="541" y="23"/>
                    <a:pt x="541" y="25"/>
                  </a:cubicBezTo>
                  <a:cubicBezTo>
                    <a:pt x="540" y="28"/>
                    <a:pt x="538" y="30"/>
                    <a:pt x="532" y="36"/>
                  </a:cubicBezTo>
                  <a:cubicBezTo>
                    <a:pt x="531" y="37"/>
                    <a:pt x="530" y="37"/>
                    <a:pt x="529" y="37"/>
                  </a:cubicBezTo>
                  <a:cubicBezTo>
                    <a:pt x="527" y="37"/>
                    <a:pt x="524" y="36"/>
                    <a:pt x="524" y="36"/>
                  </a:cubicBezTo>
                  <a:cubicBezTo>
                    <a:pt x="524" y="36"/>
                    <a:pt x="522" y="36"/>
                    <a:pt x="520" y="36"/>
                  </a:cubicBezTo>
                  <a:cubicBezTo>
                    <a:pt x="519" y="36"/>
                    <a:pt x="517" y="36"/>
                    <a:pt x="516" y="36"/>
                  </a:cubicBezTo>
                  <a:cubicBezTo>
                    <a:pt x="514" y="38"/>
                    <a:pt x="516" y="36"/>
                    <a:pt x="517" y="40"/>
                  </a:cubicBezTo>
                  <a:cubicBezTo>
                    <a:pt x="517" y="43"/>
                    <a:pt x="517" y="44"/>
                    <a:pt x="514" y="44"/>
                  </a:cubicBezTo>
                  <a:cubicBezTo>
                    <a:pt x="513" y="44"/>
                    <a:pt x="513" y="44"/>
                    <a:pt x="512" y="44"/>
                  </a:cubicBezTo>
                  <a:cubicBezTo>
                    <a:pt x="511" y="44"/>
                    <a:pt x="511" y="44"/>
                    <a:pt x="511" y="44"/>
                  </a:cubicBezTo>
                  <a:cubicBezTo>
                    <a:pt x="508" y="44"/>
                    <a:pt x="510" y="46"/>
                    <a:pt x="506" y="49"/>
                  </a:cubicBezTo>
                  <a:cubicBezTo>
                    <a:pt x="506" y="49"/>
                    <a:pt x="502" y="49"/>
                    <a:pt x="497" y="49"/>
                  </a:cubicBezTo>
                  <a:cubicBezTo>
                    <a:pt x="495" y="49"/>
                    <a:pt x="494" y="51"/>
                    <a:pt x="494" y="54"/>
                  </a:cubicBezTo>
                  <a:cubicBezTo>
                    <a:pt x="495" y="57"/>
                    <a:pt x="492" y="58"/>
                    <a:pt x="485" y="58"/>
                  </a:cubicBezTo>
                  <a:cubicBezTo>
                    <a:pt x="483" y="58"/>
                    <a:pt x="486" y="60"/>
                    <a:pt x="486" y="64"/>
                  </a:cubicBezTo>
                  <a:cubicBezTo>
                    <a:pt x="486" y="69"/>
                    <a:pt x="484" y="67"/>
                    <a:pt x="482" y="68"/>
                  </a:cubicBezTo>
                  <a:cubicBezTo>
                    <a:pt x="481" y="69"/>
                    <a:pt x="479" y="70"/>
                    <a:pt x="478" y="70"/>
                  </a:cubicBezTo>
                  <a:cubicBezTo>
                    <a:pt x="477" y="70"/>
                    <a:pt x="476" y="69"/>
                    <a:pt x="475" y="69"/>
                  </a:cubicBezTo>
                  <a:cubicBezTo>
                    <a:pt x="473" y="67"/>
                    <a:pt x="475" y="66"/>
                    <a:pt x="475" y="64"/>
                  </a:cubicBezTo>
                  <a:cubicBezTo>
                    <a:pt x="475" y="62"/>
                    <a:pt x="476" y="62"/>
                    <a:pt x="479" y="60"/>
                  </a:cubicBezTo>
                  <a:cubicBezTo>
                    <a:pt x="482" y="58"/>
                    <a:pt x="482" y="57"/>
                    <a:pt x="478" y="53"/>
                  </a:cubicBezTo>
                  <a:cubicBezTo>
                    <a:pt x="476" y="51"/>
                    <a:pt x="480" y="51"/>
                    <a:pt x="486" y="46"/>
                  </a:cubicBezTo>
                  <a:cubicBezTo>
                    <a:pt x="487" y="44"/>
                    <a:pt x="489" y="42"/>
                    <a:pt x="491" y="41"/>
                  </a:cubicBezTo>
                  <a:cubicBezTo>
                    <a:pt x="492" y="41"/>
                    <a:pt x="493" y="41"/>
                    <a:pt x="493" y="41"/>
                  </a:cubicBezTo>
                  <a:cubicBezTo>
                    <a:pt x="494" y="41"/>
                    <a:pt x="494" y="41"/>
                    <a:pt x="494" y="41"/>
                  </a:cubicBezTo>
                  <a:cubicBezTo>
                    <a:pt x="495" y="41"/>
                    <a:pt x="495" y="41"/>
                    <a:pt x="496" y="41"/>
                  </a:cubicBezTo>
                  <a:cubicBezTo>
                    <a:pt x="496" y="41"/>
                    <a:pt x="497" y="41"/>
                    <a:pt x="498" y="41"/>
                  </a:cubicBezTo>
                  <a:cubicBezTo>
                    <a:pt x="502" y="40"/>
                    <a:pt x="505" y="41"/>
                    <a:pt x="511" y="36"/>
                  </a:cubicBezTo>
                  <a:cubicBezTo>
                    <a:pt x="513" y="35"/>
                    <a:pt x="514" y="35"/>
                    <a:pt x="520" y="30"/>
                  </a:cubicBezTo>
                  <a:cubicBezTo>
                    <a:pt x="522" y="29"/>
                    <a:pt x="525" y="27"/>
                    <a:pt x="520" y="24"/>
                  </a:cubicBezTo>
                  <a:cubicBezTo>
                    <a:pt x="520" y="24"/>
                    <a:pt x="520" y="24"/>
                    <a:pt x="519" y="24"/>
                  </a:cubicBezTo>
                  <a:cubicBezTo>
                    <a:pt x="517" y="24"/>
                    <a:pt x="512" y="24"/>
                    <a:pt x="507" y="23"/>
                  </a:cubicBezTo>
                  <a:cubicBezTo>
                    <a:pt x="504" y="29"/>
                    <a:pt x="504" y="29"/>
                    <a:pt x="504" y="29"/>
                  </a:cubicBezTo>
                  <a:cubicBezTo>
                    <a:pt x="504" y="29"/>
                    <a:pt x="502" y="35"/>
                    <a:pt x="500" y="36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4"/>
                    <a:pt x="492" y="34"/>
                    <a:pt x="487" y="36"/>
                  </a:cubicBezTo>
                  <a:cubicBezTo>
                    <a:pt x="486" y="37"/>
                    <a:pt x="485" y="38"/>
                    <a:pt x="482" y="38"/>
                  </a:cubicBezTo>
                  <a:cubicBezTo>
                    <a:pt x="481" y="38"/>
                    <a:pt x="480" y="38"/>
                    <a:pt x="479" y="37"/>
                  </a:cubicBezTo>
                  <a:cubicBezTo>
                    <a:pt x="478" y="44"/>
                    <a:pt x="478" y="44"/>
                    <a:pt x="478" y="44"/>
                  </a:cubicBezTo>
                  <a:cubicBezTo>
                    <a:pt x="478" y="44"/>
                    <a:pt x="475" y="45"/>
                    <a:pt x="466" y="48"/>
                  </a:cubicBezTo>
                  <a:cubicBezTo>
                    <a:pt x="466" y="48"/>
                    <a:pt x="468" y="47"/>
                    <a:pt x="462" y="43"/>
                  </a:cubicBezTo>
                  <a:cubicBezTo>
                    <a:pt x="460" y="42"/>
                    <a:pt x="461" y="39"/>
                    <a:pt x="457" y="38"/>
                  </a:cubicBezTo>
                  <a:cubicBezTo>
                    <a:pt x="457" y="38"/>
                    <a:pt x="457" y="38"/>
                    <a:pt x="456" y="38"/>
                  </a:cubicBezTo>
                  <a:cubicBezTo>
                    <a:pt x="455" y="38"/>
                    <a:pt x="456" y="41"/>
                    <a:pt x="457" y="44"/>
                  </a:cubicBezTo>
                  <a:cubicBezTo>
                    <a:pt x="458" y="46"/>
                    <a:pt x="458" y="47"/>
                    <a:pt x="456" y="47"/>
                  </a:cubicBezTo>
                  <a:cubicBezTo>
                    <a:pt x="455" y="47"/>
                    <a:pt x="453" y="46"/>
                    <a:pt x="450" y="46"/>
                  </a:cubicBezTo>
                  <a:cubicBezTo>
                    <a:pt x="450" y="46"/>
                    <a:pt x="450" y="46"/>
                    <a:pt x="450" y="46"/>
                  </a:cubicBezTo>
                  <a:cubicBezTo>
                    <a:pt x="449" y="46"/>
                    <a:pt x="449" y="49"/>
                    <a:pt x="446" y="55"/>
                  </a:cubicBezTo>
                  <a:cubicBezTo>
                    <a:pt x="446" y="55"/>
                    <a:pt x="444" y="54"/>
                    <a:pt x="436" y="50"/>
                  </a:cubicBezTo>
                  <a:cubicBezTo>
                    <a:pt x="436" y="50"/>
                    <a:pt x="436" y="50"/>
                    <a:pt x="436" y="50"/>
                  </a:cubicBezTo>
                  <a:cubicBezTo>
                    <a:pt x="435" y="50"/>
                    <a:pt x="436" y="53"/>
                    <a:pt x="436" y="55"/>
                  </a:cubicBezTo>
                  <a:cubicBezTo>
                    <a:pt x="436" y="56"/>
                    <a:pt x="439" y="58"/>
                    <a:pt x="445" y="59"/>
                  </a:cubicBezTo>
                  <a:cubicBezTo>
                    <a:pt x="447" y="59"/>
                    <a:pt x="446" y="63"/>
                    <a:pt x="444" y="67"/>
                  </a:cubicBezTo>
                  <a:cubicBezTo>
                    <a:pt x="444" y="67"/>
                    <a:pt x="443" y="67"/>
                    <a:pt x="443" y="67"/>
                  </a:cubicBezTo>
                  <a:cubicBezTo>
                    <a:pt x="443" y="67"/>
                    <a:pt x="441" y="65"/>
                    <a:pt x="435" y="60"/>
                  </a:cubicBezTo>
                  <a:cubicBezTo>
                    <a:pt x="433" y="58"/>
                    <a:pt x="433" y="59"/>
                    <a:pt x="434" y="58"/>
                  </a:cubicBezTo>
                  <a:cubicBezTo>
                    <a:pt x="435" y="56"/>
                    <a:pt x="428" y="57"/>
                    <a:pt x="425" y="53"/>
                  </a:cubicBezTo>
                  <a:cubicBezTo>
                    <a:pt x="424" y="52"/>
                    <a:pt x="423" y="52"/>
                    <a:pt x="422" y="52"/>
                  </a:cubicBezTo>
                  <a:cubicBezTo>
                    <a:pt x="419" y="52"/>
                    <a:pt x="415" y="53"/>
                    <a:pt x="414" y="53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13" y="53"/>
                    <a:pt x="418" y="49"/>
                    <a:pt x="402" y="49"/>
                  </a:cubicBezTo>
                  <a:cubicBezTo>
                    <a:pt x="402" y="49"/>
                    <a:pt x="402" y="48"/>
                    <a:pt x="402" y="46"/>
                  </a:cubicBezTo>
                  <a:cubicBezTo>
                    <a:pt x="402" y="45"/>
                    <a:pt x="402" y="44"/>
                    <a:pt x="401" y="44"/>
                  </a:cubicBezTo>
                  <a:cubicBezTo>
                    <a:pt x="401" y="44"/>
                    <a:pt x="401" y="44"/>
                    <a:pt x="400" y="44"/>
                  </a:cubicBezTo>
                  <a:cubicBezTo>
                    <a:pt x="400" y="44"/>
                    <a:pt x="399" y="44"/>
                    <a:pt x="399" y="44"/>
                  </a:cubicBezTo>
                  <a:cubicBezTo>
                    <a:pt x="398" y="44"/>
                    <a:pt x="396" y="44"/>
                    <a:pt x="394" y="43"/>
                  </a:cubicBezTo>
                  <a:cubicBezTo>
                    <a:pt x="391" y="42"/>
                    <a:pt x="395" y="39"/>
                    <a:pt x="392" y="38"/>
                  </a:cubicBezTo>
                  <a:cubicBezTo>
                    <a:pt x="388" y="37"/>
                    <a:pt x="390" y="38"/>
                    <a:pt x="383" y="37"/>
                  </a:cubicBezTo>
                  <a:cubicBezTo>
                    <a:pt x="382" y="37"/>
                    <a:pt x="382" y="37"/>
                    <a:pt x="381" y="37"/>
                  </a:cubicBezTo>
                  <a:cubicBezTo>
                    <a:pt x="379" y="37"/>
                    <a:pt x="377" y="37"/>
                    <a:pt x="375" y="39"/>
                  </a:cubicBezTo>
                  <a:cubicBezTo>
                    <a:pt x="375" y="39"/>
                    <a:pt x="372" y="37"/>
                    <a:pt x="365" y="35"/>
                  </a:cubicBezTo>
                  <a:cubicBezTo>
                    <a:pt x="363" y="35"/>
                    <a:pt x="361" y="33"/>
                    <a:pt x="355" y="30"/>
                  </a:cubicBezTo>
                  <a:cubicBezTo>
                    <a:pt x="352" y="29"/>
                    <a:pt x="352" y="26"/>
                    <a:pt x="351" y="25"/>
                  </a:cubicBezTo>
                  <a:cubicBezTo>
                    <a:pt x="351" y="25"/>
                    <a:pt x="351" y="25"/>
                    <a:pt x="351" y="25"/>
                  </a:cubicBezTo>
                  <a:cubicBezTo>
                    <a:pt x="350" y="25"/>
                    <a:pt x="347" y="27"/>
                    <a:pt x="342" y="29"/>
                  </a:cubicBezTo>
                  <a:cubicBezTo>
                    <a:pt x="342" y="29"/>
                    <a:pt x="341" y="29"/>
                    <a:pt x="341" y="29"/>
                  </a:cubicBezTo>
                  <a:cubicBezTo>
                    <a:pt x="340" y="29"/>
                    <a:pt x="339" y="28"/>
                    <a:pt x="334" y="26"/>
                  </a:cubicBezTo>
                  <a:cubicBezTo>
                    <a:pt x="334" y="26"/>
                    <a:pt x="333" y="30"/>
                    <a:pt x="329" y="31"/>
                  </a:cubicBezTo>
                  <a:cubicBezTo>
                    <a:pt x="329" y="31"/>
                    <a:pt x="328" y="29"/>
                    <a:pt x="327" y="29"/>
                  </a:cubicBezTo>
                  <a:cubicBezTo>
                    <a:pt x="326" y="29"/>
                    <a:pt x="326" y="29"/>
                    <a:pt x="325" y="30"/>
                  </a:cubicBezTo>
                  <a:cubicBezTo>
                    <a:pt x="325" y="31"/>
                    <a:pt x="325" y="31"/>
                    <a:pt x="324" y="31"/>
                  </a:cubicBezTo>
                  <a:cubicBezTo>
                    <a:pt x="323" y="31"/>
                    <a:pt x="322" y="30"/>
                    <a:pt x="321" y="29"/>
                  </a:cubicBezTo>
                  <a:cubicBezTo>
                    <a:pt x="321" y="28"/>
                    <a:pt x="320" y="27"/>
                    <a:pt x="319" y="27"/>
                  </a:cubicBezTo>
                  <a:cubicBezTo>
                    <a:pt x="318" y="27"/>
                    <a:pt x="316" y="28"/>
                    <a:pt x="314" y="28"/>
                  </a:cubicBezTo>
                  <a:cubicBezTo>
                    <a:pt x="314" y="28"/>
                    <a:pt x="307" y="28"/>
                    <a:pt x="303" y="28"/>
                  </a:cubicBezTo>
                  <a:cubicBezTo>
                    <a:pt x="303" y="28"/>
                    <a:pt x="299" y="27"/>
                    <a:pt x="293" y="23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91" y="22"/>
                    <a:pt x="290" y="23"/>
                    <a:pt x="288" y="23"/>
                  </a:cubicBezTo>
                  <a:cubicBezTo>
                    <a:pt x="287" y="23"/>
                    <a:pt x="285" y="23"/>
                    <a:pt x="283" y="23"/>
                  </a:cubicBezTo>
                  <a:cubicBezTo>
                    <a:pt x="282" y="23"/>
                    <a:pt x="281" y="23"/>
                    <a:pt x="280" y="23"/>
                  </a:cubicBezTo>
                  <a:cubicBezTo>
                    <a:pt x="278" y="23"/>
                    <a:pt x="271" y="23"/>
                    <a:pt x="267" y="22"/>
                  </a:cubicBezTo>
                  <a:cubicBezTo>
                    <a:pt x="264" y="21"/>
                    <a:pt x="264" y="20"/>
                    <a:pt x="259" y="20"/>
                  </a:cubicBezTo>
                  <a:cubicBezTo>
                    <a:pt x="258" y="20"/>
                    <a:pt x="256" y="20"/>
                    <a:pt x="254" y="20"/>
                  </a:cubicBezTo>
                  <a:cubicBezTo>
                    <a:pt x="254" y="20"/>
                    <a:pt x="254" y="18"/>
                    <a:pt x="250" y="18"/>
                  </a:cubicBezTo>
                  <a:cubicBezTo>
                    <a:pt x="249" y="18"/>
                    <a:pt x="249" y="18"/>
                    <a:pt x="248" y="18"/>
                  </a:cubicBezTo>
                  <a:cubicBezTo>
                    <a:pt x="246" y="18"/>
                    <a:pt x="242" y="21"/>
                    <a:pt x="239" y="21"/>
                  </a:cubicBezTo>
                  <a:cubicBezTo>
                    <a:pt x="238" y="22"/>
                    <a:pt x="237" y="22"/>
                    <a:pt x="236" y="22"/>
                  </a:cubicBezTo>
                  <a:cubicBezTo>
                    <a:pt x="234" y="22"/>
                    <a:pt x="232" y="21"/>
                    <a:pt x="231" y="21"/>
                  </a:cubicBezTo>
                  <a:cubicBezTo>
                    <a:pt x="229" y="21"/>
                    <a:pt x="227" y="20"/>
                    <a:pt x="224" y="19"/>
                  </a:cubicBezTo>
                  <a:cubicBezTo>
                    <a:pt x="221" y="18"/>
                    <a:pt x="219" y="18"/>
                    <a:pt x="216" y="17"/>
                  </a:cubicBezTo>
                  <a:cubicBezTo>
                    <a:pt x="212" y="16"/>
                    <a:pt x="213" y="17"/>
                    <a:pt x="209" y="14"/>
                  </a:cubicBezTo>
                  <a:cubicBezTo>
                    <a:pt x="208" y="13"/>
                    <a:pt x="206" y="12"/>
                    <a:pt x="203" y="12"/>
                  </a:cubicBezTo>
                  <a:cubicBezTo>
                    <a:pt x="202" y="12"/>
                    <a:pt x="200" y="12"/>
                    <a:pt x="198" y="12"/>
                  </a:cubicBezTo>
                  <a:cubicBezTo>
                    <a:pt x="195" y="13"/>
                    <a:pt x="192" y="13"/>
                    <a:pt x="191" y="13"/>
                  </a:cubicBezTo>
                  <a:cubicBezTo>
                    <a:pt x="190" y="13"/>
                    <a:pt x="189" y="14"/>
                    <a:pt x="189" y="14"/>
                  </a:cubicBezTo>
                  <a:cubicBezTo>
                    <a:pt x="187" y="14"/>
                    <a:pt x="184" y="13"/>
                    <a:pt x="180" y="11"/>
                  </a:cubicBezTo>
                  <a:cubicBezTo>
                    <a:pt x="177" y="9"/>
                    <a:pt x="180" y="7"/>
                    <a:pt x="175" y="7"/>
                  </a:cubicBezTo>
                  <a:cubicBezTo>
                    <a:pt x="175" y="7"/>
                    <a:pt x="171" y="10"/>
                    <a:pt x="169" y="12"/>
                  </a:cubicBezTo>
                  <a:cubicBezTo>
                    <a:pt x="168" y="13"/>
                    <a:pt x="168" y="14"/>
                    <a:pt x="166" y="14"/>
                  </a:cubicBezTo>
                  <a:cubicBezTo>
                    <a:pt x="165" y="14"/>
                    <a:pt x="163" y="14"/>
                    <a:pt x="162" y="13"/>
                  </a:cubicBezTo>
                  <a:cubicBezTo>
                    <a:pt x="157" y="11"/>
                    <a:pt x="162" y="13"/>
                    <a:pt x="166" y="9"/>
                  </a:cubicBezTo>
                  <a:cubicBezTo>
                    <a:pt x="169" y="5"/>
                    <a:pt x="164" y="7"/>
                    <a:pt x="162" y="3"/>
                  </a:cubicBezTo>
                  <a:cubicBezTo>
                    <a:pt x="161" y="1"/>
                    <a:pt x="160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1" name="Freeform 397"/>
            <p:cNvSpPr>
              <a:spLocks noEditPoints="1"/>
            </p:cNvSpPr>
            <p:nvPr/>
          </p:nvSpPr>
          <p:spPr bwMode="auto">
            <a:xfrm>
              <a:off x="234950" y="-10948988"/>
              <a:ext cx="5129213" cy="6642100"/>
            </a:xfrm>
            <a:custGeom>
              <a:gdLst>
                <a:gd name="T0" fmla="*/ 608 w 1211"/>
                <a:gd name="T1" fmla="*/ 1236 h 1567"/>
                <a:gd name="T2" fmla="*/ 615 w 1211"/>
                <a:gd name="T3" fmla="*/ 1346 h 1567"/>
                <a:gd name="T4" fmla="*/ 1183 w 1211"/>
                <a:gd name="T5" fmla="*/ 1560 h 1567"/>
                <a:gd name="T6" fmla="*/ 1186 w 1211"/>
                <a:gd name="T7" fmla="*/ 1471 h 1567"/>
                <a:gd name="T8" fmla="*/ 1081 w 1211"/>
                <a:gd name="T9" fmla="*/ 1435 h 1567"/>
                <a:gd name="T10" fmla="*/ 1011 w 1211"/>
                <a:gd name="T11" fmla="*/ 1382 h 1567"/>
                <a:gd name="T12" fmla="*/ 996 w 1211"/>
                <a:gd name="T13" fmla="*/ 1376 h 1567"/>
                <a:gd name="T14" fmla="*/ 943 w 1211"/>
                <a:gd name="T15" fmla="*/ 1287 h 1567"/>
                <a:gd name="T16" fmla="*/ 874 w 1211"/>
                <a:gd name="T17" fmla="*/ 1259 h 1567"/>
                <a:gd name="T18" fmla="*/ 851 w 1211"/>
                <a:gd name="T19" fmla="*/ 1244 h 1567"/>
                <a:gd name="T20" fmla="*/ 770 w 1211"/>
                <a:gd name="T21" fmla="*/ 1221 h 1567"/>
                <a:gd name="T22" fmla="*/ 712 w 1211"/>
                <a:gd name="T23" fmla="*/ 1247 h 1567"/>
                <a:gd name="T24" fmla="*/ 633 w 1211"/>
                <a:gd name="T25" fmla="*/ 824 h 1567"/>
                <a:gd name="T26" fmla="*/ 2 w 1211"/>
                <a:gd name="T27" fmla="*/ 553 h 1567"/>
                <a:gd name="T28" fmla="*/ 444 w 1211"/>
                <a:gd name="T29" fmla="*/ 587 h 1567"/>
                <a:gd name="T30" fmla="*/ 566 w 1211"/>
                <a:gd name="T31" fmla="*/ 613 h 1567"/>
                <a:gd name="T32" fmla="*/ 570 w 1211"/>
                <a:gd name="T33" fmla="*/ 656 h 1567"/>
                <a:gd name="T34" fmla="*/ 524 w 1211"/>
                <a:gd name="T35" fmla="*/ 627 h 1567"/>
                <a:gd name="T36" fmla="*/ 487 w 1211"/>
                <a:gd name="T37" fmla="*/ 661 h 1567"/>
                <a:gd name="T38" fmla="*/ 535 w 1211"/>
                <a:gd name="T39" fmla="*/ 615 h 1567"/>
                <a:gd name="T40" fmla="*/ 485 w 1211"/>
                <a:gd name="T41" fmla="*/ 597 h 1567"/>
                <a:gd name="T42" fmla="*/ 317 w 1211"/>
                <a:gd name="T43" fmla="*/ 466 h 1567"/>
                <a:gd name="T44" fmla="*/ 330 w 1211"/>
                <a:gd name="T45" fmla="*/ 510 h 1567"/>
                <a:gd name="T46" fmla="*/ 352 w 1211"/>
                <a:gd name="T47" fmla="*/ 457 h 1567"/>
                <a:gd name="T48" fmla="*/ 362 w 1211"/>
                <a:gd name="T49" fmla="*/ 506 h 1567"/>
                <a:gd name="T50" fmla="*/ 288 w 1211"/>
                <a:gd name="T51" fmla="*/ 380 h 1567"/>
                <a:gd name="T52" fmla="*/ 227 w 1211"/>
                <a:gd name="T53" fmla="*/ 343 h 1567"/>
                <a:gd name="T54" fmla="*/ 193 w 1211"/>
                <a:gd name="T55" fmla="*/ 335 h 1567"/>
                <a:gd name="T56" fmla="*/ 159 w 1211"/>
                <a:gd name="T57" fmla="*/ 291 h 1567"/>
                <a:gd name="T58" fmla="*/ 107 w 1211"/>
                <a:gd name="T59" fmla="*/ 288 h 1567"/>
                <a:gd name="T60" fmla="*/ 154 w 1211"/>
                <a:gd name="T61" fmla="*/ 277 h 1567"/>
                <a:gd name="T62" fmla="*/ 385 w 1211"/>
                <a:gd name="T63" fmla="*/ 24 h 1567"/>
                <a:gd name="T64" fmla="*/ 376 w 1211"/>
                <a:gd name="T65" fmla="*/ 94 h 1567"/>
                <a:gd name="T66" fmla="*/ 417 w 1211"/>
                <a:gd name="T67" fmla="*/ 115 h 1567"/>
                <a:gd name="T68" fmla="*/ 383 w 1211"/>
                <a:gd name="T69" fmla="*/ 157 h 1567"/>
                <a:gd name="T70" fmla="*/ 355 w 1211"/>
                <a:gd name="T71" fmla="*/ 148 h 1567"/>
                <a:gd name="T72" fmla="*/ 288 w 1211"/>
                <a:gd name="T73" fmla="*/ 161 h 1567"/>
                <a:gd name="T74" fmla="*/ 210 w 1211"/>
                <a:gd name="T75" fmla="*/ 134 h 1567"/>
                <a:gd name="T76" fmla="*/ 208 w 1211"/>
                <a:gd name="T77" fmla="*/ 191 h 1567"/>
                <a:gd name="T78" fmla="*/ 162 w 1211"/>
                <a:gd name="T79" fmla="*/ 155 h 1567"/>
                <a:gd name="T80" fmla="*/ 110 w 1211"/>
                <a:gd name="T81" fmla="*/ 140 h 1567"/>
                <a:gd name="T82" fmla="*/ 5 w 1211"/>
                <a:gd name="T83" fmla="*/ 185 h 1567"/>
                <a:gd name="T84" fmla="*/ 83 w 1211"/>
                <a:gd name="T85" fmla="*/ 190 h 1567"/>
                <a:gd name="T86" fmla="*/ 35 w 1211"/>
                <a:gd name="T87" fmla="*/ 228 h 1567"/>
                <a:gd name="T88" fmla="*/ 22 w 1211"/>
                <a:gd name="T89" fmla="*/ 202 h 1567"/>
                <a:gd name="T90" fmla="*/ 1 w 1211"/>
                <a:gd name="T91" fmla="*/ 714 h 1567"/>
                <a:gd name="T92" fmla="*/ 25 w 1211"/>
                <a:gd name="T93" fmla="*/ 779 h 1567"/>
                <a:gd name="T94" fmla="*/ 553 w 1211"/>
                <a:gd name="T95" fmla="*/ 699 h 1567"/>
                <a:gd name="T96" fmla="*/ 607 w 1211"/>
                <a:gd name="T97" fmla="*/ 507 h 1567"/>
                <a:gd name="T98" fmla="*/ 533 w 1211"/>
                <a:gd name="T99" fmla="*/ 433 h 1567"/>
                <a:gd name="T100" fmla="*/ 435 w 1211"/>
                <a:gd name="T101" fmla="*/ 389 h 1567"/>
                <a:gd name="T102" fmla="*/ 417 w 1211"/>
                <a:gd name="T103" fmla="*/ 307 h 1567"/>
                <a:gd name="T104" fmla="*/ 457 w 1211"/>
                <a:gd name="T105" fmla="*/ 245 h 1567"/>
                <a:gd name="T106" fmla="*/ 460 w 1211"/>
                <a:gd name="T107" fmla="*/ 223 h 1567"/>
                <a:gd name="T108" fmla="*/ 483 w 1211"/>
                <a:gd name="T109" fmla="*/ 207 h 1567"/>
                <a:gd name="T110" fmla="*/ 538 w 1211"/>
                <a:gd name="T111" fmla="*/ 198 h 1567"/>
                <a:gd name="T112" fmla="*/ 574 w 1211"/>
                <a:gd name="T113" fmla="*/ 162 h 1567"/>
                <a:gd name="T114" fmla="*/ 528 w 1211"/>
                <a:gd name="T115" fmla="*/ 111 h 1567"/>
                <a:gd name="T116" fmla="*/ 481 w 1211"/>
                <a:gd name="T117" fmla="*/ 151 h 1567"/>
                <a:gd name="T118" fmla="*/ 429 w 1211"/>
                <a:gd name="T119" fmla="*/ 111 h 1567"/>
                <a:gd name="T120" fmla="*/ 414 w 1211"/>
                <a:gd name="T121" fmla="*/ 46 h 1567"/>
                <a:gd name="T122" fmla="*/ 425 w 1211"/>
                <a:gd name="T123" fmla="*/ 1 h 15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1" h="1567">
                  <a:moveTo>
                    <a:pt x="709" y="1196"/>
                  </a:moveTo>
                  <a:cubicBezTo>
                    <a:pt x="701" y="1196"/>
                    <a:pt x="701" y="1196"/>
                    <a:pt x="701" y="1196"/>
                  </a:cubicBezTo>
                  <a:cubicBezTo>
                    <a:pt x="701" y="1196"/>
                    <a:pt x="696" y="1205"/>
                    <a:pt x="694" y="1206"/>
                  </a:cubicBezTo>
                  <a:cubicBezTo>
                    <a:pt x="691" y="1207"/>
                    <a:pt x="689" y="1207"/>
                    <a:pt x="686" y="1209"/>
                  </a:cubicBezTo>
                  <a:cubicBezTo>
                    <a:pt x="684" y="1211"/>
                    <a:pt x="681" y="1214"/>
                    <a:pt x="670" y="1216"/>
                  </a:cubicBezTo>
                  <a:cubicBezTo>
                    <a:pt x="669" y="1223"/>
                    <a:pt x="669" y="1223"/>
                    <a:pt x="669" y="1223"/>
                  </a:cubicBezTo>
                  <a:cubicBezTo>
                    <a:pt x="669" y="1223"/>
                    <a:pt x="665" y="1218"/>
                    <a:pt x="662" y="1218"/>
                  </a:cubicBezTo>
                  <a:cubicBezTo>
                    <a:pt x="659" y="1218"/>
                    <a:pt x="660" y="1222"/>
                    <a:pt x="658" y="1223"/>
                  </a:cubicBezTo>
                  <a:cubicBezTo>
                    <a:pt x="657" y="1224"/>
                    <a:pt x="656" y="1226"/>
                    <a:pt x="653" y="1229"/>
                  </a:cubicBezTo>
                  <a:cubicBezTo>
                    <a:pt x="650" y="1232"/>
                    <a:pt x="653" y="1232"/>
                    <a:pt x="653" y="1235"/>
                  </a:cubicBezTo>
                  <a:cubicBezTo>
                    <a:pt x="654" y="1239"/>
                    <a:pt x="651" y="1239"/>
                    <a:pt x="651" y="1241"/>
                  </a:cubicBezTo>
                  <a:cubicBezTo>
                    <a:pt x="652" y="1244"/>
                    <a:pt x="648" y="1242"/>
                    <a:pt x="643" y="1245"/>
                  </a:cubicBezTo>
                  <a:cubicBezTo>
                    <a:pt x="638" y="1248"/>
                    <a:pt x="642" y="1250"/>
                    <a:pt x="641" y="1254"/>
                  </a:cubicBezTo>
                  <a:cubicBezTo>
                    <a:pt x="641" y="1258"/>
                    <a:pt x="643" y="1262"/>
                    <a:pt x="642" y="1267"/>
                  </a:cubicBezTo>
                  <a:cubicBezTo>
                    <a:pt x="642" y="1268"/>
                    <a:pt x="642" y="1268"/>
                    <a:pt x="641" y="1268"/>
                  </a:cubicBezTo>
                  <a:cubicBezTo>
                    <a:pt x="640" y="1268"/>
                    <a:pt x="638" y="1263"/>
                    <a:pt x="636" y="1259"/>
                  </a:cubicBezTo>
                  <a:cubicBezTo>
                    <a:pt x="633" y="1255"/>
                    <a:pt x="634" y="1257"/>
                    <a:pt x="630" y="1254"/>
                  </a:cubicBezTo>
                  <a:cubicBezTo>
                    <a:pt x="626" y="1251"/>
                    <a:pt x="624" y="1252"/>
                    <a:pt x="622" y="1249"/>
                  </a:cubicBezTo>
                  <a:cubicBezTo>
                    <a:pt x="620" y="1246"/>
                    <a:pt x="620" y="1247"/>
                    <a:pt x="612" y="1240"/>
                  </a:cubicBezTo>
                  <a:cubicBezTo>
                    <a:pt x="609" y="1237"/>
                    <a:pt x="608" y="1236"/>
                    <a:pt x="608" y="1236"/>
                  </a:cubicBezTo>
                  <a:cubicBezTo>
                    <a:pt x="607" y="1236"/>
                    <a:pt x="607" y="1236"/>
                    <a:pt x="607" y="1236"/>
                  </a:cubicBezTo>
                  <a:cubicBezTo>
                    <a:pt x="607" y="1254"/>
                    <a:pt x="607" y="1254"/>
                    <a:pt x="607" y="1254"/>
                  </a:cubicBezTo>
                  <a:cubicBezTo>
                    <a:pt x="608" y="1255"/>
                    <a:pt x="609" y="1255"/>
                    <a:pt x="609" y="1255"/>
                  </a:cubicBezTo>
                  <a:cubicBezTo>
                    <a:pt x="609" y="1255"/>
                    <a:pt x="614" y="1256"/>
                    <a:pt x="619" y="1256"/>
                  </a:cubicBezTo>
                  <a:cubicBezTo>
                    <a:pt x="624" y="1256"/>
                    <a:pt x="620" y="1257"/>
                    <a:pt x="614" y="1262"/>
                  </a:cubicBezTo>
                  <a:cubicBezTo>
                    <a:pt x="613" y="1264"/>
                    <a:pt x="615" y="1268"/>
                    <a:pt x="616" y="1271"/>
                  </a:cubicBezTo>
                  <a:cubicBezTo>
                    <a:pt x="617" y="1274"/>
                    <a:pt x="617" y="1278"/>
                    <a:pt x="620" y="1279"/>
                  </a:cubicBezTo>
                  <a:cubicBezTo>
                    <a:pt x="623" y="1280"/>
                    <a:pt x="626" y="1279"/>
                    <a:pt x="628" y="1281"/>
                  </a:cubicBezTo>
                  <a:cubicBezTo>
                    <a:pt x="629" y="1282"/>
                    <a:pt x="629" y="1283"/>
                    <a:pt x="628" y="1285"/>
                  </a:cubicBezTo>
                  <a:cubicBezTo>
                    <a:pt x="627" y="1287"/>
                    <a:pt x="629" y="1290"/>
                    <a:pt x="629" y="1291"/>
                  </a:cubicBezTo>
                  <a:cubicBezTo>
                    <a:pt x="629" y="1293"/>
                    <a:pt x="629" y="1296"/>
                    <a:pt x="630" y="1297"/>
                  </a:cubicBezTo>
                  <a:cubicBezTo>
                    <a:pt x="631" y="1298"/>
                    <a:pt x="629" y="1301"/>
                    <a:pt x="629" y="1304"/>
                  </a:cubicBezTo>
                  <a:cubicBezTo>
                    <a:pt x="629" y="1307"/>
                    <a:pt x="628" y="1308"/>
                    <a:pt x="627" y="1312"/>
                  </a:cubicBezTo>
                  <a:cubicBezTo>
                    <a:pt x="625" y="1315"/>
                    <a:pt x="626" y="1316"/>
                    <a:pt x="625" y="1318"/>
                  </a:cubicBezTo>
                  <a:cubicBezTo>
                    <a:pt x="624" y="1320"/>
                    <a:pt x="622" y="1323"/>
                    <a:pt x="621" y="1326"/>
                  </a:cubicBezTo>
                  <a:cubicBezTo>
                    <a:pt x="621" y="1329"/>
                    <a:pt x="623" y="1330"/>
                    <a:pt x="623" y="1330"/>
                  </a:cubicBezTo>
                  <a:cubicBezTo>
                    <a:pt x="630" y="1332"/>
                    <a:pt x="630" y="1332"/>
                    <a:pt x="630" y="1332"/>
                  </a:cubicBezTo>
                  <a:cubicBezTo>
                    <a:pt x="629" y="1336"/>
                    <a:pt x="629" y="1336"/>
                    <a:pt x="629" y="1336"/>
                  </a:cubicBezTo>
                  <a:cubicBezTo>
                    <a:pt x="623" y="1341"/>
                    <a:pt x="623" y="1341"/>
                    <a:pt x="623" y="1341"/>
                  </a:cubicBezTo>
                  <a:cubicBezTo>
                    <a:pt x="623" y="1341"/>
                    <a:pt x="621" y="1345"/>
                    <a:pt x="615" y="1346"/>
                  </a:cubicBezTo>
                  <a:cubicBezTo>
                    <a:pt x="607" y="1350"/>
                    <a:pt x="607" y="1350"/>
                    <a:pt x="607" y="1350"/>
                  </a:cubicBezTo>
                  <a:cubicBezTo>
                    <a:pt x="607" y="1351"/>
                    <a:pt x="607" y="1351"/>
                    <a:pt x="607" y="1351"/>
                  </a:cubicBezTo>
                  <a:cubicBezTo>
                    <a:pt x="608" y="1352"/>
                    <a:pt x="610" y="1354"/>
                    <a:pt x="611" y="1355"/>
                  </a:cubicBezTo>
                  <a:cubicBezTo>
                    <a:pt x="612" y="1355"/>
                    <a:pt x="611" y="1360"/>
                    <a:pt x="609" y="1360"/>
                  </a:cubicBezTo>
                  <a:cubicBezTo>
                    <a:pt x="608" y="1360"/>
                    <a:pt x="607" y="1360"/>
                    <a:pt x="607" y="1360"/>
                  </a:cubicBezTo>
                  <a:cubicBezTo>
                    <a:pt x="607" y="1360"/>
                    <a:pt x="607" y="1360"/>
                    <a:pt x="607" y="1360"/>
                  </a:cubicBezTo>
                  <a:cubicBezTo>
                    <a:pt x="607" y="1518"/>
                    <a:pt x="607" y="1518"/>
                    <a:pt x="607" y="1518"/>
                  </a:cubicBezTo>
                  <a:cubicBezTo>
                    <a:pt x="609" y="1520"/>
                    <a:pt x="610" y="1520"/>
                    <a:pt x="611" y="1521"/>
                  </a:cubicBezTo>
                  <a:cubicBezTo>
                    <a:pt x="612" y="1522"/>
                    <a:pt x="620" y="1535"/>
                    <a:pt x="620" y="1535"/>
                  </a:cubicBezTo>
                  <a:cubicBezTo>
                    <a:pt x="620" y="1535"/>
                    <a:pt x="622" y="1537"/>
                    <a:pt x="625" y="1542"/>
                  </a:cubicBezTo>
                  <a:cubicBezTo>
                    <a:pt x="627" y="1548"/>
                    <a:pt x="628" y="1546"/>
                    <a:pt x="628" y="1548"/>
                  </a:cubicBezTo>
                  <a:cubicBezTo>
                    <a:pt x="628" y="1551"/>
                    <a:pt x="628" y="1556"/>
                    <a:pt x="628" y="1558"/>
                  </a:cubicBezTo>
                  <a:cubicBezTo>
                    <a:pt x="629" y="1559"/>
                    <a:pt x="629" y="1561"/>
                    <a:pt x="629" y="1563"/>
                  </a:cubicBezTo>
                  <a:cubicBezTo>
                    <a:pt x="629" y="1564"/>
                    <a:pt x="630" y="1565"/>
                    <a:pt x="632" y="1567"/>
                  </a:cubicBezTo>
                  <a:cubicBezTo>
                    <a:pt x="1177" y="1567"/>
                    <a:pt x="1177" y="1567"/>
                    <a:pt x="1177" y="1567"/>
                  </a:cubicBezTo>
                  <a:cubicBezTo>
                    <a:pt x="1178" y="1567"/>
                    <a:pt x="1178" y="1566"/>
                    <a:pt x="1178" y="1566"/>
                  </a:cubicBezTo>
                  <a:cubicBezTo>
                    <a:pt x="1181" y="1560"/>
                    <a:pt x="1182" y="1558"/>
                    <a:pt x="1182" y="1558"/>
                  </a:cubicBezTo>
                  <a:cubicBezTo>
                    <a:pt x="1182" y="1558"/>
                    <a:pt x="1182" y="1558"/>
                    <a:pt x="1182" y="1559"/>
                  </a:cubicBezTo>
                  <a:cubicBezTo>
                    <a:pt x="1182" y="1560"/>
                    <a:pt x="1182" y="1560"/>
                    <a:pt x="1183" y="1560"/>
                  </a:cubicBezTo>
                  <a:cubicBezTo>
                    <a:pt x="1183" y="1560"/>
                    <a:pt x="1183" y="1560"/>
                    <a:pt x="1183" y="1560"/>
                  </a:cubicBezTo>
                  <a:cubicBezTo>
                    <a:pt x="1186" y="1558"/>
                    <a:pt x="1189" y="1556"/>
                    <a:pt x="1194" y="1555"/>
                  </a:cubicBezTo>
                  <a:cubicBezTo>
                    <a:pt x="1199" y="1554"/>
                    <a:pt x="1197" y="1550"/>
                    <a:pt x="1202" y="1544"/>
                  </a:cubicBezTo>
                  <a:cubicBezTo>
                    <a:pt x="1208" y="1538"/>
                    <a:pt x="1204" y="1538"/>
                    <a:pt x="1206" y="1534"/>
                  </a:cubicBezTo>
                  <a:cubicBezTo>
                    <a:pt x="1208" y="1530"/>
                    <a:pt x="1209" y="1531"/>
                    <a:pt x="1210" y="1522"/>
                  </a:cubicBezTo>
                  <a:cubicBezTo>
                    <a:pt x="1211" y="1514"/>
                    <a:pt x="1211" y="1518"/>
                    <a:pt x="1210" y="1510"/>
                  </a:cubicBezTo>
                  <a:cubicBezTo>
                    <a:pt x="1210" y="1506"/>
                    <a:pt x="1210" y="1506"/>
                    <a:pt x="1210" y="1506"/>
                  </a:cubicBezTo>
                  <a:cubicBezTo>
                    <a:pt x="1210" y="1506"/>
                    <a:pt x="1210" y="1506"/>
                    <a:pt x="1210" y="1506"/>
                  </a:cubicBezTo>
                  <a:cubicBezTo>
                    <a:pt x="1210" y="1506"/>
                    <a:pt x="1210" y="1506"/>
                    <a:pt x="1210" y="1506"/>
                  </a:cubicBezTo>
                  <a:cubicBezTo>
                    <a:pt x="1210" y="1506"/>
                    <a:pt x="1210" y="1506"/>
                    <a:pt x="1209" y="1504"/>
                  </a:cubicBezTo>
                  <a:cubicBezTo>
                    <a:pt x="1208" y="1498"/>
                    <a:pt x="1210" y="1500"/>
                    <a:pt x="1207" y="1496"/>
                  </a:cubicBezTo>
                  <a:cubicBezTo>
                    <a:pt x="1204" y="1491"/>
                    <a:pt x="1206" y="1492"/>
                    <a:pt x="1204" y="1487"/>
                  </a:cubicBezTo>
                  <a:cubicBezTo>
                    <a:pt x="1203" y="1484"/>
                    <a:pt x="1203" y="1484"/>
                    <a:pt x="1202" y="1484"/>
                  </a:cubicBezTo>
                  <a:cubicBezTo>
                    <a:pt x="1202" y="1484"/>
                    <a:pt x="1202" y="1484"/>
                    <a:pt x="1202" y="1484"/>
                  </a:cubicBezTo>
                  <a:cubicBezTo>
                    <a:pt x="1202" y="1484"/>
                    <a:pt x="1202" y="1484"/>
                    <a:pt x="1202" y="1484"/>
                  </a:cubicBezTo>
                  <a:cubicBezTo>
                    <a:pt x="1202" y="1484"/>
                    <a:pt x="1202" y="1484"/>
                    <a:pt x="1201" y="1483"/>
                  </a:cubicBezTo>
                  <a:cubicBezTo>
                    <a:pt x="1200" y="1480"/>
                    <a:pt x="1200" y="1478"/>
                    <a:pt x="1199" y="1476"/>
                  </a:cubicBezTo>
                  <a:cubicBezTo>
                    <a:pt x="1199" y="1475"/>
                    <a:pt x="1198" y="1475"/>
                    <a:pt x="1197" y="1475"/>
                  </a:cubicBezTo>
                  <a:cubicBezTo>
                    <a:pt x="1196" y="1475"/>
                    <a:pt x="1194" y="1476"/>
                    <a:pt x="1192" y="1476"/>
                  </a:cubicBezTo>
                  <a:cubicBezTo>
                    <a:pt x="1192" y="1476"/>
                    <a:pt x="1192" y="1477"/>
                    <a:pt x="1192" y="1477"/>
                  </a:cubicBezTo>
                  <a:cubicBezTo>
                    <a:pt x="1190" y="1477"/>
                    <a:pt x="1190" y="1475"/>
                    <a:pt x="1186" y="1471"/>
                  </a:cubicBezTo>
                  <a:cubicBezTo>
                    <a:pt x="1186" y="1471"/>
                    <a:pt x="1186" y="1470"/>
                    <a:pt x="1185" y="1470"/>
                  </a:cubicBezTo>
                  <a:cubicBezTo>
                    <a:pt x="1183" y="1470"/>
                    <a:pt x="1181" y="1471"/>
                    <a:pt x="1177" y="1472"/>
                  </a:cubicBezTo>
                  <a:cubicBezTo>
                    <a:pt x="1177" y="1472"/>
                    <a:pt x="1176" y="1472"/>
                    <a:pt x="1176" y="1472"/>
                  </a:cubicBezTo>
                  <a:cubicBezTo>
                    <a:pt x="1175" y="1472"/>
                    <a:pt x="1177" y="1470"/>
                    <a:pt x="1175" y="1466"/>
                  </a:cubicBezTo>
                  <a:cubicBezTo>
                    <a:pt x="1173" y="1462"/>
                    <a:pt x="1171" y="1464"/>
                    <a:pt x="1166" y="1461"/>
                  </a:cubicBezTo>
                  <a:cubicBezTo>
                    <a:pt x="1162" y="1457"/>
                    <a:pt x="1163" y="1459"/>
                    <a:pt x="1160" y="1455"/>
                  </a:cubicBezTo>
                  <a:cubicBezTo>
                    <a:pt x="1157" y="1452"/>
                    <a:pt x="1159" y="1452"/>
                    <a:pt x="1157" y="1450"/>
                  </a:cubicBezTo>
                  <a:cubicBezTo>
                    <a:pt x="1156" y="1449"/>
                    <a:pt x="1153" y="1447"/>
                    <a:pt x="1150" y="1445"/>
                  </a:cubicBezTo>
                  <a:cubicBezTo>
                    <a:pt x="1147" y="1443"/>
                    <a:pt x="1146" y="1443"/>
                    <a:pt x="1143" y="1441"/>
                  </a:cubicBezTo>
                  <a:cubicBezTo>
                    <a:pt x="1140" y="1439"/>
                    <a:pt x="1138" y="1439"/>
                    <a:pt x="1136" y="1439"/>
                  </a:cubicBezTo>
                  <a:cubicBezTo>
                    <a:pt x="1134" y="1439"/>
                    <a:pt x="1132" y="1438"/>
                    <a:pt x="1129" y="1438"/>
                  </a:cubicBezTo>
                  <a:cubicBezTo>
                    <a:pt x="1127" y="1437"/>
                    <a:pt x="1125" y="1438"/>
                    <a:pt x="1122" y="1437"/>
                  </a:cubicBezTo>
                  <a:cubicBezTo>
                    <a:pt x="1118" y="1436"/>
                    <a:pt x="1119" y="1437"/>
                    <a:pt x="1113" y="1434"/>
                  </a:cubicBezTo>
                  <a:cubicBezTo>
                    <a:pt x="1112" y="1433"/>
                    <a:pt x="1111" y="1433"/>
                    <a:pt x="1110" y="1433"/>
                  </a:cubicBezTo>
                  <a:cubicBezTo>
                    <a:pt x="1109" y="1433"/>
                    <a:pt x="1111" y="1435"/>
                    <a:pt x="1109" y="1437"/>
                  </a:cubicBezTo>
                  <a:cubicBezTo>
                    <a:pt x="1109" y="1437"/>
                    <a:pt x="1106" y="1437"/>
                    <a:pt x="1103" y="1433"/>
                  </a:cubicBezTo>
                  <a:cubicBezTo>
                    <a:pt x="1103" y="1433"/>
                    <a:pt x="1100" y="1430"/>
                    <a:pt x="1095" y="1430"/>
                  </a:cubicBezTo>
                  <a:cubicBezTo>
                    <a:pt x="1093" y="1430"/>
                    <a:pt x="1092" y="1430"/>
                    <a:pt x="1090" y="1431"/>
                  </a:cubicBezTo>
                  <a:cubicBezTo>
                    <a:pt x="1088" y="1431"/>
                    <a:pt x="1085" y="1435"/>
                    <a:pt x="1083" y="1435"/>
                  </a:cubicBezTo>
                  <a:cubicBezTo>
                    <a:pt x="1082" y="1435"/>
                    <a:pt x="1081" y="1435"/>
                    <a:pt x="1081" y="1435"/>
                  </a:cubicBezTo>
                  <a:cubicBezTo>
                    <a:pt x="1078" y="1431"/>
                    <a:pt x="1080" y="1431"/>
                    <a:pt x="1075" y="1424"/>
                  </a:cubicBezTo>
                  <a:cubicBezTo>
                    <a:pt x="1073" y="1421"/>
                    <a:pt x="1075" y="1420"/>
                    <a:pt x="1072" y="1417"/>
                  </a:cubicBezTo>
                  <a:cubicBezTo>
                    <a:pt x="1072" y="1417"/>
                    <a:pt x="1071" y="1416"/>
                    <a:pt x="1071" y="1416"/>
                  </a:cubicBezTo>
                  <a:cubicBezTo>
                    <a:pt x="1070" y="1416"/>
                    <a:pt x="1069" y="1418"/>
                    <a:pt x="1065" y="1419"/>
                  </a:cubicBezTo>
                  <a:cubicBezTo>
                    <a:pt x="1064" y="1419"/>
                    <a:pt x="1064" y="1419"/>
                    <a:pt x="1063" y="1419"/>
                  </a:cubicBezTo>
                  <a:cubicBezTo>
                    <a:pt x="1061" y="1419"/>
                    <a:pt x="1063" y="1417"/>
                    <a:pt x="1063" y="1415"/>
                  </a:cubicBezTo>
                  <a:cubicBezTo>
                    <a:pt x="1062" y="1412"/>
                    <a:pt x="1062" y="1409"/>
                    <a:pt x="1058" y="1408"/>
                  </a:cubicBezTo>
                  <a:cubicBezTo>
                    <a:pt x="1054" y="1406"/>
                    <a:pt x="1056" y="1409"/>
                    <a:pt x="1046" y="1401"/>
                  </a:cubicBezTo>
                  <a:cubicBezTo>
                    <a:pt x="1045" y="1400"/>
                    <a:pt x="1044" y="1399"/>
                    <a:pt x="1043" y="1399"/>
                  </a:cubicBezTo>
                  <a:cubicBezTo>
                    <a:pt x="1041" y="1399"/>
                    <a:pt x="1039" y="1401"/>
                    <a:pt x="1032" y="1403"/>
                  </a:cubicBezTo>
                  <a:cubicBezTo>
                    <a:pt x="1028" y="1404"/>
                    <a:pt x="1028" y="1410"/>
                    <a:pt x="1023" y="1416"/>
                  </a:cubicBezTo>
                  <a:cubicBezTo>
                    <a:pt x="1022" y="1417"/>
                    <a:pt x="1021" y="1418"/>
                    <a:pt x="1021" y="1418"/>
                  </a:cubicBezTo>
                  <a:cubicBezTo>
                    <a:pt x="1019" y="1418"/>
                    <a:pt x="1021" y="1413"/>
                    <a:pt x="1022" y="1411"/>
                  </a:cubicBezTo>
                  <a:cubicBezTo>
                    <a:pt x="1023" y="1408"/>
                    <a:pt x="1023" y="1405"/>
                    <a:pt x="1024" y="1402"/>
                  </a:cubicBezTo>
                  <a:cubicBezTo>
                    <a:pt x="1025" y="1399"/>
                    <a:pt x="1027" y="1397"/>
                    <a:pt x="1026" y="1394"/>
                  </a:cubicBezTo>
                  <a:cubicBezTo>
                    <a:pt x="1026" y="1392"/>
                    <a:pt x="1026" y="1392"/>
                    <a:pt x="1025" y="1392"/>
                  </a:cubicBezTo>
                  <a:cubicBezTo>
                    <a:pt x="1024" y="1392"/>
                    <a:pt x="1022" y="1393"/>
                    <a:pt x="1020" y="1393"/>
                  </a:cubicBezTo>
                  <a:cubicBezTo>
                    <a:pt x="1016" y="1393"/>
                    <a:pt x="1013" y="1393"/>
                    <a:pt x="1014" y="1391"/>
                  </a:cubicBezTo>
                  <a:cubicBezTo>
                    <a:pt x="1015" y="1389"/>
                    <a:pt x="1015" y="1386"/>
                    <a:pt x="1013" y="1383"/>
                  </a:cubicBezTo>
                  <a:cubicBezTo>
                    <a:pt x="1012" y="1382"/>
                    <a:pt x="1012" y="1382"/>
                    <a:pt x="1011" y="1382"/>
                  </a:cubicBezTo>
                  <a:cubicBezTo>
                    <a:pt x="1010" y="1382"/>
                    <a:pt x="1010" y="1386"/>
                    <a:pt x="1009" y="1388"/>
                  </a:cubicBezTo>
                  <a:cubicBezTo>
                    <a:pt x="1007" y="1390"/>
                    <a:pt x="1006" y="1391"/>
                    <a:pt x="1004" y="1392"/>
                  </a:cubicBezTo>
                  <a:cubicBezTo>
                    <a:pt x="1002" y="1393"/>
                    <a:pt x="999" y="1394"/>
                    <a:pt x="996" y="1396"/>
                  </a:cubicBezTo>
                  <a:cubicBezTo>
                    <a:pt x="993" y="1397"/>
                    <a:pt x="995" y="1397"/>
                    <a:pt x="995" y="1401"/>
                  </a:cubicBezTo>
                  <a:cubicBezTo>
                    <a:pt x="995" y="1405"/>
                    <a:pt x="990" y="1406"/>
                    <a:pt x="989" y="1408"/>
                  </a:cubicBezTo>
                  <a:cubicBezTo>
                    <a:pt x="987" y="1410"/>
                    <a:pt x="983" y="1415"/>
                    <a:pt x="980" y="1418"/>
                  </a:cubicBezTo>
                  <a:cubicBezTo>
                    <a:pt x="979" y="1419"/>
                    <a:pt x="979" y="1419"/>
                    <a:pt x="979" y="1419"/>
                  </a:cubicBezTo>
                  <a:cubicBezTo>
                    <a:pt x="977" y="1419"/>
                    <a:pt x="978" y="1414"/>
                    <a:pt x="975" y="1412"/>
                  </a:cubicBezTo>
                  <a:cubicBezTo>
                    <a:pt x="972" y="1408"/>
                    <a:pt x="972" y="1409"/>
                    <a:pt x="978" y="1404"/>
                  </a:cubicBezTo>
                  <a:cubicBezTo>
                    <a:pt x="981" y="1402"/>
                    <a:pt x="980" y="1401"/>
                    <a:pt x="980" y="1399"/>
                  </a:cubicBezTo>
                  <a:cubicBezTo>
                    <a:pt x="981" y="1397"/>
                    <a:pt x="985" y="1395"/>
                    <a:pt x="987" y="1392"/>
                  </a:cubicBezTo>
                  <a:cubicBezTo>
                    <a:pt x="988" y="1388"/>
                    <a:pt x="988" y="1387"/>
                    <a:pt x="991" y="1386"/>
                  </a:cubicBezTo>
                  <a:cubicBezTo>
                    <a:pt x="991" y="1386"/>
                    <a:pt x="991" y="1386"/>
                    <a:pt x="992" y="1386"/>
                  </a:cubicBezTo>
                  <a:cubicBezTo>
                    <a:pt x="993" y="1386"/>
                    <a:pt x="993" y="1390"/>
                    <a:pt x="996" y="1392"/>
                  </a:cubicBezTo>
                  <a:cubicBezTo>
                    <a:pt x="996" y="1393"/>
                    <a:pt x="997" y="1393"/>
                    <a:pt x="997" y="1393"/>
                  </a:cubicBezTo>
                  <a:cubicBezTo>
                    <a:pt x="999" y="1393"/>
                    <a:pt x="999" y="1390"/>
                    <a:pt x="1003" y="1386"/>
                  </a:cubicBezTo>
                  <a:cubicBezTo>
                    <a:pt x="1006" y="1384"/>
                    <a:pt x="1003" y="1384"/>
                    <a:pt x="1004" y="1379"/>
                  </a:cubicBezTo>
                  <a:cubicBezTo>
                    <a:pt x="1006" y="1373"/>
                    <a:pt x="1005" y="1371"/>
                    <a:pt x="1005" y="1371"/>
                  </a:cubicBezTo>
                  <a:cubicBezTo>
                    <a:pt x="1005" y="1371"/>
                    <a:pt x="1003" y="1373"/>
                    <a:pt x="997" y="1376"/>
                  </a:cubicBezTo>
                  <a:cubicBezTo>
                    <a:pt x="997" y="1376"/>
                    <a:pt x="996" y="1376"/>
                    <a:pt x="996" y="1376"/>
                  </a:cubicBezTo>
                  <a:cubicBezTo>
                    <a:pt x="995" y="1376"/>
                    <a:pt x="998" y="1370"/>
                    <a:pt x="1001" y="1365"/>
                  </a:cubicBezTo>
                  <a:cubicBezTo>
                    <a:pt x="1004" y="1360"/>
                    <a:pt x="1001" y="1361"/>
                    <a:pt x="1001" y="1358"/>
                  </a:cubicBezTo>
                  <a:cubicBezTo>
                    <a:pt x="1001" y="1357"/>
                    <a:pt x="1001" y="1357"/>
                    <a:pt x="1000" y="1357"/>
                  </a:cubicBezTo>
                  <a:cubicBezTo>
                    <a:pt x="999" y="1357"/>
                    <a:pt x="996" y="1358"/>
                    <a:pt x="994" y="1358"/>
                  </a:cubicBezTo>
                  <a:cubicBezTo>
                    <a:pt x="993" y="1358"/>
                    <a:pt x="993" y="1358"/>
                    <a:pt x="992" y="1358"/>
                  </a:cubicBezTo>
                  <a:cubicBezTo>
                    <a:pt x="991" y="1358"/>
                    <a:pt x="992" y="1357"/>
                    <a:pt x="992" y="1353"/>
                  </a:cubicBezTo>
                  <a:cubicBezTo>
                    <a:pt x="992" y="1348"/>
                    <a:pt x="991" y="1349"/>
                    <a:pt x="990" y="1345"/>
                  </a:cubicBezTo>
                  <a:cubicBezTo>
                    <a:pt x="989" y="1342"/>
                    <a:pt x="990" y="1341"/>
                    <a:pt x="990" y="1336"/>
                  </a:cubicBezTo>
                  <a:cubicBezTo>
                    <a:pt x="990" y="1332"/>
                    <a:pt x="990" y="1332"/>
                    <a:pt x="989" y="1332"/>
                  </a:cubicBezTo>
                  <a:cubicBezTo>
                    <a:pt x="989" y="1332"/>
                    <a:pt x="989" y="1332"/>
                    <a:pt x="989" y="1332"/>
                  </a:cubicBezTo>
                  <a:cubicBezTo>
                    <a:pt x="989" y="1332"/>
                    <a:pt x="989" y="1332"/>
                    <a:pt x="988" y="1332"/>
                  </a:cubicBezTo>
                  <a:cubicBezTo>
                    <a:pt x="988" y="1332"/>
                    <a:pt x="988" y="1332"/>
                    <a:pt x="988" y="1332"/>
                  </a:cubicBezTo>
                  <a:cubicBezTo>
                    <a:pt x="986" y="1330"/>
                    <a:pt x="983" y="1328"/>
                    <a:pt x="982" y="1325"/>
                  </a:cubicBezTo>
                  <a:cubicBezTo>
                    <a:pt x="980" y="1321"/>
                    <a:pt x="982" y="1319"/>
                    <a:pt x="981" y="1316"/>
                  </a:cubicBezTo>
                  <a:cubicBezTo>
                    <a:pt x="980" y="1314"/>
                    <a:pt x="978" y="1315"/>
                    <a:pt x="976" y="1312"/>
                  </a:cubicBezTo>
                  <a:cubicBezTo>
                    <a:pt x="973" y="1308"/>
                    <a:pt x="972" y="1310"/>
                    <a:pt x="971" y="1307"/>
                  </a:cubicBezTo>
                  <a:cubicBezTo>
                    <a:pt x="970" y="1304"/>
                    <a:pt x="968" y="1303"/>
                    <a:pt x="965" y="1299"/>
                  </a:cubicBezTo>
                  <a:cubicBezTo>
                    <a:pt x="962" y="1295"/>
                    <a:pt x="961" y="1298"/>
                    <a:pt x="955" y="1296"/>
                  </a:cubicBezTo>
                  <a:cubicBezTo>
                    <a:pt x="949" y="1294"/>
                    <a:pt x="951" y="1295"/>
                    <a:pt x="948" y="1294"/>
                  </a:cubicBezTo>
                  <a:cubicBezTo>
                    <a:pt x="945" y="1294"/>
                    <a:pt x="947" y="1291"/>
                    <a:pt x="943" y="1287"/>
                  </a:cubicBezTo>
                  <a:cubicBezTo>
                    <a:pt x="941" y="1286"/>
                    <a:pt x="941" y="1286"/>
                    <a:pt x="940" y="1286"/>
                  </a:cubicBezTo>
                  <a:cubicBezTo>
                    <a:pt x="938" y="1286"/>
                    <a:pt x="938" y="1288"/>
                    <a:pt x="935" y="1291"/>
                  </a:cubicBezTo>
                  <a:cubicBezTo>
                    <a:pt x="934" y="1292"/>
                    <a:pt x="933" y="1293"/>
                    <a:pt x="933" y="1293"/>
                  </a:cubicBezTo>
                  <a:cubicBezTo>
                    <a:pt x="932" y="1293"/>
                    <a:pt x="932" y="1290"/>
                    <a:pt x="925" y="1288"/>
                  </a:cubicBezTo>
                  <a:cubicBezTo>
                    <a:pt x="923" y="1288"/>
                    <a:pt x="922" y="1287"/>
                    <a:pt x="920" y="1287"/>
                  </a:cubicBezTo>
                  <a:cubicBezTo>
                    <a:pt x="918" y="1287"/>
                    <a:pt x="916" y="1288"/>
                    <a:pt x="913" y="1289"/>
                  </a:cubicBezTo>
                  <a:cubicBezTo>
                    <a:pt x="911" y="1289"/>
                    <a:pt x="911" y="1294"/>
                    <a:pt x="909" y="1294"/>
                  </a:cubicBezTo>
                  <a:cubicBezTo>
                    <a:pt x="908" y="1294"/>
                    <a:pt x="908" y="1294"/>
                    <a:pt x="908" y="1294"/>
                  </a:cubicBezTo>
                  <a:cubicBezTo>
                    <a:pt x="906" y="1294"/>
                    <a:pt x="909" y="1290"/>
                    <a:pt x="908" y="1288"/>
                  </a:cubicBezTo>
                  <a:cubicBezTo>
                    <a:pt x="906" y="1286"/>
                    <a:pt x="903" y="1288"/>
                    <a:pt x="899" y="1284"/>
                  </a:cubicBezTo>
                  <a:cubicBezTo>
                    <a:pt x="896" y="1279"/>
                    <a:pt x="896" y="1281"/>
                    <a:pt x="894" y="1279"/>
                  </a:cubicBezTo>
                  <a:cubicBezTo>
                    <a:pt x="893" y="1278"/>
                    <a:pt x="892" y="1278"/>
                    <a:pt x="891" y="1278"/>
                  </a:cubicBezTo>
                  <a:cubicBezTo>
                    <a:pt x="890" y="1278"/>
                    <a:pt x="889" y="1278"/>
                    <a:pt x="887" y="1278"/>
                  </a:cubicBezTo>
                  <a:cubicBezTo>
                    <a:pt x="884" y="1279"/>
                    <a:pt x="885" y="1280"/>
                    <a:pt x="885" y="1282"/>
                  </a:cubicBezTo>
                  <a:cubicBezTo>
                    <a:pt x="884" y="1285"/>
                    <a:pt x="885" y="1285"/>
                    <a:pt x="879" y="1289"/>
                  </a:cubicBezTo>
                  <a:cubicBezTo>
                    <a:pt x="879" y="1289"/>
                    <a:pt x="878" y="1289"/>
                    <a:pt x="878" y="1289"/>
                  </a:cubicBezTo>
                  <a:cubicBezTo>
                    <a:pt x="877" y="1289"/>
                    <a:pt x="878" y="1285"/>
                    <a:pt x="879" y="1281"/>
                  </a:cubicBezTo>
                  <a:cubicBezTo>
                    <a:pt x="881" y="1278"/>
                    <a:pt x="882" y="1278"/>
                    <a:pt x="887" y="1273"/>
                  </a:cubicBezTo>
                  <a:cubicBezTo>
                    <a:pt x="891" y="1269"/>
                    <a:pt x="887" y="1270"/>
                    <a:pt x="885" y="1268"/>
                  </a:cubicBezTo>
                  <a:cubicBezTo>
                    <a:pt x="883" y="1267"/>
                    <a:pt x="883" y="1264"/>
                    <a:pt x="874" y="1259"/>
                  </a:cubicBezTo>
                  <a:cubicBezTo>
                    <a:pt x="874" y="1259"/>
                    <a:pt x="874" y="1260"/>
                    <a:pt x="874" y="1260"/>
                  </a:cubicBezTo>
                  <a:cubicBezTo>
                    <a:pt x="873" y="1260"/>
                    <a:pt x="872" y="1259"/>
                    <a:pt x="871" y="1258"/>
                  </a:cubicBezTo>
                  <a:cubicBezTo>
                    <a:pt x="870" y="1258"/>
                    <a:pt x="869" y="1257"/>
                    <a:pt x="870" y="1257"/>
                  </a:cubicBezTo>
                  <a:cubicBezTo>
                    <a:pt x="870" y="1257"/>
                    <a:pt x="871" y="1258"/>
                    <a:pt x="874" y="1259"/>
                  </a:cubicBezTo>
                  <a:cubicBezTo>
                    <a:pt x="872" y="1256"/>
                    <a:pt x="874" y="1259"/>
                    <a:pt x="872" y="1255"/>
                  </a:cubicBezTo>
                  <a:cubicBezTo>
                    <a:pt x="872" y="1253"/>
                    <a:pt x="871" y="1253"/>
                    <a:pt x="870" y="1253"/>
                  </a:cubicBezTo>
                  <a:cubicBezTo>
                    <a:pt x="869" y="1253"/>
                    <a:pt x="867" y="1254"/>
                    <a:pt x="864" y="1254"/>
                  </a:cubicBezTo>
                  <a:cubicBezTo>
                    <a:pt x="863" y="1255"/>
                    <a:pt x="861" y="1255"/>
                    <a:pt x="861" y="1255"/>
                  </a:cubicBezTo>
                  <a:cubicBezTo>
                    <a:pt x="859" y="1255"/>
                    <a:pt x="859" y="1254"/>
                    <a:pt x="857" y="1254"/>
                  </a:cubicBezTo>
                  <a:cubicBezTo>
                    <a:pt x="855" y="1254"/>
                    <a:pt x="852" y="1254"/>
                    <a:pt x="849" y="1254"/>
                  </a:cubicBezTo>
                  <a:cubicBezTo>
                    <a:pt x="846" y="1254"/>
                    <a:pt x="841" y="1256"/>
                    <a:pt x="838" y="1258"/>
                  </a:cubicBezTo>
                  <a:cubicBezTo>
                    <a:pt x="835" y="1259"/>
                    <a:pt x="830" y="1261"/>
                    <a:pt x="830" y="1261"/>
                  </a:cubicBezTo>
                  <a:cubicBezTo>
                    <a:pt x="830" y="1261"/>
                    <a:pt x="831" y="1259"/>
                    <a:pt x="831" y="1257"/>
                  </a:cubicBezTo>
                  <a:cubicBezTo>
                    <a:pt x="832" y="1255"/>
                    <a:pt x="831" y="1254"/>
                    <a:pt x="833" y="1251"/>
                  </a:cubicBezTo>
                  <a:cubicBezTo>
                    <a:pt x="834" y="1251"/>
                    <a:pt x="834" y="1250"/>
                    <a:pt x="835" y="1250"/>
                  </a:cubicBezTo>
                  <a:cubicBezTo>
                    <a:pt x="835" y="1250"/>
                    <a:pt x="836" y="1251"/>
                    <a:pt x="836" y="1251"/>
                  </a:cubicBezTo>
                  <a:cubicBezTo>
                    <a:pt x="837" y="1251"/>
                    <a:pt x="838" y="1252"/>
                    <a:pt x="839" y="1252"/>
                  </a:cubicBezTo>
                  <a:cubicBezTo>
                    <a:pt x="839" y="1252"/>
                    <a:pt x="840" y="1252"/>
                    <a:pt x="840" y="1252"/>
                  </a:cubicBezTo>
                  <a:cubicBezTo>
                    <a:pt x="844" y="1251"/>
                    <a:pt x="846" y="1251"/>
                    <a:pt x="850" y="1250"/>
                  </a:cubicBezTo>
                  <a:cubicBezTo>
                    <a:pt x="853" y="1249"/>
                    <a:pt x="850" y="1247"/>
                    <a:pt x="851" y="1244"/>
                  </a:cubicBezTo>
                  <a:cubicBezTo>
                    <a:pt x="851" y="1242"/>
                    <a:pt x="852" y="1239"/>
                    <a:pt x="846" y="1235"/>
                  </a:cubicBezTo>
                  <a:cubicBezTo>
                    <a:pt x="845" y="1234"/>
                    <a:pt x="845" y="1234"/>
                    <a:pt x="844" y="1234"/>
                  </a:cubicBezTo>
                  <a:cubicBezTo>
                    <a:pt x="842" y="1234"/>
                    <a:pt x="841" y="1235"/>
                    <a:pt x="840" y="1235"/>
                  </a:cubicBezTo>
                  <a:cubicBezTo>
                    <a:pt x="839" y="1236"/>
                    <a:pt x="838" y="1236"/>
                    <a:pt x="836" y="1236"/>
                  </a:cubicBezTo>
                  <a:cubicBezTo>
                    <a:pt x="835" y="1236"/>
                    <a:pt x="833" y="1236"/>
                    <a:pt x="833" y="1236"/>
                  </a:cubicBezTo>
                  <a:cubicBezTo>
                    <a:pt x="832" y="1235"/>
                    <a:pt x="833" y="1233"/>
                    <a:pt x="829" y="1225"/>
                  </a:cubicBezTo>
                  <a:cubicBezTo>
                    <a:pt x="828" y="1223"/>
                    <a:pt x="834" y="1224"/>
                    <a:pt x="833" y="1220"/>
                  </a:cubicBezTo>
                  <a:cubicBezTo>
                    <a:pt x="833" y="1219"/>
                    <a:pt x="833" y="1219"/>
                    <a:pt x="832" y="1219"/>
                  </a:cubicBezTo>
                  <a:cubicBezTo>
                    <a:pt x="830" y="1219"/>
                    <a:pt x="827" y="1220"/>
                    <a:pt x="821" y="1221"/>
                  </a:cubicBezTo>
                  <a:cubicBezTo>
                    <a:pt x="821" y="1221"/>
                    <a:pt x="819" y="1223"/>
                    <a:pt x="816" y="1223"/>
                  </a:cubicBezTo>
                  <a:cubicBezTo>
                    <a:pt x="815" y="1223"/>
                    <a:pt x="814" y="1223"/>
                    <a:pt x="813" y="1223"/>
                  </a:cubicBezTo>
                  <a:cubicBezTo>
                    <a:pt x="813" y="1223"/>
                    <a:pt x="813" y="1223"/>
                    <a:pt x="812" y="1223"/>
                  </a:cubicBezTo>
                  <a:cubicBezTo>
                    <a:pt x="810" y="1223"/>
                    <a:pt x="810" y="1227"/>
                    <a:pt x="800" y="1228"/>
                  </a:cubicBezTo>
                  <a:cubicBezTo>
                    <a:pt x="788" y="1229"/>
                    <a:pt x="792" y="1229"/>
                    <a:pt x="786" y="1229"/>
                  </a:cubicBezTo>
                  <a:cubicBezTo>
                    <a:pt x="781" y="1229"/>
                    <a:pt x="784" y="1229"/>
                    <a:pt x="783" y="1223"/>
                  </a:cubicBezTo>
                  <a:cubicBezTo>
                    <a:pt x="782" y="1222"/>
                    <a:pt x="781" y="1221"/>
                    <a:pt x="780" y="1221"/>
                  </a:cubicBezTo>
                  <a:cubicBezTo>
                    <a:pt x="779" y="1221"/>
                    <a:pt x="779" y="1221"/>
                    <a:pt x="778" y="1222"/>
                  </a:cubicBezTo>
                  <a:cubicBezTo>
                    <a:pt x="777" y="1222"/>
                    <a:pt x="776" y="1222"/>
                    <a:pt x="775" y="1222"/>
                  </a:cubicBezTo>
                  <a:cubicBezTo>
                    <a:pt x="774" y="1222"/>
                    <a:pt x="773" y="1222"/>
                    <a:pt x="772" y="1222"/>
                  </a:cubicBezTo>
                  <a:cubicBezTo>
                    <a:pt x="771" y="1221"/>
                    <a:pt x="771" y="1221"/>
                    <a:pt x="770" y="1221"/>
                  </a:cubicBezTo>
                  <a:cubicBezTo>
                    <a:pt x="767" y="1221"/>
                    <a:pt x="766" y="1222"/>
                    <a:pt x="763" y="1223"/>
                  </a:cubicBezTo>
                  <a:cubicBezTo>
                    <a:pt x="761" y="1223"/>
                    <a:pt x="760" y="1224"/>
                    <a:pt x="759" y="1224"/>
                  </a:cubicBezTo>
                  <a:cubicBezTo>
                    <a:pt x="759" y="1224"/>
                    <a:pt x="758" y="1223"/>
                    <a:pt x="755" y="1223"/>
                  </a:cubicBezTo>
                  <a:cubicBezTo>
                    <a:pt x="750" y="1222"/>
                    <a:pt x="752" y="1222"/>
                    <a:pt x="755" y="1218"/>
                  </a:cubicBezTo>
                  <a:cubicBezTo>
                    <a:pt x="758" y="1214"/>
                    <a:pt x="754" y="1216"/>
                    <a:pt x="754" y="1213"/>
                  </a:cubicBezTo>
                  <a:cubicBezTo>
                    <a:pt x="754" y="1211"/>
                    <a:pt x="753" y="1210"/>
                    <a:pt x="749" y="1209"/>
                  </a:cubicBezTo>
                  <a:cubicBezTo>
                    <a:pt x="746" y="1208"/>
                    <a:pt x="746" y="1206"/>
                    <a:pt x="743" y="1206"/>
                  </a:cubicBezTo>
                  <a:cubicBezTo>
                    <a:pt x="740" y="1205"/>
                    <a:pt x="736" y="1205"/>
                    <a:pt x="734" y="1205"/>
                  </a:cubicBezTo>
                  <a:cubicBezTo>
                    <a:pt x="734" y="1205"/>
                    <a:pt x="734" y="1205"/>
                    <a:pt x="734" y="1205"/>
                  </a:cubicBezTo>
                  <a:cubicBezTo>
                    <a:pt x="732" y="1205"/>
                    <a:pt x="733" y="1203"/>
                    <a:pt x="728" y="1199"/>
                  </a:cubicBezTo>
                  <a:cubicBezTo>
                    <a:pt x="728" y="1199"/>
                    <a:pt x="728" y="1199"/>
                    <a:pt x="727" y="1199"/>
                  </a:cubicBezTo>
                  <a:cubicBezTo>
                    <a:pt x="726" y="1199"/>
                    <a:pt x="725" y="1202"/>
                    <a:pt x="728" y="1206"/>
                  </a:cubicBezTo>
                  <a:cubicBezTo>
                    <a:pt x="729" y="1208"/>
                    <a:pt x="731" y="1207"/>
                    <a:pt x="735" y="1210"/>
                  </a:cubicBezTo>
                  <a:cubicBezTo>
                    <a:pt x="736" y="1211"/>
                    <a:pt x="729" y="1212"/>
                    <a:pt x="725" y="1213"/>
                  </a:cubicBezTo>
                  <a:cubicBezTo>
                    <a:pt x="720" y="1213"/>
                    <a:pt x="719" y="1213"/>
                    <a:pt x="716" y="1215"/>
                  </a:cubicBezTo>
                  <a:cubicBezTo>
                    <a:pt x="714" y="1216"/>
                    <a:pt x="715" y="1217"/>
                    <a:pt x="715" y="1219"/>
                  </a:cubicBezTo>
                  <a:cubicBezTo>
                    <a:pt x="714" y="1222"/>
                    <a:pt x="715" y="1224"/>
                    <a:pt x="715" y="1229"/>
                  </a:cubicBezTo>
                  <a:cubicBezTo>
                    <a:pt x="715" y="1229"/>
                    <a:pt x="720" y="1235"/>
                    <a:pt x="721" y="1238"/>
                  </a:cubicBezTo>
                  <a:cubicBezTo>
                    <a:pt x="722" y="1240"/>
                    <a:pt x="719" y="1242"/>
                    <a:pt x="719" y="1243"/>
                  </a:cubicBezTo>
                  <a:cubicBezTo>
                    <a:pt x="719" y="1245"/>
                    <a:pt x="714" y="1247"/>
                    <a:pt x="712" y="1247"/>
                  </a:cubicBezTo>
                  <a:cubicBezTo>
                    <a:pt x="711" y="1247"/>
                    <a:pt x="711" y="1247"/>
                    <a:pt x="710" y="1246"/>
                  </a:cubicBezTo>
                  <a:cubicBezTo>
                    <a:pt x="708" y="1246"/>
                    <a:pt x="707" y="1243"/>
                    <a:pt x="705" y="1239"/>
                  </a:cubicBezTo>
                  <a:cubicBezTo>
                    <a:pt x="703" y="1236"/>
                    <a:pt x="702" y="1234"/>
                    <a:pt x="703" y="1232"/>
                  </a:cubicBezTo>
                  <a:cubicBezTo>
                    <a:pt x="703" y="1230"/>
                    <a:pt x="703" y="1229"/>
                    <a:pt x="708" y="1227"/>
                  </a:cubicBezTo>
                  <a:cubicBezTo>
                    <a:pt x="713" y="1224"/>
                    <a:pt x="709" y="1225"/>
                    <a:pt x="706" y="1220"/>
                  </a:cubicBezTo>
                  <a:cubicBezTo>
                    <a:pt x="705" y="1218"/>
                    <a:pt x="706" y="1217"/>
                    <a:pt x="701" y="1212"/>
                  </a:cubicBezTo>
                  <a:cubicBezTo>
                    <a:pt x="700" y="1211"/>
                    <a:pt x="702" y="1209"/>
                    <a:pt x="706" y="1207"/>
                  </a:cubicBezTo>
                  <a:cubicBezTo>
                    <a:pt x="706" y="1207"/>
                    <a:pt x="706" y="1204"/>
                    <a:pt x="706" y="1202"/>
                  </a:cubicBezTo>
                  <a:cubicBezTo>
                    <a:pt x="706" y="1202"/>
                    <a:pt x="707" y="1202"/>
                    <a:pt x="707" y="1202"/>
                  </a:cubicBezTo>
                  <a:cubicBezTo>
                    <a:pt x="709" y="1202"/>
                    <a:pt x="710" y="1202"/>
                    <a:pt x="713" y="1202"/>
                  </a:cubicBezTo>
                  <a:cubicBezTo>
                    <a:pt x="714" y="1202"/>
                    <a:pt x="714" y="1202"/>
                    <a:pt x="714" y="1202"/>
                  </a:cubicBezTo>
                  <a:cubicBezTo>
                    <a:pt x="719" y="1202"/>
                    <a:pt x="715" y="1199"/>
                    <a:pt x="709" y="1196"/>
                  </a:cubicBezTo>
                  <a:moveTo>
                    <a:pt x="641" y="782"/>
                  </a:moveTo>
                  <a:cubicBezTo>
                    <a:pt x="607" y="782"/>
                    <a:pt x="607" y="782"/>
                    <a:pt x="607" y="782"/>
                  </a:cubicBezTo>
                  <a:cubicBezTo>
                    <a:pt x="607" y="841"/>
                    <a:pt x="607" y="841"/>
                    <a:pt x="607" y="841"/>
                  </a:cubicBezTo>
                  <a:cubicBezTo>
                    <a:pt x="608" y="841"/>
                    <a:pt x="609" y="841"/>
                    <a:pt x="610" y="841"/>
                  </a:cubicBezTo>
                  <a:cubicBezTo>
                    <a:pt x="610" y="841"/>
                    <a:pt x="611" y="841"/>
                    <a:pt x="611" y="841"/>
                  </a:cubicBezTo>
                  <a:cubicBezTo>
                    <a:pt x="611" y="841"/>
                    <a:pt x="611" y="841"/>
                    <a:pt x="611" y="841"/>
                  </a:cubicBezTo>
                  <a:cubicBezTo>
                    <a:pt x="614" y="841"/>
                    <a:pt x="621" y="833"/>
                    <a:pt x="623" y="830"/>
                  </a:cubicBezTo>
                  <a:cubicBezTo>
                    <a:pt x="625" y="828"/>
                    <a:pt x="625" y="827"/>
                    <a:pt x="633" y="824"/>
                  </a:cubicBezTo>
                  <a:cubicBezTo>
                    <a:pt x="634" y="824"/>
                    <a:pt x="634" y="822"/>
                    <a:pt x="632" y="820"/>
                  </a:cubicBezTo>
                  <a:cubicBezTo>
                    <a:pt x="630" y="819"/>
                    <a:pt x="630" y="818"/>
                    <a:pt x="632" y="815"/>
                  </a:cubicBezTo>
                  <a:cubicBezTo>
                    <a:pt x="632" y="815"/>
                    <a:pt x="635" y="815"/>
                    <a:pt x="639" y="813"/>
                  </a:cubicBezTo>
                  <a:cubicBezTo>
                    <a:pt x="641" y="812"/>
                    <a:pt x="638" y="810"/>
                    <a:pt x="634" y="807"/>
                  </a:cubicBezTo>
                  <a:cubicBezTo>
                    <a:pt x="634" y="807"/>
                    <a:pt x="635" y="806"/>
                    <a:pt x="637" y="806"/>
                  </a:cubicBezTo>
                  <a:cubicBezTo>
                    <a:pt x="638" y="806"/>
                    <a:pt x="640" y="807"/>
                    <a:pt x="642" y="808"/>
                  </a:cubicBezTo>
                  <a:cubicBezTo>
                    <a:pt x="643" y="808"/>
                    <a:pt x="644" y="809"/>
                    <a:pt x="644" y="809"/>
                  </a:cubicBezTo>
                  <a:cubicBezTo>
                    <a:pt x="645" y="809"/>
                    <a:pt x="646" y="807"/>
                    <a:pt x="651" y="806"/>
                  </a:cubicBezTo>
                  <a:cubicBezTo>
                    <a:pt x="651" y="806"/>
                    <a:pt x="648" y="805"/>
                    <a:pt x="644" y="802"/>
                  </a:cubicBezTo>
                  <a:cubicBezTo>
                    <a:pt x="642" y="800"/>
                    <a:pt x="642" y="801"/>
                    <a:pt x="639" y="797"/>
                  </a:cubicBezTo>
                  <a:cubicBezTo>
                    <a:pt x="639" y="797"/>
                    <a:pt x="639" y="797"/>
                    <a:pt x="644" y="797"/>
                  </a:cubicBezTo>
                  <a:cubicBezTo>
                    <a:pt x="649" y="797"/>
                    <a:pt x="650" y="794"/>
                    <a:pt x="649" y="791"/>
                  </a:cubicBezTo>
                  <a:cubicBezTo>
                    <a:pt x="648" y="789"/>
                    <a:pt x="649" y="787"/>
                    <a:pt x="649" y="786"/>
                  </a:cubicBezTo>
                  <a:cubicBezTo>
                    <a:pt x="648" y="786"/>
                    <a:pt x="645" y="785"/>
                    <a:pt x="641" y="782"/>
                  </a:cubicBezTo>
                  <a:moveTo>
                    <a:pt x="0" y="551"/>
                  </a:moveTo>
                  <a:cubicBezTo>
                    <a:pt x="0" y="558"/>
                    <a:pt x="0" y="558"/>
                    <a:pt x="0" y="558"/>
                  </a:cubicBezTo>
                  <a:cubicBezTo>
                    <a:pt x="2" y="559"/>
                    <a:pt x="4" y="560"/>
                    <a:pt x="5" y="561"/>
                  </a:cubicBezTo>
                  <a:cubicBezTo>
                    <a:pt x="6" y="561"/>
                    <a:pt x="7" y="561"/>
                    <a:pt x="8" y="561"/>
                  </a:cubicBezTo>
                  <a:cubicBezTo>
                    <a:pt x="9" y="561"/>
                    <a:pt x="9" y="560"/>
                    <a:pt x="7" y="557"/>
                  </a:cubicBezTo>
                  <a:cubicBezTo>
                    <a:pt x="5" y="556"/>
                    <a:pt x="4" y="554"/>
                    <a:pt x="2" y="553"/>
                  </a:cubicBezTo>
                  <a:cubicBezTo>
                    <a:pt x="1" y="552"/>
                    <a:pt x="1" y="552"/>
                    <a:pt x="0" y="551"/>
                  </a:cubicBezTo>
                  <a:moveTo>
                    <a:pt x="607" y="444"/>
                  </a:moveTo>
                  <a:cubicBezTo>
                    <a:pt x="604" y="446"/>
                    <a:pt x="604" y="446"/>
                    <a:pt x="604" y="446"/>
                  </a:cubicBezTo>
                  <a:cubicBezTo>
                    <a:pt x="604" y="446"/>
                    <a:pt x="602" y="457"/>
                    <a:pt x="607" y="458"/>
                  </a:cubicBezTo>
                  <a:cubicBezTo>
                    <a:pt x="607" y="444"/>
                    <a:pt x="607" y="444"/>
                    <a:pt x="607" y="444"/>
                  </a:cubicBezTo>
                  <a:moveTo>
                    <a:pt x="607" y="349"/>
                  </a:moveTo>
                  <a:cubicBezTo>
                    <a:pt x="606" y="350"/>
                    <a:pt x="605" y="350"/>
                    <a:pt x="605" y="350"/>
                  </a:cubicBezTo>
                  <a:cubicBezTo>
                    <a:pt x="604" y="351"/>
                    <a:pt x="603" y="353"/>
                    <a:pt x="607" y="356"/>
                  </a:cubicBezTo>
                  <a:cubicBezTo>
                    <a:pt x="607" y="349"/>
                    <a:pt x="607" y="349"/>
                    <a:pt x="607" y="349"/>
                  </a:cubicBezTo>
                  <a:moveTo>
                    <a:pt x="0" y="116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19"/>
                    <a:pt x="1" y="117"/>
                    <a:pt x="0" y="116"/>
                  </a:cubicBezTo>
                  <a:moveTo>
                    <a:pt x="0" y="9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1" y="106"/>
                    <a:pt x="2" y="106"/>
                    <a:pt x="2" y="103"/>
                  </a:cubicBezTo>
                  <a:cubicBezTo>
                    <a:pt x="2" y="99"/>
                    <a:pt x="1" y="100"/>
                    <a:pt x="0" y="98"/>
                  </a:cubicBezTo>
                  <a:moveTo>
                    <a:pt x="439" y="599"/>
                  </a:moveTo>
                  <a:cubicBezTo>
                    <a:pt x="437" y="599"/>
                    <a:pt x="435" y="599"/>
                    <a:pt x="432" y="598"/>
                  </a:cubicBezTo>
                  <a:cubicBezTo>
                    <a:pt x="432" y="598"/>
                    <a:pt x="435" y="595"/>
                    <a:pt x="438" y="593"/>
                  </a:cubicBezTo>
                  <a:cubicBezTo>
                    <a:pt x="439" y="592"/>
                    <a:pt x="440" y="589"/>
                    <a:pt x="444" y="587"/>
                  </a:cubicBezTo>
                  <a:cubicBezTo>
                    <a:pt x="446" y="586"/>
                    <a:pt x="447" y="585"/>
                    <a:pt x="452" y="582"/>
                  </a:cubicBezTo>
                  <a:cubicBezTo>
                    <a:pt x="457" y="580"/>
                    <a:pt x="457" y="580"/>
                    <a:pt x="457" y="580"/>
                  </a:cubicBezTo>
                  <a:cubicBezTo>
                    <a:pt x="457" y="580"/>
                    <a:pt x="461" y="574"/>
                    <a:pt x="464" y="574"/>
                  </a:cubicBezTo>
                  <a:cubicBezTo>
                    <a:pt x="466" y="574"/>
                    <a:pt x="468" y="570"/>
                    <a:pt x="471" y="569"/>
                  </a:cubicBezTo>
                  <a:cubicBezTo>
                    <a:pt x="473" y="569"/>
                    <a:pt x="474" y="566"/>
                    <a:pt x="478" y="565"/>
                  </a:cubicBezTo>
                  <a:cubicBezTo>
                    <a:pt x="482" y="564"/>
                    <a:pt x="482" y="561"/>
                    <a:pt x="485" y="560"/>
                  </a:cubicBezTo>
                  <a:cubicBezTo>
                    <a:pt x="488" y="559"/>
                    <a:pt x="491" y="556"/>
                    <a:pt x="494" y="555"/>
                  </a:cubicBezTo>
                  <a:cubicBezTo>
                    <a:pt x="495" y="555"/>
                    <a:pt x="496" y="554"/>
                    <a:pt x="497" y="554"/>
                  </a:cubicBezTo>
                  <a:cubicBezTo>
                    <a:pt x="498" y="554"/>
                    <a:pt x="500" y="555"/>
                    <a:pt x="502" y="558"/>
                  </a:cubicBezTo>
                  <a:cubicBezTo>
                    <a:pt x="505" y="561"/>
                    <a:pt x="505" y="560"/>
                    <a:pt x="507" y="563"/>
                  </a:cubicBezTo>
                  <a:cubicBezTo>
                    <a:pt x="510" y="567"/>
                    <a:pt x="510" y="566"/>
                    <a:pt x="511" y="569"/>
                  </a:cubicBezTo>
                  <a:cubicBezTo>
                    <a:pt x="512" y="572"/>
                    <a:pt x="514" y="574"/>
                    <a:pt x="516" y="575"/>
                  </a:cubicBezTo>
                  <a:cubicBezTo>
                    <a:pt x="519" y="576"/>
                    <a:pt x="526" y="579"/>
                    <a:pt x="529" y="580"/>
                  </a:cubicBezTo>
                  <a:cubicBezTo>
                    <a:pt x="531" y="582"/>
                    <a:pt x="531" y="583"/>
                    <a:pt x="532" y="586"/>
                  </a:cubicBezTo>
                  <a:cubicBezTo>
                    <a:pt x="533" y="590"/>
                    <a:pt x="533" y="590"/>
                    <a:pt x="534" y="593"/>
                  </a:cubicBezTo>
                  <a:cubicBezTo>
                    <a:pt x="535" y="597"/>
                    <a:pt x="536" y="597"/>
                    <a:pt x="538" y="599"/>
                  </a:cubicBezTo>
                  <a:cubicBezTo>
                    <a:pt x="541" y="602"/>
                    <a:pt x="540" y="602"/>
                    <a:pt x="543" y="604"/>
                  </a:cubicBezTo>
                  <a:cubicBezTo>
                    <a:pt x="546" y="607"/>
                    <a:pt x="548" y="607"/>
                    <a:pt x="551" y="608"/>
                  </a:cubicBezTo>
                  <a:cubicBezTo>
                    <a:pt x="553" y="609"/>
                    <a:pt x="556" y="609"/>
                    <a:pt x="559" y="611"/>
                  </a:cubicBezTo>
                  <a:cubicBezTo>
                    <a:pt x="561" y="612"/>
                    <a:pt x="562" y="612"/>
                    <a:pt x="566" y="613"/>
                  </a:cubicBezTo>
                  <a:cubicBezTo>
                    <a:pt x="569" y="613"/>
                    <a:pt x="569" y="614"/>
                    <a:pt x="573" y="614"/>
                  </a:cubicBezTo>
                  <a:cubicBezTo>
                    <a:pt x="575" y="614"/>
                    <a:pt x="577" y="614"/>
                    <a:pt x="579" y="614"/>
                  </a:cubicBezTo>
                  <a:cubicBezTo>
                    <a:pt x="580" y="614"/>
                    <a:pt x="581" y="614"/>
                    <a:pt x="583" y="614"/>
                  </a:cubicBezTo>
                  <a:cubicBezTo>
                    <a:pt x="583" y="614"/>
                    <a:pt x="584" y="614"/>
                    <a:pt x="584" y="614"/>
                  </a:cubicBezTo>
                  <a:cubicBezTo>
                    <a:pt x="587" y="614"/>
                    <a:pt x="585" y="616"/>
                    <a:pt x="586" y="617"/>
                  </a:cubicBezTo>
                  <a:cubicBezTo>
                    <a:pt x="587" y="618"/>
                    <a:pt x="590" y="618"/>
                    <a:pt x="594" y="620"/>
                  </a:cubicBezTo>
                  <a:cubicBezTo>
                    <a:pt x="598" y="621"/>
                    <a:pt x="594" y="623"/>
                    <a:pt x="594" y="625"/>
                  </a:cubicBezTo>
                  <a:cubicBezTo>
                    <a:pt x="594" y="627"/>
                    <a:pt x="595" y="628"/>
                    <a:pt x="598" y="630"/>
                  </a:cubicBezTo>
                  <a:cubicBezTo>
                    <a:pt x="601" y="631"/>
                    <a:pt x="600" y="632"/>
                    <a:pt x="602" y="634"/>
                  </a:cubicBezTo>
                  <a:cubicBezTo>
                    <a:pt x="603" y="635"/>
                    <a:pt x="602" y="637"/>
                    <a:pt x="602" y="637"/>
                  </a:cubicBezTo>
                  <a:cubicBezTo>
                    <a:pt x="602" y="637"/>
                    <a:pt x="598" y="638"/>
                    <a:pt x="598" y="640"/>
                  </a:cubicBezTo>
                  <a:cubicBezTo>
                    <a:pt x="599" y="642"/>
                    <a:pt x="598" y="644"/>
                    <a:pt x="596" y="644"/>
                  </a:cubicBezTo>
                  <a:cubicBezTo>
                    <a:pt x="596" y="644"/>
                    <a:pt x="595" y="644"/>
                    <a:pt x="595" y="644"/>
                  </a:cubicBezTo>
                  <a:cubicBezTo>
                    <a:pt x="592" y="643"/>
                    <a:pt x="593" y="644"/>
                    <a:pt x="590" y="643"/>
                  </a:cubicBezTo>
                  <a:cubicBezTo>
                    <a:pt x="587" y="642"/>
                    <a:pt x="586" y="640"/>
                    <a:pt x="585" y="638"/>
                  </a:cubicBezTo>
                  <a:cubicBezTo>
                    <a:pt x="584" y="637"/>
                    <a:pt x="584" y="637"/>
                    <a:pt x="583" y="637"/>
                  </a:cubicBezTo>
                  <a:cubicBezTo>
                    <a:pt x="582" y="637"/>
                    <a:pt x="580" y="638"/>
                    <a:pt x="579" y="639"/>
                  </a:cubicBezTo>
                  <a:cubicBezTo>
                    <a:pt x="577" y="640"/>
                    <a:pt x="575" y="642"/>
                    <a:pt x="574" y="644"/>
                  </a:cubicBezTo>
                  <a:cubicBezTo>
                    <a:pt x="573" y="645"/>
                    <a:pt x="570" y="648"/>
                    <a:pt x="570" y="650"/>
                  </a:cubicBezTo>
                  <a:cubicBezTo>
                    <a:pt x="570" y="653"/>
                    <a:pt x="570" y="654"/>
                    <a:pt x="570" y="656"/>
                  </a:cubicBezTo>
                  <a:cubicBezTo>
                    <a:pt x="571" y="657"/>
                    <a:pt x="571" y="661"/>
                    <a:pt x="571" y="662"/>
                  </a:cubicBezTo>
                  <a:cubicBezTo>
                    <a:pt x="570" y="664"/>
                    <a:pt x="568" y="664"/>
                    <a:pt x="561" y="666"/>
                  </a:cubicBezTo>
                  <a:cubicBezTo>
                    <a:pt x="561" y="666"/>
                    <a:pt x="561" y="666"/>
                    <a:pt x="561" y="666"/>
                  </a:cubicBezTo>
                  <a:cubicBezTo>
                    <a:pt x="560" y="666"/>
                    <a:pt x="560" y="663"/>
                    <a:pt x="559" y="661"/>
                  </a:cubicBezTo>
                  <a:cubicBezTo>
                    <a:pt x="559" y="659"/>
                    <a:pt x="558" y="657"/>
                    <a:pt x="552" y="652"/>
                  </a:cubicBezTo>
                  <a:cubicBezTo>
                    <a:pt x="552" y="652"/>
                    <a:pt x="552" y="652"/>
                    <a:pt x="552" y="652"/>
                  </a:cubicBezTo>
                  <a:cubicBezTo>
                    <a:pt x="551" y="652"/>
                    <a:pt x="550" y="656"/>
                    <a:pt x="549" y="657"/>
                  </a:cubicBezTo>
                  <a:cubicBezTo>
                    <a:pt x="547" y="659"/>
                    <a:pt x="546" y="661"/>
                    <a:pt x="543" y="661"/>
                  </a:cubicBezTo>
                  <a:cubicBezTo>
                    <a:pt x="539" y="661"/>
                    <a:pt x="541" y="659"/>
                    <a:pt x="542" y="658"/>
                  </a:cubicBezTo>
                  <a:cubicBezTo>
                    <a:pt x="542" y="656"/>
                    <a:pt x="543" y="655"/>
                    <a:pt x="544" y="653"/>
                  </a:cubicBezTo>
                  <a:cubicBezTo>
                    <a:pt x="546" y="651"/>
                    <a:pt x="545" y="651"/>
                    <a:pt x="547" y="646"/>
                  </a:cubicBezTo>
                  <a:cubicBezTo>
                    <a:pt x="550" y="642"/>
                    <a:pt x="547" y="643"/>
                    <a:pt x="548" y="640"/>
                  </a:cubicBezTo>
                  <a:cubicBezTo>
                    <a:pt x="549" y="637"/>
                    <a:pt x="547" y="637"/>
                    <a:pt x="545" y="634"/>
                  </a:cubicBezTo>
                  <a:cubicBezTo>
                    <a:pt x="543" y="631"/>
                    <a:pt x="545" y="630"/>
                    <a:pt x="544" y="627"/>
                  </a:cubicBezTo>
                  <a:cubicBezTo>
                    <a:pt x="543" y="625"/>
                    <a:pt x="543" y="625"/>
                    <a:pt x="542" y="625"/>
                  </a:cubicBezTo>
                  <a:cubicBezTo>
                    <a:pt x="541" y="625"/>
                    <a:pt x="540" y="626"/>
                    <a:pt x="539" y="626"/>
                  </a:cubicBezTo>
                  <a:cubicBezTo>
                    <a:pt x="537" y="626"/>
                    <a:pt x="537" y="623"/>
                    <a:pt x="536" y="622"/>
                  </a:cubicBezTo>
                  <a:cubicBezTo>
                    <a:pt x="535" y="621"/>
                    <a:pt x="534" y="621"/>
                    <a:pt x="533" y="621"/>
                  </a:cubicBezTo>
                  <a:cubicBezTo>
                    <a:pt x="532" y="621"/>
                    <a:pt x="530" y="622"/>
                    <a:pt x="528" y="623"/>
                  </a:cubicBezTo>
                  <a:cubicBezTo>
                    <a:pt x="527" y="624"/>
                    <a:pt x="524" y="626"/>
                    <a:pt x="524" y="627"/>
                  </a:cubicBezTo>
                  <a:cubicBezTo>
                    <a:pt x="524" y="628"/>
                    <a:pt x="523" y="629"/>
                    <a:pt x="519" y="634"/>
                  </a:cubicBezTo>
                  <a:cubicBezTo>
                    <a:pt x="519" y="634"/>
                    <a:pt x="518" y="634"/>
                    <a:pt x="518" y="634"/>
                  </a:cubicBezTo>
                  <a:cubicBezTo>
                    <a:pt x="518" y="634"/>
                    <a:pt x="517" y="634"/>
                    <a:pt x="516" y="634"/>
                  </a:cubicBezTo>
                  <a:cubicBezTo>
                    <a:pt x="516" y="633"/>
                    <a:pt x="515" y="633"/>
                    <a:pt x="514" y="633"/>
                  </a:cubicBezTo>
                  <a:cubicBezTo>
                    <a:pt x="514" y="633"/>
                    <a:pt x="513" y="633"/>
                    <a:pt x="513" y="634"/>
                  </a:cubicBezTo>
                  <a:cubicBezTo>
                    <a:pt x="511" y="635"/>
                    <a:pt x="509" y="635"/>
                    <a:pt x="509" y="638"/>
                  </a:cubicBezTo>
                  <a:cubicBezTo>
                    <a:pt x="508" y="641"/>
                    <a:pt x="509" y="641"/>
                    <a:pt x="510" y="643"/>
                  </a:cubicBezTo>
                  <a:cubicBezTo>
                    <a:pt x="511" y="645"/>
                    <a:pt x="511" y="646"/>
                    <a:pt x="510" y="648"/>
                  </a:cubicBezTo>
                  <a:cubicBezTo>
                    <a:pt x="510" y="649"/>
                    <a:pt x="509" y="652"/>
                    <a:pt x="509" y="654"/>
                  </a:cubicBezTo>
                  <a:cubicBezTo>
                    <a:pt x="509" y="656"/>
                    <a:pt x="508" y="658"/>
                    <a:pt x="507" y="661"/>
                  </a:cubicBezTo>
                  <a:cubicBezTo>
                    <a:pt x="507" y="663"/>
                    <a:pt x="509" y="665"/>
                    <a:pt x="509" y="666"/>
                  </a:cubicBezTo>
                  <a:cubicBezTo>
                    <a:pt x="510" y="668"/>
                    <a:pt x="510" y="673"/>
                    <a:pt x="509" y="675"/>
                  </a:cubicBezTo>
                  <a:cubicBezTo>
                    <a:pt x="509" y="678"/>
                    <a:pt x="508" y="678"/>
                    <a:pt x="507" y="681"/>
                  </a:cubicBezTo>
                  <a:cubicBezTo>
                    <a:pt x="506" y="685"/>
                    <a:pt x="504" y="685"/>
                    <a:pt x="502" y="687"/>
                  </a:cubicBezTo>
                  <a:cubicBezTo>
                    <a:pt x="500" y="689"/>
                    <a:pt x="499" y="690"/>
                    <a:pt x="492" y="691"/>
                  </a:cubicBezTo>
                  <a:cubicBezTo>
                    <a:pt x="492" y="691"/>
                    <a:pt x="492" y="691"/>
                    <a:pt x="492" y="691"/>
                  </a:cubicBezTo>
                  <a:cubicBezTo>
                    <a:pt x="489" y="691"/>
                    <a:pt x="489" y="687"/>
                    <a:pt x="488" y="685"/>
                  </a:cubicBezTo>
                  <a:cubicBezTo>
                    <a:pt x="488" y="682"/>
                    <a:pt x="488" y="679"/>
                    <a:pt x="488" y="676"/>
                  </a:cubicBezTo>
                  <a:cubicBezTo>
                    <a:pt x="487" y="673"/>
                    <a:pt x="487" y="671"/>
                    <a:pt x="488" y="668"/>
                  </a:cubicBezTo>
                  <a:cubicBezTo>
                    <a:pt x="488" y="664"/>
                    <a:pt x="487" y="664"/>
                    <a:pt x="487" y="661"/>
                  </a:cubicBezTo>
                  <a:cubicBezTo>
                    <a:pt x="487" y="657"/>
                    <a:pt x="487" y="658"/>
                    <a:pt x="490" y="653"/>
                  </a:cubicBezTo>
                  <a:cubicBezTo>
                    <a:pt x="493" y="649"/>
                    <a:pt x="492" y="650"/>
                    <a:pt x="492" y="647"/>
                  </a:cubicBezTo>
                  <a:cubicBezTo>
                    <a:pt x="492" y="644"/>
                    <a:pt x="493" y="644"/>
                    <a:pt x="495" y="641"/>
                  </a:cubicBezTo>
                  <a:cubicBezTo>
                    <a:pt x="496" y="639"/>
                    <a:pt x="496" y="637"/>
                    <a:pt x="497" y="635"/>
                  </a:cubicBezTo>
                  <a:cubicBezTo>
                    <a:pt x="497" y="634"/>
                    <a:pt x="497" y="633"/>
                    <a:pt x="496" y="633"/>
                  </a:cubicBezTo>
                  <a:cubicBezTo>
                    <a:pt x="496" y="633"/>
                    <a:pt x="494" y="634"/>
                    <a:pt x="492" y="636"/>
                  </a:cubicBezTo>
                  <a:cubicBezTo>
                    <a:pt x="490" y="637"/>
                    <a:pt x="490" y="638"/>
                    <a:pt x="490" y="640"/>
                  </a:cubicBezTo>
                  <a:cubicBezTo>
                    <a:pt x="489" y="643"/>
                    <a:pt x="486" y="644"/>
                    <a:pt x="485" y="645"/>
                  </a:cubicBezTo>
                  <a:cubicBezTo>
                    <a:pt x="485" y="645"/>
                    <a:pt x="485" y="645"/>
                    <a:pt x="484" y="645"/>
                  </a:cubicBezTo>
                  <a:cubicBezTo>
                    <a:pt x="484" y="645"/>
                    <a:pt x="485" y="643"/>
                    <a:pt x="485" y="641"/>
                  </a:cubicBezTo>
                  <a:cubicBezTo>
                    <a:pt x="485" y="639"/>
                    <a:pt x="485" y="637"/>
                    <a:pt x="487" y="635"/>
                  </a:cubicBezTo>
                  <a:cubicBezTo>
                    <a:pt x="489" y="633"/>
                    <a:pt x="489" y="633"/>
                    <a:pt x="491" y="631"/>
                  </a:cubicBezTo>
                  <a:cubicBezTo>
                    <a:pt x="493" y="628"/>
                    <a:pt x="493" y="628"/>
                    <a:pt x="495" y="625"/>
                  </a:cubicBezTo>
                  <a:cubicBezTo>
                    <a:pt x="496" y="621"/>
                    <a:pt x="496" y="622"/>
                    <a:pt x="502" y="620"/>
                  </a:cubicBezTo>
                  <a:cubicBezTo>
                    <a:pt x="504" y="619"/>
                    <a:pt x="504" y="617"/>
                    <a:pt x="504" y="617"/>
                  </a:cubicBezTo>
                  <a:cubicBezTo>
                    <a:pt x="509" y="617"/>
                    <a:pt x="509" y="617"/>
                    <a:pt x="509" y="617"/>
                  </a:cubicBezTo>
                  <a:cubicBezTo>
                    <a:pt x="516" y="614"/>
                    <a:pt x="516" y="614"/>
                    <a:pt x="516" y="614"/>
                  </a:cubicBezTo>
                  <a:cubicBezTo>
                    <a:pt x="519" y="611"/>
                    <a:pt x="519" y="611"/>
                    <a:pt x="519" y="611"/>
                  </a:cubicBezTo>
                  <a:cubicBezTo>
                    <a:pt x="533" y="613"/>
                    <a:pt x="533" y="613"/>
                    <a:pt x="533" y="613"/>
                  </a:cubicBezTo>
                  <a:cubicBezTo>
                    <a:pt x="535" y="615"/>
                    <a:pt x="535" y="615"/>
                    <a:pt x="535" y="615"/>
                  </a:cubicBezTo>
                  <a:cubicBezTo>
                    <a:pt x="540" y="616"/>
                    <a:pt x="540" y="616"/>
                    <a:pt x="540" y="616"/>
                  </a:cubicBezTo>
                  <a:cubicBezTo>
                    <a:pt x="540" y="616"/>
                    <a:pt x="538" y="613"/>
                    <a:pt x="537" y="611"/>
                  </a:cubicBezTo>
                  <a:cubicBezTo>
                    <a:pt x="536" y="610"/>
                    <a:pt x="536" y="608"/>
                    <a:pt x="531" y="608"/>
                  </a:cubicBezTo>
                  <a:cubicBezTo>
                    <a:pt x="531" y="608"/>
                    <a:pt x="531" y="608"/>
                    <a:pt x="531" y="608"/>
                  </a:cubicBezTo>
                  <a:cubicBezTo>
                    <a:pt x="530" y="608"/>
                    <a:pt x="530" y="608"/>
                    <a:pt x="529" y="608"/>
                  </a:cubicBezTo>
                  <a:cubicBezTo>
                    <a:pt x="528" y="608"/>
                    <a:pt x="528" y="608"/>
                    <a:pt x="527" y="608"/>
                  </a:cubicBezTo>
                  <a:cubicBezTo>
                    <a:pt x="527" y="608"/>
                    <a:pt x="527" y="608"/>
                    <a:pt x="526" y="608"/>
                  </a:cubicBezTo>
                  <a:cubicBezTo>
                    <a:pt x="524" y="607"/>
                    <a:pt x="526" y="607"/>
                    <a:pt x="526" y="605"/>
                  </a:cubicBezTo>
                  <a:cubicBezTo>
                    <a:pt x="526" y="603"/>
                    <a:pt x="527" y="602"/>
                    <a:pt x="526" y="600"/>
                  </a:cubicBezTo>
                  <a:cubicBezTo>
                    <a:pt x="526" y="599"/>
                    <a:pt x="526" y="599"/>
                    <a:pt x="525" y="599"/>
                  </a:cubicBezTo>
                  <a:cubicBezTo>
                    <a:pt x="524" y="599"/>
                    <a:pt x="523" y="601"/>
                    <a:pt x="520" y="602"/>
                  </a:cubicBezTo>
                  <a:cubicBezTo>
                    <a:pt x="519" y="602"/>
                    <a:pt x="519" y="602"/>
                    <a:pt x="518" y="602"/>
                  </a:cubicBezTo>
                  <a:cubicBezTo>
                    <a:pt x="517" y="602"/>
                    <a:pt x="516" y="602"/>
                    <a:pt x="514" y="602"/>
                  </a:cubicBezTo>
                  <a:cubicBezTo>
                    <a:pt x="513" y="602"/>
                    <a:pt x="512" y="601"/>
                    <a:pt x="512" y="601"/>
                  </a:cubicBezTo>
                  <a:cubicBezTo>
                    <a:pt x="509" y="601"/>
                    <a:pt x="506" y="602"/>
                    <a:pt x="500" y="604"/>
                  </a:cubicBezTo>
                  <a:cubicBezTo>
                    <a:pt x="498" y="605"/>
                    <a:pt x="496" y="606"/>
                    <a:pt x="492" y="606"/>
                  </a:cubicBezTo>
                  <a:cubicBezTo>
                    <a:pt x="489" y="606"/>
                    <a:pt x="491" y="605"/>
                    <a:pt x="491" y="603"/>
                  </a:cubicBezTo>
                  <a:cubicBezTo>
                    <a:pt x="491" y="602"/>
                    <a:pt x="491" y="599"/>
                    <a:pt x="491" y="598"/>
                  </a:cubicBezTo>
                  <a:cubicBezTo>
                    <a:pt x="491" y="597"/>
                    <a:pt x="490" y="597"/>
                    <a:pt x="488" y="597"/>
                  </a:cubicBezTo>
                  <a:cubicBezTo>
                    <a:pt x="487" y="597"/>
                    <a:pt x="486" y="597"/>
                    <a:pt x="485" y="597"/>
                  </a:cubicBezTo>
                  <a:cubicBezTo>
                    <a:pt x="483" y="597"/>
                    <a:pt x="481" y="598"/>
                    <a:pt x="479" y="598"/>
                  </a:cubicBezTo>
                  <a:cubicBezTo>
                    <a:pt x="479" y="598"/>
                    <a:pt x="478" y="598"/>
                    <a:pt x="478" y="598"/>
                  </a:cubicBezTo>
                  <a:cubicBezTo>
                    <a:pt x="477" y="598"/>
                    <a:pt x="478" y="597"/>
                    <a:pt x="478" y="595"/>
                  </a:cubicBezTo>
                  <a:cubicBezTo>
                    <a:pt x="478" y="594"/>
                    <a:pt x="478" y="594"/>
                    <a:pt x="482" y="593"/>
                  </a:cubicBezTo>
                  <a:cubicBezTo>
                    <a:pt x="483" y="593"/>
                    <a:pt x="486" y="590"/>
                    <a:pt x="487" y="585"/>
                  </a:cubicBezTo>
                  <a:cubicBezTo>
                    <a:pt x="487" y="585"/>
                    <a:pt x="484" y="586"/>
                    <a:pt x="479" y="588"/>
                  </a:cubicBezTo>
                  <a:cubicBezTo>
                    <a:pt x="474" y="594"/>
                    <a:pt x="474" y="594"/>
                    <a:pt x="474" y="594"/>
                  </a:cubicBezTo>
                  <a:cubicBezTo>
                    <a:pt x="472" y="594"/>
                    <a:pt x="472" y="594"/>
                    <a:pt x="472" y="594"/>
                  </a:cubicBezTo>
                  <a:cubicBezTo>
                    <a:pt x="460" y="594"/>
                    <a:pt x="460" y="594"/>
                    <a:pt x="460" y="594"/>
                  </a:cubicBezTo>
                  <a:cubicBezTo>
                    <a:pt x="460" y="599"/>
                    <a:pt x="460" y="599"/>
                    <a:pt x="460" y="599"/>
                  </a:cubicBezTo>
                  <a:cubicBezTo>
                    <a:pt x="460" y="599"/>
                    <a:pt x="457" y="603"/>
                    <a:pt x="455" y="604"/>
                  </a:cubicBezTo>
                  <a:cubicBezTo>
                    <a:pt x="455" y="605"/>
                    <a:pt x="455" y="605"/>
                    <a:pt x="454" y="605"/>
                  </a:cubicBezTo>
                  <a:cubicBezTo>
                    <a:pt x="453" y="605"/>
                    <a:pt x="451" y="603"/>
                    <a:pt x="449" y="603"/>
                  </a:cubicBezTo>
                  <a:cubicBezTo>
                    <a:pt x="447" y="603"/>
                    <a:pt x="449" y="600"/>
                    <a:pt x="449" y="599"/>
                  </a:cubicBezTo>
                  <a:cubicBezTo>
                    <a:pt x="449" y="598"/>
                    <a:pt x="448" y="597"/>
                    <a:pt x="447" y="597"/>
                  </a:cubicBezTo>
                  <a:cubicBezTo>
                    <a:pt x="446" y="597"/>
                    <a:pt x="444" y="598"/>
                    <a:pt x="441" y="599"/>
                  </a:cubicBezTo>
                  <a:cubicBezTo>
                    <a:pt x="440" y="599"/>
                    <a:pt x="440" y="599"/>
                    <a:pt x="439" y="599"/>
                  </a:cubicBezTo>
                  <a:moveTo>
                    <a:pt x="320" y="471"/>
                  </a:moveTo>
                  <a:cubicBezTo>
                    <a:pt x="315" y="466"/>
                    <a:pt x="315" y="466"/>
                    <a:pt x="315" y="466"/>
                  </a:cubicBezTo>
                  <a:cubicBezTo>
                    <a:pt x="316" y="466"/>
                    <a:pt x="316" y="466"/>
                    <a:pt x="317" y="466"/>
                  </a:cubicBezTo>
                  <a:cubicBezTo>
                    <a:pt x="322" y="466"/>
                    <a:pt x="324" y="469"/>
                    <a:pt x="324" y="469"/>
                  </a:cubicBezTo>
                  <a:cubicBezTo>
                    <a:pt x="324" y="469"/>
                    <a:pt x="324" y="471"/>
                    <a:pt x="323" y="472"/>
                  </a:cubicBezTo>
                  <a:cubicBezTo>
                    <a:pt x="323" y="473"/>
                    <a:pt x="322" y="474"/>
                    <a:pt x="323" y="475"/>
                  </a:cubicBezTo>
                  <a:cubicBezTo>
                    <a:pt x="326" y="479"/>
                    <a:pt x="325" y="481"/>
                    <a:pt x="325" y="484"/>
                  </a:cubicBezTo>
                  <a:cubicBezTo>
                    <a:pt x="325" y="487"/>
                    <a:pt x="327" y="491"/>
                    <a:pt x="327" y="49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330" y="496"/>
                    <a:pt x="334" y="498"/>
                    <a:pt x="335" y="499"/>
                  </a:cubicBezTo>
                  <a:cubicBezTo>
                    <a:pt x="337" y="499"/>
                    <a:pt x="336" y="503"/>
                    <a:pt x="336" y="503"/>
                  </a:cubicBezTo>
                  <a:cubicBezTo>
                    <a:pt x="342" y="502"/>
                    <a:pt x="342" y="502"/>
                    <a:pt x="342" y="502"/>
                  </a:cubicBezTo>
                  <a:cubicBezTo>
                    <a:pt x="345" y="508"/>
                    <a:pt x="345" y="508"/>
                    <a:pt x="345" y="508"/>
                  </a:cubicBezTo>
                  <a:cubicBezTo>
                    <a:pt x="345" y="510"/>
                    <a:pt x="345" y="510"/>
                    <a:pt x="345" y="510"/>
                  </a:cubicBezTo>
                  <a:cubicBezTo>
                    <a:pt x="344" y="515"/>
                    <a:pt x="344" y="515"/>
                    <a:pt x="344" y="515"/>
                  </a:cubicBezTo>
                  <a:cubicBezTo>
                    <a:pt x="348" y="519"/>
                    <a:pt x="348" y="519"/>
                    <a:pt x="348" y="519"/>
                  </a:cubicBezTo>
                  <a:cubicBezTo>
                    <a:pt x="348" y="519"/>
                    <a:pt x="349" y="521"/>
                    <a:pt x="349" y="523"/>
                  </a:cubicBezTo>
                  <a:cubicBezTo>
                    <a:pt x="349" y="524"/>
                    <a:pt x="347" y="530"/>
                    <a:pt x="347" y="530"/>
                  </a:cubicBezTo>
                  <a:cubicBezTo>
                    <a:pt x="343" y="530"/>
                    <a:pt x="343" y="530"/>
                    <a:pt x="343" y="530"/>
                  </a:cubicBezTo>
                  <a:cubicBezTo>
                    <a:pt x="340" y="525"/>
                    <a:pt x="340" y="525"/>
                    <a:pt x="340" y="525"/>
                  </a:cubicBezTo>
                  <a:cubicBezTo>
                    <a:pt x="340" y="519"/>
                    <a:pt x="340" y="519"/>
                    <a:pt x="340" y="519"/>
                  </a:cubicBezTo>
                  <a:cubicBezTo>
                    <a:pt x="338" y="515"/>
                    <a:pt x="338" y="515"/>
                    <a:pt x="338" y="515"/>
                  </a:cubicBezTo>
                  <a:cubicBezTo>
                    <a:pt x="333" y="512"/>
                    <a:pt x="331" y="510"/>
                    <a:pt x="330" y="510"/>
                  </a:cubicBezTo>
                  <a:cubicBezTo>
                    <a:pt x="329" y="509"/>
                    <a:pt x="328" y="506"/>
                    <a:pt x="327" y="505"/>
                  </a:cubicBezTo>
                  <a:cubicBezTo>
                    <a:pt x="327" y="503"/>
                    <a:pt x="326" y="500"/>
                    <a:pt x="326" y="500"/>
                  </a:cubicBezTo>
                  <a:cubicBezTo>
                    <a:pt x="323" y="498"/>
                    <a:pt x="323" y="496"/>
                    <a:pt x="322" y="495"/>
                  </a:cubicBezTo>
                  <a:cubicBezTo>
                    <a:pt x="317" y="492"/>
                    <a:pt x="318" y="490"/>
                    <a:pt x="318" y="489"/>
                  </a:cubicBezTo>
                  <a:cubicBezTo>
                    <a:pt x="318" y="488"/>
                    <a:pt x="320" y="487"/>
                    <a:pt x="320" y="485"/>
                  </a:cubicBezTo>
                  <a:cubicBezTo>
                    <a:pt x="319" y="484"/>
                    <a:pt x="319" y="482"/>
                    <a:pt x="318" y="482"/>
                  </a:cubicBezTo>
                  <a:cubicBezTo>
                    <a:pt x="316" y="482"/>
                    <a:pt x="316" y="481"/>
                    <a:pt x="313" y="479"/>
                  </a:cubicBezTo>
                  <a:cubicBezTo>
                    <a:pt x="311" y="476"/>
                    <a:pt x="311" y="474"/>
                    <a:pt x="310" y="473"/>
                  </a:cubicBezTo>
                  <a:cubicBezTo>
                    <a:pt x="308" y="473"/>
                    <a:pt x="308" y="471"/>
                    <a:pt x="308" y="471"/>
                  </a:cubicBezTo>
                  <a:cubicBezTo>
                    <a:pt x="308" y="471"/>
                    <a:pt x="312" y="471"/>
                    <a:pt x="314" y="471"/>
                  </a:cubicBezTo>
                  <a:cubicBezTo>
                    <a:pt x="315" y="471"/>
                    <a:pt x="320" y="471"/>
                    <a:pt x="320" y="471"/>
                  </a:cubicBezTo>
                  <a:moveTo>
                    <a:pt x="344" y="455"/>
                  </a:moveTo>
                  <a:cubicBezTo>
                    <a:pt x="344" y="455"/>
                    <a:pt x="341" y="453"/>
                    <a:pt x="340" y="453"/>
                  </a:cubicBezTo>
                  <a:cubicBezTo>
                    <a:pt x="339" y="452"/>
                    <a:pt x="341" y="449"/>
                    <a:pt x="341" y="448"/>
                  </a:cubicBezTo>
                  <a:cubicBezTo>
                    <a:pt x="341" y="447"/>
                    <a:pt x="345" y="445"/>
                    <a:pt x="345" y="445"/>
                  </a:cubicBezTo>
                  <a:cubicBezTo>
                    <a:pt x="344" y="449"/>
                    <a:pt x="344" y="449"/>
                    <a:pt x="344" y="449"/>
                  </a:cubicBezTo>
                  <a:cubicBezTo>
                    <a:pt x="346" y="452"/>
                    <a:pt x="346" y="452"/>
                    <a:pt x="346" y="452"/>
                  </a:cubicBezTo>
                  <a:cubicBezTo>
                    <a:pt x="346" y="452"/>
                    <a:pt x="348" y="450"/>
                    <a:pt x="352" y="450"/>
                  </a:cubicBezTo>
                  <a:cubicBezTo>
                    <a:pt x="352" y="450"/>
                    <a:pt x="352" y="450"/>
                    <a:pt x="352" y="450"/>
                  </a:cubicBezTo>
                  <a:cubicBezTo>
                    <a:pt x="353" y="450"/>
                    <a:pt x="351" y="454"/>
                    <a:pt x="352" y="457"/>
                  </a:cubicBezTo>
                  <a:cubicBezTo>
                    <a:pt x="352" y="461"/>
                    <a:pt x="352" y="460"/>
                    <a:pt x="352" y="462"/>
                  </a:cubicBezTo>
                  <a:cubicBezTo>
                    <a:pt x="352" y="464"/>
                    <a:pt x="352" y="465"/>
                    <a:pt x="353" y="469"/>
                  </a:cubicBezTo>
                  <a:cubicBezTo>
                    <a:pt x="355" y="473"/>
                    <a:pt x="355" y="473"/>
                    <a:pt x="357" y="476"/>
                  </a:cubicBezTo>
                  <a:cubicBezTo>
                    <a:pt x="359" y="480"/>
                    <a:pt x="359" y="479"/>
                    <a:pt x="359" y="480"/>
                  </a:cubicBezTo>
                  <a:cubicBezTo>
                    <a:pt x="358" y="481"/>
                    <a:pt x="358" y="484"/>
                    <a:pt x="358" y="485"/>
                  </a:cubicBezTo>
                  <a:cubicBezTo>
                    <a:pt x="358" y="487"/>
                    <a:pt x="361" y="489"/>
                    <a:pt x="363" y="490"/>
                  </a:cubicBezTo>
                  <a:cubicBezTo>
                    <a:pt x="365" y="490"/>
                    <a:pt x="365" y="492"/>
                    <a:pt x="366" y="494"/>
                  </a:cubicBezTo>
                  <a:cubicBezTo>
                    <a:pt x="366" y="497"/>
                    <a:pt x="367" y="499"/>
                    <a:pt x="368" y="501"/>
                  </a:cubicBezTo>
                  <a:cubicBezTo>
                    <a:pt x="369" y="502"/>
                    <a:pt x="370" y="502"/>
                    <a:pt x="371" y="502"/>
                  </a:cubicBezTo>
                  <a:cubicBezTo>
                    <a:pt x="372" y="502"/>
                    <a:pt x="374" y="502"/>
                    <a:pt x="376" y="502"/>
                  </a:cubicBezTo>
                  <a:cubicBezTo>
                    <a:pt x="376" y="502"/>
                    <a:pt x="376" y="502"/>
                    <a:pt x="376" y="502"/>
                  </a:cubicBezTo>
                  <a:cubicBezTo>
                    <a:pt x="379" y="502"/>
                    <a:pt x="377" y="504"/>
                    <a:pt x="377" y="506"/>
                  </a:cubicBezTo>
                  <a:cubicBezTo>
                    <a:pt x="378" y="507"/>
                    <a:pt x="375" y="510"/>
                    <a:pt x="376" y="511"/>
                  </a:cubicBezTo>
                  <a:cubicBezTo>
                    <a:pt x="376" y="512"/>
                    <a:pt x="375" y="515"/>
                    <a:pt x="376" y="516"/>
                  </a:cubicBezTo>
                  <a:cubicBezTo>
                    <a:pt x="377" y="517"/>
                    <a:pt x="375" y="521"/>
                    <a:pt x="376" y="522"/>
                  </a:cubicBezTo>
                  <a:cubicBezTo>
                    <a:pt x="376" y="523"/>
                    <a:pt x="372" y="524"/>
                    <a:pt x="368" y="526"/>
                  </a:cubicBezTo>
                  <a:cubicBezTo>
                    <a:pt x="367" y="527"/>
                    <a:pt x="366" y="527"/>
                    <a:pt x="366" y="527"/>
                  </a:cubicBezTo>
                  <a:cubicBezTo>
                    <a:pt x="364" y="527"/>
                    <a:pt x="366" y="522"/>
                    <a:pt x="366" y="520"/>
                  </a:cubicBezTo>
                  <a:cubicBezTo>
                    <a:pt x="366" y="517"/>
                    <a:pt x="365" y="514"/>
                    <a:pt x="365" y="512"/>
                  </a:cubicBezTo>
                  <a:cubicBezTo>
                    <a:pt x="365" y="510"/>
                    <a:pt x="364" y="507"/>
                    <a:pt x="362" y="506"/>
                  </a:cubicBezTo>
                  <a:cubicBezTo>
                    <a:pt x="361" y="504"/>
                    <a:pt x="359" y="502"/>
                    <a:pt x="357" y="500"/>
                  </a:cubicBezTo>
                  <a:cubicBezTo>
                    <a:pt x="355" y="498"/>
                    <a:pt x="355" y="497"/>
                    <a:pt x="354" y="496"/>
                  </a:cubicBezTo>
                  <a:cubicBezTo>
                    <a:pt x="353" y="495"/>
                    <a:pt x="354" y="493"/>
                    <a:pt x="354" y="493"/>
                  </a:cubicBezTo>
                  <a:cubicBezTo>
                    <a:pt x="353" y="489"/>
                    <a:pt x="353" y="489"/>
                    <a:pt x="353" y="489"/>
                  </a:cubicBezTo>
                  <a:cubicBezTo>
                    <a:pt x="353" y="489"/>
                    <a:pt x="352" y="489"/>
                    <a:pt x="352" y="489"/>
                  </a:cubicBezTo>
                  <a:cubicBezTo>
                    <a:pt x="351" y="489"/>
                    <a:pt x="348" y="489"/>
                    <a:pt x="344" y="487"/>
                  </a:cubicBezTo>
                  <a:cubicBezTo>
                    <a:pt x="342" y="486"/>
                    <a:pt x="344" y="484"/>
                    <a:pt x="343" y="482"/>
                  </a:cubicBezTo>
                  <a:cubicBezTo>
                    <a:pt x="343" y="480"/>
                    <a:pt x="340" y="480"/>
                    <a:pt x="338" y="476"/>
                  </a:cubicBezTo>
                  <a:cubicBezTo>
                    <a:pt x="337" y="475"/>
                    <a:pt x="339" y="472"/>
                    <a:pt x="339" y="472"/>
                  </a:cubicBezTo>
                  <a:cubicBezTo>
                    <a:pt x="339" y="472"/>
                    <a:pt x="335" y="472"/>
                    <a:pt x="333" y="471"/>
                  </a:cubicBezTo>
                  <a:cubicBezTo>
                    <a:pt x="330" y="471"/>
                    <a:pt x="330" y="468"/>
                    <a:pt x="329" y="467"/>
                  </a:cubicBezTo>
                  <a:cubicBezTo>
                    <a:pt x="329" y="467"/>
                    <a:pt x="330" y="464"/>
                    <a:pt x="332" y="463"/>
                  </a:cubicBezTo>
                  <a:cubicBezTo>
                    <a:pt x="333" y="463"/>
                    <a:pt x="334" y="458"/>
                    <a:pt x="334" y="457"/>
                  </a:cubicBezTo>
                  <a:cubicBezTo>
                    <a:pt x="335" y="456"/>
                    <a:pt x="338" y="453"/>
                    <a:pt x="338" y="453"/>
                  </a:cubicBezTo>
                  <a:cubicBezTo>
                    <a:pt x="344" y="455"/>
                    <a:pt x="344" y="455"/>
                    <a:pt x="344" y="455"/>
                  </a:cubicBezTo>
                  <a:moveTo>
                    <a:pt x="286" y="406"/>
                  </a:moveTo>
                  <a:cubicBezTo>
                    <a:pt x="284" y="406"/>
                    <a:pt x="284" y="404"/>
                    <a:pt x="283" y="402"/>
                  </a:cubicBezTo>
                  <a:cubicBezTo>
                    <a:pt x="282" y="400"/>
                    <a:pt x="283" y="397"/>
                    <a:pt x="282" y="395"/>
                  </a:cubicBezTo>
                  <a:cubicBezTo>
                    <a:pt x="281" y="392"/>
                    <a:pt x="281" y="389"/>
                    <a:pt x="281" y="387"/>
                  </a:cubicBezTo>
                  <a:cubicBezTo>
                    <a:pt x="280" y="384"/>
                    <a:pt x="281" y="384"/>
                    <a:pt x="288" y="380"/>
                  </a:cubicBezTo>
                  <a:cubicBezTo>
                    <a:pt x="289" y="379"/>
                    <a:pt x="288" y="377"/>
                    <a:pt x="288" y="376"/>
                  </a:cubicBezTo>
                  <a:cubicBezTo>
                    <a:pt x="288" y="374"/>
                    <a:pt x="288" y="371"/>
                    <a:pt x="288" y="371"/>
                  </a:cubicBezTo>
                  <a:cubicBezTo>
                    <a:pt x="294" y="369"/>
                    <a:pt x="294" y="369"/>
                    <a:pt x="294" y="369"/>
                  </a:cubicBezTo>
                  <a:cubicBezTo>
                    <a:pt x="294" y="369"/>
                    <a:pt x="296" y="372"/>
                    <a:pt x="300" y="373"/>
                  </a:cubicBezTo>
                  <a:cubicBezTo>
                    <a:pt x="301" y="373"/>
                    <a:pt x="301" y="376"/>
                    <a:pt x="298" y="379"/>
                  </a:cubicBezTo>
                  <a:cubicBezTo>
                    <a:pt x="296" y="380"/>
                    <a:pt x="293" y="382"/>
                    <a:pt x="297" y="384"/>
                  </a:cubicBezTo>
                  <a:cubicBezTo>
                    <a:pt x="300" y="386"/>
                    <a:pt x="297" y="388"/>
                    <a:pt x="295" y="390"/>
                  </a:cubicBezTo>
                  <a:cubicBezTo>
                    <a:pt x="292" y="397"/>
                    <a:pt x="292" y="397"/>
                    <a:pt x="292" y="397"/>
                  </a:cubicBezTo>
                  <a:cubicBezTo>
                    <a:pt x="292" y="397"/>
                    <a:pt x="292" y="401"/>
                    <a:pt x="291" y="402"/>
                  </a:cubicBezTo>
                  <a:cubicBezTo>
                    <a:pt x="290" y="403"/>
                    <a:pt x="289" y="405"/>
                    <a:pt x="286" y="406"/>
                  </a:cubicBezTo>
                  <a:cubicBezTo>
                    <a:pt x="286" y="406"/>
                    <a:pt x="286" y="406"/>
                    <a:pt x="286" y="406"/>
                  </a:cubicBezTo>
                  <a:moveTo>
                    <a:pt x="204" y="334"/>
                  </a:moveTo>
                  <a:cubicBezTo>
                    <a:pt x="205" y="334"/>
                    <a:pt x="206" y="333"/>
                    <a:pt x="207" y="333"/>
                  </a:cubicBezTo>
                  <a:cubicBezTo>
                    <a:pt x="209" y="332"/>
                    <a:pt x="212" y="331"/>
                    <a:pt x="213" y="330"/>
                  </a:cubicBezTo>
                  <a:cubicBezTo>
                    <a:pt x="214" y="329"/>
                    <a:pt x="217" y="327"/>
                    <a:pt x="218" y="327"/>
                  </a:cubicBezTo>
                  <a:cubicBezTo>
                    <a:pt x="218" y="327"/>
                    <a:pt x="218" y="327"/>
                    <a:pt x="219" y="327"/>
                  </a:cubicBezTo>
                  <a:cubicBezTo>
                    <a:pt x="220" y="327"/>
                    <a:pt x="223" y="329"/>
                    <a:pt x="223" y="331"/>
                  </a:cubicBezTo>
                  <a:cubicBezTo>
                    <a:pt x="224" y="332"/>
                    <a:pt x="224" y="335"/>
                    <a:pt x="227" y="336"/>
                  </a:cubicBezTo>
                  <a:cubicBezTo>
                    <a:pt x="230" y="337"/>
                    <a:pt x="234" y="338"/>
                    <a:pt x="234" y="340"/>
                  </a:cubicBezTo>
                  <a:cubicBezTo>
                    <a:pt x="234" y="341"/>
                    <a:pt x="229" y="343"/>
                    <a:pt x="227" y="343"/>
                  </a:cubicBezTo>
                  <a:cubicBezTo>
                    <a:pt x="227" y="343"/>
                    <a:pt x="227" y="343"/>
                    <a:pt x="226" y="343"/>
                  </a:cubicBezTo>
                  <a:cubicBezTo>
                    <a:pt x="225" y="343"/>
                    <a:pt x="222" y="342"/>
                    <a:pt x="221" y="340"/>
                  </a:cubicBezTo>
                  <a:cubicBezTo>
                    <a:pt x="220" y="339"/>
                    <a:pt x="216" y="335"/>
                    <a:pt x="216" y="335"/>
                  </a:cubicBezTo>
                  <a:cubicBezTo>
                    <a:pt x="210" y="342"/>
                    <a:pt x="210" y="342"/>
                    <a:pt x="210" y="342"/>
                  </a:cubicBezTo>
                  <a:cubicBezTo>
                    <a:pt x="210" y="342"/>
                    <a:pt x="204" y="344"/>
                    <a:pt x="203" y="344"/>
                  </a:cubicBezTo>
                  <a:cubicBezTo>
                    <a:pt x="202" y="344"/>
                    <a:pt x="199" y="346"/>
                    <a:pt x="196" y="347"/>
                  </a:cubicBezTo>
                  <a:cubicBezTo>
                    <a:pt x="194" y="348"/>
                    <a:pt x="192" y="350"/>
                    <a:pt x="191" y="351"/>
                  </a:cubicBezTo>
                  <a:cubicBezTo>
                    <a:pt x="189" y="353"/>
                    <a:pt x="188" y="355"/>
                    <a:pt x="186" y="356"/>
                  </a:cubicBezTo>
                  <a:cubicBezTo>
                    <a:pt x="185" y="356"/>
                    <a:pt x="185" y="358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8" y="363"/>
                    <a:pt x="183" y="365"/>
                  </a:cubicBezTo>
                  <a:cubicBezTo>
                    <a:pt x="181" y="366"/>
                    <a:pt x="179" y="367"/>
                    <a:pt x="178" y="367"/>
                  </a:cubicBezTo>
                  <a:cubicBezTo>
                    <a:pt x="175" y="367"/>
                    <a:pt x="174" y="366"/>
                    <a:pt x="173" y="365"/>
                  </a:cubicBezTo>
                  <a:cubicBezTo>
                    <a:pt x="171" y="365"/>
                    <a:pt x="165" y="363"/>
                    <a:pt x="165" y="363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68" y="358"/>
                    <a:pt x="175" y="354"/>
                    <a:pt x="176" y="353"/>
                  </a:cubicBezTo>
                  <a:cubicBezTo>
                    <a:pt x="178" y="353"/>
                    <a:pt x="180" y="349"/>
                    <a:pt x="180" y="349"/>
                  </a:cubicBezTo>
                  <a:cubicBezTo>
                    <a:pt x="180" y="349"/>
                    <a:pt x="185" y="347"/>
                    <a:pt x="187" y="346"/>
                  </a:cubicBezTo>
                  <a:cubicBezTo>
                    <a:pt x="189" y="345"/>
                    <a:pt x="193" y="342"/>
                    <a:pt x="192" y="341"/>
                  </a:cubicBezTo>
                  <a:cubicBezTo>
                    <a:pt x="192" y="340"/>
                    <a:pt x="193" y="337"/>
                    <a:pt x="193" y="335"/>
                  </a:cubicBezTo>
                  <a:cubicBezTo>
                    <a:pt x="193" y="334"/>
                    <a:pt x="193" y="332"/>
                    <a:pt x="195" y="332"/>
                  </a:cubicBezTo>
                  <a:cubicBezTo>
                    <a:pt x="197" y="332"/>
                    <a:pt x="200" y="333"/>
                    <a:pt x="202" y="333"/>
                  </a:cubicBezTo>
                  <a:cubicBezTo>
                    <a:pt x="202" y="334"/>
                    <a:pt x="203" y="334"/>
                    <a:pt x="204" y="334"/>
                  </a:cubicBezTo>
                  <a:moveTo>
                    <a:pt x="154" y="277"/>
                  </a:moveTo>
                  <a:cubicBezTo>
                    <a:pt x="157" y="277"/>
                    <a:pt x="158" y="276"/>
                    <a:pt x="162" y="275"/>
                  </a:cubicBezTo>
                  <a:cubicBezTo>
                    <a:pt x="166" y="273"/>
                    <a:pt x="169" y="271"/>
                    <a:pt x="171" y="269"/>
                  </a:cubicBezTo>
                  <a:cubicBezTo>
                    <a:pt x="174" y="268"/>
                    <a:pt x="174" y="267"/>
                    <a:pt x="177" y="264"/>
                  </a:cubicBezTo>
                  <a:cubicBezTo>
                    <a:pt x="180" y="261"/>
                    <a:pt x="179" y="260"/>
                    <a:pt x="182" y="258"/>
                  </a:cubicBezTo>
                  <a:cubicBezTo>
                    <a:pt x="185" y="255"/>
                    <a:pt x="187" y="254"/>
                    <a:pt x="189" y="253"/>
                  </a:cubicBezTo>
                  <a:cubicBezTo>
                    <a:pt x="190" y="253"/>
                    <a:pt x="190" y="253"/>
                    <a:pt x="191" y="253"/>
                  </a:cubicBezTo>
                  <a:cubicBezTo>
                    <a:pt x="194" y="253"/>
                    <a:pt x="197" y="255"/>
                    <a:pt x="198" y="257"/>
                  </a:cubicBezTo>
                  <a:cubicBezTo>
                    <a:pt x="200" y="259"/>
                    <a:pt x="197" y="258"/>
                    <a:pt x="193" y="259"/>
                  </a:cubicBezTo>
                  <a:cubicBezTo>
                    <a:pt x="193" y="259"/>
                    <a:pt x="195" y="262"/>
                    <a:pt x="190" y="266"/>
                  </a:cubicBezTo>
                  <a:cubicBezTo>
                    <a:pt x="189" y="268"/>
                    <a:pt x="187" y="268"/>
                    <a:pt x="184" y="268"/>
                  </a:cubicBezTo>
                  <a:cubicBezTo>
                    <a:pt x="182" y="268"/>
                    <a:pt x="181" y="270"/>
                    <a:pt x="180" y="272"/>
                  </a:cubicBezTo>
                  <a:cubicBezTo>
                    <a:pt x="179" y="274"/>
                    <a:pt x="179" y="276"/>
                    <a:pt x="178" y="277"/>
                  </a:cubicBezTo>
                  <a:cubicBezTo>
                    <a:pt x="177" y="279"/>
                    <a:pt x="174" y="279"/>
                    <a:pt x="173" y="280"/>
                  </a:cubicBezTo>
                  <a:cubicBezTo>
                    <a:pt x="171" y="280"/>
                    <a:pt x="169" y="281"/>
                    <a:pt x="168" y="282"/>
                  </a:cubicBezTo>
                  <a:cubicBezTo>
                    <a:pt x="166" y="283"/>
                    <a:pt x="164" y="285"/>
                    <a:pt x="162" y="287"/>
                  </a:cubicBezTo>
                  <a:cubicBezTo>
                    <a:pt x="161" y="288"/>
                    <a:pt x="160" y="290"/>
                    <a:pt x="159" y="291"/>
                  </a:cubicBezTo>
                  <a:cubicBezTo>
                    <a:pt x="158" y="293"/>
                    <a:pt x="155" y="295"/>
                    <a:pt x="153" y="296"/>
                  </a:cubicBezTo>
                  <a:cubicBezTo>
                    <a:pt x="153" y="296"/>
                    <a:pt x="153" y="296"/>
                    <a:pt x="152" y="296"/>
                  </a:cubicBezTo>
                  <a:cubicBezTo>
                    <a:pt x="151" y="296"/>
                    <a:pt x="149" y="295"/>
                    <a:pt x="148" y="295"/>
                  </a:cubicBezTo>
                  <a:cubicBezTo>
                    <a:pt x="147" y="294"/>
                    <a:pt x="147" y="294"/>
                    <a:pt x="146" y="294"/>
                  </a:cubicBezTo>
                  <a:cubicBezTo>
                    <a:pt x="144" y="294"/>
                    <a:pt x="143" y="295"/>
                    <a:pt x="143" y="295"/>
                  </a:cubicBezTo>
                  <a:cubicBezTo>
                    <a:pt x="143" y="295"/>
                    <a:pt x="140" y="298"/>
                    <a:pt x="139" y="300"/>
                  </a:cubicBezTo>
                  <a:cubicBezTo>
                    <a:pt x="139" y="302"/>
                    <a:pt x="135" y="303"/>
                    <a:pt x="133" y="305"/>
                  </a:cubicBezTo>
                  <a:cubicBezTo>
                    <a:pt x="132" y="306"/>
                    <a:pt x="130" y="306"/>
                    <a:pt x="127" y="306"/>
                  </a:cubicBezTo>
                  <a:cubicBezTo>
                    <a:pt x="126" y="306"/>
                    <a:pt x="125" y="306"/>
                    <a:pt x="124" y="306"/>
                  </a:cubicBezTo>
                  <a:cubicBezTo>
                    <a:pt x="121" y="306"/>
                    <a:pt x="119" y="306"/>
                    <a:pt x="117" y="306"/>
                  </a:cubicBezTo>
                  <a:cubicBezTo>
                    <a:pt x="117" y="306"/>
                    <a:pt x="116" y="306"/>
                    <a:pt x="116" y="306"/>
                  </a:cubicBezTo>
                  <a:cubicBezTo>
                    <a:pt x="114" y="306"/>
                    <a:pt x="113" y="307"/>
                    <a:pt x="111" y="308"/>
                  </a:cubicBezTo>
                  <a:cubicBezTo>
                    <a:pt x="110" y="309"/>
                    <a:pt x="109" y="309"/>
                    <a:pt x="108" y="309"/>
                  </a:cubicBezTo>
                  <a:cubicBezTo>
                    <a:pt x="106" y="309"/>
                    <a:pt x="105" y="308"/>
                    <a:pt x="104" y="308"/>
                  </a:cubicBezTo>
                  <a:cubicBezTo>
                    <a:pt x="103" y="308"/>
                    <a:pt x="106" y="305"/>
                    <a:pt x="101" y="301"/>
                  </a:cubicBezTo>
                  <a:cubicBezTo>
                    <a:pt x="99" y="299"/>
                    <a:pt x="95" y="299"/>
                    <a:pt x="92" y="299"/>
                  </a:cubicBezTo>
                  <a:cubicBezTo>
                    <a:pt x="90" y="298"/>
                    <a:pt x="87" y="296"/>
                    <a:pt x="86" y="295"/>
                  </a:cubicBezTo>
                  <a:cubicBezTo>
                    <a:pt x="84" y="294"/>
                    <a:pt x="83" y="291"/>
                    <a:pt x="83" y="291"/>
                  </a:cubicBezTo>
                  <a:cubicBezTo>
                    <a:pt x="83" y="291"/>
                    <a:pt x="90" y="290"/>
                    <a:pt x="97" y="290"/>
                  </a:cubicBezTo>
                  <a:cubicBezTo>
                    <a:pt x="100" y="290"/>
                    <a:pt x="101" y="290"/>
                    <a:pt x="107" y="288"/>
                  </a:cubicBezTo>
                  <a:cubicBezTo>
                    <a:pt x="114" y="287"/>
                    <a:pt x="107" y="288"/>
                    <a:pt x="108" y="285"/>
                  </a:cubicBezTo>
                  <a:cubicBezTo>
                    <a:pt x="108" y="284"/>
                    <a:pt x="109" y="283"/>
                    <a:pt x="110" y="283"/>
                  </a:cubicBezTo>
                  <a:cubicBezTo>
                    <a:pt x="111" y="283"/>
                    <a:pt x="112" y="283"/>
                    <a:pt x="113" y="283"/>
                  </a:cubicBezTo>
                  <a:cubicBezTo>
                    <a:pt x="114" y="284"/>
                    <a:pt x="114" y="284"/>
                    <a:pt x="115" y="284"/>
                  </a:cubicBezTo>
                  <a:cubicBezTo>
                    <a:pt x="116" y="284"/>
                    <a:pt x="117" y="283"/>
                    <a:pt x="119" y="283"/>
                  </a:cubicBezTo>
                  <a:cubicBezTo>
                    <a:pt x="120" y="283"/>
                    <a:pt x="123" y="283"/>
                    <a:pt x="124" y="279"/>
                  </a:cubicBezTo>
                  <a:cubicBezTo>
                    <a:pt x="125" y="276"/>
                    <a:pt x="123" y="274"/>
                    <a:pt x="123" y="273"/>
                  </a:cubicBezTo>
                  <a:cubicBezTo>
                    <a:pt x="123" y="271"/>
                    <a:pt x="122" y="268"/>
                    <a:pt x="119" y="267"/>
                  </a:cubicBezTo>
                  <a:cubicBezTo>
                    <a:pt x="116" y="267"/>
                    <a:pt x="114" y="265"/>
                    <a:pt x="113" y="264"/>
                  </a:cubicBezTo>
                  <a:cubicBezTo>
                    <a:pt x="111" y="263"/>
                    <a:pt x="109" y="257"/>
                    <a:pt x="107" y="255"/>
                  </a:cubicBezTo>
                  <a:cubicBezTo>
                    <a:pt x="107" y="255"/>
                    <a:pt x="107" y="255"/>
                    <a:pt x="107" y="255"/>
                  </a:cubicBezTo>
                  <a:cubicBezTo>
                    <a:pt x="108" y="255"/>
                    <a:pt x="111" y="258"/>
                    <a:pt x="114" y="258"/>
                  </a:cubicBezTo>
                  <a:cubicBezTo>
                    <a:pt x="118" y="259"/>
                    <a:pt x="119" y="258"/>
                    <a:pt x="121" y="260"/>
                  </a:cubicBezTo>
                  <a:cubicBezTo>
                    <a:pt x="123" y="261"/>
                    <a:pt x="129" y="262"/>
                    <a:pt x="130" y="263"/>
                  </a:cubicBezTo>
                  <a:cubicBezTo>
                    <a:pt x="132" y="264"/>
                    <a:pt x="132" y="266"/>
                    <a:pt x="132" y="269"/>
                  </a:cubicBezTo>
                  <a:cubicBezTo>
                    <a:pt x="132" y="272"/>
                    <a:pt x="132" y="272"/>
                    <a:pt x="138" y="275"/>
                  </a:cubicBezTo>
                  <a:cubicBezTo>
                    <a:pt x="138" y="275"/>
                    <a:pt x="139" y="275"/>
                    <a:pt x="139" y="275"/>
                  </a:cubicBezTo>
                  <a:cubicBezTo>
                    <a:pt x="141" y="275"/>
                    <a:pt x="142" y="274"/>
                    <a:pt x="144" y="274"/>
                  </a:cubicBezTo>
                  <a:cubicBezTo>
                    <a:pt x="146" y="274"/>
                    <a:pt x="147" y="276"/>
                    <a:pt x="152" y="277"/>
                  </a:cubicBezTo>
                  <a:cubicBezTo>
                    <a:pt x="153" y="277"/>
                    <a:pt x="154" y="277"/>
                    <a:pt x="154" y="277"/>
                  </a:cubicBezTo>
                  <a:moveTo>
                    <a:pt x="411" y="0"/>
                  </a:moveTo>
                  <a:cubicBezTo>
                    <a:pt x="409" y="0"/>
                    <a:pt x="407" y="0"/>
                    <a:pt x="405" y="1"/>
                  </a:cubicBezTo>
                  <a:cubicBezTo>
                    <a:pt x="404" y="2"/>
                    <a:pt x="403" y="4"/>
                    <a:pt x="402" y="5"/>
                  </a:cubicBezTo>
                  <a:cubicBezTo>
                    <a:pt x="401" y="6"/>
                    <a:pt x="401" y="7"/>
                    <a:pt x="401" y="7"/>
                  </a:cubicBezTo>
                  <a:cubicBezTo>
                    <a:pt x="401" y="7"/>
                    <a:pt x="401" y="6"/>
                    <a:pt x="402" y="5"/>
                  </a:cubicBezTo>
                  <a:cubicBezTo>
                    <a:pt x="402" y="4"/>
                    <a:pt x="403" y="4"/>
                    <a:pt x="403" y="3"/>
                  </a:cubicBezTo>
                  <a:cubicBezTo>
                    <a:pt x="403" y="2"/>
                    <a:pt x="401" y="2"/>
                    <a:pt x="400" y="2"/>
                  </a:cubicBezTo>
                  <a:cubicBezTo>
                    <a:pt x="399" y="2"/>
                    <a:pt x="399" y="2"/>
                    <a:pt x="398" y="2"/>
                  </a:cubicBezTo>
                  <a:cubicBezTo>
                    <a:pt x="398" y="2"/>
                    <a:pt x="398" y="2"/>
                    <a:pt x="397" y="2"/>
                  </a:cubicBezTo>
                  <a:cubicBezTo>
                    <a:pt x="397" y="2"/>
                    <a:pt x="396" y="2"/>
                    <a:pt x="395" y="2"/>
                  </a:cubicBezTo>
                  <a:cubicBezTo>
                    <a:pt x="395" y="2"/>
                    <a:pt x="395" y="2"/>
                    <a:pt x="395" y="2"/>
                  </a:cubicBezTo>
                  <a:cubicBezTo>
                    <a:pt x="392" y="2"/>
                    <a:pt x="385" y="3"/>
                    <a:pt x="385" y="3"/>
                  </a:cubicBezTo>
                  <a:cubicBezTo>
                    <a:pt x="385" y="3"/>
                    <a:pt x="385" y="5"/>
                    <a:pt x="387" y="8"/>
                  </a:cubicBezTo>
                  <a:cubicBezTo>
                    <a:pt x="390" y="10"/>
                    <a:pt x="389" y="13"/>
                    <a:pt x="389" y="14"/>
                  </a:cubicBezTo>
                  <a:cubicBezTo>
                    <a:pt x="389" y="15"/>
                    <a:pt x="389" y="15"/>
                    <a:pt x="388" y="15"/>
                  </a:cubicBezTo>
                  <a:cubicBezTo>
                    <a:pt x="388" y="15"/>
                    <a:pt x="388" y="15"/>
                    <a:pt x="387" y="15"/>
                  </a:cubicBezTo>
                  <a:cubicBezTo>
                    <a:pt x="386" y="14"/>
                    <a:pt x="385" y="14"/>
                    <a:pt x="384" y="14"/>
                  </a:cubicBezTo>
                  <a:cubicBezTo>
                    <a:pt x="383" y="14"/>
                    <a:pt x="382" y="14"/>
                    <a:pt x="381" y="14"/>
                  </a:cubicBezTo>
                  <a:cubicBezTo>
                    <a:pt x="378" y="15"/>
                    <a:pt x="384" y="18"/>
                    <a:pt x="386" y="19"/>
                  </a:cubicBezTo>
                  <a:cubicBezTo>
                    <a:pt x="388" y="20"/>
                    <a:pt x="385" y="22"/>
                    <a:pt x="385" y="24"/>
                  </a:cubicBezTo>
                  <a:cubicBezTo>
                    <a:pt x="385" y="26"/>
                    <a:pt x="385" y="28"/>
                    <a:pt x="386" y="30"/>
                  </a:cubicBezTo>
                  <a:cubicBezTo>
                    <a:pt x="387" y="32"/>
                    <a:pt x="391" y="32"/>
                    <a:pt x="392" y="34"/>
                  </a:cubicBezTo>
                  <a:cubicBezTo>
                    <a:pt x="394" y="36"/>
                    <a:pt x="388" y="36"/>
                    <a:pt x="386" y="40"/>
                  </a:cubicBezTo>
                  <a:cubicBezTo>
                    <a:pt x="384" y="44"/>
                    <a:pt x="386" y="43"/>
                    <a:pt x="391" y="49"/>
                  </a:cubicBezTo>
                  <a:cubicBezTo>
                    <a:pt x="393" y="51"/>
                    <a:pt x="391" y="51"/>
                    <a:pt x="393" y="54"/>
                  </a:cubicBezTo>
                  <a:cubicBezTo>
                    <a:pt x="396" y="58"/>
                    <a:pt x="392" y="59"/>
                    <a:pt x="387" y="60"/>
                  </a:cubicBezTo>
                  <a:cubicBezTo>
                    <a:pt x="384" y="61"/>
                    <a:pt x="382" y="61"/>
                    <a:pt x="382" y="65"/>
                  </a:cubicBezTo>
                  <a:cubicBezTo>
                    <a:pt x="382" y="66"/>
                    <a:pt x="382" y="67"/>
                    <a:pt x="383" y="67"/>
                  </a:cubicBezTo>
                  <a:cubicBezTo>
                    <a:pt x="383" y="67"/>
                    <a:pt x="383" y="67"/>
                    <a:pt x="383" y="67"/>
                  </a:cubicBezTo>
                  <a:cubicBezTo>
                    <a:pt x="384" y="67"/>
                    <a:pt x="384" y="67"/>
                    <a:pt x="384" y="67"/>
                  </a:cubicBezTo>
                  <a:cubicBezTo>
                    <a:pt x="385" y="67"/>
                    <a:pt x="385" y="67"/>
                    <a:pt x="386" y="67"/>
                  </a:cubicBezTo>
                  <a:cubicBezTo>
                    <a:pt x="389" y="69"/>
                    <a:pt x="390" y="70"/>
                    <a:pt x="391" y="75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0" y="76"/>
                    <a:pt x="385" y="71"/>
                    <a:pt x="381" y="68"/>
                  </a:cubicBezTo>
                  <a:cubicBezTo>
                    <a:pt x="379" y="67"/>
                    <a:pt x="379" y="67"/>
                    <a:pt x="378" y="67"/>
                  </a:cubicBezTo>
                  <a:cubicBezTo>
                    <a:pt x="376" y="67"/>
                    <a:pt x="379" y="71"/>
                    <a:pt x="379" y="74"/>
                  </a:cubicBezTo>
                  <a:cubicBezTo>
                    <a:pt x="379" y="77"/>
                    <a:pt x="376" y="75"/>
                    <a:pt x="374" y="79"/>
                  </a:cubicBezTo>
                  <a:cubicBezTo>
                    <a:pt x="373" y="84"/>
                    <a:pt x="373" y="83"/>
                    <a:pt x="377" y="88"/>
                  </a:cubicBezTo>
                  <a:cubicBezTo>
                    <a:pt x="380" y="93"/>
                    <a:pt x="377" y="88"/>
                    <a:pt x="376" y="94"/>
                  </a:cubicBezTo>
                  <a:cubicBezTo>
                    <a:pt x="376" y="94"/>
                    <a:pt x="376" y="94"/>
                    <a:pt x="376" y="94"/>
                  </a:cubicBezTo>
                  <a:cubicBezTo>
                    <a:pt x="375" y="94"/>
                    <a:pt x="375" y="94"/>
                    <a:pt x="374" y="93"/>
                  </a:cubicBezTo>
                  <a:cubicBezTo>
                    <a:pt x="373" y="93"/>
                    <a:pt x="372" y="93"/>
                    <a:pt x="371" y="93"/>
                  </a:cubicBezTo>
                  <a:cubicBezTo>
                    <a:pt x="370" y="93"/>
                    <a:pt x="369" y="93"/>
                    <a:pt x="369" y="93"/>
                  </a:cubicBezTo>
                  <a:cubicBezTo>
                    <a:pt x="364" y="94"/>
                    <a:pt x="369" y="93"/>
                    <a:pt x="370" y="97"/>
                  </a:cubicBezTo>
                  <a:cubicBezTo>
                    <a:pt x="372" y="101"/>
                    <a:pt x="370" y="98"/>
                    <a:pt x="377" y="104"/>
                  </a:cubicBezTo>
                  <a:cubicBezTo>
                    <a:pt x="379" y="104"/>
                    <a:pt x="377" y="104"/>
                    <a:pt x="382" y="105"/>
                  </a:cubicBezTo>
                  <a:cubicBezTo>
                    <a:pt x="382" y="105"/>
                    <a:pt x="380" y="108"/>
                    <a:pt x="379" y="112"/>
                  </a:cubicBezTo>
                  <a:cubicBezTo>
                    <a:pt x="379" y="113"/>
                    <a:pt x="379" y="114"/>
                    <a:pt x="379" y="114"/>
                  </a:cubicBezTo>
                  <a:cubicBezTo>
                    <a:pt x="379" y="114"/>
                    <a:pt x="381" y="112"/>
                    <a:pt x="384" y="111"/>
                  </a:cubicBezTo>
                  <a:cubicBezTo>
                    <a:pt x="385" y="108"/>
                    <a:pt x="384" y="111"/>
                    <a:pt x="386" y="106"/>
                  </a:cubicBezTo>
                  <a:cubicBezTo>
                    <a:pt x="386" y="106"/>
                    <a:pt x="393" y="106"/>
                    <a:pt x="397" y="108"/>
                  </a:cubicBezTo>
                  <a:cubicBezTo>
                    <a:pt x="402" y="109"/>
                    <a:pt x="398" y="110"/>
                    <a:pt x="403" y="117"/>
                  </a:cubicBezTo>
                  <a:cubicBezTo>
                    <a:pt x="403" y="118"/>
                    <a:pt x="404" y="118"/>
                    <a:pt x="404" y="118"/>
                  </a:cubicBezTo>
                  <a:cubicBezTo>
                    <a:pt x="406" y="118"/>
                    <a:pt x="408" y="116"/>
                    <a:pt x="414" y="113"/>
                  </a:cubicBezTo>
                  <a:cubicBezTo>
                    <a:pt x="416" y="112"/>
                    <a:pt x="418" y="112"/>
                    <a:pt x="420" y="112"/>
                  </a:cubicBezTo>
                  <a:cubicBezTo>
                    <a:pt x="421" y="112"/>
                    <a:pt x="422" y="112"/>
                    <a:pt x="424" y="112"/>
                  </a:cubicBezTo>
                  <a:cubicBezTo>
                    <a:pt x="428" y="113"/>
                    <a:pt x="422" y="113"/>
                    <a:pt x="419" y="115"/>
                  </a:cubicBezTo>
                  <a:cubicBezTo>
                    <a:pt x="418" y="115"/>
                    <a:pt x="417" y="116"/>
                    <a:pt x="417" y="116"/>
                  </a:cubicBezTo>
                  <a:cubicBezTo>
                    <a:pt x="417" y="116"/>
                    <a:pt x="417" y="115"/>
                    <a:pt x="417" y="115"/>
                  </a:cubicBezTo>
                  <a:cubicBezTo>
                    <a:pt x="417" y="115"/>
                    <a:pt x="417" y="115"/>
                    <a:pt x="417" y="115"/>
                  </a:cubicBezTo>
                  <a:cubicBezTo>
                    <a:pt x="417" y="115"/>
                    <a:pt x="416" y="116"/>
                    <a:pt x="415" y="116"/>
                  </a:cubicBezTo>
                  <a:cubicBezTo>
                    <a:pt x="415" y="116"/>
                    <a:pt x="413" y="117"/>
                    <a:pt x="415" y="121"/>
                  </a:cubicBezTo>
                  <a:cubicBezTo>
                    <a:pt x="416" y="125"/>
                    <a:pt x="414" y="125"/>
                    <a:pt x="412" y="126"/>
                  </a:cubicBezTo>
                  <a:cubicBezTo>
                    <a:pt x="411" y="126"/>
                    <a:pt x="411" y="126"/>
                    <a:pt x="410" y="126"/>
                  </a:cubicBezTo>
                  <a:cubicBezTo>
                    <a:pt x="408" y="126"/>
                    <a:pt x="407" y="125"/>
                    <a:pt x="405" y="124"/>
                  </a:cubicBezTo>
                  <a:cubicBezTo>
                    <a:pt x="404" y="123"/>
                    <a:pt x="404" y="123"/>
                    <a:pt x="404" y="123"/>
                  </a:cubicBezTo>
                  <a:cubicBezTo>
                    <a:pt x="403" y="123"/>
                    <a:pt x="402" y="125"/>
                    <a:pt x="399" y="127"/>
                  </a:cubicBezTo>
                  <a:cubicBezTo>
                    <a:pt x="397" y="128"/>
                    <a:pt x="400" y="130"/>
                    <a:pt x="402" y="133"/>
                  </a:cubicBezTo>
                  <a:cubicBezTo>
                    <a:pt x="402" y="135"/>
                    <a:pt x="401" y="136"/>
                    <a:pt x="404" y="141"/>
                  </a:cubicBezTo>
                  <a:cubicBezTo>
                    <a:pt x="404" y="141"/>
                    <a:pt x="404" y="141"/>
                    <a:pt x="405" y="141"/>
                  </a:cubicBezTo>
                  <a:cubicBezTo>
                    <a:pt x="406" y="141"/>
                    <a:pt x="407" y="140"/>
                    <a:pt x="412" y="137"/>
                  </a:cubicBezTo>
                  <a:cubicBezTo>
                    <a:pt x="412" y="137"/>
                    <a:pt x="412" y="137"/>
                    <a:pt x="412" y="137"/>
                  </a:cubicBezTo>
                  <a:cubicBezTo>
                    <a:pt x="413" y="137"/>
                    <a:pt x="411" y="142"/>
                    <a:pt x="411" y="142"/>
                  </a:cubicBezTo>
                  <a:cubicBezTo>
                    <a:pt x="411" y="142"/>
                    <a:pt x="406" y="146"/>
                    <a:pt x="402" y="147"/>
                  </a:cubicBezTo>
                  <a:cubicBezTo>
                    <a:pt x="402" y="147"/>
                    <a:pt x="398" y="149"/>
                    <a:pt x="396" y="150"/>
                  </a:cubicBezTo>
                  <a:cubicBezTo>
                    <a:pt x="395" y="150"/>
                    <a:pt x="395" y="151"/>
                    <a:pt x="394" y="151"/>
                  </a:cubicBezTo>
                  <a:cubicBezTo>
                    <a:pt x="392" y="151"/>
                    <a:pt x="391" y="151"/>
                    <a:pt x="388" y="150"/>
                  </a:cubicBezTo>
                  <a:cubicBezTo>
                    <a:pt x="387" y="149"/>
                    <a:pt x="387" y="149"/>
                    <a:pt x="387" y="149"/>
                  </a:cubicBezTo>
                  <a:cubicBezTo>
                    <a:pt x="384" y="149"/>
                    <a:pt x="379" y="152"/>
                    <a:pt x="382" y="155"/>
                  </a:cubicBezTo>
                  <a:cubicBezTo>
                    <a:pt x="383" y="157"/>
                    <a:pt x="383" y="157"/>
                    <a:pt x="383" y="157"/>
                  </a:cubicBezTo>
                  <a:cubicBezTo>
                    <a:pt x="383" y="157"/>
                    <a:pt x="383" y="157"/>
                    <a:pt x="383" y="157"/>
                  </a:cubicBezTo>
                  <a:cubicBezTo>
                    <a:pt x="383" y="157"/>
                    <a:pt x="383" y="157"/>
                    <a:pt x="383" y="157"/>
                  </a:cubicBezTo>
                  <a:cubicBezTo>
                    <a:pt x="383" y="157"/>
                    <a:pt x="383" y="157"/>
                    <a:pt x="383" y="158"/>
                  </a:cubicBezTo>
                  <a:cubicBezTo>
                    <a:pt x="384" y="160"/>
                    <a:pt x="384" y="164"/>
                    <a:pt x="380" y="164"/>
                  </a:cubicBezTo>
                  <a:cubicBezTo>
                    <a:pt x="377" y="165"/>
                    <a:pt x="380" y="170"/>
                    <a:pt x="380" y="170"/>
                  </a:cubicBezTo>
                  <a:cubicBezTo>
                    <a:pt x="380" y="170"/>
                    <a:pt x="381" y="174"/>
                    <a:pt x="386" y="177"/>
                  </a:cubicBezTo>
                  <a:cubicBezTo>
                    <a:pt x="391" y="179"/>
                    <a:pt x="387" y="181"/>
                    <a:pt x="384" y="183"/>
                  </a:cubicBezTo>
                  <a:cubicBezTo>
                    <a:pt x="383" y="184"/>
                    <a:pt x="383" y="184"/>
                    <a:pt x="382" y="184"/>
                  </a:cubicBezTo>
                  <a:cubicBezTo>
                    <a:pt x="381" y="184"/>
                    <a:pt x="381" y="184"/>
                    <a:pt x="380" y="184"/>
                  </a:cubicBezTo>
                  <a:cubicBezTo>
                    <a:pt x="380" y="184"/>
                    <a:pt x="379" y="184"/>
                    <a:pt x="379" y="184"/>
                  </a:cubicBezTo>
                  <a:cubicBezTo>
                    <a:pt x="378" y="184"/>
                    <a:pt x="378" y="184"/>
                    <a:pt x="378" y="184"/>
                  </a:cubicBezTo>
                  <a:cubicBezTo>
                    <a:pt x="378" y="184"/>
                    <a:pt x="378" y="184"/>
                    <a:pt x="378" y="184"/>
                  </a:cubicBezTo>
                  <a:cubicBezTo>
                    <a:pt x="376" y="184"/>
                    <a:pt x="377" y="178"/>
                    <a:pt x="374" y="176"/>
                  </a:cubicBezTo>
                  <a:cubicBezTo>
                    <a:pt x="372" y="175"/>
                    <a:pt x="372" y="176"/>
                    <a:pt x="362" y="172"/>
                  </a:cubicBezTo>
                  <a:cubicBezTo>
                    <a:pt x="361" y="171"/>
                    <a:pt x="364" y="168"/>
                    <a:pt x="366" y="165"/>
                  </a:cubicBezTo>
                  <a:cubicBezTo>
                    <a:pt x="368" y="162"/>
                    <a:pt x="365" y="162"/>
                    <a:pt x="367" y="159"/>
                  </a:cubicBezTo>
                  <a:cubicBezTo>
                    <a:pt x="369" y="156"/>
                    <a:pt x="369" y="154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5" y="146"/>
                    <a:pt x="364" y="149"/>
                    <a:pt x="360" y="153"/>
                  </a:cubicBezTo>
                  <a:cubicBezTo>
                    <a:pt x="355" y="148"/>
                    <a:pt x="355" y="148"/>
                    <a:pt x="355" y="148"/>
                  </a:cubicBezTo>
                  <a:cubicBezTo>
                    <a:pt x="353" y="146"/>
                    <a:pt x="353" y="145"/>
                    <a:pt x="352" y="145"/>
                  </a:cubicBezTo>
                  <a:cubicBezTo>
                    <a:pt x="351" y="145"/>
                    <a:pt x="351" y="145"/>
                    <a:pt x="350" y="146"/>
                  </a:cubicBezTo>
                  <a:cubicBezTo>
                    <a:pt x="350" y="146"/>
                    <a:pt x="349" y="146"/>
                    <a:pt x="348" y="146"/>
                  </a:cubicBezTo>
                  <a:cubicBezTo>
                    <a:pt x="348" y="146"/>
                    <a:pt x="348" y="146"/>
                    <a:pt x="347" y="146"/>
                  </a:cubicBezTo>
                  <a:cubicBezTo>
                    <a:pt x="345" y="145"/>
                    <a:pt x="346" y="144"/>
                    <a:pt x="343" y="144"/>
                  </a:cubicBezTo>
                  <a:cubicBezTo>
                    <a:pt x="343" y="144"/>
                    <a:pt x="342" y="144"/>
                    <a:pt x="341" y="144"/>
                  </a:cubicBezTo>
                  <a:cubicBezTo>
                    <a:pt x="336" y="145"/>
                    <a:pt x="341" y="144"/>
                    <a:pt x="341" y="149"/>
                  </a:cubicBezTo>
                  <a:cubicBezTo>
                    <a:pt x="340" y="154"/>
                    <a:pt x="341" y="152"/>
                    <a:pt x="343" y="156"/>
                  </a:cubicBezTo>
                  <a:cubicBezTo>
                    <a:pt x="346" y="161"/>
                    <a:pt x="345" y="158"/>
                    <a:pt x="336" y="164"/>
                  </a:cubicBezTo>
                  <a:cubicBezTo>
                    <a:pt x="333" y="165"/>
                    <a:pt x="331" y="166"/>
                    <a:pt x="330" y="166"/>
                  </a:cubicBezTo>
                  <a:cubicBezTo>
                    <a:pt x="327" y="166"/>
                    <a:pt x="327" y="163"/>
                    <a:pt x="323" y="163"/>
                  </a:cubicBezTo>
                  <a:cubicBezTo>
                    <a:pt x="319" y="162"/>
                    <a:pt x="323" y="163"/>
                    <a:pt x="322" y="159"/>
                  </a:cubicBezTo>
                  <a:cubicBezTo>
                    <a:pt x="321" y="158"/>
                    <a:pt x="321" y="157"/>
                    <a:pt x="320" y="157"/>
                  </a:cubicBezTo>
                  <a:cubicBezTo>
                    <a:pt x="318" y="157"/>
                    <a:pt x="316" y="158"/>
                    <a:pt x="313" y="158"/>
                  </a:cubicBezTo>
                  <a:cubicBezTo>
                    <a:pt x="309" y="158"/>
                    <a:pt x="312" y="160"/>
                    <a:pt x="308" y="163"/>
                  </a:cubicBezTo>
                  <a:cubicBezTo>
                    <a:pt x="307" y="165"/>
                    <a:pt x="305" y="166"/>
                    <a:pt x="304" y="166"/>
                  </a:cubicBezTo>
                  <a:cubicBezTo>
                    <a:pt x="302" y="166"/>
                    <a:pt x="300" y="165"/>
                    <a:pt x="296" y="165"/>
                  </a:cubicBezTo>
                  <a:cubicBezTo>
                    <a:pt x="288" y="164"/>
                    <a:pt x="295" y="161"/>
                    <a:pt x="289" y="161"/>
                  </a:cubicBezTo>
                  <a:cubicBezTo>
                    <a:pt x="289" y="161"/>
                    <a:pt x="289" y="161"/>
                    <a:pt x="289" y="161"/>
                  </a:cubicBezTo>
                  <a:cubicBezTo>
                    <a:pt x="289" y="161"/>
                    <a:pt x="289" y="161"/>
                    <a:pt x="288" y="161"/>
                  </a:cubicBezTo>
                  <a:cubicBezTo>
                    <a:pt x="283" y="161"/>
                    <a:pt x="288" y="159"/>
                    <a:pt x="283" y="158"/>
                  </a:cubicBezTo>
                  <a:cubicBezTo>
                    <a:pt x="277" y="157"/>
                    <a:pt x="281" y="156"/>
                    <a:pt x="272" y="151"/>
                  </a:cubicBezTo>
                  <a:cubicBezTo>
                    <a:pt x="271" y="151"/>
                    <a:pt x="271" y="151"/>
                    <a:pt x="271" y="151"/>
                  </a:cubicBezTo>
                  <a:cubicBezTo>
                    <a:pt x="269" y="151"/>
                    <a:pt x="270" y="154"/>
                    <a:pt x="266" y="156"/>
                  </a:cubicBezTo>
                  <a:cubicBezTo>
                    <a:pt x="265" y="157"/>
                    <a:pt x="264" y="158"/>
                    <a:pt x="263" y="158"/>
                  </a:cubicBezTo>
                  <a:cubicBezTo>
                    <a:pt x="262" y="158"/>
                    <a:pt x="261" y="156"/>
                    <a:pt x="260" y="153"/>
                  </a:cubicBezTo>
                  <a:cubicBezTo>
                    <a:pt x="260" y="153"/>
                    <a:pt x="261" y="149"/>
                    <a:pt x="257" y="144"/>
                  </a:cubicBezTo>
                  <a:cubicBezTo>
                    <a:pt x="256" y="143"/>
                    <a:pt x="256" y="142"/>
                    <a:pt x="255" y="142"/>
                  </a:cubicBezTo>
                  <a:cubicBezTo>
                    <a:pt x="254" y="142"/>
                    <a:pt x="255" y="147"/>
                    <a:pt x="248" y="151"/>
                  </a:cubicBezTo>
                  <a:cubicBezTo>
                    <a:pt x="247" y="151"/>
                    <a:pt x="247" y="151"/>
                    <a:pt x="247" y="151"/>
                  </a:cubicBezTo>
                  <a:cubicBezTo>
                    <a:pt x="246" y="151"/>
                    <a:pt x="248" y="148"/>
                    <a:pt x="249" y="145"/>
                  </a:cubicBezTo>
                  <a:cubicBezTo>
                    <a:pt x="249" y="141"/>
                    <a:pt x="248" y="144"/>
                    <a:pt x="246" y="139"/>
                  </a:cubicBezTo>
                  <a:cubicBezTo>
                    <a:pt x="245" y="135"/>
                    <a:pt x="246" y="137"/>
                    <a:pt x="237" y="134"/>
                  </a:cubicBezTo>
                  <a:cubicBezTo>
                    <a:pt x="236" y="133"/>
                    <a:pt x="235" y="133"/>
                    <a:pt x="234" y="133"/>
                  </a:cubicBezTo>
                  <a:cubicBezTo>
                    <a:pt x="233" y="133"/>
                    <a:pt x="232" y="134"/>
                    <a:pt x="230" y="134"/>
                  </a:cubicBezTo>
                  <a:cubicBezTo>
                    <a:pt x="227" y="134"/>
                    <a:pt x="225" y="135"/>
                    <a:pt x="223" y="135"/>
                  </a:cubicBezTo>
                  <a:cubicBezTo>
                    <a:pt x="222" y="136"/>
                    <a:pt x="220" y="136"/>
                    <a:pt x="219" y="136"/>
                  </a:cubicBezTo>
                  <a:cubicBezTo>
                    <a:pt x="218" y="136"/>
                    <a:pt x="218" y="136"/>
                    <a:pt x="217" y="136"/>
                  </a:cubicBezTo>
                  <a:cubicBezTo>
                    <a:pt x="216" y="136"/>
                    <a:pt x="213" y="134"/>
                    <a:pt x="211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8" y="134"/>
                    <a:pt x="208" y="135"/>
                    <a:pt x="206" y="137"/>
                  </a:cubicBezTo>
                  <a:cubicBezTo>
                    <a:pt x="204" y="139"/>
                    <a:pt x="206" y="140"/>
                    <a:pt x="200" y="146"/>
                  </a:cubicBezTo>
                  <a:cubicBezTo>
                    <a:pt x="198" y="148"/>
                    <a:pt x="197" y="147"/>
                    <a:pt x="205" y="152"/>
                  </a:cubicBezTo>
                  <a:cubicBezTo>
                    <a:pt x="205" y="152"/>
                    <a:pt x="205" y="152"/>
                    <a:pt x="205" y="152"/>
                  </a:cubicBezTo>
                  <a:cubicBezTo>
                    <a:pt x="206" y="152"/>
                    <a:pt x="207" y="150"/>
                    <a:pt x="209" y="147"/>
                  </a:cubicBezTo>
                  <a:cubicBezTo>
                    <a:pt x="210" y="146"/>
                    <a:pt x="210" y="145"/>
                    <a:pt x="211" y="145"/>
                  </a:cubicBezTo>
                  <a:cubicBezTo>
                    <a:pt x="212" y="145"/>
                    <a:pt x="213" y="148"/>
                    <a:pt x="217" y="148"/>
                  </a:cubicBezTo>
                  <a:cubicBezTo>
                    <a:pt x="217" y="148"/>
                    <a:pt x="218" y="148"/>
                    <a:pt x="218" y="148"/>
                  </a:cubicBezTo>
                  <a:cubicBezTo>
                    <a:pt x="222" y="148"/>
                    <a:pt x="221" y="146"/>
                    <a:pt x="225" y="144"/>
                  </a:cubicBezTo>
                  <a:cubicBezTo>
                    <a:pt x="230" y="141"/>
                    <a:pt x="229" y="141"/>
                    <a:pt x="233" y="139"/>
                  </a:cubicBezTo>
                  <a:cubicBezTo>
                    <a:pt x="234" y="139"/>
                    <a:pt x="235" y="139"/>
                    <a:pt x="235" y="139"/>
                  </a:cubicBezTo>
                  <a:cubicBezTo>
                    <a:pt x="236" y="139"/>
                    <a:pt x="235" y="141"/>
                    <a:pt x="235" y="144"/>
                  </a:cubicBezTo>
                  <a:cubicBezTo>
                    <a:pt x="235" y="144"/>
                    <a:pt x="231" y="148"/>
                    <a:pt x="228" y="149"/>
                  </a:cubicBezTo>
                  <a:cubicBezTo>
                    <a:pt x="224" y="150"/>
                    <a:pt x="222" y="152"/>
                    <a:pt x="222" y="154"/>
                  </a:cubicBezTo>
                  <a:cubicBezTo>
                    <a:pt x="222" y="156"/>
                    <a:pt x="216" y="157"/>
                    <a:pt x="214" y="158"/>
                  </a:cubicBezTo>
                  <a:cubicBezTo>
                    <a:pt x="211" y="159"/>
                    <a:pt x="208" y="160"/>
                    <a:pt x="206" y="161"/>
                  </a:cubicBezTo>
                  <a:cubicBezTo>
                    <a:pt x="203" y="162"/>
                    <a:pt x="205" y="163"/>
                    <a:pt x="205" y="165"/>
                  </a:cubicBezTo>
                  <a:cubicBezTo>
                    <a:pt x="205" y="168"/>
                    <a:pt x="205" y="170"/>
                    <a:pt x="206" y="172"/>
                  </a:cubicBezTo>
                  <a:cubicBezTo>
                    <a:pt x="207" y="175"/>
                    <a:pt x="206" y="176"/>
                    <a:pt x="213" y="181"/>
                  </a:cubicBezTo>
                  <a:cubicBezTo>
                    <a:pt x="214" y="182"/>
                    <a:pt x="212" y="189"/>
                    <a:pt x="208" y="191"/>
                  </a:cubicBezTo>
                  <a:cubicBezTo>
                    <a:pt x="208" y="192"/>
                    <a:pt x="207" y="192"/>
                    <a:pt x="207" y="192"/>
                  </a:cubicBezTo>
                  <a:cubicBezTo>
                    <a:pt x="206" y="192"/>
                    <a:pt x="207" y="188"/>
                    <a:pt x="206" y="186"/>
                  </a:cubicBezTo>
                  <a:cubicBezTo>
                    <a:pt x="204" y="183"/>
                    <a:pt x="202" y="182"/>
                    <a:pt x="200" y="179"/>
                  </a:cubicBezTo>
                  <a:cubicBezTo>
                    <a:pt x="198" y="177"/>
                    <a:pt x="199" y="175"/>
                    <a:pt x="199" y="172"/>
                  </a:cubicBezTo>
                  <a:cubicBezTo>
                    <a:pt x="199" y="170"/>
                    <a:pt x="198" y="165"/>
                    <a:pt x="197" y="165"/>
                  </a:cubicBezTo>
                  <a:cubicBezTo>
                    <a:pt x="197" y="165"/>
                    <a:pt x="197" y="165"/>
                    <a:pt x="197" y="166"/>
                  </a:cubicBezTo>
                  <a:cubicBezTo>
                    <a:pt x="196" y="167"/>
                    <a:pt x="195" y="167"/>
                    <a:pt x="196" y="170"/>
                  </a:cubicBezTo>
                  <a:cubicBezTo>
                    <a:pt x="196" y="174"/>
                    <a:pt x="196" y="174"/>
                    <a:pt x="195" y="177"/>
                  </a:cubicBezTo>
                  <a:cubicBezTo>
                    <a:pt x="195" y="178"/>
                    <a:pt x="194" y="179"/>
                    <a:pt x="194" y="179"/>
                  </a:cubicBezTo>
                  <a:cubicBezTo>
                    <a:pt x="193" y="179"/>
                    <a:pt x="191" y="176"/>
                    <a:pt x="191" y="173"/>
                  </a:cubicBezTo>
                  <a:cubicBezTo>
                    <a:pt x="190" y="170"/>
                    <a:pt x="190" y="170"/>
                    <a:pt x="190" y="167"/>
                  </a:cubicBezTo>
                  <a:cubicBezTo>
                    <a:pt x="190" y="163"/>
                    <a:pt x="190" y="162"/>
                    <a:pt x="185" y="162"/>
                  </a:cubicBezTo>
                  <a:cubicBezTo>
                    <a:pt x="180" y="161"/>
                    <a:pt x="183" y="158"/>
                    <a:pt x="181" y="156"/>
                  </a:cubicBezTo>
                  <a:cubicBezTo>
                    <a:pt x="180" y="155"/>
                    <a:pt x="180" y="154"/>
                    <a:pt x="179" y="154"/>
                  </a:cubicBezTo>
                  <a:cubicBezTo>
                    <a:pt x="177" y="154"/>
                    <a:pt x="175" y="155"/>
                    <a:pt x="170" y="158"/>
                  </a:cubicBezTo>
                  <a:cubicBezTo>
                    <a:pt x="169" y="159"/>
                    <a:pt x="169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66" y="160"/>
                    <a:pt x="167" y="159"/>
                    <a:pt x="168" y="159"/>
                  </a:cubicBezTo>
                  <a:cubicBezTo>
                    <a:pt x="167" y="158"/>
                    <a:pt x="166" y="157"/>
                    <a:pt x="162" y="155"/>
                  </a:cubicBezTo>
                  <a:cubicBezTo>
                    <a:pt x="162" y="155"/>
                    <a:pt x="161" y="155"/>
                    <a:pt x="161" y="155"/>
                  </a:cubicBezTo>
                  <a:cubicBezTo>
                    <a:pt x="159" y="155"/>
                    <a:pt x="158" y="157"/>
                    <a:pt x="156" y="159"/>
                  </a:cubicBezTo>
                  <a:cubicBezTo>
                    <a:pt x="153" y="162"/>
                    <a:pt x="152" y="161"/>
                    <a:pt x="146" y="164"/>
                  </a:cubicBezTo>
                  <a:cubicBezTo>
                    <a:pt x="146" y="164"/>
                    <a:pt x="137" y="165"/>
                    <a:pt x="134" y="165"/>
                  </a:cubicBezTo>
                  <a:cubicBezTo>
                    <a:pt x="131" y="165"/>
                    <a:pt x="129" y="166"/>
                    <a:pt x="126" y="166"/>
                  </a:cubicBezTo>
                  <a:cubicBezTo>
                    <a:pt x="125" y="166"/>
                    <a:pt x="124" y="166"/>
                    <a:pt x="123" y="166"/>
                  </a:cubicBezTo>
                  <a:cubicBezTo>
                    <a:pt x="119" y="164"/>
                    <a:pt x="120" y="164"/>
                    <a:pt x="117" y="164"/>
                  </a:cubicBezTo>
                  <a:cubicBezTo>
                    <a:pt x="114" y="163"/>
                    <a:pt x="116" y="160"/>
                    <a:pt x="117" y="159"/>
                  </a:cubicBezTo>
                  <a:cubicBezTo>
                    <a:pt x="117" y="157"/>
                    <a:pt x="124" y="156"/>
                    <a:pt x="121" y="148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2" y="147"/>
                    <a:pt x="123" y="148"/>
                    <a:pt x="124" y="148"/>
                  </a:cubicBezTo>
                  <a:cubicBezTo>
                    <a:pt x="126" y="148"/>
                    <a:pt x="127" y="149"/>
                    <a:pt x="128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2" y="148"/>
                    <a:pt x="129" y="145"/>
                    <a:pt x="129" y="142"/>
                  </a:cubicBezTo>
                  <a:cubicBezTo>
                    <a:pt x="129" y="140"/>
                    <a:pt x="127" y="139"/>
                    <a:pt x="123" y="137"/>
                  </a:cubicBezTo>
                  <a:cubicBezTo>
                    <a:pt x="119" y="134"/>
                    <a:pt x="118" y="135"/>
                    <a:pt x="116" y="134"/>
                  </a:cubicBezTo>
                  <a:cubicBezTo>
                    <a:pt x="115" y="133"/>
                    <a:pt x="114" y="134"/>
                    <a:pt x="110" y="132"/>
                  </a:cubicBezTo>
                  <a:cubicBezTo>
                    <a:pt x="108" y="131"/>
                    <a:pt x="107" y="131"/>
                    <a:pt x="105" y="131"/>
                  </a:cubicBezTo>
                  <a:cubicBezTo>
                    <a:pt x="103" y="131"/>
                    <a:pt x="101" y="132"/>
                    <a:pt x="103" y="132"/>
                  </a:cubicBezTo>
                  <a:cubicBezTo>
                    <a:pt x="106" y="132"/>
                    <a:pt x="108" y="135"/>
                    <a:pt x="110" y="140"/>
                  </a:cubicBezTo>
                  <a:cubicBezTo>
                    <a:pt x="111" y="141"/>
                    <a:pt x="111" y="141"/>
                    <a:pt x="110" y="141"/>
                  </a:cubicBezTo>
                  <a:cubicBezTo>
                    <a:pt x="109" y="141"/>
                    <a:pt x="105" y="139"/>
                    <a:pt x="102" y="139"/>
                  </a:cubicBezTo>
                  <a:cubicBezTo>
                    <a:pt x="97" y="139"/>
                    <a:pt x="94" y="136"/>
                    <a:pt x="93" y="136"/>
                  </a:cubicBezTo>
                  <a:cubicBezTo>
                    <a:pt x="91" y="136"/>
                    <a:pt x="85" y="131"/>
                    <a:pt x="77" y="129"/>
                  </a:cubicBezTo>
                  <a:cubicBezTo>
                    <a:pt x="69" y="127"/>
                    <a:pt x="74" y="128"/>
                    <a:pt x="66" y="124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1" y="122"/>
                    <a:pt x="59" y="121"/>
                  </a:cubicBezTo>
                  <a:cubicBezTo>
                    <a:pt x="52" y="119"/>
                    <a:pt x="53" y="120"/>
                    <a:pt x="50" y="117"/>
                  </a:cubicBezTo>
                  <a:cubicBezTo>
                    <a:pt x="49" y="114"/>
                    <a:pt x="49" y="114"/>
                    <a:pt x="47" y="114"/>
                  </a:cubicBezTo>
                  <a:cubicBezTo>
                    <a:pt x="46" y="114"/>
                    <a:pt x="44" y="114"/>
                    <a:pt x="40" y="115"/>
                  </a:cubicBezTo>
                  <a:cubicBezTo>
                    <a:pt x="40" y="115"/>
                    <a:pt x="36" y="114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9" y="112"/>
                    <a:pt x="17" y="113"/>
                    <a:pt x="11" y="115"/>
                  </a:cubicBezTo>
                  <a:cubicBezTo>
                    <a:pt x="7" y="117"/>
                    <a:pt x="8" y="120"/>
                    <a:pt x="2" y="122"/>
                  </a:cubicBezTo>
                  <a:cubicBezTo>
                    <a:pt x="2" y="122"/>
                    <a:pt x="1" y="122"/>
                    <a:pt x="1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5" y="180"/>
                    <a:pt x="5" y="180"/>
                    <a:pt x="5" y="180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15" y="185"/>
                    <a:pt x="18" y="186"/>
                    <a:pt x="20" y="186"/>
                  </a:cubicBezTo>
                  <a:cubicBezTo>
                    <a:pt x="21" y="186"/>
                    <a:pt x="22" y="186"/>
                    <a:pt x="23" y="185"/>
                  </a:cubicBezTo>
                  <a:cubicBezTo>
                    <a:pt x="24" y="185"/>
                    <a:pt x="29" y="181"/>
                    <a:pt x="29" y="181"/>
                  </a:cubicBezTo>
                  <a:cubicBezTo>
                    <a:pt x="35" y="178"/>
                    <a:pt x="38" y="178"/>
                    <a:pt x="41" y="178"/>
                  </a:cubicBezTo>
                  <a:cubicBezTo>
                    <a:pt x="44" y="178"/>
                    <a:pt x="49" y="177"/>
                    <a:pt x="52" y="176"/>
                  </a:cubicBezTo>
                  <a:cubicBezTo>
                    <a:pt x="53" y="176"/>
                    <a:pt x="55" y="176"/>
                    <a:pt x="57" y="176"/>
                  </a:cubicBezTo>
                  <a:cubicBezTo>
                    <a:pt x="58" y="176"/>
                    <a:pt x="59" y="176"/>
                    <a:pt x="60" y="176"/>
                  </a:cubicBezTo>
                  <a:cubicBezTo>
                    <a:pt x="63" y="177"/>
                    <a:pt x="71" y="176"/>
                    <a:pt x="70" y="179"/>
                  </a:cubicBezTo>
                  <a:cubicBezTo>
                    <a:pt x="70" y="181"/>
                    <a:pt x="65" y="184"/>
                    <a:pt x="62" y="184"/>
                  </a:cubicBezTo>
                  <a:cubicBezTo>
                    <a:pt x="60" y="184"/>
                    <a:pt x="59" y="183"/>
                    <a:pt x="58" y="183"/>
                  </a:cubicBezTo>
                  <a:cubicBezTo>
                    <a:pt x="58" y="183"/>
                    <a:pt x="57" y="183"/>
                    <a:pt x="55" y="184"/>
                  </a:cubicBezTo>
                  <a:cubicBezTo>
                    <a:pt x="51" y="185"/>
                    <a:pt x="48" y="184"/>
                    <a:pt x="50" y="186"/>
                  </a:cubicBezTo>
                  <a:cubicBezTo>
                    <a:pt x="53" y="188"/>
                    <a:pt x="54" y="189"/>
                    <a:pt x="58" y="190"/>
                  </a:cubicBezTo>
                  <a:cubicBezTo>
                    <a:pt x="63" y="190"/>
                    <a:pt x="65" y="192"/>
                    <a:pt x="69" y="192"/>
                  </a:cubicBezTo>
                  <a:cubicBezTo>
                    <a:pt x="71" y="192"/>
                    <a:pt x="73" y="193"/>
                    <a:pt x="75" y="193"/>
                  </a:cubicBezTo>
                  <a:cubicBezTo>
                    <a:pt x="76" y="193"/>
                    <a:pt x="76" y="193"/>
                    <a:pt x="77" y="193"/>
                  </a:cubicBezTo>
                  <a:cubicBezTo>
                    <a:pt x="80" y="192"/>
                    <a:pt x="82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5" y="194"/>
                    <a:pt x="85" y="197"/>
                    <a:pt x="83" y="199"/>
                  </a:cubicBezTo>
                  <a:cubicBezTo>
                    <a:pt x="82" y="201"/>
                    <a:pt x="79" y="203"/>
                    <a:pt x="79" y="203"/>
                  </a:cubicBezTo>
                  <a:cubicBezTo>
                    <a:pt x="79" y="203"/>
                    <a:pt x="81" y="206"/>
                    <a:pt x="81" y="207"/>
                  </a:cubicBezTo>
                  <a:cubicBezTo>
                    <a:pt x="81" y="208"/>
                    <a:pt x="83" y="210"/>
                    <a:pt x="80" y="211"/>
                  </a:cubicBezTo>
                  <a:cubicBezTo>
                    <a:pt x="78" y="211"/>
                    <a:pt x="76" y="212"/>
                    <a:pt x="74" y="212"/>
                  </a:cubicBezTo>
                  <a:cubicBezTo>
                    <a:pt x="74" y="212"/>
                    <a:pt x="73" y="212"/>
                    <a:pt x="72" y="212"/>
                  </a:cubicBezTo>
                  <a:cubicBezTo>
                    <a:pt x="69" y="211"/>
                    <a:pt x="67" y="210"/>
                    <a:pt x="64" y="209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0" y="209"/>
                    <a:pt x="58" y="211"/>
                    <a:pt x="58" y="211"/>
                  </a:cubicBezTo>
                  <a:cubicBezTo>
                    <a:pt x="58" y="211"/>
                    <a:pt x="59" y="213"/>
                    <a:pt x="62" y="214"/>
                  </a:cubicBezTo>
                  <a:cubicBezTo>
                    <a:pt x="66" y="215"/>
                    <a:pt x="68" y="216"/>
                    <a:pt x="70" y="217"/>
                  </a:cubicBezTo>
                  <a:cubicBezTo>
                    <a:pt x="72" y="218"/>
                    <a:pt x="73" y="221"/>
                    <a:pt x="73" y="221"/>
                  </a:cubicBezTo>
                  <a:cubicBezTo>
                    <a:pt x="70" y="221"/>
                    <a:pt x="69" y="221"/>
                    <a:pt x="68" y="221"/>
                  </a:cubicBezTo>
                  <a:cubicBezTo>
                    <a:pt x="65" y="221"/>
                    <a:pt x="64" y="221"/>
                    <a:pt x="62" y="221"/>
                  </a:cubicBezTo>
                  <a:cubicBezTo>
                    <a:pt x="61" y="221"/>
                    <a:pt x="61" y="220"/>
                    <a:pt x="60" y="220"/>
                  </a:cubicBezTo>
                  <a:cubicBezTo>
                    <a:pt x="58" y="220"/>
                    <a:pt x="56" y="221"/>
                    <a:pt x="53" y="222"/>
                  </a:cubicBezTo>
                  <a:cubicBezTo>
                    <a:pt x="50" y="223"/>
                    <a:pt x="47" y="223"/>
                    <a:pt x="45" y="225"/>
                  </a:cubicBezTo>
                  <a:cubicBezTo>
                    <a:pt x="44" y="226"/>
                    <a:pt x="39" y="231"/>
                    <a:pt x="39" y="231"/>
                  </a:cubicBezTo>
                  <a:cubicBezTo>
                    <a:pt x="38" y="231"/>
                    <a:pt x="37" y="231"/>
                    <a:pt x="36" y="231"/>
                  </a:cubicBezTo>
                  <a:cubicBezTo>
                    <a:pt x="34" y="231"/>
                    <a:pt x="34" y="230"/>
                    <a:pt x="35" y="228"/>
                  </a:cubicBezTo>
                  <a:cubicBezTo>
                    <a:pt x="35" y="226"/>
                    <a:pt x="36" y="225"/>
                    <a:pt x="38" y="223"/>
                  </a:cubicBezTo>
                  <a:cubicBezTo>
                    <a:pt x="40" y="222"/>
                    <a:pt x="41" y="222"/>
                    <a:pt x="43" y="220"/>
                  </a:cubicBezTo>
                  <a:cubicBezTo>
                    <a:pt x="45" y="219"/>
                    <a:pt x="50" y="218"/>
                    <a:pt x="50" y="217"/>
                  </a:cubicBezTo>
                  <a:cubicBezTo>
                    <a:pt x="50" y="216"/>
                    <a:pt x="53" y="214"/>
                    <a:pt x="52" y="214"/>
                  </a:cubicBezTo>
                  <a:cubicBezTo>
                    <a:pt x="52" y="214"/>
                    <a:pt x="52" y="214"/>
                    <a:pt x="51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4"/>
                    <a:pt x="50" y="213"/>
                    <a:pt x="49" y="213"/>
                  </a:cubicBezTo>
                  <a:cubicBezTo>
                    <a:pt x="48" y="213"/>
                    <a:pt x="47" y="212"/>
                    <a:pt x="46" y="212"/>
                  </a:cubicBezTo>
                  <a:cubicBezTo>
                    <a:pt x="46" y="212"/>
                    <a:pt x="45" y="212"/>
                    <a:pt x="45" y="212"/>
                  </a:cubicBezTo>
                  <a:cubicBezTo>
                    <a:pt x="42" y="213"/>
                    <a:pt x="40" y="213"/>
                    <a:pt x="38" y="215"/>
                  </a:cubicBezTo>
                  <a:cubicBezTo>
                    <a:pt x="37" y="216"/>
                    <a:pt x="38" y="216"/>
                    <a:pt x="35" y="219"/>
                  </a:cubicBezTo>
                  <a:cubicBezTo>
                    <a:pt x="32" y="222"/>
                    <a:pt x="30" y="226"/>
                    <a:pt x="30" y="227"/>
                  </a:cubicBezTo>
                  <a:cubicBezTo>
                    <a:pt x="30" y="228"/>
                    <a:pt x="31" y="230"/>
                    <a:pt x="29" y="231"/>
                  </a:cubicBezTo>
                  <a:cubicBezTo>
                    <a:pt x="29" y="231"/>
                    <a:pt x="29" y="231"/>
                    <a:pt x="28" y="231"/>
                  </a:cubicBezTo>
                  <a:cubicBezTo>
                    <a:pt x="27" y="231"/>
                    <a:pt x="24" y="228"/>
                    <a:pt x="21" y="227"/>
                  </a:cubicBezTo>
                  <a:cubicBezTo>
                    <a:pt x="17" y="226"/>
                    <a:pt x="15" y="227"/>
                    <a:pt x="13" y="224"/>
                  </a:cubicBezTo>
                  <a:cubicBezTo>
                    <a:pt x="10" y="221"/>
                    <a:pt x="8" y="221"/>
                    <a:pt x="12" y="219"/>
                  </a:cubicBezTo>
                  <a:cubicBezTo>
                    <a:pt x="15" y="216"/>
                    <a:pt x="15" y="216"/>
                    <a:pt x="18" y="213"/>
                  </a:cubicBezTo>
                  <a:cubicBezTo>
                    <a:pt x="20" y="210"/>
                    <a:pt x="22" y="211"/>
                    <a:pt x="22" y="208"/>
                  </a:cubicBezTo>
                  <a:cubicBezTo>
                    <a:pt x="22" y="205"/>
                    <a:pt x="23" y="204"/>
                    <a:pt x="22" y="202"/>
                  </a:cubicBezTo>
                  <a:cubicBezTo>
                    <a:pt x="20" y="200"/>
                    <a:pt x="29" y="199"/>
                    <a:pt x="19" y="197"/>
                  </a:cubicBezTo>
                  <a:cubicBezTo>
                    <a:pt x="9" y="194"/>
                    <a:pt x="9" y="194"/>
                    <a:pt x="5" y="194"/>
                  </a:cubicBezTo>
                  <a:cubicBezTo>
                    <a:pt x="2" y="194"/>
                    <a:pt x="3" y="194"/>
                    <a:pt x="0" y="194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1" y="537"/>
                    <a:pt x="3" y="538"/>
                    <a:pt x="4" y="539"/>
                  </a:cubicBezTo>
                  <a:cubicBezTo>
                    <a:pt x="6" y="541"/>
                    <a:pt x="6" y="543"/>
                    <a:pt x="6" y="543"/>
                  </a:cubicBezTo>
                  <a:cubicBezTo>
                    <a:pt x="6" y="543"/>
                    <a:pt x="9" y="547"/>
                    <a:pt x="12" y="547"/>
                  </a:cubicBezTo>
                  <a:cubicBezTo>
                    <a:pt x="16" y="547"/>
                    <a:pt x="13" y="552"/>
                    <a:pt x="15" y="553"/>
                  </a:cubicBezTo>
                  <a:cubicBezTo>
                    <a:pt x="16" y="554"/>
                    <a:pt x="15" y="558"/>
                    <a:pt x="16" y="560"/>
                  </a:cubicBezTo>
                  <a:cubicBezTo>
                    <a:pt x="18" y="561"/>
                    <a:pt x="19" y="564"/>
                    <a:pt x="21" y="566"/>
                  </a:cubicBezTo>
                  <a:cubicBezTo>
                    <a:pt x="22" y="569"/>
                    <a:pt x="20" y="570"/>
                    <a:pt x="20" y="572"/>
                  </a:cubicBezTo>
                  <a:cubicBezTo>
                    <a:pt x="20" y="573"/>
                    <a:pt x="20" y="576"/>
                    <a:pt x="17" y="576"/>
                  </a:cubicBezTo>
                  <a:cubicBezTo>
                    <a:pt x="16" y="576"/>
                    <a:pt x="15" y="576"/>
                    <a:pt x="14" y="575"/>
                  </a:cubicBezTo>
                  <a:cubicBezTo>
                    <a:pt x="13" y="575"/>
                    <a:pt x="14" y="570"/>
                    <a:pt x="8" y="569"/>
                  </a:cubicBezTo>
                  <a:cubicBezTo>
                    <a:pt x="6" y="568"/>
                    <a:pt x="4" y="566"/>
                    <a:pt x="0" y="564"/>
                  </a:cubicBezTo>
                  <a:cubicBezTo>
                    <a:pt x="0" y="693"/>
                    <a:pt x="0" y="693"/>
                    <a:pt x="0" y="693"/>
                  </a:cubicBezTo>
                  <a:cubicBezTo>
                    <a:pt x="1" y="693"/>
                    <a:pt x="1" y="694"/>
                    <a:pt x="1" y="694"/>
                  </a:cubicBezTo>
                  <a:cubicBezTo>
                    <a:pt x="1" y="694"/>
                    <a:pt x="1" y="698"/>
                    <a:pt x="1" y="700"/>
                  </a:cubicBezTo>
                  <a:cubicBezTo>
                    <a:pt x="1" y="702"/>
                    <a:pt x="1" y="705"/>
                    <a:pt x="1" y="705"/>
                  </a:cubicBezTo>
                  <a:cubicBezTo>
                    <a:pt x="1" y="714"/>
                    <a:pt x="1" y="714"/>
                    <a:pt x="1" y="714"/>
                  </a:cubicBezTo>
                  <a:cubicBezTo>
                    <a:pt x="1" y="714"/>
                    <a:pt x="1" y="714"/>
                    <a:pt x="0" y="714"/>
                  </a:cubicBezTo>
                  <a:cubicBezTo>
                    <a:pt x="0" y="729"/>
                    <a:pt x="0" y="729"/>
                    <a:pt x="0" y="729"/>
                  </a:cubicBezTo>
                  <a:cubicBezTo>
                    <a:pt x="1" y="732"/>
                    <a:pt x="3" y="741"/>
                    <a:pt x="6" y="746"/>
                  </a:cubicBezTo>
                  <a:cubicBezTo>
                    <a:pt x="8" y="748"/>
                    <a:pt x="7" y="748"/>
                    <a:pt x="6" y="750"/>
                  </a:cubicBezTo>
                  <a:cubicBezTo>
                    <a:pt x="5" y="752"/>
                    <a:pt x="6" y="754"/>
                    <a:pt x="8" y="756"/>
                  </a:cubicBezTo>
                  <a:cubicBezTo>
                    <a:pt x="9" y="757"/>
                    <a:pt x="10" y="758"/>
                    <a:pt x="11" y="758"/>
                  </a:cubicBezTo>
                  <a:cubicBezTo>
                    <a:pt x="12" y="758"/>
                    <a:pt x="13" y="758"/>
                    <a:pt x="15" y="758"/>
                  </a:cubicBezTo>
                  <a:cubicBezTo>
                    <a:pt x="20" y="757"/>
                    <a:pt x="15" y="758"/>
                    <a:pt x="16" y="755"/>
                  </a:cubicBezTo>
                  <a:cubicBezTo>
                    <a:pt x="16" y="753"/>
                    <a:pt x="16" y="752"/>
                    <a:pt x="17" y="752"/>
                  </a:cubicBezTo>
                  <a:cubicBezTo>
                    <a:pt x="18" y="752"/>
                    <a:pt x="19" y="753"/>
                    <a:pt x="22" y="755"/>
                  </a:cubicBezTo>
                  <a:cubicBezTo>
                    <a:pt x="24" y="757"/>
                    <a:pt x="22" y="761"/>
                    <a:pt x="22" y="763"/>
                  </a:cubicBezTo>
                  <a:cubicBezTo>
                    <a:pt x="22" y="764"/>
                    <a:pt x="22" y="764"/>
                    <a:pt x="22" y="764"/>
                  </a:cubicBezTo>
                  <a:cubicBezTo>
                    <a:pt x="22" y="764"/>
                    <a:pt x="22" y="764"/>
                    <a:pt x="21" y="764"/>
                  </a:cubicBezTo>
                  <a:cubicBezTo>
                    <a:pt x="21" y="764"/>
                    <a:pt x="21" y="764"/>
                    <a:pt x="20" y="764"/>
                  </a:cubicBezTo>
                  <a:cubicBezTo>
                    <a:pt x="19" y="764"/>
                    <a:pt x="18" y="764"/>
                    <a:pt x="17" y="764"/>
                  </a:cubicBezTo>
                  <a:cubicBezTo>
                    <a:pt x="15" y="765"/>
                    <a:pt x="20" y="769"/>
                    <a:pt x="27" y="774"/>
                  </a:cubicBezTo>
                  <a:cubicBezTo>
                    <a:pt x="29" y="775"/>
                    <a:pt x="27" y="776"/>
                    <a:pt x="28" y="778"/>
                  </a:cubicBezTo>
                  <a:cubicBezTo>
                    <a:pt x="28" y="779"/>
                    <a:pt x="28" y="779"/>
                    <a:pt x="28" y="779"/>
                  </a:cubicBezTo>
                  <a:cubicBezTo>
                    <a:pt x="27" y="779"/>
                    <a:pt x="27" y="779"/>
                    <a:pt x="26" y="779"/>
                  </a:cubicBezTo>
                  <a:cubicBezTo>
                    <a:pt x="26" y="779"/>
                    <a:pt x="26" y="779"/>
                    <a:pt x="25" y="779"/>
                  </a:cubicBezTo>
                  <a:cubicBezTo>
                    <a:pt x="25" y="779"/>
                    <a:pt x="24" y="779"/>
                    <a:pt x="24" y="779"/>
                  </a:cubicBezTo>
                  <a:cubicBezTo>
                    <a:pt x="23" y="781"/>
                    <a:pt x="24" y="781"/>
                    <a:pt x="24" y="782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7" y="668"/>
                    <a:pt x="607" y="668"/>
                    <a:pt x="607" y="668"/>
                  </a:cubicBezTo>
                  <a:cubicBezTo>
                    <a:pt x="602" y="670"/>
                    <a:pt x="601" y="670"/>
                    <a:pt x="603" y="672"/>
                  </a:cubicBezTo>
                  <a:cubicBezTo>
                    <a:pt x="605" y="673"/>
                    <a:pt x="607" y="673"/>
                    <a:pt x="605" y="675"/>
                  </a:cubicBezTo>
                  <a:cubicBezTo>
                    <a:pt x="604" y="677"/>
                    <a:pt x="605" y="680"/>
                    <a:pt x="600" y="680"/>
                  </a:cubicBezTo>
                  <a:cubicBezTo>
                    <a:pt x="599" y="680"/>
                    <a:pt x="599" y="680"/>
                    <a:pt x="598" y="680"/>
                  </a:cubicBezTo>
                  <a:cubicBezTo>
                    <a:pt x="598" y="680"/>
                    <a:pt x="598" y="680"/>
                    <a:pt x="598" y="680"/>
                  </a:cubicBezTo>
                  <a:cubicBezTo>
                    <a:pt x="597" y="680"/>
                    <a:pt x="597" y="680"/>
                    <a:pt x="594" y="682"/>
                  </a:cubicBezTo>
                  <a:cubicBezTo>
                    <a:pt x="590" y="685"/>
                    <a:pt x="590" y="683"/>
                    <a:pt x="586" y="686"/>
                  </a:cubicBezTo>
                  <a:cubicBezTo>
                    <a:pt x="582" y="689"/>
                    <a:pt x="584" y="689"/>
                    <a:pt x="579" y="691"/>
                  </a:cubicBezTo>
                  <a:cubicBezTo>
                    <a:pt x="579" y="691"/>
                    <a:pt x="578" y="691"/>
                    <a:pt x="578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6" y="690"/>
                    <a:pt x="576" y="690"/>
                    <a:pt x="576" y="690"/>
                  </a:cubicBezTo>
                  <a:cubicBezTo>
                    <a:pt x="576" y="690"/>
                    <a:pt x="575" y="691"/>
                    <a:pt x="573" y="692"/>
                  </a:cubicBezTo>
                  <a:cubicBezTo>
                    <a:pt x="567" y="698"/>
                    <a:pt x="570" y="696"/>
                    <a:pt x="566" y="698"/>
                  </a:cubicBezTo>
                  <a:cubicBezTo>
                    <a:pt x="560" y="700"/>
                    <a:pt x="564" y="700"/>
                    <a:pt x="560" y="700"/>
                  </a:cubicBezTo>
                  <a:cubicBezTo>
                    <a:pt x="559" y="700"/>
                    <a:pt x="559" y="700"/>
                    <a:pt x="558" y="700"/>
                  </a:cubicBezTo>
                  <a:cubicBezTo>
                    <a:pt x="556" y="700"/>
                    <a:pt x="554" y="700"/>
                    <a:pt x="553" y="699"/>
                  </a:cubicBezTo>
                  <a:cubicBezTo>
                    <a:pt x="552" y="698"/>
                    <a:pt x="552" y="700"/>
                    <a:pt x="552" y="696"/>
                  </a:cubicBezTo>
                  <a:cubicBezTo>
                    <a:pt x="553" y="692"/>
                    <a:pt x="554" y="692"/>
                    <a:pt x="550" y="691"/>
                  </a:cubicBezTo>
                  <a:cubicBezTo>
                    <a:pt x="546" y="690"/>
                    <a:pt x="545" y="691"/>
                    <a:pt x="545" y="689"/>
                  </a:cubicBezTo>
                  <a:cubicBezTo>
                    <a:pt x="545" y="686"/>
                    <a:pt x="546" y="685"/>
                    <a:pt x="549" y="682"/>
                  </a:cubicBezTo>
                  <a:cubicBezTo>
                    <a:pt x="552" y="680"/>
                    <a:pt x="553" y="676"/>
                    <a:pt x="555" y="675"/>
                  </a:cubicBezTo>
                  <a:cubicBezTo>
                    <a:pt x="558" y="675"/>
                    <a:pt x="561" y="673"/>
                    <a:pt x="562" y="673"/>
                  </a:cubicBezTo>
                  <a:cubicBezTo>
                    <a:pt x="563" y="673"/>
                    <a:pt x="563" y="674"/>
                    <a:pt x="562" y="676"/>
                  </a:cubicBezTo>
                  <a:cubicBezTo>
                    <a:pt x="559" y="682"/>
                    <a:pt x="557" y="682"/>
                    <a:pt x="557" y="684"/>
                  </a:cubicBezTo>
                  <a:cubicBezTo>
                    <a:pt x="558" y="686"/>
                    <a:pt x="558" y="686"/>
                    <a:pt x="559" y="686"/>
                  </a:cubicBezTo>
                  <a:cubicBezTo>
                    <a:pt x="559" y="686"/>
                    <a:pt x="560" y="686"/>
                    <a:pt x="562" y="685"/>
                  </a:cubicBezTo>
                  <a:cubicBezTo>
                    <a:pt x="568" y="683"/>
                    <a:pt x="571" y="680"/>
                    <a:pt x="571" y="680"/>
                  </a:cubicBezTo>
                  <a:cubicBezTo>
                    <a:pt x="571" y="680"/>
                    <a:pt x="573" y="677"/>
                    <a:pt x="576" y="676"/>
                  </a:cubicBezTo>
                  <a:cubicBezTo>
                    <a:pt x="580" y="675"/>
                    <a:pt x="582" y="674"/>
                    <a:pt x="584" y="673"/>
                  </a:cubicBezTo>
                  <a:cubicBezTo>
                    <a:pt x="587" y="671"/>
                    <a:pt x="589" y="672"/>
                    <a:pt x="592" y="671"/>
                  </a:cubicBezTo>
                  <a:cubicBezTo>
                    <a:pt x="594" y="669"/>
                    <a:pt x="597" y="666"/>
                    <a:pt x="598" y="666"/>
                  </a:cubicBezTo>
                  <a:cubicBezTo>
                    <a:pt x="602" y="663"/>
                    <a:pt x="605" y="664"/>
                    <a:pt x="604" y="662"/>
                  </a:cubicBezTo>
                  <a:cubicBezTo>
                    <a:pt x="603" y="661"/>
                    <a:pt x="602" y="660"/>
                    <a:pt x="601" y="659"/>
                  </a:cubicBezTo>
                  <a:cubicBezTo>
                    <a:pt x="600" y="658"/>
                    <a:pt x="601" y="657"/>
                    <a:pt x="604" y="656"/>
                  </a:cubicBezTo>
                  <a:cubicBezTo>
                    <a:pt x="606" y="656"/>
                    <a:pt x="606" y="656"/>
                    <a:pt x="607" y="655"/>
                  </a:cubicBezTo>
                  <a:cubicBezTo>
                    <a:pt x="607" y="507"/>
                    <a:pt x="607" y="507"/>
                    <a:pt x="607" y="507"/>
                  </a:cubicBezTo>
                  <a:cubicBezTo>
                    <a:pt x="606" y="507"/>
                    <a:pt x="605" y="506"/>
                    <a:pt x="604" y="506"/>
                  </a:cubicBezTo>
                  <a:cubicBezTo>
                    <a:pt x="603" y="506"/>
                    <a:pt x="603" y="506"/>
                    <a:pt x="603" y="506"/>
                  </a:cubicBezTo>
                  <a:cubicBezTo>
                    <a:pt x="601" y="506"/>
                    <a:pt x="601" y="510"/>
                    <a:pt x="600" y="512"/>
                  </a:cubicBezTo>
                  <a:cubicBezTo>
                    <a:pt x="600" y="512"/>
                    <a:pt x="593" y="513"/>
                    <a:pt x="591" y="513"/>
                  </a:cubicBezTo>
                  <a:cubicBezTo>
                    <a:pt x="590" y="513"/>
                    <a:pt x="588" y="511"/>
                    <a:pt x="587" y="508"/>
                  </a:cubicBezTo>
                  <a:cubicBezTo>
                    <a:pt x="585" y="505"/>
                    <a:pt x="584" y="504"/>
                    <a:pt x="584" y="503"/>
                  </a:cubicBezTo>
                  <a:cubicBezTo>
                    <a:pt x="583" y="501"/>
                    <a:pt x="578" y="501"/>
                    <a:pt x="573" y="496"/>
                  </a:cubicBezTo>
                  <a:cubicBezTo>
                    <a:pt x="571" y="494"/>
                    <a:pt x="575" y="496"/>
                    <a:pt x="575" y="491"/>
                  </a:cubicBezTo>
                  <a:cubicBezTo>
                    <a:pt x="576" y="486"/>
                    <a:pt x="573" y="488"/>
                    <a:pt x="567" y="483"/>
                  </a:cubicBezTo>
                  <a:cubicBezTo>
                    <a:pt x="566" y="481"/>
                    <a:pt x="567" y="480"/>
                    <a:pt x="566" y="476"/>
                  </a:cubicBezTo>
                  <a:cubicBezTo>
                    <a:pt x="565" y="473"/>
                    <a:pt x="566" y="472"/>
                    <a:pt x="565" y="470"/>
                  </a:cubicBezTo>
                  <a:cubicBezTo>
                    <a:pt x="565" y="467"/>
                    <a:pt x="567" y="466"/>
                    <a:pt x="564" y="459"/>
                  </a:cubicBezTo>
                  <a:cubicBezTo>
                    <a:pt x="563" y="457"/>
                    <a:pt x="564" y="457"/>
                    <a:pt x="565" y="454"/>
                  </a:cubicBezTo>
                  <a:cubicBezTo>
                    <a:pt x="566" y="452"/>
                    <a:pt x="565" y="450"/>
                    <a:pt x="565" y="449"/>
                  </a:cubicBezTo>
                  <a:cubicBezTo>
                    <a:pt x="566" y="447"/>
                    <a:pt x="567" y="442"/>
                    <a:pt x="567" y="442"/>
                  </a:cubicBezTo>
                  <a:cubicBezTo>
                    <a:pt x="567" y="442"/>
                    <a:pt x="565" y="440"/>
                    <a:pt x="561" y="436"/>
                  </a:cubicBezTo>
                  <a:cubicBezTo>
                    <a:pt x="559" y="434"/>
                    <a:pt x="557" y="436"/>
                    <a:pt x="550" y="433"/>
                  </a:cubicBezTo>
                  <a:cubicBezTo>
                    <a:pt x="548" y="433"/>
                    <a:pt x="547" y="433"/>
                    <a:pt x="542" y="431"/>
                  </a:cubicBezTo>
                  <a:cubicBezTo>
                    <a:pt x="536" y="433"/>
                    <a:pt x="536" y="433"/>
                    <a:pt x="536" y="433"/>
                  </a:cubicBezTo>
                  <a:cubicBezTo>
                    <a:pt x="536" y="433"/>
                    <a:pt x="534" y="433"/>
                    <a:pt x="533" y="433"/>
                  </a:cubicBezTo>
                  <a:cubicBezTo>
                    <a:pt x="532" y="433"/>
                    <a:pt x="530" y="433"/>
                    <a:pt x="529" y="432"/>
                  </a:cubicBezTo>
                  <a:cubicBezTo>
                    <a:pt x="529" y="432"/>
                    <a:pt x="526" y="429"/>
                    <a:pt x="523" y="429"/>
                  </a:cubicBezTo>
                  <a:cubicBezTo>
                    <a:pt x="523" y="429"/>
                    <a:pt x="523" y="429"/>
                    <a:pt x="522" y="429"/>
                  </a:cubicBezTo>
                  <a:cubicBezTo>
                    <a:pt x="522" y="429"/>
                    <a:pt x="522" y="429"/>
                    <a:pt x="522" y="429"/>
                  </a:cubicBezTo>
                  <a:cubicBezTo>
                    <a:pt x="520" y="429"/>
                    <a:pt x="519" y="427"/>
                    <a:pt x="519" y="426"/>
                  </a:cubicBezTo>
                  <a:cubicBezTo>
                    <a:pt x="518" y="424"/>
                    <a:pt x="517" y="424"/>
                    <a:pt x="512" y="423"/>
                  </a:cubicBezTo>
                  <a:cubicBezTo>
                    <a:pt x="511" y="423"/>
                    <a:pt x="510" y="422"/>
                    <a:pt x="509" y="422"/>
                  </a:cubicBezTo>
                  <a:cubicBezTo>
                    <a:pt x="508" y="422"/>
                    <a:pt x="506" y="422"/>
                    <a:pt x="504" y="423"/>
                  </a:cubicBezTo>
                  <a:cubicBezTo>
                    <a:pt x="501" y="418"/>
                    <a:pt x="501" y="418"/>
                    <a:pt x="501" y="418"/>
                  </a:cubicBezTo>
                  <a:cubicBezTo>
                    <a:pt x="501" y="418"/>
                    <a:pt x="500" y="418"/>
                    <a:pt x="498" y="418"/>
                  </a:cubicBezTo>
                  <a:cubicBezTo>
                    <a:pt x="496" y="418"/>
                    <a:pt x="493" y="418"/>
                    <a:pt x="490" y="419"/>
                  </a:cubicBezTo>
                  <a:cubicBezTo>
                    <a:pt x="491" y="413"/>
                    <a:pt x="491" y="413"/>
                    <a:pt x="491" y="413"/>
                  </a:cubicBezTo>
                  <a:cubicBezTo>
                    <a:pt x="490" y="407"/>
                    <a:pt x="490" y="407"/>
                    <a:pt x="490" y="407"/>
                  </a:cubicBezTo>
                  <a:cubicBezTo>
                    <a:pt x="490" y="407"/>
                    <a:pt x="485" y="402"/>
                    <a:pt x="484" y="402"/>
                  </a:cubicBezTo>
                  <a:cubicBezTo>
                    <a:pt x="483" y="402"/>
                    <a:pt x="478" y="401"/>
                    <a:pt x="472" y="396"/>
                  </a:cubicBezTo>
                  <a:cubicBezTo>
                    <a:pt x="470" y="395"/>
                    <a:pt x="468" y="396"/>
                    <a:pt x="464" y="393"/>
                  </a:cubicBezTo>
                  <a:cubicBezTo>
                    <a:pt x="464" y="393"/>
                    <a:pt x="463" y="393"/>
                    <a:pt x="462" y="393"/>
                  </a:cubicBezTo>
                  <a:cubicBezTo>
                    <a:pt x="459" y="393"/>
                    <a:pt x="457" y="392"/>
                    <a:pt x="456" y="391"/>
                  </a:cubicBezTo>
                  <a:cubicBezTo>
                    <a:pt x="455" y="389"/>
                    <a:pt x="454" y="388"/>
                    <a:pt x="447" y="387"/>
                  </a:cubicBezTo>
                  <a:cubicBezTo>
                    <a:pt x="447" y="387"/>
                    <a:pt x="441" y="388"/>
                    <a:pt x="435" y="389"/>
                  </a:cubicBezTo>
                  <a:cubicBezTo>
                    <a:pt x="434" y="389"/>
                    <a:pt x="432" y="391"/>
                    <a:pt x="430" y="391"/>
                  </a:cubicBezTo>
                  <a:cubicBezTo>
                    <a:pt x="430" y="391"/>
                    <a:pt x="429" y="391"/>
                    <a:pt x="429" y="390"/>
                  </a:cubicBezTo>
                  <a:cubicBezTo>
                    <a:pt x="429" y="390"/>
                    <a:pt x="429" y="387"/>
                    <a:pt x="429" y="386"/>
                  </a:cubicBezTo>
                  <a:cubicBezTo>
                    <a:pt x="429" y="385"/>
                    <a:pt x="427" y="381"/>
                    <a:pt x="425" y="377"/>
                  </a:cubicBezTo>
                  <a:cubicBezTo>
                    <a:pt x="425" y="377"/>
                    <a:pt x="424" y="374"/>
                    <a:pt x="424" y="371"/>
                  </a:cubicBezTo>
                  <a:cubicBezTo>
                    <a:pt x="423" y="368"/>
                    <a:pt x="421" y="366"/>
                    <a:pt x="419" y="365"/>
                  </a:cubicBezTo>
                  <a:cubicBezTo>
                    <a:pt x="418" y="363"/>
                    <a:pt x="419" y="363"/>
                    <a:pt x="418" y="361"/>
                  </a:cubicBezTo>
                  <a:cubicBezTo>
                    <a:pt x="417" y="359"/>
                    <a:pt x="419" y="356"/>
                    <a:pt x="417" y="355"/>
                  </a:cubicBezTo>
                  <a:cubicBezTo>
                    <a:pt x="417" y="354"/>
                    <a:pt x="416" y="354"/>
                    <a:pt x="415" y="354"/>
                  </a:cubicBezTo>
                  <a:cubicBezTo>
                    <a:pt x="413" y="354"/>
                    <a:pt x="412" y="354"/>
                    <a:pt x="410" y="354"/>
                  </a:cubicBezTo>
                  <a:cubicBezTo>
                    <a:pt x="405" y="354"/>
                    <a:pt x="406" y="355"/>
                    <a:pt x="404" y="357"/>
                  </a:cubicBezTo>
                  <a:cubicBezTo>
                    <a:pt x="403" y="357"/>
                    <a:pt x="403" y="357"/>
                    <a:pt x="402" y="357"/>
                  </a:cubicBezTo>
                  <a:cubicBezTo>
                    <a:pt x="400" y="357"/>
                    <a:pt x="398" y="356"/>
                    <a:pt x="394" y="353"/>
                  </a:cubicBezTo>
                  <a:cubicBezTo>
                    <a:pt x="394" y="353"/>
                    <a:pt x="392" y="343"/>
                    <a:pt x="388" y="342"/>
                  </a:cubicBezTo>
                  <a:cubicBezTo>
                    <a:pt x="388" y="342"/>
                    <a:pt x="392" y="339"/>
                    <a:pt x="390" y="335"/>
                  </a:cubicBezTo>
                  <a:cubicBezTo>
                    <a:pt x="389" y="333"/>
                    <a:pt x="393" y="327"/>
                    <a:pt x="393" y="327"/>
                  </a:cubicBezTo>
                  <a:cubicBezTo>
                    <a:pt x="393" y="327"/>
                    <a:pt x="399" y="323"/>
                    <a:pt x="401" y="322"/>
                  </a:cubicBezTo>
                  <a:cubicBezTo>
                    <a:pt x="403" y="321"/>
                    <a:pt x="402" y="319"/>
                    <a:pt x="400" y="316"/>
                  </a:cubicBezTo>
                  <a:cubicBezTo>
                    <a:pt x="400" y="316"/>
                    <a:pt x="404" y="311"/>
                    <a:pt x="406" y="311"/>
                  </a:cubicBezTo>
                  <a:cubicBezTo>
                    <a:pt x="408" y="310"/>
                    <a:pt x="415" y="307"/>
                    <a:pt x="417" y="307"/>
                  </a:cubicBezTo>
                  <a:cubicBezTo>
                    <a:pt x="417" y="307"/>
                    <a:pt x="417" y="307"/>
                    <a:pt x="417" y="307"/>
                  </a:cubicBezTo>
                  <a:cubicBezTo>
                    <a:pt x="415" y="307"/>
                    <a:pt x="411" y="306"/>
                    <a:pt x="410" y="304"/>
                  </a:cubicBezTo>
                  <a:cubicBezTo>
                    <a:pt x="409" y="302"/>
                    <a:pt x="414" y="299"/>
                    <a:pt x="416" y="297"/>
                  </a:cubicBezTo>
                  <a:cubicBezTo>
                    <a:pt x="418" y="295"/>
                    <a:pt x="421" y="296"/>
                    <a:pt x="420" y="295"/>
                  </a:cubicBezTo>
                  <a:cubicBezTo>
                    <a:pt x="419" y="293"/>
                    <a:pt x="420" y="291"/>
                    <a:pt x="424" y="290"/>
                  </a:cubicBezTo>
                  <a:cubicBezTo>
                    <a:pt x="424" y="290"/>
                    <a:pt x="424" y="288"/>
                    <a:pt x="426" y="287"/>
                  </a:cubicBezTo>
                  <a:cubicBezTo>
                    <a:pt x="427" y="287"/>
                    <a:pt x="428" y="284"/>
                    <a:pt x="434" y="283"/>
                  </a:cubicBezTo>
                  <a:cubicBezTo>
                    <a:pt x="437" y="283"/>
                    <a:pt x="436" y="280"/>
                    <a:pt x="432" y="279"/>
                  </a:cubicBezTo>
                  <a:cubicBezTo>
                    <a:pt x="430" y="278"/>
                    <a:pt x="432" y="276"/>
                    <a:pt x="438" y="276"/>
                  </a:cubicBezTo>
                  <a:cubicBezTo>
                    <a:pt x="439" y="276"/>
                    <a:pt x="440" y="276"/>
                    <a:pt x="440" y="276"/>
                  </a:cubicBezTo>
                  <a:cubicBezTo>
                    <a:pt x="444" y="276"/>
                    <a:pt x="445" y="277"/>
                    <a:pt x="446" y="277"/>
                  </a:cubicBezTo>
                  <a:cubicBezTo>
                    <a:pt x="447" y="277"/>
                    <a:pt x="447" y="276"/>
                    <a:pt x="451" y="274"/>
                  </a:cubicBezTo>
                  <a:cubicBezTo>
                    <a:pt x="454" y="273"/>
                    <a:pt x="453" y="272"/>
                    <a:pt x="457" y="269"/>
                  </a:cubicBezTo>
                  <a:cubicBezTo>
                    <a:pt x="461" y="265"/>
                    <a:pt x="457" y="266"/>
                    <a:pt x="450" y="265"/>
                  </a:cubicBezTo>
                  <a:cubicBezTo>
                    <a:pt x="447" y="264"/>
                    <a:pt x="449" y="262"/>
                    <a:pt x="449" y="258"/>
                  </a:cubicBezTo>
                  <a:cubicBezTo>
                    <a:pt x="449" y="256"/>
                    <a:pt x="449" y="256"/>
                    <a:pt x="449" y="256"/>
                  </a:cubicBezTo>
                  <a:cubicBezTo>
                    <a:pt x="449" y="256"/>
                    <a:pt x="451" y="258"/>
                    <a:pt x="456" y="259"/>
                  </a:cubicBezTo>
                  <a:cubicBezTo>
                    <a:pt x="456" y="259"/>
                    <a:pt x="456" y="259"/>
                    <a:pt x="457" y="259"/>
                  </a:cubicBezTo>
                  <a:cubicBezTo>
                    <a:pt x="459" y="259"/>
                    <a:pt x="461" y="256"/>
                    <a:pt x="458" y="251"/>
                  </a:cubicBezTo>
                  <a:cubicBezTo>
                    <a:pt x="457" y="248"/>
                    <a:pt x="460" y="250"/>
                    <a:pt x="457" y="245"/>
                  </a:cubicBezTo>
                  <a:cubicBezTo>
                    <a:pt x="455" y="242"/>
                    <a:pt x="457" y="243"/>
                    <a:pt x="469" y="241"/>
                  </a:cubicBezTo>
                  <a:cubicBezTo>
                    <a:pt x="472" y="239"/>
                    <a:pt x="469" y="241"/>
                    <a:pt x="466" y="237"/>
                  </a:cubicBezTo>
                  <a:cubicBezTo>
                    <a:pt x="466" y="235"/>
                    <a:pt x="465" y="235"/>
                    <a:pt x="465" y="235"/>
                  </a:cubicBezTo>
                  <a:cubicBezTo>
                    <a:pt x="466" y="235"/>
                    <a:pt x="468" y="237"/>
                    <a:pt x="473" y="238"/>
                  </a:cubicBezTo>
                  <a:cubicBezTo>
                    <a:pt x="476" y="238"/>
                    <a:pt x="475" y="238"/>
                    <a:pt x="483" y="243"/>
                  </a:cubicBezTo>
                  <a:cubicBezTo>
                    <a:pt x="484" y="243"/>
                    <a:pt x="485" y="244"/>
                    <a:pt x="485" y="244"/>
                  </a:cubicBezTo>
                  <a:cubicBezTo>
                    <a:pt x="487" y="244"/>
                    <a:pt x="487" y="242"/>
                    <a:pt x="491" y="242"/>
                  </a:cubicBezTo>
                  <a:cubicBezTo>
                    <a:pt x="496" y="242"/>
                    <a:pt x="494" y="240"/>
                    <a:pt x="495" y="238"/>
                  </a:cubicBezTo>
                  <a:cubicBezTo>
                    <a:pt x="495" y="236"/>
                    <a:pt x="493" y="234"/>
                    <a:pt x="493" y="234"/>
                  </a:cubicBezTo>
                  <a:cubicBezTo>
                    <a:pt x="493" y="234"/>
                    <a:pt x="494" y="231"/>
                    <a:pt x="499" y="229"/>
                  </a:cubicBezTo>
                  <a:cubicBezTo>
                    <a:pt x="504" y="226"/>
                    <a:pt x="501" y="224"/>
                    <a:pt x="498" y="224"/>
                  </a:cubicBezTo>
                  <a:cubicBezTo>
                    <a:pt x="498" y="224"/>
                    <a:pt x="498" y="224"/>
                    <a:pt x="497" y="224"/>
                  </a:cubicBezTo>
                  <a:cubicBezTo>
                    <a:pt x="499" y="225"/>
                    <a:pt x="498" y="225"/>
                    <a:pt x="497" y="225"/>
                  </a:cubicBezTo>
                  <a:cubicBezTo>
                    <a:pt x="496" y="225"/>
                    <a:pt x="496" y="225"/>
                    <a:pt x="497" y="224"/>
                  </a:cubicBezTo>
                  <a:cubicBezTo>
                    <a:pt x="495" y="224"/>
                    <a:pt x="497" y="224"/>
                    <a:pt x="492" y="220"/>
                  </a:cubicBezTo>
                  <a:cubicBezTo>
                    <a:pt x="490" y="219"/>
                    <a:pt x="489" y="219"/>
                    <a:pt x="488" y="219"/>
                  </a:cubicBezTo>
                  <a:cubicBezTo>
                    <a:pt x="485" y="219"/>
                    <a:pt x="482" y="220"/>
                    <a:pt x="480" y="220"/>
                  </a:cubicBezTo>
                  <a:cubicBezTo>
                    <a:pt x="476" y="221"/>
                    <a:pt x="474" y="221"/>
                    <a:pt x="472" y="221"/>
                  </a:cubicBezTo>
                  <a:cubicBezTo>
                    <a:pt x="469" y="221"/>
                    <a:pt x="465" y="222"/>
                    <a:pt x="461" y="223"/>
                  </a:cubicBezTo>
                  <a:cubicBezTo>
                    <a:pt x="461" y="223"/>
                    <a:pt x="460" y="223"/>
                    <a:pt x="460" y="223"/>
                  </a:cubicBezTo>
                  <a:cubicBezTo>
                    <a:pt x="457" y="223"/>
                    <a:pt x="455" y="222"/>
                    <a:pt x="455" y="217"/>
                  </a:cubicBezTo>
                  <a:cubicBezTo>
                    <a:pt x="455" y="215"/>
                    <a:pt x="455" y="215"/>
                    <a:pt x="456" y="215"/>
                  </a:cubicBezTo>
                  <a:cubicBezTo>
                    <a:pt x="456" y="215"/>
                    <a:pt x="457" y="215"/>
                    <a:pt x="458" y="215"/>
                  </a:cubicBezTo>
                  <a:cubicBezTo>
                    <a:pt x="458" y="215"/>
                    <a:pt x="459" y="216"/>
                    <a:pt x="460" y="216"/>
                  </a:cubicBezTo>
                  <a:cubicBezTo>
                    <a:pt x="461" y="216"/>
                    <a:pt x="463" y="215"/>
                    <a:pt x="464" y="215"/>
                  </a:cubicBezTo>
                  <a:cubicBezTo>
                    <a:pt x="468" y="215"/>
                    <a:pt x="466" y="215"/>
                    <a:pt x="465" y="212"/>
                  </a:cubicBezTo>
                  <a:cubicBezTo>
                    <a:pt x="465" y="210"/>
                    <a:pt x="463" y="210"/>
                    <a:pt x="465" y="206"/>
                  </a:cubicBezTo>
                  <a:cubicBezTo>
                    <a:pt x="466" y="204"/>
                    <a:pt x="466" y="204"/>
                    <a:pt x="466" y="204"/>
                  </a:cubicBezTo>
                  <a:cubicBezTo>
                    <a:pt x="467" y="204"/>
                    <a:pt x="467" y="207"/>
                    <a:pt x="471" y="211"/>
                  </a:cubicBezTo>
                  <a:cubicBezTo>
                    <a:pt x="472" y="212"/>
                    <a:pt x="473" y="212"/>
                    <a:pt x="473" y="212"/>
                  </a:cubicBezTo>
                  <a:cubicBezTo>
                    <a:pt x="473" y="212"/>
                    <a:pt x="473" y="212"/>
                    <a:pt x="474" y="212"/>
                  </a:cubicBezTo>
                  <a:cubicBezTo>
                    <a:pt x="474" y="212"/>
                    <a:pt x="475" y="211"/>
                    <a:pt x="476" y="211"/>
                  </a:cubicBezTo>
                  <a:cubicBezTo>
                    <a:pt x="477" y="211"/>
                    <a:pt x="477" y="211"/>
                    <a:pt x="478" y="211"/>
                  </a:cubicBezTo>
                  <a:cubicBezTo>
                    <a:pt x="479" y="211"/>
                    <a:pt x="480" y="211"/>
                    <a:pt x="480" y="211"/>
                  </a:cubicBezTo>
                  <a:cubicBezTo>
                    <a:pt x="483" y="211"/>
                    <a:pt x="478" y="211"/>
                    <a:pt x="481" y="207"/>
                  </a:cubicBezTo>
                  <a:cubicBezTo>
                    <a:pt x="481" y="207"/>
                    <a:pt x="481" y="207"/>
                    <a:pt x="481" y="207"/>
                  </a:cubicBezTo>
                  <a:cubicBezTo>
                    <a:pt x="480" y="207"/>
                    <a:pt x="480" y="207"/>
                    <a:pt x="481" y="206"/>
                  </a:cubicBezTo>
                  <a:cubicBezTo>
                    <a:pt x="481" y="206"/>
                    <a:pt x="482" y="205"/>
                    <a:pt x="482" y="205"/>
                  </a:cubicBezTo>
                  <a:cubicBezTo>
                    <a:pt x="482" y="205"/>
                    <a:pt x="482" y="206"/>
                    <a:pt x="481" y="207"/>
                  </a:cubicBezTo>
                  <a:cubicBezTo>
                    <a:pt x="482" y="207"/>
                    <a:pt x="483" y="207"/>
                    <a:pt x="483" y="207"/>
                  </a:cubicBezTo>
                  <a:cubicBezTo>
                    <a:pt x="484" y="207"/>
                    <a:pt x="484" y="207"/>
                    <a:pt x="489" y="207"/>
                  </a:cubicBezTo>
                  <a:cubicBezTo>
                    <a:pt x="493" y="207"/>
                    <a:pt x="489" y="207"/>
                    <a:pt x="496" y="214"/>
                  </a:cubicBezTo>
                  <a:cubicBezTo>
                    <a:pt x="500" y="217"/>
                    <a:pt x="500" y="218"/>
                    <a:pt x="500" y="218"/>
                  </a:cubicBezTo>
                  <a:cubicBezTo>
                    <a:pt x="500" y="218"/>
                    <a:pt x="500" y="218"/>
                    <a:pt x="500" y="218"/>
                  </a:cubicBezTo>
                  <a:cubicBezTo>
                    <a:pt x="501" y="218"/>
                    <a:pt x="501" y="218"/>
                    <a:pt x="501" y="218"/>
                  </a:cubicBezTo>
                  <a:cubicBezTo>
                    <a:pt x="502" y="218"/>
                    <a:pt x="503" y="218"/>
                    <a:pt x="505" y="219"/>
                  </a:cubicBezTo>
                  <a:cubicBezTo>
                    <a:pt x="505" y="219"/>
                    <a:pt x="505" y="219"/>
                    <a:pt x="505" y="219"/>
                  </a:cubicBezTo>
                  <a:cubicBezTo>
                    <a:pt x="507" y="219"/>
                    <a:pt x="505" y="216"/>
                    <a:pt x="507" y="213"/>
                  </a:cubicBezTo>
                  <a:cubicBezTo>
                    <a:pt x="509" y="209"/>
                    <a:pt x="510" y="209"/>
                    <a:pt x="511" y="208"/>
                  </a:cubicBezTo>
                  <a:cubicBezTo>
                    <a:pt x="512" y="206"/>
                    <a:pt x="511" y="204"/>
                    <a:pt x="510" y="203"/>
                  </a:cubicBezTo>
                  <a:cubicBezTo>
                    <a:pt x="508" y="202"/>
                    <a:pt x="507" y="201"/>
                    <a:pt x="506" y="199"/>
                  </a:cubicBezTo>
                  <a:cubicBezTo>
                    <a:pt x="506" y="198"/>
                    <a:pt x="506" y="198"/>
                    <a:pt x="506" y="198"/>
                  </a:cubicBezTo>
                  <a:cubicBezTo>
                    <a:pt x="506" y="198"/>
                    <a:pt x="507" y="198"/>
                    <a:pt x="508" y="199"/>
                  </a:cubicBezTo>
                  <a:cubicBezTo>
                    <a:pt x="509" y="199"/>
                    <a:pt x="510" y="199"/>
                    <a:pt x="512" y="199"/>
                  </a:cubicBezTo>
                  <a:cubicBezTo>
                    <a:pt x="512" y="199"/>
                    <a:pt x="512" y="199"/>
                    <a:pt x="513" y="199"/>
                  </a:cubicBezTo>
                  <a:cubicBezTo>
                    <a:pt x="518" y="194"/>
                    <a:pt x="518" y="194"/>
                    <a:pt x="518" y="194"/>
                  </a:cubicBezTo>
                  <a:cubicBezTo>
                    <a:pt x="518" y="194"/>
                    <a:pt x="526" y="201"/>
                    <a:pt x="527" y="202"/>
                  </a:cubicBezTo>
                  <a:cubicBezTo>
                    <a:pt x="528" y="202"/>
                    <a:pt x="530" y="203"/>
                    <a:pt x="532" y="203"/>
                  </a:cubicBezTo>
                  <a:cubicBezTo>
                    <a:pt x="533" y="203"/>
                    <a:pt x="535" y="203"/>
                    <a:pt x="536" y="202"/>
                  </a:cubicBezTo>
                  <a:cubicBezTo>
                    <a:pt x="537" y="201"/>
                    <a:pt x="543" y="201"/>
                    <a:pt x="538" y="198"/>
                  </a:cubicBezTo>
                  <a:cubicBezTo>
                    <a:pt x="536" y="197"/>
                    <a:pt x="536" y="196"/>
                    <a:pt x="530" y="193"/>
                  </a:cubicBezTo>
                  <a:cubicBezTo>
                    <a:pt x="527" y="191"/>
                    <a:pt x="530" y="190"/>
                    <a:pt x="528" y="188"/>
                  </a:cubicBezTo>
                  <a:cubicBezTo>
                    <a:pt x="526" y="187"/>
                    <a:pt x="528" y="185"/>
                    <a:pt x="532" y="185"/>
                  </a:cubicBezTo>
                  <a:cubicBezTo>
                    <a:pt x="532" y="185"/>
                    <a:pt x="533" y="185"/>
                    <a:pt x="533" y="186"/>
                  </a:cubicBezTo>
                  <a:cubicBezTo>
                    <a:pt x="536" y="186"/>
                    <a:pt x="535" y="190"/>
                    <a:pt x="535" y="190"/>
                  </a:cubicBezTo>
                  <a:cubicBezTo>
                    <a:pt x="535" y="190"/>
                    <a:pt x="538" y="192"/>
                    <a:pt x="543" y="196"/>
                  </a:cubicBezTo>
                  <a:cubicBezTo>
                    <a:pt x="545" y="196"/>
                    <a:pt x="549" y="200"/>
                    <a:pt x="549" y="200"/>
                  </a:cubicBezTo>
                  <a:cubicBezTo>
                    <a:pt x="549" y="200"/>
                    <a:pt x="549" y="198"/>
                    <a:pt x="550" y="195"/>
                  </a:cubicBezTo>
                  <a:cubicBezTo>
                    <a:pt x="551" y="192"/>
                    <a:pt x="554" y="191"/>
                    <a:pt x="554" y="191"/>
                  </a:cubicBezTo>
                  <a:cubicBezTo>
                    <a:pt x="554" y="191"/>
                    <a:pt x="555" y="189"/>
                    <a:pt x="562" y="186"/>
                  </a:cubicBezTo>
                  <a:cubicBezTo>
                    <a:pt x="562" y="186"/>
                    <a:pt x="565" y="184"/>
                    <a:pt x="569" y="184"/>
                  </a:cubicBezTo>
                  <a:cubicBezTo>
                    <a:pt x="569" y="184"/>
                    <a:pt x="570" y="184"/>
                    <a:pt x="570" y="184"/>
                  </a:cubicBezTo>
                  <a:cubicBezTo>
                    <a:pt x="571" y="184"/>
                    <a:pt x="571" y="184"/>
                    <a:pt x="571" y="184"/>
                  </a:cubicBezTo>
                  <a:cubicBezTo>
                    <a:pt x="572" y="184"/>
                    <a:pt x="573" y="184"/>
                    <a:pt x="573" y="183"/>
                  </a:cubicBezTo>
                  <a:cubicBezTo>
                    <a:pt x="574" y="183"/>
                    <a:pt x="574" y="182"/>
                    <a:pt x="575" y="182"/>
                  </a:cubicBezTo>
                  <a:cubicBezTo>
                    <a:pt x="576" y="182"/>
                    <a:pt x="576" y="183"/>
                    <a:pt x="577" y="183"/>
                  </a:cubicBezTo>
                  <a:cubicBezTo>
                    <a:pt x="577" y="183"/>
                    <a:pt x="578" y="183"/>
                    <a:pt x="578" y="183"/>
                  </a:cubicBezTo>
                  <a:cubicBezTo>
                    <a:pt x="580" y="183"/>
                    <a:pt x="580" y="181"/>
                    <a:pt x="584" y="178"/>
                  </a:cubicBezTo>
                  <a:cubicBezTo>
                    <a:pt x="588" y="175"/>
                    <a:pt x="585" y="175"/>
                    <a:pt x="584" y="168"/>
                  </a:cubicBezTo>
                  <a:cubicBezTo>
                    <a:pt x="584" y="166"/>
                    <a:pt x="583" y="164"/>
                    <a:pt x="574" y="162"/>
                  </a:cubicBezTo>
                  <a:cubicBezTo>
                    <a:pt x="570" y="160"/>
                    <a:pt x="572" y="160"/>
                    <a:pt x="571" y="160"/>
                  </a:cubicBezTo>
                  <a:cubicBezTo>
                    <a:pt x="570" y="159"/>
                    <a:pt x="569" y="155"/>
                    <a:pt x="569" y="155"/>
                  </a:cubicBezTo>
                  <a:cubicBezTo>
                    <a:pt x="569" y="150"/>
                    <a:pt x="569" y="150"/>
                    <a:pt x="569" y="150"/>
                  </a:cubicBezTo>
                  <a:cubicBezTo>
                    <a:pt x="572" y="144"/>
                    <a:pt x="572" y="144"/>
                    <a:pt x="572" y="144"/>
                  </a:cubicBezTo>
                  <a:cubicBezTo>
                    <a:pt x="572" y="144"/>
                    <a:pt x="577" y="141"/>
                    <a:pt x="578" y="138"/>
                  </a:cubicBezTo>
                  <a:cubicBezTo>
                    <a:pt x="578" y="138"/>
                    <a:pt x="577" y="138"/>
                    <a:pt x="576" y="138"/>
                  </a:cubicBezTo>
                  <a:cubicBezTo>
                    <a:pt x="574" y="138"/>
                    <a:pt x="572" y="138"/>
                    <a:pt x="570" y="137"/>
                  </a:cubicBezTo>
                  <a:cubicBezTo>
                    <a:pt x="573" y="133"/>
                    <a:pt x="573" y="133"/>
                    <a:pt x="573" y="133"/>
                  </a:cubicBezTo>
                  <a:cubicBezTo>
                    <a:pt x="573" y="133"/>
                    <a:pt x="576" y="130"/>
                    <a:pt x="577" y="130"/>
                  </a:cubicBezTo>
                  <a:cubicBezTo>
                    <a:pt x="578" y="130"/>
                    <a:pt x="582" y="125"/>
                    <a:pt x="577" y="124"/>
                  </a:cubicBezTo>
                  <a:cubicBezTo>
                    <a:pt x="577" y="124"/>
                    <a:pt x="572" y="123"/>
                    <a:pt x="565" y="123"/>
                  </a:cubicBezTo>
                  <a:cubicBezTo>
                    <a:pt x="565" y="123"/>
                    <a:pt x="562" y="119"/>
                    <a:pt x="566" y="118"/>
                  </a:cubicBezTo>
                  <a:cubicBezTo>
                    <a:pt x="560" y="114"/>
                    <a:pt x="560" y="114"/>
                    <a:pt x="560" y="114"/>
                  </a:cubicBezTo>
                  <a:cubicBezTo>
                    <a:pt x="561" y="111"/>
                    <a:pt x="561" y="111"/>
                    <a:pt x="561" y="111"/>
                  </a:cubicBezTo>
                  <a:cubicBezTo>
                    <a:pt x="550" y="110"/>
                    <a:pt x="550" y="110"/>
                    <a:pt x="550" y="110"/>
                  </a:cubicBezTo>
                  <a:cubicBezTo>
                    <a:pt x="550" y="110"/>
                    <a:pt x="549" y="111"/>
                    <a:pt x="548" y="111"/>
                  </a:cubicBezTo>
                  <a:cubicBezTo>
                    <a:pt x="547" y="111"/>
                    <a:pt x="546" y="111"/>
                    <a:pt x="545" y="110"/>
                  </a:cubicBezTo>
                  <a:cubicBezTo>
                    <a:pt x="535" y="109"/>
                    <a:pt x="535" y="109"/>
                    <a:pt x="535" y="109"/>
                  </a:cubicBezTo>
                  <a:cubicBezTo>
                    <a:pt x="527" y="109"/>
                    <a:pt x="527" y="109"/>
                    <a:pt x="527" y="109"/>
                  </a:cubicBezTo>
                  <a:cubicBezTo>
                    <a:pt x="528" y="111"/>
                    <a:pt x="528" y="111"/>
                    <a:pt x="528" y="111"/>
                  </a:cubicBezTo>
                  <a:cubicBezTo>
                    <a:pt x="529" y="122"/>
                    <a:pt x="529" y="122"/>
                    <a:pt x="529" y="122"/>
                  </a:cubicBezTo>
                  <a:cubicBezTo>
                    <a:pt x="529" y="122"/>
                    <a:pt x="528" y="125"/>
                    <a:pt x="532" y="126"/>
                  </a:cubicBezTo>
                  <a:cubicBezTo>
                    <a:pt x="530" y="130"/>
                    <a:pt x="530" y="130"/>
                    <a:pt x="530" y="130"/>
                  </a:cubicBezTo>
                  <a:cubicBezTo>
                    <a:pt x="530" y="130"/>
                    <a:pt x="530" y="130"/>
                    <a:pt x="531" y="130"/>
                  </a:cubicBezTo>
                  <a:cubicBezTo>
                    <a:pt x="532" y="130"/>
                    <a:pt x="534" y="130"/>
                    <a:pt x="536" y="132"/>
                  </a:cubicBezTo>
                  <a:cubicBezTo>
                    <a:pt x="536" y="132"/>
                    <a:pt x="534" y="133"/>
                    <a:pt x="532" y="135"/>
                  </a:cubicBezTo>
                  <a:cubicBezTo>
                    <a:pt x="527" y="138"/>
                    <a:pt x="527" y="138"/>
                    <a:pt x="527" y="138"/>
                  </a:cubicBezTo>
                  <a:cubicBezTo>
                    <a:pt x="527" y="138"/>
                    <a:pt x="523" y="146"/>
                    <a:pt x="522" y="147"/>
                  </a:cubicBezTo>
                  <a:cubicBezTo>
                    <a:pt x="522" y="149"/>
                    <a:pt x="521" y="151"/>
                    <a:pt x="522" y="154"/>
                  </a:cubicBezTo>
                  <a:cubicBezTo>
                    <a:pt x="523" y="156"/>
                    <a:pt x="520" y="156"/>
                    <a:pt x="519" y="157"/>
                  </a:cubicBezTo>
                  <a:cubicBezTo>
                    <a:pt x="518" y="158"/>
                    <a:pt x="515" y="161"/>
                    <a:pt x="514" y="163"/>
                  </a:cubicBezTo>
                  <a:cubicBezTo>
                    <a:pt x="513" y="165"/>
                    <a:pt x="512" y="169"/>
                    <a:pt x="512" y="169"/>
                  </a:cubicBezTo>
                  <a:cubicBezTo>
                    <a:pt x="512" y="169"/>
                    <a:pt x="514" y="172"/>
                    <a:pt x="508" y="174"/>
                  </a:cubicBezTo>
                  <a:cubicBezTo>
                    <a:pt x="505" y="179"/>
                    <a:pt x="505" y="179"/>
                    <a:pt x="505" y="179"/>
                  </a:cubicBezTo>
                  <a:cubicBezTo>
                    <a:pt x="501" y="177"/>
                    <a:pt x="501" y="177"/>
                    <a:pt x="501" y="177"/>
                  </a:cubicBezTo>
                  <a:cubicBezTo>
                    <a:pt x="501" y="177"/>
                    <a:pt x="495" y="177"/>
                    <a:pt x="494" y="174"/>
                  </a:cubicBezTo>
                  <a:cubicBezTo>
                    <a:pt x="492" y="172"/>
                    <a:pt x="494" y="174"/>
                    <a:pt x="496" y="169"/>
                  </a:cubicBezTo>
                  <a:cubicBezTo>
                    <a:pt x="497" y="164"/>
                    <a:pt x="493" y="168"/>
                    <a:pt x="484" y="164"/>
                  </a:cubicBezTo>
                  <a:cubicBezTo>
                    <a:pt x="481" y="162"/>
                    <a:pt x="484" y="159"/>
                    <a:pt x="479" y="155"/>
                  </a:cubicBezTo>
                  <a:cubicBezTo>
                    <a:pt x="478" y="154"/>
                    <a:pt x="484" y="152"/>
                    <a:pt x="481" y="151"/>
                  </a:cubicBezTo>
                  <a:cubicBezTo>
                    <a:pt x="479" y="149"/>
                    <a:pt x="485" y="145"/>
                    <a:pt x="488" y="142"/>
                  </a:cubicBezTo>
                  <a:cubicBezTo>
                    <a:pt x="491" y="139"/>
                    <a:pt x="488" y="140"/>
                    <a:pt x="493" y="134"/>
                  </a:cubicBezTo>
                  <a:cubicBezTo>
                    <a:pt x="497" y="129"/>
                    <a:pt x="491" y="131"/>
                    <a:pt x="490" y="128"/>
                  </a:cubicBezTo>
                  <a:cubicBezTo>
                    <a:pt x="489" y="126"/>
                    <a:pt x="487" y="125"/>
                    <a:pt x="485" y="124"/>
                  </a:cubicBezTo>
                  <a:cubicBezTo>
                    <a:pt x="485" y="123"/>
                    <a:pt x="484" y="122"/>
                    <a:pt x="483" y="122"/>
                  </a:cubicBezTo>
                  <a:cubicBezTo>
                    <a:pt x="481" y="122"/>
                    <a:pt x="479" y="123"/>
                    <a:pt x="475" y="127"/>
                  </a:cubicBezTo>
                  <a:cubicBezTo>
                    <a:pt x="472" y="129"/>
                    <a:pt x="470" y="128"/>
                    <a:pt x="471" y="133"/>
                  </a:cubicBezTo>
                  <a:cubicBezTo>
                    <a:pt x="471" y="137"/>
                    <a:pt x="472" y="138"/>
                    <a:pt x="470" y="139"/>
                  </a:cubicBezTo>
                  <a:cubicBezTo>
                    <a:pt x="468" y="140"/>
                    <a:pt x="468" y="144"/>
                    <a:pt x="469" y="147"/>
                  </a:cubicBezTo>
                  <a:cubicBezTo>
                    <a:pt x="471" y="150"/>
                    <a:pt x="468" y="149"/>
                    <a:pt x="464" y="153"/>
                  </a:cubicBezTo>
                  <a:cubicBezTo>
                    <a:pt x="462" y="155"/>
                    <a:pt x="461" y="155"/>
                    <a:pt x="460" y="155"/>
                  </a:cubicBezTo>
                  <a:cubicBezTo>
                    <a:pt x="459" y="155"/>
                    <a:pt x="458" y="155"/>
                    <a:pt x="456" y="154"/>
                  </a:cubicBezTo>
                  <a:cubicBezTo>
                    <a:pt x="452" y="154"/>
                    <a:pt x="458" y="152"/>
                    <a:pt x="455" y="146"/>
                  </a:cubicBezTo>
                  <a:cubicBezTo>
                    <a:pt x="452" y="141"/>
                    <a:pt x="451" y="144"/>
                    <a:pt x="451" y="140"/>
                  </a:cubicBezTo>
                  <a:cubicBezTo>
                    <a:pt x="451" y="136"/>
                    <a:pt x="453" y="136"/>
                    <a:pt x="453" y="131"/>
                  </a:cubicBezTo>
                  <a:cubicBezTo>
                    <a:pt x="453" y="126"/>
                    <a:pt x="453" y="129"/>
                    <a:pt x="450" y="122"/>
                  </a:cubicBezTo>
                  <a:cubicBezTo>
                    <a:pt x="449" y="120"/>
                    <a:pt x="446" y="120"/>
                    <a:pt x="443" y="119"/>
                  </a:cubicBezTo>
                  <a:cubicBezTo>
                    <a:pt x="439" y="117"/>
                    <a:pt x="438" y="117"/>
                    <a:pt x="436" y="117"/>
                  </a:cubicBezTo>
                  <a:cubicBezTo>
                    <a:pt x="433" y="117"/>
                    <a:pt x="430" y="116"/>
                    <a:pt x="429" y="115"/>
                  </a:cubicBezTo>
                  <a:cubicBezTo>
                    <a:pt x="428" y="114"/>
                    <a:pt x="429" y="111"/>
                    <a:pt x="429" y="111"/>
                  </a:cubicBezTo>
                  <a:cubicBezTo>
                    <a:pt x="429" y="111"/>
                    <a:pt x="430" y="108"/>
                    <a:pt x="430" y="106"/>
                  </a:cubicBezTo>
                  <a:cubicBezTo>
                    <a:pt x="430" y="105"/>
                    <a:pt x="433" y="105"/>
                    <a:pt x="438" y="104"/>
                  </a:cubicBezTo>
                  <a:cubicBezTo>
                    <a:pt x="444" y="103"/>
                    <a:pt x="441" y="100"/>
                    <a:pt x="437" y="100"/>
                  </a:cubicBezTo>
                  <a:cubicBezTo>
                    <a:pt x="436" y="100"/>
                    <a:pt x="436" y="100"/>
                    <a:pt x="436" y="100"/>
                  </a:cubicBezTo>
                  <a:cubicBezTo>
                    <a:pt x="435" y="100"/>
                    <a:pt x="434" y="100"/>
                    <a:pt x="433" y="100"/>
                  </a:cubicBezTo>
                  <a:cubicBezTo>
                    <a:pt x="433" y="100"/>
                    <a:pt x="432" y="100"/>
                    <a:pt x="431" y="100"/>
                  </a:cubicBezTo>
                  <a:cubicBezTo>
                    <a:pt x="431" y="100"/>
                    <a:pt x="430" y="100"/>
                    <a:pt x="430" y="100"/>
                  </a:cubicBezTo>
                  <a:cubicBezTo>
                    <a:pt x="427" y="100"/>
                    <a:pt x="432" y="96"/>
                    <a:pt x="436" y="95"/>
                  </a:cubicBezTo>
                  <a:cubicBezTo>
                    <a:pt x="437" y="95"/>
                    <a:pt x="437" y="95"/>
                    <a:pt x="437" y="95"/>
                  </a:cubicBezTo>
                  <a:cubicBezTo>
                    <a:pt x="439" y="95"/>
                    <a:pt x="440" y="96"/>
                    <a:pt x="446" y="96"/>
                  </a:cubicBezTo>
                  <a:cubicBezTo>
                    <a:pt x="453" y="96"/>
                    <a:pt x="450" y="93"/>
                    <a:pt x="441" y="90"/>
                  </a:cubicBezTo>
                  <a:cubicBezTo>
                    <a:pt x="436" y="89"/>
                    <a:pt x="443" y="85"/>
                    <a:pt x="438" y="84"/>
                  </a:cubicBezTo>
                  <a:cubicBezTo>
                    <a:pt x="434" y="83"/>
                    <a:pt x="434" y="82"/>
                    <a:pt x="430" y="82"/>
                  </a:cubicBezTo>
                  <a:cubicBezTo>
                    <a:pt x="426" y="82"/>
                    <a:pt x="429" y="80"/>
                    <a:pt x="421" y="75"/>
                  </a:cubicBezTo>
                  <a:cubicBezTo>
                    <a:pt x="419" y="73"/>
                    <a:pt x="419" y="72"/>
                    <a:pt x="415" y="72"/>
                  </a:cubicBezTo>
                  <a:cubicBezTo>
                    <a:pt x="410" y="71"/>
                    <a:pt x="409" y="70"/>
                    <a:pt x="404" y="65"/>
                  </a:cubicBezTo>
                  <a:cubicBezTo>
                    <a:pt x="404" y="65"/>
                    <a:pt x="399" y="64"/>
                    <a:pt x="398" y="60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0" y="56"/>
                    <a:pt x="399" y="54"/>
                    <a:pt x="410" y="48"/>
                  </a:cubicBezTo>
                  <a:cubicBezTo>
                    <a:pt x="414" y="47"/>
                    <a:pt x="415" y="46"/>
                    <a:pt x="414" y="46"/>
                  </a:cubicBezTo>
                  <a:cubicBezTo>
                    <a:pt x="412" y="46"/>
                    <a:pt x="405" y="48"/>
                    <a:pt x="403" y="48"/>
                  </a:cubicBezTo>
                  <a:cubicBezTo>
                    <a:pt x="400" y="48"/>
                    <a:pt x="404" y="44"/>
                    <a:pt x="405" y="39"/>
                  </a:cubicBezTo>
                  <a:cubicBezTo>
                    <a:pt x="405" y="36"/>
                    <a:pt x="404" y="35"/>
                    <a:pt x="406" y="32"/>
                  </a:cubicBezTo>
                  <a:cubicBezTo>
                    <a:pt x="406" y="31"/>
                    <a:pt x="407" y="31"/>
                    <a:pt x="408" y="31"/>
                  </a:cubicBezTo>
                  <a:cubicBezTo>
                    <a:pt x="410" y="31"/>
                    <a:pt x="413" y="33"/>
                    <a:pt x="417" y="34"/>
                  </a:cubicBezTo>
                  <a:cubicBezTo>
                    <a:pt x="419" y="35"/>
                    <a:pt x="420" y="35"/>
                    <a:pt x="421" y="35"/>
                  </a:cubicBezTo>
                  <a:cubicBezTo>
                    <a:pt x="422" y="35"/>
                    <a:pt x="422" y="35"/>
                    <a:pt x="422" y="35"/>
                  </a:cubicBezTo>
                  <a:cubicBezTo>
                    <a:pt x="423" y="35"/>
                    <a:pt x="423" y="35"/>
                    <a:pt x="424" y="35"/>
                  </a:cubicBezTo>
                  <a:cubicBezTo>
                    <a:pt x="424" y="35"/>
                    <a:pt x="425" y="35"/>
                    <a:pt x="427" y="35"/>
                  </a:cubicBezTo>
                  <a:cubicBezTo>
                    <a:pt x="427" y="35"/>
                    <a:pt x="428" y="35"/>
                    <a:pt x="428" y="35"/>
                  </a:cubicBezTo>
                  <a:cubicBezTo>
                    <a:pt x="431" y="35"/>
                    <a:pt x="432" y="33"/>
                    <a:pt x="435" y="33"/>
                  </a:cubicBezTo>
                  <a:cubicBezTo>
                    <a:pt x="438" y="32"/>
                    <a:pt x="439" y="31"/>
                    <a:pt x="442" y="31"/>
                  </a:cubicBezTo>
                  <a:cubicBezTo>
                    <a:pt x="444" y="30"/>
                    <a:pt x="448" y="26"/>
                    <a:pt x="449" y="25"/>
                  </a:cubicBezTo>
                  <a:cubicBezTo>
                    <a:pt x="450" y="24"/>
                    <a:pt x="450" y="20"/>
                    <a:pt x="450" y="20"/>
                  </a:cubicBezTo>
                  <a:cubicBezTo>
                    <a:pt x="450" y="20"/>
                    <a:pt x="453" y="15"/>
                    <a:pt x="452" y="7"/>
                  </a:cubicBezTo>
                  <a:cubicBezTo>
                    <a:pt x="452" y="7"/>
                    <a:pt x="447" y="7"/>
                    <a:pt x="446" y="6"/>
                  </a:cubicBezTo>
                  <a:cubicBezTo>
                    <a:pt x="444" y="6"/>
                    <a:pt x="437" y="3"/>
                    <a:pt x="437" y="3"/>
                  </a:cubicBezTo>
                  <a:cubicBezTo>
                    <a:pt x="437" y="3"/>
                    <a:pt x="434" y="5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8" y="10"/>
                    <a:pt x="428" y="6"/>
                    <a:pt x="425" y="1"/>
                  </a:cubicBezTo>
                  <a:cubicBezTo>
                    <a:pt x="417" y="1"/>
                    <a:pt x="417" y="1"/>
                    <a:pt x="417" y="1"/>
                  </a:cubicBezTo>
                  <a:cubicBezTo>
                    <a:pt x="417" y="1"/>
                    <a:pt x="414" y="0"/>
                    <a:pt x="4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2" name="Freeform 398"/>
            <p:cNvSpPr>
              <a:spLocks noEditPoints="1"/>
            </p:cNvSpPr>
            <p:nvPr/>
          </p:nvSpPr>
          <p:spPr bwMode="auto">
            <a:xfrm>
              <a:off x="-2166937" y="-9169401"/>
              <a:ext cx="5189538" cy="1550988"/>
            </a:xfrm>
            <a:custGeom>
              <a:gdLst>
                <a:gd name="T0" fmla="*/ 1216 w 1225"/>
                <a:gd name="T1" fmla="*/ 366 h 366"/>
                <a:gd name="T2" fmla="*/ 1216 w 1225"/>
                <a:gd name="T3" fmla="*/ 366 h 366"/>
                <a:gd name="T4" fmla="*/ 1216 w 1225"/>
                <a:gd name="T5" fmla="*/ 366 h 366"/>
                <a:gd name="T6" fmla="*/ 1216 w 1225"/>
                <a:gd name="T7" fmla="*/ 366 h 366"/>
                <a:gd name="T8" fmla="*/ 1225 w 1225"/>
                <a:gd name="T9" fmla="*/ 343 h 366"/>
                <a:gd name="T10" fmla="*/ 1225 w 1225"/>
                <a:gd name="T11" fmla="*/ 343 h 366"/>
                <a:gd name="T12" fmla="*/ 1225 w 1225"/>
                <a:gd name="T13" fmla="*/ 343 h 366"/>
                <a:gd name="T14" fmla="*/ 1223 w 1225"/>
                <a:gd name="T15" fmla="*/ 343 h 366"/>
                <a:gd name="T16" fmla="*/ 1225 w 1225"/>
                <a:gd name="T17" fmla="*/ 343 h 366"/>
                <a:gd name="T18" fmla="*/ 1223 w 1225"/>
                <a:gd name="T19" fmla="*/ 343 h 366"/>
                <a:gd name="T20" fmla="*/ 46 w 1225"/>
                <a:gd name="T21" fmla="*/ 2 h 366"/>
                <a:gd name="T22" fmla="*/ 44 w 1225"/>
                <a:gd name="T23" fmla="*/ 4 h 366"/>
                <a:gd name="T24" fmla="*/ 39 w 1225"/>
                <a:gd name="T25" fmla="*/ 8 h 366"/>
                <a:gd name="T26" fmla="*/ 30 w 1225"/>
                <a:gd name="T27" fmla="*/ 10 h 366"/>
                <a:gd name="T28" fmla="*/ 23 w 1225"/>
                <a:gd name="T29" fmla="*/ 14 h 366"/>
                <a:gd name="T30" fmla="*/ 17 w 1225"/>
                <a:gd name="T31" fmla="*/ 18 h 366"/>
                <a:gd name="T32" fmla="*/ 4 w 1225"/>
                <a:gd name="T33" fmla="*/ 21 h 366"/>
                <a:gd name="T34" fmla="*/ 3 w 1225"/>
                <a:gd name="T35" fmla="*/ 30 h 366"/>
                <a:gd name="T36" fmla="*/ 3 w 1225"/>
                <a:gd name="T37" fmla="*/ 30 h 366"/>
                <a:gd name="T38" fmla="*/ 8 w 1225"/>
                <a:gd name="T39" fmla="*/ 25 h 366"/>
                <a:gd name="T40" fmla="*/ 9 w 1225"/>
                <a:gd name="T41" fmla="*/ 24 h 366"/>
                <a:gd name="T42" fmla="*/ 11 w 1225"/>
                <a:gd name="T43" fmla="*/ 25 h 366"/>
                <a:gd name="T44" fmla="*/ 13 w 1225"/>
                <a:gd name="T45" fmla="*/ 25 h 366"/>
                <a:gd name="T46" fmla="*/ 14 w 1225"/>
                <a:gd name="T47" fmla="*/ 25 h 366"/>
                <a:gd name="T48" fmla="*/ 22 w 1225"/>
                <a:gd name="T49" fmla="*/ 21 h 366"/>
                <a:gd name="T50" fmla="*/ 29 w 1225"/>
                <a:gd name="T51" fmla="*/ 17 h 366"/>
                <a:gd name="T52" fmla="*/ 35 w 1225"/>
                <a:gd name="T53" fmla="*/ 14 h 366"/>
                <a:gd name="T54" fmla="*/ 37 w 1225"/>
                <a:gd name="T55" fmla="*/ 14 h 366"/>
                <a:gd name="T56" fmla="*/ 43 w 1225"/>
                <a:gd name="T57" fmla="*/ 12 h 366"/>
                <a:gd name="T58" fmla="*/ 47 w 1225"/>
                <a:gd name="T59" fmla="*/ 7 h 366"/>
                <a:gd name="T60" fmla="*/ 48 w 1225"/>
                <a:gd name="T61" fmla="*/ 2 h 366"/>
                <a:gd name="T62" fmla="*/ 46 w 1225"/>
                <a:gd name="T63" fmla="*/ 2 h 366"/>
                <a:gd name="T64" fmla="*/ 55 w 1225"/>
                <a:gd name="T65" fmla="*/ 0 h 366"/>
                <a:gd name="T66" fmla="*/ 48 w 1225"/>
                <a:gd name="T67" fmla="*/ 2 h 366"/>
                <a:gd name="T68" fmla="*/ 48 w 1225"/>
                <a:gd name="T69" fmla="*/ 2 h 366"/>
                <a:gd name="T70" fmla="*/ 48 w 1225"/>
                <a:gd name="T71" fmla="*/ 2 h 366"/>
                <a:gd name="T72" fmla="*/ 61 w 1225"/>
                <a:gd name="T73" fmla="*/ 2 h 366"/>
                <a:gd name="T74" fmla="*/ 61 w 1225"/>
                <a:gd name="T75" fmla="*/ 2 h 366"/>
                <a:gd name="T76" fmla="*/ 60 w 1225"/>
                <a:gd name="T77" fmla="*/ 2 h 366"/>
                <a:gd name="T78" fmla="*/ 55 w 1225"/>
                <a:gd name="T79" fmla="*/ 0 h 3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5" h="366">
                  <a:moveTo>
                    <a:pt x="1216" y="366"/>
                  </a:moveTo>
                  <a:cubicBezTo>
                    <a:pt x="1216" y="366"/>
                    <a:pt x="1216" y="366"/>
                    <a:pt x="1216" y="366"/>
                  </a:cubicBezTo>
                  <a:cubicBezTo>
                    <a:pt x="1216" y="366"/>
                    <a:pt x="1216" y="366"/>
                    <a:pt x="1216" y="366"/>
                  </a:cubicBezTo>
                  <a:cubicBezTo>
                    <a:pt x="1216" y="366"/>
                    <a:pt x="1216" y="366"/>
                    <a:pt x="1216" y="366"/>
                  </a:cubicBezTo>
                  <a:moveTo>
                    <a:pt x="1225" y="343"/>
                  </a:moveTo>
                  <a:cubicBezTo>
                    <a:pt x="1225" y="343"/>
                    <a:pt x="1225" y="343"/>
                    <a:pt x="1225" y="343"/>
                  </a:cubicBezTo>
                  <a:cubicBezTo>
                    <a:pt x="1225" y="343"/>
                    <a:pt x="1225" y="343"/>
                    <a:pt x="1225" y="343"/>
                  </a:cubicBezTo>
                  <a:moveTo>
                    <a:pt x="1223" y="343"/>
                  </a:moveTo>
                  <a:cubicBezTo>
                    <a:pt x="1223" y="343"/>
                    <a:pt x="1224" y="343"/>
                    <a:pt x="1225" y="343"/>
                  </a:cubicBezTo>
                  <a:cubicBezTo>
                    <a:pt x="1224" y="343"/>
                    <a:pt x="1223" y="343"/>
                    <a:pt x="1223" y="343"/>
                  </a:cubicBezTo>
                  <a:moveTo>
                    <a:pt x="46" y="2"/>
                  </a:moveTo>
                  <a:cubicBezTo>
                    <a:pt x="45" y="2"/>
                    <a:pt x="45" y="2"/>
                    <a:pt x="44" y="4"/>
                  </a:cubicBezTo>
                  <a:cubicBezTo>
                    <a:pt x="44" y="7"/>
                    <a:pt x="40" y="6"/>
                    <a:pt x="39" y="8"/>
                  </a:cubicBezTo>
                  <a:cubicBezTo>
                    <a:pt x="38" y="9"/>
                    <a:pt x="33" y="9"/>
                    <a:pt x="30" y="10"/>
                  </a:cubicBezTo>
                  <a:cubicBezTo>
                    <a:pt x="27" y="10"/>
                    <a:pt x="25" y="13"/>
                    <a:pt x="23" y="14"/>
                  </a:cubicBezTo>
                  <a:cubicBezTo>
                    <a:pt x="21" y="14"/>
                    <a:pt x="19" y="17"/>
                    <a:pt x="17" y="18"/>
                  </a:cubicBezTo>
                  <a:cubicBezTo>
                    <a:pt x="16" y="19"/>
                    <a:pt x="14" y="20"/>
                    <a:pt x="4" y="21"/>
                  </a:cubicBezTo>
                  <a:cubicBezTo>
                    <a:pt x="1" y="22"/>
                    <a:pt x="0" y="25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7" y="27"/>
                    <a:pt x="8" y="25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7" y="24"/>
                    <a:pt x="22" y="23"/>
                    <a:pt x="22" y="21"/>
                  </a:cubicBezTo>
                  <a:cubicBezTo>
                    <a:pt x="23" y="20"/>
                    <a:pt x="27" y="18"/>
                    <a:pt x="29" y="17"/>
                  </a:cubicBezTo>
                  <a:cubicBezTo>
                    <a:pt x="30" y="16"/>
                    <a:pt x="31" y="15"/>
                    <a:pt x="35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8" y="14"/>
                    <a:pt x="40" y="14"/>
                    <a:pt x="43" y="12"/>
                  </a:cubicBezTo>
                  <a:cubicBezTo>
                    <a:pt x="45" y="10"/>
                    <a:pt x="44" y="10"/>
                    <a:pt x="47" y="7"/>
                  </a:cubicBezTo>
                  <a:cubicBezTo>
                    <a:pt x="50" y="4"/>
                    <a:pt x="47" y="4"/>
                    <a:pt x="48" y="2"/>
                  </a:cubicBezTo>
                  <a:cubicBezTo>
                    <a:pt x="47" y="2"/>
                    <a:pt x="46" y="2"/>
                    <a:pt x="46" y="2"/>
                  </a:cubicBezTo>
                  <a:moveTo>
                    <a:pt x="55" y="0"/>
                  </a:moveTo>
                  <a:cubicBezTo>
                    <a:pt x="50" y="0"/>
                    <a:pt x="49" y="0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56" y="2"/>
                    <a:pt x="55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3" name="Freeform 399"/>
            <p:cNvSpPr>
              <a:spLocks noEditPoints="1"/>
            </p:cNvSpPr>
            <p:nvPr/>
          </p:nvSpPr>
          <p:spPr bwMode="auto">
            <a:xfrm flipH="1">
              <a:off x="3568700" y="-8286751"/>
              <a:ext cx="0" cy="3175"/>
            </a:xfrm>
            <a:custGeom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4" name="Freeform 400"/>
            <p:cNvSpPr/>
            <p:nvPr/>
          </p:nvSpPr>
          <p:spPr bwMode="auto">
            <a:xfrm>
              <a:off x="3738563" y="-9355138"/>
              <a:ext cx="12700" cy="4763"/>
            </a:xfrm>
            <a:custGeom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2 w 3"/>
                <a:gd name="T11" fmla="*/ 1 h 1"/>
                <a:gd name="T12" fmla="*/ 2 w 3"/>
                <a:gd name="T13" fmla="*/ 1 h 1"/>
                <a:gd name="T14" fmla="*/ 0 w 3"/>
                <a:gd name="T1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5" name="Freeform 401"/>
            <p:cNvSpPr/>
            <p:nvPr/>
          </p:nvSpPr>
          <p:spPr bwMode="auto">
            <a:xfrm flipH="1">
              <a:off x="-379412" y="-9232901"/>
              <a:ext cx="0" cy="4763"/>
            </a:xfrm>
            <a:custGeom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6" name="Freeform 402"/>
            <p:cNvSpPr/>
            <p:nvPr/>
          </p:nvSpPr>
          <p:spPr bwMode="auto">
            <a:xfrm>
              <a:off x="946150" y="-10279063"/>
              <a:ext cx="9525" cy="4763"/>
            </a:xfrm>
            <a:custGeom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7" name="Freeform 403"/>
            <p:cNvSpPr/>
            <p:nvPr/>
          </p:nvSpPr>
          <p:spPr bwMode="auto">
            <a:xfrm>
              <a:off x="-6350" y="-8685213"/>
              <a:ext cx="12700" cy="3175"/>
            </a:xfrm>
            <a:custGeom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0 w 3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8" name="Freeform 404"/>
            <p:cNvSpPr/>
            <p:nvPr/>
          </p:nvSpPr>
          <p:spPr bwMode="auto">
            <a:xfrm>
              <a:off x="11113" y="-8677276"/>
              <a:ext cx="20638" cy="4763"/>
            </a:xfrm>
            <a:custGeom>
              <a:gdLst>
                <a:gd name="T0" fmla="*/ 2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3 w 5"/>
                <a:gd name="T7" fmla="*/ 1 h 1"/>
                <a:gd name="T8" fmla="*/ 2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5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9" name="Freeform 405"/>
            <p:cNvSpPr/>
            <p:nvPr/>
          </p:nvSpPr>
          <p:spPr bwMode="auto">
            <a:xfrm flipH="1">
              <a:off x="3030538" y="-7715251"/>
              <a:ext cx="0" cy="4763"/>
            </a:xfrm>
            <a:custGeom>
              <a:gdLst>
                <a:gd name="T0" fmla="*/ 0 h 3"/>
                <a:gd name="T1" fmla="*/ 3 h 3"/>
                <a:gd name="T2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0" name="Freeform 406"/>
            <p:cNvSpPr/>
            <p:nvPr/>
          </p:nvSpPr>
          <p:spPr bwMode="auto">
            <a:xfrm flipH="1">
              <a:off x="3030538" y="-7715251"/>
              <a:ext cx="0" cy="4763"/>
            </a:xfrm>
            <a:custGeom>
              <a:gdLst>
                <a:gd name="T0" fmla="*/ 0 h 3"/>
                <a:gd name="T1" fmla="*/ 3 h 3"/>
                <a:gd name="T2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1" name="Freeform 407"/>
            <p:cNvSpPr/>
            <p:nvPr/>
          </p:nvSpPr>
          <p:spPr bwMode="auto">
            <a:xfrm>
              <a:off x="5089525" y="-3849688"/>
              <a:ext cx="7938" cy="12700"/>
            </a:xfrm>
            <a:custGeom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2" name="Freeform 408"/>
            <p:cNvSpPr/>
            <p:nvPr/>
          </p:nvSpPr>
          <p:spPr bwMode="auto">
            <a:xfrm>
              <a:off x="2489200" y="-6664326"/>
              <a:ext cx="985838" cy="385763"/>
            </a:xfrm>
            <a:custGeom>
              <a:gdLst>
                <a:gd name="T0" fmla="*/ 13 w 233"/>
                <a:gd name="T1" fmla="*/ 1 h 91"/>
                <a:gd name="T2" fmla="*/ 4 w 233"/>
                <a:gd name="T3" fmla="*/ 14 h 91"/>
                <a:gd name="T4" fmla="*/ 1 w 233"/>
                <a:gd name="T5" fmla="*/ 23 h 91"/>
                <a:gd name="T6" fmla="*/ 26 w 233"/>
                <a:gd name="T7" fmla="*/ 10 h 91"/>
                <a:gd name="T8" fmla="*/ 27 w 233"/>
                <a:gd name="T9" fmla="*/ 10 h 91"/>
                <a:gd name="T10" fmla="*/ 39 w 233"/>
                <a:gd name="T11" fmla="*/ 8 h 91"/>
                <a:gd name="T12" fmla="*/ 62 w 233"/>
                <a:gd name="T13" fmla="*/ 19 h 91"/>
                <a:gd name="T14" fmla="*/ 78 w 233"/>
                <a:gd name="T15" fmla="*/ 26 h 91"/>
                <a:gd name="T16" fmla="*/ 84 w 233"/>
                <a:gd name="T17" fmla="*/ 25 h 91"/>
                <a:gd name="T18" fmla="*/ 84 w 233"/>
                <a:gd name="T19" fmla="*/ 34 h 91"/>
                <a:gd name="T20" fmla="*/ 96 w 233"/>
                <a:gd name="T21" fmla="*/ 52 h 91"/>
                <a:gd name="T22" fmla="*/ 116 w 233"/>
                <a:gd name="T23" fmla="*/ 54 h 91"/>
                <a:gd name="T24" fmla="*/ 129 w 233"/>
                <a:gd name="T25" fmla="*/ 52 h 91"/>
                <a:gd name="T26" fmla="*/ 152 w 233"/>
                <a:gd name="T27" fmla="*/ 57 h 91"/>
                <a:gd name="T28" fmla="*/ 165 w 233"/>
                <a:gd name="T29" fmla="*/ 61 h 91"/>
                <a:gd name="T30" fmla="*/ 163 w 233"/>
                <a:gd name="T31" fmla="*/ 77 h 91"/>
                <a:gd name="T32" fmla="*/ 150 w 233"/>
                <a:gd name="T33" fmla="*/ 75 h 91"/>
                <a:gd name="T34" fmla="*/ 139 w 233"/>
                <a:gd name="T35" fmla="*/ 73 h 91"/>
                <a:gd name="T36" fmla="*/ 152 w 233"/>
                <a:gd name="T37" fmla="*/ 85 h 91"/>
                <a:gd name="T38" fmla="*/ 176 w 233"/>
                <a:gd name="T39" fmla="*/ 81 h 91"/>
                <a:gd name="T40" fmla="*/ 180 w 233"/>
                <a:gd name="T41" fmla="*/ 91 h 91"/>
                <a:gd name="T42" fmla="*/ 193 w 233"/>
                <a:gd name="T43" fmla="*/ 88 h 91"/>
                <a:gd name="T44" fmla="*/ 190 w 233"/>
                <a:gd name="T45" fmla="*/ 80 h 91"/>
                <a:gd name="T46" fmla="*/ 211 w 233"/>
                <a:gd name="T47" fmla="*/ 80 h 91"/>
                <a:gd name="T48" fmla="*/ 228 w 233"/>
                <a:gd name="T49" fmla="*/ 71 h 91"/>
                <a:gd name="T50" fmla="*/ 199 w 233"/>
                <a:gd name="T51" fmla="*/ 62 h 91"/>
                <a:gd name="T52" fmla="*/ 175 w 233"/>
                <a:gd name="T53" fmla="*/ 54 h 91"/>
                <a:gd name="T54" fmla="*/ 161 w 233"/>
                <a:gd name="T55" fmla="*/ 58 h 91"/>
                <a:gd name="T56" fmla="*/ 146 w 233"/>
                <a:gd name="T57" fmla="*/ 52 h 91"/>
                <a:gd name="T58" fmla="*/ 134 w 233"/>
                <a:gd name="T59" fmla="*/ 42 h 91"/>
                <a:gd name="T60" fmla="*/ 121 w 233"/>
                <a:gd name="T61" fmla="*/ 33 h 91"/>
                <a:gd name="T62" fmla="*/ 119 w 233"/>
                <a:gd name="T63" fmla="*/ 33 h 91"/>
                <a:gd name="T64" fmla="*/ 108 w 233"/>
                <a:gd name="T65" fmla="*/ 26 h 91"/>
                <a:gd name="T66" fmla="*/ 76 w 233"/>
                <a:gd name="T67" fmla="*/ 16 h 91"/>
                <a:gd name="T68" fmla="*/ 53 w 233"/>
                <a:gd name="T69" fmla="*/ 1 h 91"/>
                <a:gd name="T70" fmla="*/ 49 w 233"/>
                <a:gd name="T71" fmla="*/ 1 h 91"/>
                <a:gd name="T72" fmla="*/ 38 w 233"/>
                <a:gd name="T73" fmla="*/ 1 h 91"/>
                <a:gd name="T74" fmla="*/ 31 w 233"/>
                <a:gd name="T75" fmla="*/ 1 h 91"/>
                <a:gd name="T76" fmla="*/ 16 w 233"/>
                <a:gd name="T77" fmla="*/ 0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91">
                  <a:moveTo>
                    <a:pt x="16" y="0"/>
                  </a:moveTo>
                  <a:cubicBezTo>
                    <a:pt x="15" y="0"/>
                    <a:pt x="14" y="0"/>
                    <a:pt x="13" y="1"/>
                  </a:cubicBezTo>
                  <a:cubicBezTo>
                    <a:pt x="9" y="3"/>
                    <a:pt x="9" y="5"/>
                    <a:pt x="7" y="7"/>
                  </a:cubicBezTo>
                  <a:cubicBezTo>
                    <a:pt x="6" y="9"/>
                    <a:pt x="4" y="10"/>
                    <a:pt x="4" y="14"/>
                  </a:cubicBezTo>
                  <a:cubicBezTo>
                    <a:pt x="5" y="18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19"/>
                    <a:pt x="15" y="14"/>
                    <a:pt x="18" y="14"/>
                  </a:cubicBezTo>
                  <a:cubicBezTo>
                    <a:pt x="20" y="13"/>
                    <a:pt x="20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0" y="10"/>
                    <a:pt x="32" y="9"/>
                    <a:pt x="34" y="9"/>
                  </a:cubicBezTo>
                  <a:cubicBezTo>
                    <a:pt x="36" y="9"/>
                    <a:pt x="37" y="8"/>
                    <a:pt x="39" y="8"/>
                  </a:cubicBezTo>
                  <a:cubicBezTo>
                    <a:pt x="40" y="8"/>
                    <a:pt x="41" y="8"/>
                    <a:pt x="41" y="9"/>
                  </a:cubicBezTo>
                  <a:cubicBezTo>
                    <a:pt x="55" y="17"/>
                    <a:pt x="58" y="17"/>
                    <a:pt x="62" y="19"/>
                  </a:cubicBezTo>
                  <a:cubicBezTo>
                    <a:pt x="65" y="20"/>
                    <a:pt x="64" y="24"/>
                    <a:pt x="67" y="25"/>
                  </a:cubicBezTo>
                  <a:cubicBezTo>
                    <a:pt x="72" y="25"/>
                    <a:pt x="76" y="26"/>
                    <a:pt x="78" y="26"/>
                  </a:cubicBezTo>
                  <a:cubicBezTo>
                    <a:pt x="82" y="26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2" y="32"/>
                    <a:pt x="84" y="34"/>
                  </a:cubicBezTo>
                  <a:cubicBezTo>
                    <a:pt x="91" y="39"/>
                    <a:pt x="95" y="39"/>
                    <a:pt x="97" y="42"/>
                  </a:cubicBezTo>
                  <a:cubicBezTo>
                    <a:pt x="102" y="49"/>
                    <a:pt x="93" y="51"/>
                    <a:pt x="96" y="52"/>
                  </a:cubicBezTo>
                  <a:cubicBezTo>
                    <a:pt x="103" y="54"/>
                    <a:pt x="107" y="55"/>
                    <a:pt x="110" y="55"/>
                  </a:cubicBezTo>
                  <a:cubicBezTo>
                    <a:pt x="112" y="55"/>
                    <a:pt x="114" y="55"/>
                    <a:pt x="116" y="54"/>
                  </a:cubicBezTo>
                  <a:cubicBezTo>
                    <a:pt x="119" y="53"/>
                    <a:pt x="122" y="52"/>
                    <a:pt x="126" y="52"/>
                  </a:cubicBezTo>
                  <a:cubicBezTo>
                    <a:pt x="127" y="52"/>
                    <a:pt x="128" y="52"/>
                    <a:pt x="129" y="52"/>
                  </a:cubicBezTo>
                  <a:cubicBezTo>
                    <a:pt x="144" y="56"/>
                    <a:pt x="146" y="57"/>
                    <a:pt x="151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2" y="57"/>
                    <a:pt x="153" y="57"/>
                    <a:pt x="153" y="57"/>
                  </a:cubicBezTo>
                  <a:cubicBezTo>
                    <a:pt x="159" y="57"/>
                    <a:pt x="166" y="59"/>
                    <a:pt x="165" y="61"/>
                  </a:cubicBezTo>
                  <a:cubicBezTo>
                    <a:pt x="164" y="63"/>
                    <a:pt x="166" y="66"/>
                    <a:pt x="165" y="69"/>
                  </a:cubicBezTo>
                  <a:cubicBezTo>
                    <a:pt x="164" y="72"/>
                    <a:pt x="167" y="77"/>
                    <a:pt x="163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58" y="77"/>
                    <a:pt x="155" y="75"/>
                    <a:pt x="150" y="75"/>
                  </a:cubicBezTo>
                  <a:cubicBezTo>
                    <a:pt x="146" y="74"/>
                    <a:pt x="143" y="72"/>
                    <a:pt x="141" y="72"/>
                  </a:cubicBezTo>
                  <a:cubicBezTo>
                    <a:pt x="140" y="72"/>
                    <a:pt x="139" y="73"/>
                    <a:pt x="139" y="73"/>
                  </a:cubicBezTo>
                  <a:cubicBezTo>
                    <a:pt x="137" y="75"/>
                    <a:pt x="136" y="80"/>
                    <a:pt x="141" y="81"/>
                  </a:cubicBezTo>
                  <a:cubicBezTo>
                    <a:pt x="145" y="82"/>
                    <a:pt x="145" y="85"/>
                    <a:pt x="152" y="85"/>
                  </a:cubicBezTo>
                  <a:cubicBezTo>
                    <a:pt x="160" y="85"/>
                    <a:pt x="161" y="83"/>
                    <a:pt x="167" y="83"/>
                  </a:cubicBezTo>
                  <a:cubicBezTo>
                    <a:pt x="171" y="83"/>
                    <a:pt x="174" y="81"/>
                    <a:pt x="176" y="81"/>
                  </a:cubicBezTo>
                  <a:cubicBezTo>
                    <a:pt x="177" y="81"/>
                    <a:pt x="178" y="81"/>
                    <a:pt x="178" y="83"/>
                  </a:cubicBezTo>
                  <a:cubicBezTo>
                    <a:pt x="180" y="88"/>
                    <a:pt x="171" y="90"/>
                    <a:pt x="180" y="91"/>
                  </a:cubicBezTo>
                  <a:cubicBezTo>
                    <a:pt x="181" y="91"/>
                    <a:pt x="183" y="91"/>
                    <a:pt x="184" y="91"/>
                  </a:cubicBezTo>
                  <a:cubicBezTo>
                    <a:pt x="189" y="91"/>
                    <a:pt x="192" y="90"/>
                    <a:pt x="193" y="88"/>
                  </a:cubicBezTo>
                  <a:cubicBezTo>
                    <a:pt x="195" y="86"/>
                    <a:pt x="188" y="80"/>
                    <a:pt x="190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5" y="81"/>
                    <a:pt x="198" y="81"/>
                    <a:pt x="200" y="81"/>
                  </a:cubicBezTo>
                  <a:cubicBezTo>
                    <a:pt x="206" y="81"/>
                    <a:pt x="207" y="80"/>
                    <a:pt x="211" y="80"/>
                  </a:cubicBezTo>
                  <a:cubicBezTo>
                    <a:pt x="216" y="79"/>
                    <a:pt x="216" y="80"/>
                    <a:pt x="221" y="79"/>
                  </a:cubicBezTo>
                  <a:cubicBezTo>
                    <a:pt x="226" y="78"/>
                    <a:pt x="233" y="74"/>
                    <a:pt x="228" y="71"/>
                  </a:cubicBezTo>
                  <a:cubicBezTo>
                    <a:pt x="223" y="68"/>
                    <a:pt x="219" y="65"/>
                    <a:pt x="213" y="64"/>
                  </a:cubicBezTo>
                  <a:cubicBezTo>
                    <a:pt x="206" y="63"/>
                    <a:pt x="206" y="64"/>
                    <a:pt x="199" y="62"/>
                  </a:cubicBezTo>
                  <a:cubicBezTo>
                    <a:pt x="193" y="60"/>
                    <a:pt x="192" y="60"/>
                    <a:pt x="185" y="57"/>
                  </a:cubicBezTo>
                  <a:cubicBezTo>
                    <a:pt x="179" y="55"/>
                    <a:pt x="178" y="54"/>
                    <a:pt x="175" y="54"/>
                  </a:cubicBezTo>
                  <a:cubicBezTo>
                    <a:pt x="174" y="54"/>
                    <a:pt x="174" y="54"/>
                    <a:pt x="172" y="55"/>
                  </a:cubicBezTo>
                  <a:cubicBezTo>
                    <a:pt x="167" y="57"/>
                    <a:pt x="163" y="58"/>
                    <a:pt x="161" y="58"/>
                  </a:cubicBezTo>
                  <a:cubicBezTo>
                    <a:pt x="160" y="58"/>
                    <a:pt x="159" y="58"/>
                    <a:pt x="158" y="57"/>
                  </a:cubicBezTo>
                  <a:cubicBezTo>
                    <a:pt x="152" y="53"/>
                    <a:pt x="150" y="53"/>
                    <a:pt x="146" y="52"/>
                  </a:cubicBezTo>
                  <a:cubicBezTo>
                    <a:pt x="142" y="50"/>
                    <a:pt x="141" y="46"/>
                    <a:pt x="141" y="46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26" y="42"/>
                    <a:pt x="124" y="36"/>
                    <a:pt x="124" y="36"/>
                  </a:cubicBezTo>
                  <a:cubicBezTo>
                    <a:pt x="123" y="33"/>
                    <a:pt x="122" y="33"/>
                    <a:pt x="121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09" y="32"/>
                    <a:pt x="110" y="27"/>
                    <a:pt x="108" y="26"/>
                  </a:cubicBezTo>
                  <a:cubicBezTo>
                    <a:pt x="97" y="21"/>
                    <a:pt x="96" y="21"/>
                    <a:pt x="94" y="21"/>
                  </a:cubicBezTo>
                  <a:cubicBezTo>
                    <a:pt x="81" y="18"/>
                    <a:pt x="76" y="17"/>
                    <a:pt x="76" y="16"/>
                  </a:cubicBezTo>
                  <a:cubicBezTo>
                    <a:pt x="76" y="15"/>
                    <a:pt x="75" y="11"/>
                    <a:pt x="72" y="9"/>
                  </a:cubicBezTo>
                  <a:cubicBezTo>
                    <a:pt x="62" y="3"/>
                    <a:pt x="57" y="1"/>
                    <a:pt x="53" y="1"/>
                  </a:cubicBezTo>
                  <a:cubicBezTo>
                    <a:pt x="53" y="1"/>
                    <a:pt x="52" y="1"/>
                    <a:pt x="51" y="1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7" y="1"/>
                    <a:pt x="45" y="1"/>
                    <a:pt x="44" y="1"/>
                  </a:cubicBezTo>
                  <a:cubicBezTo>
                    <a:pt x="42" y="1"/>
                    <a:pt x="40" y="1"/>
                    <a:pt x="38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4" y="1"/>
                    <a:pt x="34" y="1"/>
                    <a:pt x="31" y="1"/>
                  </a:cubicBezTo>
                  <a:cubicBezTo>
                    <a:pt x="30" y="1"/>
                    <a:pt x="28" y="1"/>
                    <a:pt x="26" y="1"/>
                  </a:cubicBezTo>
                  <a:cubicBezTo>
                    <a:pt x="20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3" name="Freeform 409"/>
            <p:cNvSpPr/>
            <p:nvPr/>
          </p:nvSpPr>
          <p:spPr bwMode="auto">
            <a:xfrm>
              <a:off x="15838488" y="-9469438"/>
              <a:ext cx="34925" cy="7938"/>
            </a:xfrm>
            <a:custGeom>
              <a:gdLst>
                <a:gd name="T0" fmla="*/ 0 w 8"/>
                <a:gd name="T1" fmla="*/ 0 h 2"/>
                <a:gd name="T2" fmla="*/ 0 w 8"/>
                <a:gd name="T3" fmla="*/ 0 h 2"/>
                <a:gd name="T4" fmla="*/ 5 w 8"/>
                <a:gd name="T5" fmla="*/ 2 h 2"/>
                <a:gd name="T6" fmla="*/ 5 w 8"/>
                <a:gd name="T7" fmla="*/ 2 h 2"/>
                <a:gd name="T8" fmla="*/ 5 w 8"/>
                <a:gd name="T9" fmla="*/ 2 h 2"/>
                <a:gd name="T10" fmla="*/ 5 w 8"/>
                <a:gd name="T11" fmla="*/ 2 h 2"/>
                <a:gd name="T12" fmla="*/ 5 w 8"/>
                <a:gd name="T13" fmla="*/ 2 h 2"/>
                <a:gd name="T14" fmla="*/ 5 w 8"/>
                <a:gd name="T15" fmla="*/ 2 h 2"/>
                <a:gd name="T16" fmla="*/ 6 w 8"/>
                <a:gd name="T17" fmla="*/ 2 h 2"/>
                <a:gd name="T18" fmla="*/ 7 w 8"/>
                <a:gd name="T19" fmla="*/ 2 h 2"/>
                <a:gd name="T20" fmla="*/ 5 w 8"/>
                <a:gd name="T21" fmla="*/ 1 h 2"/>
                <a:gd name="T22" fmla="*/ 5 w 8"/>
                <a:gd name="T23" fmla="*/ 1 h 2"/>
                <a:gd name="T24" fmla="*/ 5 w 8"/>
                <a:gd name="T25" fmla="*/ 1 h 2"/>
                <a:gd name="T26" fmla="*/ 4 w 8"/>
                <a:gd name="T27" fmla="*/ 1 h 2"/>
                <a:gd name="T28" fmla="*/ 4 w 8"/>
                <a:gd name="T29" fmla="*/ 1 h 2"/>
                <a:gd name="T30" fmla="*/ 4 w 8"/>
                <a:gd name="T31" fmla="*/ 1 h 2"/>
                <a:gd name="T32" fmla="*/ 4 w 8"/>
                <a:gd name="T33" fmla="*/ 1 h 2"/>
                <a:gd name="T34" fmla="*/ 4 w 8"/>
                <a:gd name="T35" fmla="*/ 1 h 2"/>
                <a:gd name="T36" fmla="*/ 4 w 8"/>
                <a:gd name="T37" fmla="*/ 1 h 2"/>
                <a:gd name="T38" fmla="*/ 0 w 8"/>
                <a:gd name="T39" fmla="*/ 0 h 2"/>
                <a:gd name="T40" fmla="*/ 0 w 8"/>
                <a:gd name="T41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4" name="Freeform 410"/>
            <p:cNvSpPr/>
            <p:nvPr/>
          </p:nvSpPr>
          <p:spPr bwMode="auto">
            <a:xfrm>
              <a:off x="11653838" y="-10182226"/>
              <a:ext cx="34925" cy="22225"/>
            </a:xfrm>
            <a:custGeom>
              <a:gdLst>
                <a:gd name="T0" fmla="*/ 8 w 8"/>
                <a:gd name="T1" fmla="*/ 0 h 5"/>
                <a:gd name="T2" fmla="*/ 2 w 8"/>
                <a:gd name="T3" fmla="*/ 3 h 5"/>
                <a:gd name="T4" fmla="*/ 2 w 8"/>
                <a:gd name="T5" fmla="*/ 3 h 5"/>
                <a:gd name="T6" fmla="*/ 2 w 8"/>
                <a:gd name="T7" fmla="*/ 3 h 5"/>
                <a:gd name="T8" fmla="*/ 2 w 8"/>
                <a:gd name="T9" fmla="*/ 3 h 5"/>
                <a:gd name="T10" fmla="*/ 2 w 8"/>
                <a:gd name="T11" fmla="*/ 3 h 5"/>
                <a:gd name="T12" fmla="*/ 2 w 8"/>
                <a:gd name="T13" fmla="*/ 3 h 5"/>
                <a:gd name="T14" fmla="*/ 2 w 8"/>
                <a:gd name="T15" fmla="*/ 3 h 5"/>
                <a:gd name="T16" fmla="*/ 1 w 8"/>
                <a:gd name="T17" fmla="*/ 3 h 5"/>
                <a:gd name="T18" fmla="*/ 1 w 8"/>
                <a:gd name="T19" fmla="*/ 3 h 5"/>
                <a:gd name="T20" fmla="*/ 0 w 8"/>
                <a:gd name="T21" fmla="*/ 5 h 5"/>
                <a:gd name="T22" fmla="*/ 0 w 8"/>
                <a:gd name="T23" fmla="*/ 5 h 5"/>
                <a:gd name="T24" fmla="*/ 0 w 8"/>
                <a:gd name="T25" fmla="*/ 5 h 5"/>
                <a:gd name="T26" fmla="*/ 4 w 8"/>
                <a:gd name="T27" fmla="*/ 2 h 5"/>
                <a:gd name="T28" fmla="*/ 4 w 8"/>
                <a:gd name="T29" fmla="*/ 2 h 5"/>
                <a:gd name="T30" fmla="*/ 4 w 8"/>
                <a:gd name="T31" fmla="*/ 2 h 5"/>
                <a:gd name="T32" fmla="*/ 4 w 8"/>
                <a:gd name="T33" fmla="*/ 2 h 5"/>
                <a:gd name="T34" fmla="*/ 4 w 8"/>
                <a:gd name="T35" fmla="*/ 2 h 5"/>
                <a:gd name="T36" fmla="*/ 4 w 8"/>
                <a:gd name="T37" fmla="*/ 2 h 5"/>
                <a:gd name="T38" fmla="*/ 4 w 8"/>
                <a:gd name="T39" fmla="*/ 2 h 5"/>
                <a:gd name="T40" fmla="*/ 8 w 8"/>
                <a:gd name="T4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6" y="0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5" name="Freeform 411"/>
            <p:cNvSpPr/>
            <p:nvPr/>
          </p:nvSpPr>
          <p:spPr bwMode="auto">
            <a:xfrm>
              <a:off x="9010650" y="-7880351"/>
              <a:ext cx="12700" cy="0"/>
            </a:xfrm>
            <a:custGeom>
              <a:gdLst>
                <a:gd name="T0" fmla="*/ 3 w 3"/>
                <a:gd name="T1" fmla="*/ 1 w 3"/>
                <a:gd name="T2" fmla="*/ 0 w 3"/>
                <a:gd name="T3" fmla="*/ 0 w 3"/>
                <a:gd name="T4" fmla="*/ 0 w 3"/>
                <a:gd name="T5" fmla="*/ 0 w 3"/>
                <a:gd name="T6" fmla="*/ 0 w 3"/>
                <a:gd name="T7" fmla="*/ 1 w 3"/>
                <a:gd name="T8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6" name="Freeform 412"/>
            <p:cNvSpPr/>
            <p:nvPr/>
          </p:nvSpPr>
          <p:spPr bwMode="auto">
            <a:xfrm>
              <a:off x="14144625" y="-6740526"/>
              <a:ext cx="34925" cy="20638"/>
            </a:xfrm>
            <a:custGeom>
              <a:gdLst>
                <a:gd name="T0" fmla="*/ 7 w 8"/>
                <a:gd name="T1" fmla="*/ 0 h 5"/>
                <a:gd name="T2" fmla="*/ 4 w 8"/>
                <a:gd name="T3" fmla="*/ 2 h 5"/>
                <a:gd name="T4" fmla="*/ 4 w 8"/>
                <a:gd name="T5" fmla="*/ 2 h 5"/>
                <a:gd name="T6" fmla="*/ 4 w 8"/>
                <a:gd name="T7" fmla="*/ 2 h 5"/>
                <a:gd name="T8" fmla="*/ 4 w 8"/>
                <a:gd name="T9" fmla="*/ 2 h 5"/>
                <a:gd name="T10" fmla="*/ 4 w 8"/>
                <a:gd name="T11" fmla="*/ 2 h 5"/>
                <a:gd name="T12" fmla="*/ 4 w 8"/>
                <a:gd name="T13" fmla="*/ 2 h 5"/>
                <a:gd name="T14" fmla="*/ 4 w 8"/>
                <a:gd name="T15" fmla="*/ 2 h 5"/>
                <a:gd name="T16" fmla="*/ 4 w 8"/>
                <a:gd name="T17" fmla="*/ 2 h 5"/>
                <a:gd name="T18" fmla="*/ 3 w 8"/>
                <a:gd name="T19" fmla="*/ 3 h 5"/>
                <a:gd name="T20" fmla="*/ 0 w 8"/>
                <a:gd name="T21" fmla="*/ 5 h 5"/>
                <a:gd name="T22" fmla="*/ 0 w 8"/>
                <a:gd name="T23" fmla="*/ 5 h 5"/>
                <a:gd name="T24" fmla="*/ 0 w 8"/>
                <a:gd name="T25" fmla="*/ 5 h 5"/>
                <a:gd name="T26" fmla="*/ 6 w 8"/>
                <a:gd name="T27" fmla="*/ 1 h 5"/>
                <a:gd name="T28" fmla="*/ 6 w 8"/>
                <a:gd name="T29" fmla="*/ 1 h 5"/>
                <a:gd name="T30" fmla="*/ 6 w 8"/>
                <a:gd name="T31" fmla="*/ 1 h 5"/>
                <a:gd name="T32" fmla="*/ 6 w 8"/>
                <a:gd name="T33" fmla="*/ 1 h 5"/>
                <a:gd name="T34" fmla="*/ 6 w 8"/>
                <a:gd name="T35" fmla="*/ 1 h 5"/>
                <a:gd name="T36" fmla="*/ 6 w 8"/>
                <a:gd name="T37" fmla="*/ 1 h 5"/>
                <a:gd name="T38" fmla="*/ 6 w 8"/>
                <a:gd name="T39" fmla="*/ 1 h 5"/>
                <a:gd name="T40" fmla="*/ 6 w 8"/>
                <a:gd name="T41" fmla="*/ 1 h 5"/>
                <a:gd name="T42" fmla="*/ 7 w 8"/>
                <a:gd name="T43" fmla="*/ 1 h 5"/>
                <a:gd name="T44" fmla="*/ 7 w 8"/>
                <a:gd name="T45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4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7" name="Freeform 413"/>
            <p:cNvSpPr/>
            <p:nvPr/>
          </p:nvSpPr>
          <p:spPr bwMode="auto">
            <a:xfrm>
              <a:off x="10028238" y="-5757863"/>
              <a:ext cx="33338" cy="9525"/>
            </a:xfrm>
            <a:custGeom>
              <a:gdLst>
                <a:gd name="T0" fmla="*/ 2 w 8"/>
                <a:gd name="T1" fmla="*/ 0 h 2"/>
                <a:gd name="T2" fmla="*/ 2 w 8"/>
                <a:gd name="T3" fmla="*/ 0 h 2"/>
                <a:gd name="T4" fmla="*/ 2 w 8"/>
                <a:gd name="T5" fmla="*/ 1 h 2"/>
                <a:gd name="T6" fmla="*/ 2 w 8"/>
                <a:gd name="T7" fmla="*/ 1 h 2"/>
                <a:gd name="T8" fmla="*/ 2 w 8"/>
                <a:gd name="T9" fmla="*/ 1 h 2"/>
                <a:gd name="T10" fmla="*/ 3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3 w 8"/>
                <a:gd name="T17" fmla="*/ 1 h 2"/>
                <a:gd name="T18" fmla="*/ 7 w 8"/>
                <a:gd name="T19" fmla="*/ 2 h 2"/>
                <a:gd name="T20" fmla="*/ 4 w 8"/>
                <a:gd name="T21" fmla="*/ 0 h 2"/>
                <a:gd name="T22" fmla="*/ 4 w 8"/>
                <a:gd name="T23" fmla="*/ 0 h 2"/>
                <a:gd name="T24" fmla="*/ 4 w 8"/>
                <a:gd name="T25" fmla="*/ 0 h 2"/>
                <a:gd name="T26" fmla="*/ 4 w 8"/>
                <a:gd name="T27" fmla="*/ 0 h 2"/>
                <a:gd name="T28" fmla="*/ 4 w 8"/>
                <a:gd name="T29" fmla="*/ 0 h 2"/>
                <a:gd name="T30" fmla="*/ 3 w 8"/>
                <a:gd name="T31" fmla="*/ 0 h 2"/>
                <a:gd name="T32" fmla="*/ 2 w 8"/>
                <a:gd name="T33" fmla="*/ 0 h 2"/>
                <a:gd name="T34" fmla="*/ 2 w 8"/>
                <a:gd name="T35" fmla="*/ 0 h 2"/>
                <a:gd name="T36" fmla="*/ 2 w 8"/>
                <a:gd name="T3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8" y="2"/>
                    <a:pt x="7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8" name="Freeform 414"/>
            <p:cNvSpPr/>
            <p:nvPr/>
          </p:nvSpPr>
          <p:spPr bwMode="auto">
            <a:xfrm>
              <a:off x="13446125" y="-5727701"/>
              <a:ext cx="7938" cy="4763"/>
            </a:xfrm>
            <a:custGeom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2 w 2"/>
                <a:gd name="T13" fmla="*/ 1 h 1"/>
                <a:gd name="T14" fmla="*/ 2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0 w 2"/>
                <a:gd name="T21" fmla="*/ 0 h 1"/>
                <a:gd name="T22" fmla="*/ 0 w 2"/>
                <a:gd name="T2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9" name="Freeform 415"/>
            <p:cNvSpPr/>
            <p:nvPr/>
          </p:nvSpPr>
          <p:spPr bwMode="auto">
            <a:xfrm>
              <a:off x="8990013" y="-7875588"/>
              <a:ext cx="7938" cy="0"/>
            </a:xfrm>
            <a:custGeom>
              <a:gdLst>
                <a:gd name="T0" fmla="*/ 2 w 2"/>
                <a:gd name="T1" fmla="*/ 1 w 2"/>
                <a:gd name="T2" fmla="*/ 0 w 2"/>
                <a:gd name="T3" fmla="*/ 0 w 2"/>
                <a:gd name="T4" fmla="*/ 0 w 2"/>
                <a:gd name="T5" fmla="*/ 0 w 2"/>
                <a:gd name="T6" fmla="*/ 1 w 2"/>
                <a:gd name="T7" fmla="*/ 1 w 2"/>
                <a:gd name="T8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0" name="Freeform 416"/>
            <p:cNvSpPr/>
            <p:nvPr/>
          </p:nvSpPr>
          <p:spPr bwMode="auto">
            <a:xfrm>
              <a:off x="7519988" y="-8131176"/>
              <a:ext cx="60325" cy="9525"/>
            </a:xfrm>
            <a:custGeom>
              <a:gdLst>
                <a:gd name="T0" fmla="*/ 6 w 14"/>
                <a:gd name="T1" fmla="*/ 0 h 2"/>
                <a:gd name="T2" fmla="*/ 6 w 14"/>
                <a:gd name="T3" fmla="*/ 0 h 2"/>
                <a:gd name="T4" fmla="*/ 9 w 14"/>
                <a:gd name="T5" fmla="*/ 2 h 2"/>
                <a:gd name="T6" fmla="*/ 9 w 14"/>
                <a:gd name="T7" fmla="*/ 2 h 2"/>
                <a:gd name="T8" fmla="*/ 10 w 14"/>
                <a:gd name="T9" fmla="*/ 2 h 2"/>
                <a:gd name="T10" fmla="*/ 10 w 14"/>
                <a:gd name="T11" fmla="*/ 2 h 2"/>
                <a:gd name="T12" fmla="*/ 10 w 14"/>
                <a:gd name="T13" fmla="*/ 2 h 2"/>
                <a:gd name="T14" fmla="*/ 11 w 14"/>
                <a:gd name="T15" fmla="*/ 2 h 2"/>
                <a:gd name="T16" fmla="*/ 11 w 14"/>
                <a:gd name="T17" fmla="*/ 2 h 2"/>
                <a:gd name="T18" fmla="*/ 11 w 14"/>
                <a:gd name="T19" fmla="*/ 2 h 2"/>
                <a:gd name="T20" fmla="*/ 11 w 14"/>
                <a:gd name="T21" fmla="*/ 2 h 2"/>
                <a:gd name="T22" fmla="*/ 11 w 14"/>
                <a:gd name="T23" fmla="*/ 2 h 2"/>
                <a:gd name="T24" fmla="*/ 11 w 14"/>
                <a:gd name="T25" fmla="*/ 2 h 2"/>
                <a:gd name="T26" fmla="*/ 11 w 14"/>
                <a:gd name="T27" fmla="*/ 2 h 2"/>
                <a:gd name="T28" fmla="*/ 6 w 14"/>
                <a:gd name="T2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0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1" name="Freeform 417"/>
            <p:cNvSpPr/>
            <p:nvPr/>
          </p:nvSpPr>
          <p:spPr bwMode="auto">
            <a:xfrm>
              <a:off x="8812213" y="-10567988"/>
              <a:ext cx="4763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2" name="Freeform 418"/>
            <p:cNvSpPr/>
            <p:nvPr/>
          </p:nvSpPr>
          <p:spPr bwMode="auto">
            <a:xfrm>
              <a:off x="10460038" y="-10279063"/>
              <a:ext cx="42863" cy="4763"/>
            </a:xfrm>
            <a:custGeom>
              <a:gdLst>
                <a:gd name="T0" fmla="*/ 3 w 10"/>
                <a:gd name="T1" fmla="*/ 0 h 1"/>
                <a:gd name="T2" fmla="*/ 3 w 10"/>
                <a:gd name="T3" fmla="*/ 0 h 1"/>
                <a:gd name="T4" fmla="*/ 3 w 10"/>
                <a:gd name="T5" fmla="*/ 0 h 1"/>
                <a:gd name="T6" fmla="*/ 3 w 10"/>
                <a:gd name="T7" fmla="*/ 0 h 1"/>
                <a:gd name="T8" fmla="*/ 3 w 10"/>
                <a:gd name="T9" fmla="*/ 0 h 1"/>
                <a:gd name="T10" fmla="*/ 3 w 10"/>
                <a:gd name="T11" fmla="*/ 0 h 1"/>
                <a:gd name="T12" fmla="*/ 3 w 10"/>
                <a:gd name="T13" fmla="*/ 0 h 1"/>
                <a:gd name="T14" fmla="*/ 4 w 10"/>
                <a:gd name="T15" fmla="*/ 1 h 1"/>
                <a:gd name="T16" fmla="*/ 4 w 10"/>
                <a:gd name="T17" fmla="*/ 1 h 1"/>
                <a:gd name="T18" fmla="*/ 4 w 10"/>
                <a:gd name="T19" fmla="*/ 0 h 1"/>
                <a:gd name="T20" fmla="*/ 3 w 10"/>
                <a:gd name="T21" fmla="*/ 0 h 1"/>
                <a:gd name="T22" fmla="*/ 3 w 10"/>
                <a:gd name="T23" fmla="*/ 0 h 1"/>
                <a:gd name="T24" fmla="*/ 3 w 10"/>
                <a:gd name="T2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1"/>
                    <a:pt x="10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3" name="Freeform 419"/>
            <p:cNvSpPr/>
            <p:nvPr/>
          </p:nvSpPr>
          <p:spPr bwMode="auto">
            <a:xfrm>
              <a:off x="9236075" y="-10207626"/>
              <a:ext cx="7938" cy="4763"/>
            </a:xfrm>
            <a:custGeom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2 w 2"/>
                <a:gd name="T21" fmla="*/ 1 h 1"/>
                <a:gd name="T22" fmla="*/ 1 w 2"/>
                <a:gd name="T23" fmla="*/ 0 h 1"/>
                <a:gd name="T24" fmla="*/ 1 w 2"/>
                <a:gd name="T25" fmla="*/ 0 h 1"/>
                <a:gd name="T26" fmla="*/ 0 w 2"/>
                <a:gd name="T27" fmla="*/ 0 h 1"/>
                <a:gd name="T28" fmla="*/ 0 w 2"/>
                <a:gd name="T2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4" name="Freeform 420"/>
            <p:cNvSpPr/>
            <p:nvPr/>
          </p:nvSpPr>
          <p:spPr bwMode="auto">
            <a:xfrm>
              <a:off x="15728950" y="-10583863"/>
              <a:ext cx="38100" cy="7938"/>
            </a:xfrm>
            <a:custGeom>
              <a:gdLst>
                <a:gd name="T0" fmla="*/ 4 w 9"/>
                <a:gd name="T1" fmla="*/ 0 h 2"/>
                <a:gd name="T2" fmla="*/ 4 w 9"/>
                <a:gd name="T3" fmla="*/ 0 h 2"/>
                <a:gd name="T4" fmla="*/ 3 w 9"/>
                <a:gd name="T5" fmla="*/ 1 h 2"/>
                <a:gd name="T6" fmla="*/ 5 w 9"/>
                <a:gd name="T7" fmla="*/ 2 h 2"/>
                <a:gd name="T8" fmla="*/ 5 w 9"/>
                <a:gd name="T9" fmla="*/ 2 h 2"/>
                <a:gd name="T10" fmla="*/ 4 w 9"/>
                <a:gd name="T11" fmla="*/ 0 h 2"/>
                <a:gd name="T12" fmla="*/ 4 w 9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0" y="2"/>
                    <a:pt x="2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2"/>
                    <a:pt x="9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5" name="Freeform 421"/>
            <p:cNvSpPr/>
            <p:nvPr/>
          </p:nvSpPr>
          <p:spPr bwMode="auto">
            <a:xfrm>
              <a:off x="8002588" y="-9428163"/>
              <a:ext cx="9525" cy="14288"/>
            </a:xfrm>
            <a:custGeom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1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3 h 3"/>
                <a:gd name="T20" fmla="*/ 2 w 2"/>
                <a:gd name="T21" fmla="*/ 3 h 3"/>
                <a:gd name="T22" fmla="*/ 2 w 2"/>
                <a:gd name="T23" fmla="*/ 3 h 3"/>
                <a:gd name="T24" fmla="*/ 0 w 2"/>
                <a:gd name="T25" fmla="*/ 0 h 3"/>
                <a:gd name="T26" fmla="*/ 0 w 2"/>
                <a:gd name="T2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6" name="Freeform 422"/>
            <p:cNvSpPr/>
            <p:nvPr/>
          </p:nvSpPr>
          <p:spPr bwMode="auto">
            <a:xfrm>
              <a:off x="8791575" y="-10567988"/>
              <a:ext cx="20638" cy="4763"/>
            </a:xfrm>
            <a:custGeom>
              <a:gdLst>
                <a:gd name="T0" fmla="*/ 5 w 5"/>
                <a:gd name="T1" fmla="*/ 0 h 1"/>
                <a:gd name="T2" fmla="*/ 0 w 5"/>
                <a:gd name="T3" fmla="*/ 1 h 1"/>
                <a:gd name="T4" fmla="*/ 1 w 5"/>
                <a:gd name="T5" fmla="*/ 1 h 1"/>
                <a:gd name="T6" fmla="*/ 1 w 5"/>
                <a:gd name="T7" fmla="*/ 1 h 1"/>
                <a:gd name="T8" fmla="*/ 1 w 5"/>
                <a:gd name="T9" fmla="*/ 1 h 1"/>
                <a:gd name="T10" fmla="*/ 3 w 5"/>
                <a:gd name="T11" fmla="*/ 1 h 1"/>
                <a:gd name="T12" fmla="*/ 3 w 5"/>
                <a:gd name="T13" fmla="*/ 1 h 1"/>
                <a:gd name="T14" fmla="*/ 3 w 5"/>
                <a:gd name="T15" fmla="*/ 1 h 1"/>
                <a:gd name="T16" fmla="*/ 5 w 5"/>
                <a:gd name="T17" fmla="*/ 0 h 1"/>
                <a:gd name="T18" fmla="*/ 5 w 5"/>
                <a:gd name="T19" fmla="*/ 0 h 1"/>
                <a:gd name="T20" fmla="*/ 5 w 5"/>
                <a:gd name="T2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4" y="0"/>
                    <a:pt x="3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7" name="Freeform 423"/>
            <p:cNvSpPr/>
            <p:nvPr/>
          </p:nvSpPr>
          <p:spPr bwMode="auto">
            <a:xfrm>
              <a:off x="8639175" y="-7875588"/>
              <a:ext cx="15875" cy="20638"/>
            </a:xfrm>
            <a:custGeom>
              <a:gdLst>
                <a:gd name="T0" fmla="*/ 4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3 w 4"/>
                <a:gd name="T7" fmla="*/ 1 h 5"/>
                <a:gd name="T8" fmla="*/ 3 w 4"/>
                <a:gd name="T9" fmla="*/ 1 h 5"/>
                <a:gd name="T10" fmla="*/ 3 w 4"/>
                <a:gd name="T11" fmla="*/ 1 h 5"/>
                <a:gd name="T12" fmla="*/ 2 w 4"/>
                <a:gd name="T13" fmla="*/ 2 h 5"/>
                <a:gd name="T14" fmla="*/ 2 w 4"/>
                <a:gd name="T15" fmla="*/ 3 h 5"/>
                <a:gd name="T16" fmla="*/ 2 w 4"/>
                <a:gd name="T17" fmla="*/ 3 h 5"/>
                <a:gd name="T18" fmla="*/ 2 w 4"/>
                <a:gd name="T19" fmla="*/ 3 h 5"/>
                <a:gd name="T20" fmla="*/ 2 w 4"/>
                <a:gd name="T21" fmla="*/ 3 h 5"/>
                <a:gd name="T22" fmla="*/ 1 w 4"/>
                <a:gd name="T23" fmla="*/ 3 h 5"/>
                <a:gd name="T24" fmla="*/ 1 w 4"/>
                <a:gd name="T25" fmla="*/ 5 h 5"/>
                <a:gd name="T26" fmla="*/ 1 w 4"/>
                <a:gd name="T27" fmla="*/ 5 h 5"/>
                <a:gd name="T28" fmla="*/ 1 w 4"/>
                <a:gd name="T29" fmla="*/ 5 h 5"/>
                <a:gd name="T30" fmla="*/ 1 w 4"/>
                <a:gd name="T31" fmla="*/ 5 h 5"/>
                <a:gd name="T32" fmla="*/ 1 w 4"/>
                <a:gd name="T33" fmla="*/ 5 h 5"/>
                <a:gd name="T34" fmla="*/ 3 w 4"/>
                <a:gd name="T35" fmla="*/ 4 h 5"/>
                <a:gd name="T36" fmla="*/ 3 w 4"/>
                <a:gd name="T37" fmla="*/ 4 h 5"/>
                <a:gd name="T38" fmla="*/ 3 w 4"/>
                <a:gd name="T39" fmla="*/ 4 h 5"/>
                <a:gd name="T40" fmla="*/ 3 w 4"/>
                <a:gd name="T41" fmla="*/ 4 h 5"/>
                <a:gd name="T42" fmla="*/ 3 w 4"/>
                <a:gd name="T43" fmla="*/ 3 h 5"/>
                <a:gd name="T44" fmla="*/ 3 w 4"/>
                <a:gd name="T45" fmla="*/ 3 h 5"/>
                <a:gd name="T46" fmla="*/ 3 w 4"/>
                <a:gd name="T47" fmla="*/ 3 h 5"/>
                <a:gd name="T48" fmla="*/ 3 w 4"/>
                <a:gd name="T49" fmla="*/ 3 h 5"/>
                <a:gd name="T50" fmla="*/ 4 w 4"/>
                <a:gd name="T51" fmla="*/ 3 h 5"/>
                <a:gd name="T52" fmla="*/ 4 w 4"/>
                <a:gd name="T53" fmla="*/ 3 h 5"/>
                <a:gd name="T54" fmla="*/ 4 w 4"/>
                <a:gd name="T55" fmla="*/ 2 h 5"/>
                <a:gd name="T56" fmla="*/ 4 w 4"/>
                <a:gd name="T57" fmla="*/ 2 h 5"/>
                <a:gd name="T58" fmla="*/ 4 w 4"/>
                <a:gd name="T59" fmla="*/ 2 h 5"/>
                <a:gd name="T60" fmla="*/ 4 w 4"/>
                <a:gd name="T61" fmla="*/ 2 h 5"/>
                <a:gd name="T62" fmla="*/ 4 w 4"/>
                <a:gd name="T63" fmla="*/ 2 h 5"/>
                <a:gd name="T64" fmla="*/ 4 w 4"/>
                <a:gd name="T65" fmla="*/ 2 h 5"/>
                <a:gd name="T66" fmla="*/ 4 w 4"/>
                <a:gd name="T67" fmla="*/ 2 h 5"/>
                <a:gd name="T68" fmla="*/ 4 w 4"/>
                <a:gd name="T69" fmla="*/ 0 h 5"/>
                <a:gd name="T70" fmla="*/ 4 w 4"/>
                <a:gd name="T7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8" name="Freeform 424"/>
            <p:cNvSpPr/>
            <p:nvPr/>
          </p:nvSpPr>
          <p:spPr bwMode="auto">
            <a:xfrm>
              <a:off x="14144625" y="-10817226"/>
              <a:ext cx="12700" cy="12700"/>
            </a:xfrm>
            <a:custGeom>
              <a:gdLst>
                <a:gd name="T0" fmla="*/ 3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2 w 3"/>
                <a:gd name="T13" fmla="*/ 3 h 3"/>
                <a:gd name="T14" fmla="*/ 2 w 3"/>
                <a:gd name="T15" fmla="*/ 3 h 3"/>
                <a:gd name="T16" fmla="*/ 2 w 3"/>
                <a:gd name="T17" fmla="*/ 3 h 3"/>
                <a:gd name="T18" fmla="*/ 3 w 3"/>
                <a:gd name="T1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9" name="Freeform 425"/>
            <p:cNvSpPr/>
            <p:nvPr/>
          </p:nvSpPr>
          <p:spPr bwMode="auto">
            <a:xfrm>
              <a:off x="14543088" y="-10720388"/>
              <a:ext cx="12700" cy="4763"/>
            </a:xfrm>
            <a:custGeom>
              <a:gdLst>
                <a:gd name="T0" fmla="*/ 0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1 w 3"/>
                <a:gd name="T7" fmla="*/ 1 h 1"/>
                <a:gd name="T8" fmla="*/ 1 w 3"/>
                <a:gd name="T9" fmla="*/ 1 h 1"/>
                <a:gd name="T10" fmla="*/ 2 w 3"/>
                <a:gd name="T11" fmla="*/ 1 h 1"/>
                <a:gd name="T12" fmla="*/ 2 w 3"/>
                <a:gd name="T13" fmla="*/ 1 h 1"/>
                <a:gd name="T14" fmla="*/ 3 w 3"/>
                <a:gd name="T15" fmla="*/ 1 h 1"/>
                <a:gd name="T16" fmla="*/ 2 w 3"/>
                <a:gd name="T17" fmla="*/ 1 h 1"/>
                <a:gd name="T18" fmla="*/ 2 w 3"/>
                <a:gd name="T19" fmla="*/ 1 h 1"/>
                <a:gd name="T20" fmla="*/ 1 w 3"/>
                <a:gd name="T21" fmla="*/ 1 h 1"/>
                <a:gd name="T22" fmla="*/ 1 w 3"/>
                <a:gd name="T23" fmla="*/ 1 h 1"/>
                <a:gd name="T24" fmla="*/ 1 w 3"/>
                <a:gd name="T25" fmla="*/ 1 h 1"/>
                <a:gd name="T26" fmla="*/ 1 w 3"/>
                <a:gd name="T27" fmla="*/ 1 h 1"/>
                <a:gd name="T28" fmla="*/ 0 w 3"/>
                <a:gd name="T29" fmla="*/ 1 h 1"/>
                <a:gd name="T30" fmla="*/ 0 w 3"/>
                <a:gd name="T31" fmla="*/ 0 h 1"/>
                <a:gd name="T32" fmla="*/ 0 w 3"/>
                <a:gd name="T3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0" name="Freeform 426"/>
            <p:cNvSpPr/>
            <p:nvPr/>
          </p:nvSpPr>
          <p:spPr bwMode="auto">
            <a:xfrm>
              <a:off x="13636625" y="-10801351"/>
              <a:ext cx="17463" cy="9525"/>
            </a:xfrm>
            <a:custGeom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3" y="2"/>
                    <a:pt x="3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1" name="Freeform 427"/>
            <p:cNvSpPr/>
            <p:nvPr/>
          </p:nvSpPr>
          <p:spPr bwMode="auto">
            <a:xfrm>
              <a:off x="14154150" y="-10804526"/>
              <a:ext cx="7938" cy="3175"/>
            </a:xfrm>
            <a:custGeom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0 h 1"/>
                <a:gd name="T24" fmla="*/ 1 w 2"/>
                <a:gd name="T25" fmla="*/ 0 h 1"/>
                <a:gd name="T26" fmla="*/ 2 w 2"/>
                <a:gd name="T27" fmla="*/ 0 h 1"/>
                <a:gd name="T28" fmla="*/ 0 w 2"/>
                <a:gd name="T29" fmla="*/ 0 h 1"/>
                <a:gd name="T30" fmla="*/ 0 w 2"/>
                <a:gd name="T3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2" name="Freeform 428"/>
            <p:cNvSpPr/>
            <p:nvPr/>
          </p:nvSpPr>
          <p:spPr bwMode="auto">
            <a:xfrm>
              <a:off x="14454188" y="-10745788"/>
              <a:ext cx="30163" cy="4763"/>
            </a:xfrm>
            <a:custGeom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6 w 7"/>
                <a:gd name="T9" fmla="*/ 1 h 1"/>
                <a:gd name="T10" fmla="*/ 2 w 7"/>
                <a:gd name="T11" fmla="*/ 0 h 1"/>
                <a:gd name="T12" fmla="*/ 2 w 7"/>
                <a:gd name="T13" fmla="*/ 0 h 1"/>
                <a:gd name="T14" fmla="*/ 2 w 7"/>
                <a:gd name="T15" fmla="*/ 0 h 1"/>
                <a:gd name="T16" fmla="*/ 2 w 7"/>
                <a:gd name="T17" fmla="*/ 0 h 1"/>
                <a:gd name="T18" fmla="*/ 1 w 7"/>
                <a:gd name="T19" fmla="*/ 0 h 1"/>
                <a:gd name="T20" fmla="*/ 1 w 7"/>
                <a:gd name="T21" fmla="*/ 0 h 1"/>
                <a:gd name="T22" fmla="*/ 1 w 7"/>
                <a:gd name="T23" fmla="*/ 0 h 1"/>
                <a:gd name="T24" fmla="*/ 1 w 7"/>
                <a:gd name="T2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5" y="1"/>
                    <a:pt x="6" y="1"/>
                  </a:cubicBezTo>
                  <a:cubicBezTo>
                    <a:pt x="7" y="1"/>
                    <a:pt x="6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3" name="Freeform 429"/>
            <p:cNvSpPr/>
            <p:nvPr/>
          </p:nvSpPr>
          <p:spPr bwMode="auto">
            <a:xfrm>
              <a:off x="13568362" y="-10771188"/>
              <a:ext cx="34925" cy="9525"/>
            </a:xfrm>
            <a:custGeom>
              <a:gdLst>
                <a:gd name="T0" fmla="*/ 8 w 8"/>
                <a:gd name="T1" fmla="*/ 0 h 2"/>
                <a:gd name="T2" fmla="*/ 8 w 8"/>
                <a:gd name="T3" fmla="*/ 0 h 2"/>
                <a:gd name="T4" fmla="*/ 8 w 8"/>
                <a:gd name="T5" fmla="*/ 0 h 2"/>
                <a:gd name="T6" fmla="*/ 8 w 8"/>
                <a:gd name="T7" fmla="*/ 0 h 2"/>
                <a:gd name="T8" fmla="*/ 8 w 8"/>
                <a:gd name="T9" fmla="*/ 0 h 2"/>
                <a:gd name="T10" fmla="*/ 2 w 8"/>
                <a:gd name="T11" fmla="*/ 1 h 2"/>
                <a:gd name="T12" fmla="*/ 1 w 8"/>
                <a:gd name="T13" fmla="*/ 1 h 2"/>
                <a:gd name="T14" fmla="*/ 1 w 8"/>
                <a:gd name="T15" fmla="*/ 1 h 2"/>
                <a:gd name="T16" fmla="*/ 1 w 8"/>
                <a:gd name="T17" fmla="*/ 1 h 2"/>
                <a:gd name="T18" fmla="*/ 1 w 8"/>
                <a:gd name="T19" fmla="*/ 1 h 2"/>
                <a:gd name="T20" fmla="*/ 0 w 8"/>
                <a:gd name="T21" fmla="*/ 2 h 2"/>
                <a:gd name="T22" fmla="*/ 0 w 8"/>
                <a:gd name="T23" fmla="*/ 2 h 2"/>
                <a:gd name="T24" fmla="*/ 0 w 8"/>
                <a:gd name="T25" fmla="*/ 2 h 2"/>
                <a:gd name="T26" fmla="*/ 0 w 8"/>
                <a:gd name="T27" fmla="*/ 2 h 2"/>
                <a:gd name="T28" fmla="*/ 1 w 8"/>
                <a:gd name="T29" fmla="*/ 2 h 2"/>
                <a:gd name="T30" fmla="*/ 4 w 8"/>
                <a:gd name="T31" fmla="*/ 1 h 2"/>
                <a:gd name="T32" fmla="*/ 4 w 8"/>
                <a:gd name="T33" fmla="*/ 1 h 2"/>
                <a:gd name="T34" fmla="*/ 5 w 8"/>
                <a:gd name="T35" fmla="*/ 1 h 2"/>
                <a:gd name="T36" fmla="*/ 5 w 8"/>
                <a:gd name="T37" fmla="*/ 1 h 2"/>
                <a:gd name="T38" fmla="*/ 5 w 8"/>
                <a:gd name="T39" fmla="*/ 1 h 2"/>
                <a:gd name="T40" fmla="*/ 5 w 8"/>
                <a:gd name="T41" fmla="*/ 1 h 2"/>
                <a:gd name="T42" fmla="*/ 5 w 8"/>
                <a:gd name="T43" fmla="*/ 1 h 2"/>
                <a:gd name="T44" fmla="*/ 6 w 8"/>
                <a:gd name="T45" fmla="*/ 1 h 2"/>
                <a:gd name="T46" fmla="*/ 6 w 8"/>
                <a:gd name="T47" fmla="*/ 1 h 2"/>
                <a:gd name="T48" fmla="*/ 8 w 8"/>
                <a:gd name="T4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4" name="Freeform 430"/>
            <p:cNvSpPr/>
            <p:nvPr/>
          </p:nvSpPr>
          <p:spPr bwMode="auto">
            <a:xfrm>
              <a:off x="12125325" y="-10436226"/>
              <a:ext cx="20638" cy="7938"/>
            </a:xfrm>
            <a:custGeom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0 w 5"/>
                <a:gd name="T7" fmla="*/ 0 h 2"/>
                <a:gd name="T8" fmla="*/ 0 w 5"/>
                <a:gd name="T9" fmla="*/ 0 h 2"/>
                <a:gd name="T10" fmla="*/ 1 w 5"/>
                <a:gd name="T11" fmla="*/ 0 h 2"/>
                <a:gd name="T12" fmla="*/ 1 w 5"/>
                <a:gd name="T13" fmla="*/ 0 h 2"/>
                <a:gd name="T14" fmla="*/ 1 w 5"/>
                <a:gd name="T15" fmla="*/ 0 h 2"/>
                <a:gd name="T16" fmla="*/ 1 w 5"/>
                <a:gd name="T17" fmla="*/ 0 h 2"/>
                <a:gd name="T18" fmla="*/ 1 w 5"/>
                <a:gd name="T19" fmla="*/ 0 h 2"/>
                <a:gd name="T20" fmla="*/ 1 w 5"/>
                <a:gd name="T21" fmla="*/ 0 h 2"/>
                <a:gd name="T22" fmla="*/ 2 w 5"/>
                <a:gd name="T23" fmla="*/ 1 h 2"/>
                <a:gd name="T24" fmla="*/ 4 w 5"/>
                <a:gd name="T25" fmla="*/ 2 h 2"/>
                <a:gd name="T26" fmla="*/ 4 w 5"/>
                <a:gd name="T27" fmla="*/ 2 h 2"/>
                <a:gd name="T28" fmla="*/ 4 w 5"/>
                <a:gd name="T29" fmla="*/ 2 h 2"/>
                <a:gd name="T30" fmla="*/ 5 w 5"/>
                <a:gd name="T31" fmla="*/ 1 h 2"/>
                <a:gd name="T32" fmla="*/ 5 w 5"/>
                <a:gd name="T33" fmla="*/ 1 h 2"/>
                <a:gd name="T34" fmla="*/ 5 w 5"/>
                <a:gd name="T35" fmla="*/ 1 h 2"/>
                <a:gd name="T36" fmla="*/ 0 w 5"/>
                <a:gd name="T3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5" name="Freeform 431"/>
            <p:cNvSpPr/>
            <p:nvPr/>
          </p:nvSpPr>
          <p:spPr bwMode="auto">
            <a:xfrm>
              <a:off x="17152938" y="-10352088"/>
              <a:ext cx="20638" cy="4763"/>
            </a:xfrm>
            <a:custGeom>
              <a:gdLst>
                <a:gd name="T0" fmla="*/ 5 w 5"/>
                <a:gd name="T1" fmla="*/ 0 h 1"/>
                <a:gd name="T2" fmla="*/ 1 w 5"/>
                <a:gd name="T3" fmla="*/ 1 h 1"/>
                <a:gd name="T4" fmla="*/ 1 w 5"/>
                <a:gd name="T5" fmla="*/ 1 h 1"/>
                <a:gd name="T6" fmla="*/ 1 w 5"/>
                <a:gd name="T7" fmla="*/ 1 h 1"/>
                <a:gd name="T8" fmla="*/ 1 w 5"/>
                <a:gd name="T9" fmla="*/ 1 h 1"/>
                <a:gd name="T10" fmla="*/ 1 w 5"/>
                <a:gd name="T11" fmla="*/ 1 h 1"/>
                <a:gd name="T12" fmla="*/ 0 w 5"/>
                <a:gd name="T13" fmla="*/ 1 h 1"/>
                <a:gd name="T14" fmla="*/ 0 w 5"/>
                <a:gd name="T15" fmla="*/ 1 h 1"/>
                <a:gd name="T16" fmla="*/ 3 w 5"/>
                <a:gd name="T17" fmla="*/ 1 h 1"/>
                <a:gd name="T18" fmla="*/ 3 w 5"/>
                <a:gd name="T19" fmla="*/ 1 h 1"/>
                <a:gd name="T20" fmla="*/ 3 w 5"/>
                <a:gd name="T21" fmla="*/ 1 h 1"/>
                <a:gd name="T22" fmla="*/ 5 w 5"/>
                <a:gd name="T2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5" y="0"/>
                    <a:pt x="4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6" name="Freeform 432"/>
            <p:cNvSpPr/>
            <p:nvPr/>
          </p:nvSpPr>
          <p:spPr bwMode="auto">
            <a:xfrm>
              <a:off x="17110075" y="-10334626"/>
              <a:ext cx="7938" cy="17463"/>
            </a:xfrm>
            <a:custGeom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1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0 h 4"/>
                <a:gd name="T12" fmla="*/ 0 w 2"/>
                <a:gd name="T13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7" name="Freeform 433"/>
            <p:cNvSpPr/>
            <p:nvPr/>
          </p:nvSpPr>
          <p:spPr bwMode="auto">
            <a:xfrm>
              <a:off x="14827250" y="-10575926"/>
              <a:ext cx="33338" cy="17463"/>
            </a:xfrm>
            <a:custGeom>
              <a:gdLst>
                <a:gd name="T0" fmla="*/ 0 w 8"/>
                <a:gd name="T1" fmla="*/ 0 h 4"/>
                <a:gd name="T2" fmla="*/ 0 w 8"/>
                <a:gd name="T3" fmla="*/ 0 h 4"/>
                <a:gd name="T4" fmla="*/ 3 w 8"/>
                <a:gd name="T5" fmla="*/ 2 h 4"/>
                <a:gd name="T6" fmla="*/ 3 w 8"/>
                <a:gd name="T7" fmla="*/ 2 h 4"/>
                <a:gd name="T8" fmla="*/ 3 w 8"/>
                <a:gd name="T9" fmla="*/ 2 h 4"/>
                <a:gd name="T10" fmla="*/ 7 w 8"/>
                <a:gd name="T11" fmla="*/ 4 h 4"/>
                <a:gd name="T12" fmla="*/ 3 w 8"/>
                <a:gd name="T13" fmla="*/ 1 h 4"/>
                <a:gd name="T14" fmla="*/ 3 w 8"/>
                <a:gd name="T15" fmla="*/ 1 h 4"/>
                <a:gd name="T16" fmla="*/ 2 w 8"/>
                <a:gd name="T17" fmla="*/ 1 h 4"/>
                <a:gd name="T18" fmla="*/ 2 w 8"/>
                <a:gd name="T19" fmla="*/ 1 h 4"/>
                <a:gd name="T20" fmla="*/ 2 w 8"/>
                <a:gd name="T21" fmla="*/ 1 h 4"/>
                <a:gd name="T22" fmla="*/ 2 w 8"/>
                <a:gd name="T23" fmla="*/ 1 h 4"/>
                <a:gd name="T24" fmla="*/ 2 w 8"/>
                <a:gd name="T25" fmla="*/ 1 h 4"/>
                <a:gd name="T26" fmla="*/ 2 w 8"/>
                <a:gd name="T27" fmla="*/ 1 h 4"/>
                <a:gd name="T28" fmla="*/ 2 w 8"/>
                <a:gd name="T29" fmla="*/ 1 h 4"/>
                <a:gd name="T30" fmla="*/ 0 w 8"/>
                <a:gd name="T31" fmla="*/ 0 h 4"/>
                <a:gd name="T32" fmla="*/ 0 w 8"/>
                <a:gd name="T33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8" y="4"/>
                    <a:pt x="7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8" name="Freeform 434"/>
            <p:cNvSpPr/>
            <p:nvPr/>
          </p:nvSpPr>
          <p:spPr bwMode="auto">
            <a:xfrm>
              <a:off x="12192000" y="-10652126"/>
              <a:ext cx="4763" cy="7938"/>
            </a:xfrm>
            <a:custGeom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9" name="Freeform 435"/>
            <p:cNvSpPr/>
            <p:nvPr/>
          </p:nvSpPr>
          <p:spPr bwMode="auto">
            <a:xfrm>
              <a:off x="12145963" y="-10431463"/>
              <a:ext cx="12700" cy="3175"/>
            </a:xfrm>
            <a:custGeom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1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1 h 1"/>
                <a:gd name="T18" fmla="*/ 2 w 3"/>
                <a:gd name="T19" fmla="*/ 0 h 1"/>
                <a:gd name="T20" fmla="*/ 1 w 3"/>
                <a:gd name="T21" fmla="*/ 0 h 1"/>
                <a:gd name="T22" fmla="*/ 1 w 3"/>
                <a:gd name="T23" fmla="*/ 0 h 1"/>
                <a:gd name="T24" fmla="*/ 1 w 3"/>
                <a:gd name="T2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0" name="Freeform 436"/>
            <p:cNvSpPr>
              <a:spLocks noEditPoints="1"/>
            </p:cNvSpPr>
            <p:nvPr/>
          </p:nvSpPr>
          <p:spPr bwMode="auto">
            <a:xfrm>
              <a:off x="8283575" y="-7986713"/>
              <a:ext cx="3175" cy="4763"/>
            </a:xfrm>
            <a:custGeom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1" name="Freeform 437"/>
            <p:cNvSpPr>
              <a:spLocks noEditPoints="1"/>
            </p:cNvSpPr>
            <p:nvPr/>
          </p:nvSpPr>
          <p:spPr bwMode="auto">
            <a:xfrm>
              <a:off x="8283575" y="-7986713"/>
              <a:ext cx="3175" cy="4763"/>
            </a:xfrm>
            <a:custGeom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1 w 1"/>
                <a:gd name="T27" fmla="*/ 1 h 1"/>
                <a:gd name="T28" fmla="*/ 0 w 1"/>
                <a:gd name="T29" fmla="*/ 0 h 1"/>
                <a:gd name="T30" fmla="*/ 0 w 1"/>
                <a:gd name="T3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2" name="Freeform 438"/>
            <p:cNvSpPr/>
            <p:nvPr/>
          </p:nvSpPr>
          <p:spPr bwMode="auto">
            <a:xfrm>
              <a:off x="6732588" y="-7058026"/>
              <a:ext cx="25400" cy="25400"/>
            </a:xfrm>
            <a:custGeom>
              <a:gdLst>
                <a:gd name="T0" fmla="*/ 6 w 6"/>
                <a:gd name="T1" fmla="*/ 0 h 6"/>
                <a:gd name="T2" fmla="*/ 2 w 6"/>
                <a:gd name="T3" fmla="*/ 3 h 6"/>
                <a:gd name="T4" fmla="*/ 0 w 6"/>
                <a:gd name="T5" fmla="*/ 6 h 6"/>
                <a:gd name="T6" fmla="*/ 1 w 6"/>
                <a:gd name="T7" fmla="*/ 5 h 6"/>
                <a:gd name="T8" fmla="*/ 1 w 6"/>
                <a:gd name="T9" fmla="*/ 5 h 6"/>
                <a:gd name="T10" fmla="*/ 1 w 6"/>
                <a:gd name="T11" fmla="*/ 5 h 6"/>
                <a:gd name="T12" fmla="*/ 6 w 6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2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3" name="Freeform 439"/>
            <p:cNvSpPr/>
            <p:nvPr/>
          </p:nvSpPr>
          <p:spPr bwMode="auto">
            <a:xfrm>
              <a:off x="11650663" y="-10304463"/>
              <a:ext cx="3175" cy="12700"/>
            </a:xfrm>
            <a:custGeom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4" name="Freeform 440"/>
            <p:cNvSpPr/>
            <p:nvPr/>
          </p:nvSpPr>
          <p:spPr bwMode="auto">
            <a:xfrm>
              <a:off x="11704638" y="-10372726"/>
              <a:ext cx="30163" cy="20638"/>
            </a:xfrm>
            <a:custGeom>
              <a:gdLst>
                <a:gd name="T0" fmla="*/ 7 w 7"/>
                <a:gd name="T1" fmla="*/ 0 h 5"/>
                <a:gd name="T2" fmla="*/ 4 w 7"/>
                <a:gd name="T3" fmla="*/ 2 h 5"/>
                <a:gd name="T4" fmla="*/ 0 w 7"/>
                <a:gd name="T5" fmla="*/ 5 h 5"/>
                <a:gd name="T6" fmla="*/ 2 w 7"/>
                <a:gd name="T7" fmla="*/ 4 h 5"/>
                <a:gd name="T8" fmla="*/ 2 w 7"/>
                <a:gd name="T9" fmla="*/ 4 h 5"/>
                <a:gd name="T10" fmla="*/ 2 w 7"/>
                <a:gd name="T11" fmla="*/ 4 h 5"/>
                <a:gd name="T12" fmla="*/ 7 w 7"/>
                <a:gd name="T13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5" name="Freeform 441"/>
            <p:cNvSpPr/>
            <p:nvPr/>
          </p:nvSpPr>
          <p:spPr bwMode="auto">
            <a:xfrm flipH="1">
              <a:off x="11650663" y="-10317163"/>
              <a:ext cx="0" cy="12700"/>
            </a:xfrm>
            <a:custGeom>
              <a:gdLst>
                <a:gd name="T0" fmla="*/ 0 h 3"/>
                <a:gd name="T1" fmla="*/ 3 h 3"/>
                <a:gd name="T2" fmla="*/ 3 h 3"/>
                <a:gd name="T3" fmla="*/ 0 h 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6" name="Freeform 442"/>
            <p:cNvSpPr/>
            <p:nvPr/>
          </p:nvSpPr>
          <p:spPr bwMode="auto">
            <a:xfrm>
              <a:off x="12120563" y="-10440988"/>
              <a:ext cx="30163" cy="9525"/>
            </a:xfrm>
            <a:custGeom>
              <a:gdLst>
                <a:gd name="T0" fmla="*/ 0 w 7"/>
                <a:gd name="T1" fmla="*/ 0 h 2"/>
                <a:gd name="T2" fmla="*/ 1 w 7"/>
                <a:gd name="T3" fmla="*/ 1 h 2"/>
                <a:gd name="T4" fmla="*/ 1 w 7"/>
                <a:gd name="T5" fmla="*/ 1 h 2"/>
                <a:gd name="T6" fmla="*/ 1 w 7"/>
                <a:gd name="T7" fmla="*/ 1 h 2"/>
                <a:gd name="T8" fmla="*/ 6 w 7"/>
                <a:gd name="T9" fmla="*/ 2 h 2"/>
                <a:gd name="T10" fmla="*/ 6 w 7"/>
                <a:gd name="T11" fmla="*/ 2 h 2"/>
                <a:gd name="T12" fmla="*/ 6 w 7"/>
                <a:gd name="T13" fmla="*/ 2 h 2"/>
                <a:gd name="T14" fmla="*/ 7 w 7"/>
                <a:gd name="T15" fmla="*/ 2 h 2"/>
                <a:gd name="T16" fmla="*/ 0 w 7"/>
                <a:gd name="T1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7" name="Freeform 443"/>
            <p:cNvSpPr/>
            <p:nvPr/>
          </p:nvSpPr>
          <p:spPr bwMode="auto">
            <a:xfrm>
              <a:off x="9248775" y="-4854576"/>
              <a:ext cx="12700" cy="4763"/>
            </a:xfrm>
            <a:custGeom>
              <a:gdLst>
                <a:gd name="T0" fmla="*/ 3 w 3"/>
                <a:gd name="T1" fmla="*/ 0 h 1"/>
                <a:gd name="T2" fmla="*/ 0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1 w 3"/>
                <a:gd name="T9" fmla="*/ 0 h 1"/>
                <a:gd name="T10" fmla="*/ 1 w 3"/>
                <a:gd name="T11" fmla="*/ 0 h 1"/>
                <a:gd name="T12" fmla="*/ 1 w 3"/>
                <a:gd name="T13" fmla="*/ 0 h 1"/>
                <a:gd name="T14" fmla="*/ 3 w 3"/>
                <a:gd name="T15" fmla="*/ 0 h 1"/>
                <a:gd name="T16" fmla="*/ 3 w 3"/>
                <a:gd name="T17" fmla="*/ 0 h 1"/>
                <a:gd name="T18" fmla="*/ 3 w 3"/>
                <a:gd name="T19" fmla="*/ 0 h 1"/>
                <a:gd name="T20" fmla="*/ 3 w 3"/>
                <a:gd name="T21" fmla="*/ 0 h 1"/>
                <a:gd name="T22" fmla="*/ 3 w 3"/>
                <a:gd name="T23" fmla="*/ 0 h 1"/>
                <a:gd name="T24" fmla="*/ 3 w 3"/>
                <a:gd name="T25" fmla="*/ 0 h 1"/>
                <a:gd name="T26" fmla="*/ 3 w 3"/>
                <a:gd name="T27" fmla="*/ 0 h 1"/>
                <a:gd name="T28" fmla="*/ 3 w 3"/>
                <a:gd name="T29" fmla="*/ 0 h 1"/>
                <a:gd name="T30" fmla="*/ 3 w 3"/>
                <a:gd name="T3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8" name="Freeform 444"/>
            <p:cNvSpPr/>
            <p:nvPr/>
          </p:nvSpPr>
          <p:spPr bwMode="auto">
            <a:xfrm>
              <a:off x="8769350" y="-10567988"/>
              <a:ext cx="42863" cy="4763"/>
            </a:xfrm>
            <a:custGeom>
              <a:gdLst>
                <a:gd name="T0" fmla="*/ 10 w 10"/>
                <a:gd name="T1" fmla="*/ 0 h 1"/>
                <a:gd name="T2" fmla="*/ 5 w 10"/>
                <a:gd name="T3" fmla="*/ 1 h 1"/>
                <a:gd name="T4" fmla="*/ 5 w 10"/>
                <a:gd name="T5" fmla="*/ 1 h 1"/>
                <a:gd name="T6" fmla="*/ 5 w 10"/>
                <a:gd name="T7" fmla="*/ 1 h 1"/>
                <a:gd name="T8" fmla="*/ 10 w 10"/>
                <a:gd name="T9" fmla="*/ 0 h 1"/>
                <a:gd name="T10" fmla="*/ 10 w 10"/>
                <a:gd name="T11" fmla="*/ 0 h 1"/>
                <a:gd name="T12" fmla="*/ 10 w 10"/>
                <a:gd name="T13" fmla="*/ 0 h 1"/>
                <a:gd name="T14" fmla="*/ 10 w 10"/>
                <a:gd name="T15" fmla="*/ 0 h 1"/>
                <a:gd name="T16" fmla="*/ 10 w 10"/>
                <a:gd name="T1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7" y="0"/>
                    <a:pt x="0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9" name="Freeform 445"/>
            <p:cNvSpPr/>
            <p:nvPr/>
          </p:nvSpPr>
          <p:spPr bwMode="auto">
            <a:xfrm>
              <a:off x="13454062" y="-8842376"/>
              <a:ext cx="38100" cy="4763"/>
            </a:xfrm>
            <a:custGeom>
              <a:gdLst>
                <a:gd name="T0" fmla="*/ 4 w 9"/>
                <a:gd name="T1" fmla="*/ 0 h 1"/>
                <a:gd name="T2" fmla="*/ 7 w 9"/>
                <a:gd name="T3" fmla="*/ 1 h 1"/>
                <a:gd name="T4" fmla="*/ 7 w 9"/>
                <a:gd name="T5" fmla="*/ 1 h 1"/>
                <a:gd name="T6" fmla="*/ 7 w 9"/>
                <a:gd name="T7" fmla="*/ 1 h 1"/>
                <a:gd name="T8" fmla="*/ 4 w 9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cubicBezTo>
                    <a:pt x="1" y="0"/>
                    <a:pt x="0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0" name="Freeform 446"/>
            <p:cNvSpPr>
              <a:spLocks noEditPoints="1"/>
            </p:cNvSpPr>
            <p:nvPr/>
          </p:nvSpPr>
          <p:spPr bwMode="auto">
            <a:xfrm>
              <a:off x="6338888" y="-11296651"/>
              <a:ext cx="11944350" cy="8637588"/>
            </a:xfrm>
            <a:custGeom>
              <a:gdLst>
                <a:gd name="T0" fmla="*/ 627 w 2820"/>
                <a:gd name="T1" fmla="*/ 807 h 2038"/>
                <a:gd name="T2" fmla="*/ 682 w 2820"/>
                <a:gd name="T3" fmla="*/ 967 h 2038"/>
                <a:gd name="T4" fmla="*/ 325 w 2820"/>
                <a:gd name="T5" fmla="*/ 866 h 2038"/>
                <a:gd name="T6" fmla="*/ 105 w 2820"/>
                <a:gd name="T7" fmla="*/ 994 h 2038"/>
                <a:gd name="T8" fmla="*/ 918 w 2820"/>
                <a:gd name="T9" fmla="*/ 1358 h 2038"/>
                <a:gd name="T10" fmla="*/ 755 w 2820"/>
                <a:gd name="T11" fmla="*/ 1167 h 2038"/>
                <a:gd name="T12" fmla="*/ 765 w 2820"/>
                <a:gd name="T13" fmla="*/ 1120 h 2038"/>
                <a:gd name="T14" fmla="*/ 932 w 2820"/>
                <a:gd name="T15" fmla="*/ 1060 h 2038"/>
                <a:gd name="T16" fmla="*/ 904 w 2820"/>
                <a:gd name="T17" fmla="*/ 831 h 2038"/>
                <a:gd name="T18" fmla="*/ 928 w 2820"/>
                <a:gd name="T19" fmla="*/ 682 h 2038"/>
                <a:gd name="T20" fmla="*/ 1993 w 2820"/>
                <a:gd name="T21" fmla="*/ 852 h 2038"/>
                <a:gd name="T22" fmla="*/ 1727 w 2820"/>
                <a:gd name="T23" fmla="*/ 533 h 2038"/>
                <a:gd name="T24" fmla="*/ 1597 w 2820"/>
                <a:gd name="T25" fmla="*/ 30 h 2038"/>
                <a:gd name="T26" fmla="*/ 1421 w 2820"/>
                <a:gd name="T27" fmla="*/ 107 h 2038"/>
                <a:gd name="T28" fmla="*/ 1347 w 2820"/>
                <a:gd name="T29" fmla="*/ 189 h 2038"/>
                <a:gd name="T30" fmla="*/ 1284 w 2820"/>
                <a:gd name="T31" fmla="*/ 212 h 2038"/>
                <a:gd name="T32" fmla="*/ 1201 w 2820"/>
                <a:gd name="T33" fmla="*/ 284 h 2038"/>
                <a:gd name="T34" fmla="*/ 1154 w 2820"/>
                <a:gd name="T35" fmla="*/ 231 h 2038"/>
                <a:gd name="T36" fmla="*/ 1326 w 2820"/>
                <a:gd name="T37" fmla="*/ 671 h 2038"/>
                <a:gd name="T38" fmla="*/ 1712 w 2820"/>
                <a:gd name="T39" fmla="*/ 125 h 2038"/>
                <a:gd name="T40" fmla="*/ 1648 w 2820"/>
                <a:gd name="T41" fmla="*/ 0 h 2038"/>
                <a:gd name="T42" fmla="*/ 642 w 2820"/>
                <a:gd name="T43" fmla="*/ 1579 h 2038"/>
                <a:gd name="T44" fmla="*/ 645 w 2820"/>
                <a:gd name="T45" fmla="*/ 1560 h 2038"/>
                <a:gd name="T46" fmla="*/ 690 w 2820"/>
                <a:gd name="T47" fmla="*/ 1520 h 2038"/>
                <a:gd name="T48" fmla="*/ 737 w 2820"/>
                <a:gd name="T49" fmla="*/ 1406 h 2038"/>
                <a:gd name="T50" fmla="*/ 315 w 2820"/>
                <a:gd name="T51" fmla="*/ 1383 h 2038"/>
                <a:gd name="T52" fmla="*/ 410 w 2820"/>
                <a:gd name="T53" fmla="*/ 1703 h 2038"/>
                <a:gd name="T54" fmla="*/ 532 w 2820"/>
                <a:gd name="T55" fmla="*/ 2032 h 2038"/>
                <a:gd name="T56" fmla="*/ 736 w 2820"/>
                <a:gd name="T57" fmla="*/ 1764 h 2038"/>
                <a:gd name="T58" fmla="*/ 917 w 2820"/>
                <a:gd name="T59" fmla="*/ 1359 h 2038"/>
                <a:gd name="T60" fmla="*/ 1240 w 2820"/>
                <a:gd name="T61" fmla="*/ 718 h 2038"/>
                <a:gd name="T62" fmla="*/ 1046 w 2820"/>
                <a:gd name="T63" fmla="*/ 752 h 2038"/>
                <a:gd name="T64" fmla="*/ 1267 w 2820"/>
                <a:gd name="T65" fmla="*/ 691 h 2038"/>
                <a:gd name="T66" fmla="*/ 971 w 2820"/>
                <a:gd name="T67" fmla="*/ 696 h 2038"/>
                <a:gd name="T68" fmla="*/ 954 w 2820"/>
                <a:gd name="T69" fmla="*/ 782 h 2038"/>
                <a:gd name="T70" fmla="*/ 952 w 2820"/>
                <a:gd name="T71" fmla="*/ 870 h 2038"/>
                <a:gd name="T72" fmla="*/ 1171 w 2820"/>
                <a:gd name="T73" fmla="*/ 1098 h 2038"/>
                <a:gd name="T74" fmla="*/ 1284 w 2820"/>
                <a:gd name="T75" fmla="*/ 1338 h 2038"/>
                <a:gd name="T76" fmla="*/ 1446 w 2820"/>
                <a:gd name="T77" fmla="*/ 1126 h 2038"/>
                <a:gd name="T78" fmla="*/ 1581 w 2820"/>
                <a:gd name="T79" fmla="*/ 1340 h 2038"/>
                <a:gd name="T80" fmla="*/ 1724 w 2820"/>
                <a:gd name="T81" fmla="*/ 1289 h 2038"/>
                <a:gd name="T82" fmla="*/ 1823 w 2820"/>
                <a:gd name="T83" fmla="*/ 1104 h 2038"/>
                <a:gd name="T84" fmla="*/ 1836 w 2820"/>
                <a:gd name="T85" fmla="*/ 837 h 2038"/>
                <a:gd name="T86" fmla="*/ 466 w 2820"/>
                <a:gd name="T87" fmla="*/ 255 h 2038"/>
                <a:gd name="T88" fmla="*/ 415 w 2820"/>
                <a:gd name="T89" fmla="*/ 478 h 2038"/>
                <a:gd name="T90" fmla="*/ 554 w 2820"/>
                <a:gd name="T91" fmla="*/ 337 h 2038"/>
                <a:gd name="T92" fmla="*/ 507 w 2820"/>
                <a:gd name="T93" fmla="*/ 539 h 2038"/>
                <a:gd name="T94" fmla="*/ 302 w 2820"/>
                <a:gd name="T95" fmla="*/ 584 h 2038"/>
                <a:gd name="T96" fmla="*/ 913 w 2820"/>
                <a:gd name="T97" fmla="*/ 239 h 2038"/>
                <a:gd name="T98" fmla="*/ 767 w 2820"/>
                <a:gd name="T99" fmla="*/ 328 h 2038"/>
                <a:gd name="T100" fmla="*/ 733 w 2820"/>
                <a:gd name="T101" fmla="*/ 214 h 2038"/>
                <a:gd name="T102" fmla="*/ 2145 w 2820"/>
                <a:gd name="T103" fmla="*/ 649 h 2038"/>
                <a:gd name="T104" fmla="*/ 2143 w 2820"/>
                <a:gd name="T105" fmla="*/ 469 h 2038"/>
                <a:gd name="T106" fmla="*/ 2340 w 2820"/>
                <a:gd name="T107" fmla="*/ 422 h 2038"/>
                <a:gd name="T108" fmla="*/ 2374 w 2820"/>
                <a:gd name="T109" fmla="*/ 479 h 2038"/>
                <a:gd name="T110" fmla="*/ 2449 w 2820"/>
                <a:gd name="T111" fmla="*/ 484 h 2038"/>
                <a:gd name="T112" fmla="*/ 2629 w 2820"/>
                <a:gd name="T113" fmla="*/ 322 h 2038"/>
                <a:gd name="T114" fmla="*/ 2773 w 2820"/>
                <a:gd name="T115" fmla="*/ 274 h 2038"/>
                <a:gd name="T116" fmla="*/ 2544 w 2820"/>
                <a:gd name="T117" fmla="*/ 228 h 2038"/>
                <a:gd name="T118" fmla="*/ 2267 w 2820"/>
                <a:gd name="T119" fmla="*/ 155 h 2038"/>
                <a:gd name="T120" fmla="*/ 2137 w 2820"/>
                <a:gd name="T121" fmla="*/ 152 h 2038"/>
                <a:gd name="T122" fmla="*/ 2006 w 2820"/>
                <a:gd name="T123" fmla="*/ 171 h 20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0" h="2038">
                  <a:moveTo>
                    <a:pt x="930" y="679"/>
                  </a:moveTo>
                  <a:cubicBezTo>
                    <a:pt x="777" y="679"/>
                    <a:pt x="777" y="679"/>
                    <a:pt x="777" y="679"/>
                  </a:cubicBezTo>
                  <a:cubicBezTo>
                    <a:pt x="777" y="679"/>
                    <a:pt x="778" y="679"/>
                    <a:pt x="778" y="680"/>
                  </a:cubicBezTo>
                  <a:cubicBezTo>
                    <a:pt x="780" y="683"/>
                    <a:pt x="781" y="682"/>
                    <a:pt x="772" y="687"/>
                  </a:cubicBezTo>
                  <a:cubicBezTo>
                    <a:pt x="759" y="694"/>
                    <a:pt x="755" y="698"/>
                    <a:pt x="756" y="700"/>
                  </a:cubicBezTo>
                  <a:cubicBezTo>
                    <a:pt x="760" y="706"/>
                    <a:pt x="759" y="706"/>
                    <a:pt x="756" y="709"/>
                  </a:cubicBezTo>
                  <a:cubicBezTo>
                    <a:pt x="752" y="715"/>
                    <a:pt x="748" y="718"/>
                    <a:pt x="748" y="718"/>
                  </a:cubicBezTo>
                  <a:cubicBezTo>
                    <a:pt x="751" y="719"/>
                    <a:pt x="751" y="719"/>
                    <a:pt x="751" y="719"/>
                  </a:cubicBezTo>
                  <a:cubicBezTo>
                    <a:pt x="761" y="729"/>
                    <a:pt x="766" y="734"/>
                    <a:pt x="768" y="736"/>
                  </a:cubicBezTo>
                  <a:cubicBezTo>
                    <a:pt x="777" y="744"/>
                    <a:pt x="781" y="752"/>
                    <a:pt x="786" y="752"/>
                  </a:cubicBezTo>
                  <a:cubicBezTo>
                    <a:pt x="786" y="752"/>
                    <a:pt x="786" y="752"/>
                    <a:pt x="787" y="752"/>
                  </a:cubicBezTo>
                  <a:cubicBezTo>
                    <a:pt x="787" y="752"/>
                    <a:pt x="787" y="752"/>
                    <a:pt x="788" y="752"/>
                  </a:cubicBezTo>
                  <a:cubicBezTo>
                    <a:pt x="792" y="752"/>
                    <a:pt x="792" y="755"/>
                    <a:pt x="796" y="758"/>
                  </a:cubicBezTo>
                  <a:cubicBezTo>
                    <a:pt x="800" y="762"/>
                    <a:pt x="805" y="768"/>
                    <a:pt x="805" y="768"/>
                  </a:cubicBezTo>
                  <a:cubicBezTo>
                    <a:pt x="808" y="778"/>
                    <a:pt x="808" y="778"/>
                    <a:pt x="808" y="778"/>
                  </a:cubicBezTo>
                  <a:cubicBezTo>
                    <a:pt x="796" y="786"/>
                    <a:pt x="803" y="789"/>
                    <a:pt x="793" y="790"/>
                  </a:cubicBezTo>
                  <a:cubicBezTo>
                    <a:pt x="786" y="791"/>
                    <a:pt x="784" y="791"/>
                    <a:pt x="781" y="791"/>
                  </a:cubicBezTo>
                  <a:cubicBezTo>
                    <a:pt x="780" y="791"/>
                    <a:pt x="779" y="791"/>
                    <a:pt x="777" y="791"/>
                  </a:cubicBezTo>
                  <a:cubicBezTo>
                    <a:pt x="764" y="789"/>
                    <a:pt x="755" y="786"/>
                    <a:pt x="755" y="786"/>
                  </a:cubicBezTo>
                  <a:cubicBezTo>
                    <a:pt x="738" y="782"/>
                    <a:pt x="736" y="784"/>
                    <a:pt x="731" y="781"/>
                  </a:cubicBezTo>
                  <a:cubicBezTo>
                    <a:pt x="724" y="777"/>
                    <a:pt x="720" y="776"/>
                    <a:pt x="717" y="776"/>
                  </a:cubicBezTo>
                  <a:cubicBezTo>
                    <a:pt x="715" y="776"/>
                    <a:pt x="713" y="777"/>
                    <a:pt x="712" y="777"/>
                  </a:cubicBezTo>
                  <a:cubicBezTo>
                    <a:pt x="699" y="781"/>
                    <a:pt x="696" y="781"/>
                    <a:pt x="689" y="783"/>
                  </a:cubicBezTo>
                  <a:cubicBezTo>
                    <a:pt x="670" y="787"/>
                    <a:pt x="671" y="784"/>
                    <a:pt x="667" y="786"/>
                  </a:cubicBezTo>
                  <a:cubicBezTo>
                    <a:pt x="657" y="793"/>
                    <a:pt x="653" y="796"/>
                    <a:pt x="649" y="796"/>
                  </a:cubicBezTo>
                  <a:cubicBezTo>
                    <a:pt x="649" y="796"/>
                    <a:pt x="649" y="796"/>
                    <a:pt x="649" y="796"/>
                  </a:cubicBezTo>
                  <a:cubicBezTo>
                    <a:pt x="648" y="796"/>
                    <a:pt x="647" y="796"/>
                    <a:pt x="647" y="796"/>
                  </a:cubicBezTo>
                  <a:cubicBezTo>
                    <a:pt x="642" y="796"/>
                    <a:pt x="639" y="799"/>
                    <a:pt x="639" y="799"/>
                  </a:cubicBezTo>
                  <a:cubicBezTo>
                    <a:pt x="630" y="805"/>
                    <a:pt x="634" y="806"/>
                    <a:pt x="631" y="806"/>
                  </a:cubicBezTo>
                  <a:cubicBezTo>
                    <a:pt x="633" y="806"/>
                    <a:pt x="634" y="806"/>
                    <a:pt x="634" y="806"/>
                  </a:cubicBezTo>
                  <a:cubicBezTo>
                    <a:pt x="634" y="806"/>
                    <a:pt x="633" y="806"/>
                    <a:pt x="631" y="806"/>
                  </a:cubicBezTo>
                  <a:cubicBezTo>
                    <a:pt x="631" y="806"/>
                    <a:pt x="631" y="806"/>
                    <a:pt x="631" y="806"/>
                  </a:cubicBezTo>
                  <a:cubicBezTo>
                    <a:pt x="629" y="806"/>
                    <a:pt x="627" y="807"/>
                    <a:pt x="627" y="807"/>
                  </a:cubicBezTo>
                  <a:cubicBezTo>
                    <a:pt x="627" y="807"/>
                    <a:pt x="627" y="807"/>
                    <a:pt x="628" y="807"/>
                  </a:cubicBezTo>
                  <a:cubicBezTo>
                    <a:pt x="627" y="807"/>
                    <a:pt x="626" y="807"/>
                    <a:pt x="626" y="807"/>
                  </a:cubicBezTo>
                  <a:cubicBezTo>
                    <a:pt x="626" y="807"/>
                    <a:pt x="626" y="807"/>
                    <a:pt x="627" y="807"/>
                  </a:cubicBezTo>
                  <a:cubicBezTo>
                    <a:pt x="618" y="808"/>
                    <a:pt x="611" y="808"/>
                    <a:pt x="607" y="808"/>
                  </a:cubicBezTo>
                  <a:cubicBezTo>
                    <a:pt x="604" y="808"/>
                    <a:pt x="602" y="808"/>
                    <a:pt x="602" y="808"/>
                  </a:cubicBezTo>
                  <a:cubicBezTo>
                    <a:pt x="602" y="819"/>
                    <a:pt x="597" y="821"/>
                    <a:pt x="602" y="826"/>
                  </a:cubicBezTo>
                  <a:cubicBezTo>
                    <a:pt x="609" y="831"/>
                    <a:pt x="613" y="830"/>
                    <a:pt x="608" y="835"/>
                  </a:cubicBezTo>
                  <a:cubicBezTo>
                    <a:pt x="602" y="839"/>
                    <a:pt x="597" y="841"/>
                    <a:pt x="603" y="846"/>
                  </a:cubicBezTo>
                  <a:cubicBezTo>
                    <a:pt x="610" y="852"/>
                    <a:pt x="606" y="856"/>
                    <a:pt x="609" y="859"/>
                  </a:cubicBezTo>
                  <a:cubicBezTo>
                    <a:pt x="613" y="864"/>
                    <a:pt x="625" y="866"/>
                    <a:pt x="628" y="868"/>
                  </a:cubicBezTo>
                  <a:cubicBezTo>
                    <a:pt x="636" y="877"/>
                    <a:pt x="636" y="879"/>
                    <a:pt x="641" y="880"/>
                  </a:cubicBezTo>
                  <a:cubicBezTo>
                    <a:pt x="649" y="882"/>
                    <a:pt x="653" y="883"/>
                    <a:pt x="655" y="883"/>
                  </a:cubicBezTo>
                  <a:cubicBezTo>
                    <a:pt x="658" y="883"/>
                    <a:pt x="659" y="882"/>
                    <a:pt x="660" y="879"/>
                  </a:cubicBezTo>
                  <a:cubicBezTo>
                    <a:pt x="662" y="876"/>
                    <a:pt x="664" y="871"/>
                    <a:pt x="667" y="871"/>
                  </a:cubicBezTo>
                  <a:cubicBezTo>
                    <a:pt x="667" y="871"/>
                    <a:pt x="667" y="871"/>
                    <a:pt x="667" y="871"/>
                  </a:cubicBezTo>
                  <a:cubicBezTo>
                    <a:pt x="679" y="874"/>
                    <a:pt x="668" y="873"/>
                    <a:pt x="679" y="876"/>
                  </a:cubicBezTo>
                  <a:cubicBezTo>
                    <a:pt x="694" y="881"/>
                    <a:pt x="697" y="885"/>
                    <a:pt x="701" y="885"/>
                  </a:cubicBezTo>
                  <a:cubicBezTo>
                    <a:pt x="702" y="885"/>
                    <a:pt x="704" y="884"/>
                    <a:pt x="707" y="880"/>
                  </a:cubicBezTo>
                  <a:cubicBezTo>
                    <a:pt x="715" y="871"/>
                    <a:pt x="713" y="870"/>
                    <a:pt x="719" y="867"/>
                  </a:cubicBezTo>
                  <a:cubicBezTo>
                    <a:pt x="724" y="865"/>
                    <a:pt x="726" y="860"/>
                    <a:pt x="729" y="860"/>
                  </a:cubicBezTo>
                  <a:cubicBezTo>
                    <a:pt x="731" y="860"/>
                    <a:pt x="732" y="861"/>
                    <a:pt x="734" y="863"/>
                  </a:cubicBezTo>
                  <a:cubicBezTo>
                    <a:pt x="739" y="870"/>
                    <a:pt x="739" y="878"/>
                    <a:pt x="737" y="882"/>
                  </a:cubicBezTo>
                  <a:cubicBezTo>
                    <a:pt x="736" y="887"/>
                    <a:pt x="733" y="886"/>
                    <a:pt x="731" y="896"/>
                  </a:cubicBezTo>
                  <a:cubicBezTo>
                    <a:pt x="730" y="906"/>
                    <a:pt x="729" y="912"/>
                    <a:pt x="727" y="919"/>
                  </a:cubicBezTo>
                  <a:cubicBezTo>
                    <a:pt x="725" y="926"/>
                    <a:pt x="727" y="924"/>
                    <a:pt x="721" y="932"/>
                  </a:cubicBezTo>
                  <a:cubicBezTo>
                    <a:pt x="715" y="941"/>
                    <a:pt x="715" y="942"/>
                    <a:pt x="713" y="948"/>
                  </a:cubicBezTo>
                  <a:cubicBezTo>
                    <a:pt x="712" y="955"/>
                    <a:pt x="713" y="958"/>
                    <a:pt x="710" y="960"/>
                  </a:cubicBezTo>
                  <a:cubicBezTo>
                    <a:pt x="706" y="962"/>
                    <a:pt x="704" y="968"/>
                    <a:pt x="699" y="968"/>
                  </a:cubicBezTo>
                  <a:cubicBezTo>
                    <a:pt x="699" y="968"/>
                    <a:pt x="698" y="968"/>
                    <a:pt x="697" y="968"/>
                  </a:cubicBezTo>
                  <a:cubicBezTo>
                    <a:pt x="696" y="967"/>
                    <a:pt x="695" y="967"/>
                    <a:pt x="694" y="967"/>
                  </a:cubicBezTo>
                  <a:cubicBezTo>
                    <a:pt x="693" y="967"/>
                    <a:pt x="692" y="967"/>
                    <a:pt x="691" y="968"/>
                  </a:cubicBezTo>
                  <a:cubicBezTo>
                    <a:pt x="690" y="968"/>
                    <a:pt x="688" y="969"/>
                    <a:pt x="687" y="969"/>
                  </a:cubicBezTo>
                  <a:cubicBezTo>
                    <a:pt x="685" y="969"/>
                    <a:pt x="684" y="968"/>
                    <a:pt x="682" y="967"/>
                  </a:cubicBezTo>
                  <a:cubicBezTo>
                    <a:pt x="678" y="965"/>
                    <a:pt x="672" y="965"/>
                    <a:pt x="667" y="965"/>
                  </a:cubicBezTo>
                  <a:cubicBezTo>
                    <a:pt x="662" y="965"/>
                    <a:pt x="658" y="965"/>
                    <a:pt x="658" y="965"/>
                  </a:cubicBezTo>
                  <a:cubicBezTo>
                    <a:pt x="653" y="968"/>
                    <a:pt x="650" y="969"/>
                    <a:pt x="647" y="969"/>
                  </a:cubicBezTo>
                  <a:cubicBezTo>
                    <a:pt x="646" y="969"/>
                    <a:pt x="646" y="969"/>
                    <a:pt x="645" y="969"/>
                  </a:cubicBezTo>
                  <a:cubicBezTo>
                    <a:pt x="642" y="969"/>
                    <a:pt x="639" y="969"/>
                    <a:pt x="637" y="969"/>
                  </a:cubicBezTo>
                  <a:cubicBezTo>
                    <a:pt x="635" y="969"/>
                    <a:pt x="633" y="969"/>
                    <a:pt x="631" y="969"/>
                  </a:cubicBezTo>
                  <a:cubicBezTo>
                    <a:pt x="630" y="969"/>
                    <a:pt x="629" y="969"/>
                    <a:pt x="627" y="969"/>
                  </a:cubicBezTo>
                  <a:cubicBezTo>
                    <a:pt x="625" y="969"/>
                    <a:pt x="624" y="969"/>
                    <a:pt x="621" y="968"/>
                  </a:cubicBezTo>
                  <a:cubicBezTo>
                    <a:pt x="615" y="966"/>
                    <a:pt x="612" y="961"/>
                    <a:pt x="608" y="961"/>
                  </a:cubicBezTo>
                  <a:cubicBezTo>
                    <a:pt x="608" y="961"/>
                    <a:pt x="608" y="961"/>
                    <a:pt x="608" y="961"/>
                  </a:cubicBezTo>
                  <a:cubicBezTo>
                    <a:pt x="608" y="961"/>
                    <a:pt x="607" y="961"/>
                    <a:pt x="607" y="961"/>
                  </a:cubicBezTo>
                  <a:cubicBezTo>
                    <a:pt x="603" y="961"/>
                    <a:pt x="593" y="959"/>
                    <a:pt x="593" y="959"/>
                  </a:cubicBezTo>
                  <a:cubicBezTo>
                    <a:pt x="579" y="952"/>
                    <a:pt x="575" y="951"/>
                    <a:pt x="571" y="950"/>
                  </a:cubicBezTo>
                  <a:cubicBezTo>
                    <a:pt x="553" y="945"/>
                    <a:pt x="554" y="945"/>
                    <a:pt x="546" y="942"/>
                  </a:cubicBezTo>
                  <a:cubicBezTo>
                    <a:pt x="537" y="940"/>
                    <a:pt x="531" y="939"/>
                    <a:pt x="527" y="939"/>
                  </a:cubicBezTo>
                  <a:cubicBezTo>
                    <a:pt x="522" y="939"/>
                    <a:pt x="520" y="941"/>
                    <a:pt x="518" y="943"/>
                  </a:cubicBezTo>
                  <a:cubicBezTo>
                    <a:pt x="514" y="948"/>
                    <a:pt x="512" y="959"/>
                    <a:pt x="512" y="959"/>
                  </a:cubicBezTo>
                  <a:cubicBezTo>
                    <a:pt x="512" y="959"/>
                    <a:pt x="516" y="964"/>
                    <a:pt x="513" y="967"/>
                  </a:cubicBezTo>
                  <a:cubicBezTo>
                    <a:pt x="502" y="974"/>
                    <a:pt x="499" y="977"/>
                    <a:pt x="497" y="977"/>
                  </a:cubicBezTo>
                  <a:cubicBezTo>
                    <a:pt x="497" y="977"/>
                    <a:pt x="496" y="977"/>
                    <a:pt x="496" y="977"/>
                  </a:cubicBezTo>
                  <a:cubicBezTo>
                    <a:pt x="476" y="971"/>
                    <a:pt x="472" y="966"/>
                    <a:pt x="468" y="965"/>
                  </a:cubicBezTo>
                  <a:cubicBezTo>
                    <a:pt x="464" y="964"/>
                    <a:pt x="453" y="963"/>
                    <a:pt x="451" y="962"/>
                  </a:cubicBezTo>
                  <a:cubicBezTo>
                    <a:pt x="434" y="951"/>
                    <a:pt x="438" y="947"/>
                    <a:pt x="430" y="943"/>
                  </a:cubicBezTo>
                  <a:cubicBezTo>
                    <a:pt x="408" y="933"/>
                    <a:pt x="396" y="934"/>
                    <a:pt x="394" y="931"/>
                  </a:cubicBezTo>
                  <a:cubicBezTo>
                    <a:pt x="386" y="918"/>
                    <a:pt x="384" y="922"/>
                    <a:pt x="386" y="911"/>
                  </a:cubicBezTo>
                  <a:cubicBezTo>
                    <a:pt x="388" y="900"/>
                    <a:pt x="392" y="898"/>
                    <a:pt x="389" y="894"/>
                  </a:cubicBezTo>
                  <a:cubicBezTo>
                    <a:pt x="386" y="890"/>
                    <a:pt x="385" y="886"/>
                    <a:pt x="386" y="881"/>
                  </a:cubicBezTo>
                  <a:cubicBezTo>
                    <a:pt x="387" y="877"/>
                    <a:pt x="394" y="874"/>
                    <a:pt x="390" y="872"/>
                  </a:cubicBezTo>
                  <a:cubicBezTo>
                    <a:pt x="381" y="867"/>
                    <a:pt x="378" y="864"/>
                    <a:pt x="372" y="864"/>
                  </a:cubicBezTo>
                  <a:cubicBezTo>
                    <a:pt x="370" y="864"/>
                    <a:pt x="369" y="864"/>
                    <a:pt x="367" y="864"/>
                  </a:cubicBezTo>
                  <a:cubicBezTo>
                    <a:pt x="357" y="866"/>
                    <a:pt x="352" y="868"/>
                    <a:pt x="342" y="868"/>
                  </a:cubicBezTo>
                  <a:cubicBezTo>
                    <a:pt x="342" y="868"/>
                    <a:pt x="341" y="868"/>
                    <a:pt x="341" y="868"/>
                  </a:cubicBezTo>
                  <a:cubicBezTo>
                    <a:pt x="330" y="868"/>
                    <a:pt x="335" y="867"/>
                    <a:pt x="325" y="866"/>
                  </a:cubicBezTo>
                  <a:cubicBezTo>
                    <a:pt x="322" y="866"/>
                    <a:pt x="320" y="866"/>
                    <a:pt x="318" y="866"/>
                  </a:cubicBezTo>
                  <a:cubicBezTo>
                    <a:pt x="317" y="866"/>
                    <a:pt x="317" y="866"/>
                    <a:pt x="317" y="866"/>
                  </a:cubicBezTo>
                  <a:cubicBezTo>
                    <a:pt x="316" y="866"/>
                    <a:pt x="316" y="866"/>
                    <a:pt x="315" y="866"/>
                  </a:cubicBezTo>
                  <a:cubicBezTo>
                    <a:pt x="314" y="866"/>
                    <a:pt x="313" y="866"/>
                    <a:pt x="311" y="865"/>
                  </a:cubicBezTo>
                  <a:cubicBezTo>
                    <a:pt x="309" y="865"/>
                    <a:pt x="309" y="865"/>
                    <a:pt x="308" y="865"/>
                  </a:cubicBezTo>
                  <a:cubicBezTo>
                    <a:pt x="308" y="865"/>
                    <a:pt x="308" y="865"/>
                    <a:pt x="308" y="865"/>
                  </a:cubicBezTo>
                  <a:cubicBezTo>
                    <a:pt x="308" y="865"/>
                    <a:pt x="307" y="866"/>
                    <a:pt x="306" y="866"/>
                  </a:cubicBezTo>
                  <a:cubicBezTo>
                    <a:pt x="305" y="866"/>
                    <a:pt x="303" y="865"/>
                    <a:pt x="300" y="865"/>
                  </a:cubicBezTo>
                  <a:cubicBezTo>
                    <a:pt x="293" y="865"/>
                    <a:pt x="291" y="864"/>
                    <a:pt x="288" y="864"/>
                  </a:cubicBezTo>
                  <a:cubicBezTo>
                    <a:pt x="286" y="864"/>
                    <a:pt x="284" y="865"/>
                    <a:pt x="279" y="866"/>
                  </a:cubicBezTo>
                  <a:cubicBezTo>
                    <a:pt x="270" y="869"/>
                    <a:pt x="272" y="867"/>
                    <a:pt x="263" y="870"/>
                  </a:cubicBezTo>
                  <a:cubicBezTo>
                    <a:pt x="254" y="874"/>
                    <a:pt x="260" y="872"/>
                    <a:pt x="249" y="877"/>
                  </a:cubicBezTo>
                  <a:cubicBezTo>
                    <a:pt x="237" y="881"/>
                    <a:pt x="235" y="882"/>
                    <a:pt x="227" y="885"/>
                  </a:cubicBezTo>
                  <a:cubicBezTo>
                    <a:pt x="215" y="890"/>
                    <a:pt x="223" y="894"/>
                    <a:pt x="215" y="894"/>
                  </a:cubicBezTo>
                  <a:cubicBezTo>
                    <a:pt x="214" y="894"/>
                    <a:pt x="213" y="894"/>
                    <a:pt x="212" y="894"/>
                  </a:cubicBezTo>
                  <a:cubicBezTo>
                    <a:pt x="200" y="893"/>
                    <a:pt x="196" y="892"/>
                    <a:pt x="193" y="890"/>
                  </a:cubicBezTo>
                  <a:cubicBezTo>
                    <a:pt x="193" y="890"/>
                    <a:pt x="192" y="890"/>
                    <a:pt x="192" y="890"/>
                  </a:cubicBezTo>
                  <a:cubicBezTo>
                    <a:pt x="190" y="890"/>
                    <a:pt x="187" y="891"/>
                    <a:pt x="185" y="892"/>
                  </a:cubicBezTo>
                  <a:cubicBezTo>
                    <a:pt x="182" y="893"/>
                    <a:pt x="179" y="894"/>
                    <a:pt x="178" y="894"/>
                  </a:cubicBezTo>
                  <a:cubicBezTo>
                    <a:pt x="177" y="894"/>
                    <a:pt x="177" y="894"/>
                    <a:pt x="177" y="894"/>
                  </a:cubicBezTo>
                  <a:cubicBezTo>
                    <a:pt x="174" y="892"/>
                    <a:pt x="168" y="883"/>
                    <a:pt x="168" y="883"/>
                  </a:cubicBezTo>
                  <a:cubicBezTo>
                    <a:pt x="168" y="883"/>
                    <a:pt x="167" y="882"/>
                    <a:pt x="165" y="882"/>
                  </a:cubicBezTo>
                  <a:cubicBezTo>
                    <a:pt x="164" y="882"/>
                    <a:pt x="161" y="883"/>
                    <a:pt x="159" y="888"/>
                  </a:cubicBezTo>
                  <a:cubicBezTo>
                    <a:pt x="156" y="887"/>
                    <a:pt x="156" y="887"/>
                    <a:pt x="156" y="887"/>
                  </a:cubicBezTo>
                  <a:cubicBezTo>
                    <a:pt x="152" y="903"/>
                    <a:pt x="152" y="903"/>
                    <a:pt x="152" y="903"/>
                  </a:cubicBezTo>
                  <a:cubicBezTo>
                    <a:pt x="152" y="903"/>
                    <a:pt x="149" y="916"/>
                    <a:pt x="147" y="916"/>
                  </a:cubicBezTo>
                  <a:cubicBezTo>
                    <a:pt x="135" y="921"/>
                    <a:pt x="130" y="923"/>
                    <a:pt x="127" y="924"/>
                  </a:cubicBezTo>
                  <a:cubicBezTo>
                    <a:pt x="116" y="928"/>
                    <a:pt x="112" y="933"/>
                    <a:pt x="112" y="933"/>
                  </a:cubicBezTo>
                  <a:cubicBezTo>
                    <a:pt x="112" y="933"/>
                    <a:pt x="112" y="936"/>
                    <a:pt x="110" y="943"/>
                  </a:cubicBezTo>
                  <a:cubicBezTo>
                    <a:pt x="108" y="949"/>
                    <a:pt x="103" y="952"/>
                    <a:pt x="104" y="959"/>
                  </a:cubicBezTo>
                  <a:cubicBezTo>
                    <a:pt x="104" y="966"/>
                    <a:pt x="105" y="965"/>
                    <a:pt x="105" y="972"/>
                  </a:cubicBezTo>
                  <a:cubicBezTo>
                    <a:pt x="106" y="979"/>
                    <a:pt x="107" y="985"/>
                    <a:pt x="107" y="987"/>
                  </a:cubicBezTo>
                  <a:cubicBezTo>
                    <a:pt x="107" y="989"/>
                    <a:pt x="109" y="991"/>
                    <a:pt x="105" y="994"/>
                  </a:cubicBezTo>
                  <a:cubicBezTo>
                    <a:pt x="94" y="1005"/>
                    <a:pt x="101" y="1000"/>
                    <a:pt x="94" y="1005"/>
                  </a:cubicBezTo>
                  <a:cubicBezTo>
                    <a:pt x="82" y="1017"/>
                    <a:pt x="81" y="1019"/>
                    <a:pt x="76" y="1022"/>
                  </a:cubicBezTo>
                  <a:cubicBezTo>
                    <a:pt x="64" y="1029"/>
                    <a:pt x="66" y="1023"/>
                    <a:pt x="61" y="1030"/>
                  </a:cubicBezTo>
                  <a:cubicBezTo>
                    <a:pt x="57" y="1036"/>
                    <a:pt x="58" y="1034"/>
                    <a:pt x="55" y="1041"/>
                  </a:cubicBezTo>
                  <a:cubicBezTo>
                    <a:pt x="52" y="1049"/>
                    <a:pt x="56" y="1047"/>
                    <a:pt x="50" y="1053"/>
                  </a:cubicBezTo>
                  <a:cubicBezTo>
                    <a:pt x="45" y="1059"/>
                    <a:pt x="45" y="1053"/>
                    <a:pt x="41" y="1063"/>
                  </a:cubicBezTo>
                  <a:cubicBezTo>
                    <a:pt x="36" y="1073"/>
                    <a:pt x="41" y="1069"/>
                    <a:pt x="34" y="1078"/>
                  </a:cubicBezTo>
                  <a:cubicBezTo>
                    <a:pt x="28" y="1087"/>
                    <a:pt x="31" y="1086"/>
                    <a:pt x="24" y="1095"/>
                  </a:cubicBezTo>
                  <a:cubicBezTo>
                    <a:pt x="17" y="1104"/>
                    <a:pt x="24" y="1097"/>
                    <a:pt x="20" y="1104"/>
                  </a:cubicBezTo>
                  <a:cubicBezTo>
                    <a:pt x="15" y="1110"/>
                    <a:pt x="20" y="1111"/>
                    <a:pt x="19" y="1115"/>
                  </a:cubicBezTo>
                  <a:cubicBezTo>
                    <a:pt x="18" y="1119"/>
                    <a:pt x="16" y="1118"/>
                    <a:pt x="10" y="1126"/>
                  </a:cubicBezTo>
                  <a:cubicBezTo>
                    <a:pt x="4" y="1133"/>
                    <a:pt x="3" y="1128"/>
                    <a:pt x="8" y="1134"/>
                  </a:cubicBezTo>
                  <a:cubicBezTo>
                    <a:pt x="13" y="1141"/>
                    <a:pt x="18" y="1143"/>
                    <a:pt x="18" y="1148"/>
                  </a:cubicBezTo>
                  <a:cubicBezTo>
                    <a:pt x="18" y="1153"/>
                    <a:pt x="18" y="1150"/>
                    <a:pt x="16" y="1158"/>
                  </a:cubicBezTo>
                  <a:cubicBezTo>
                    <a:pt x="15" y="1166"/>
                    <a:pt x="18" y="1158"/>
                    <a:pt x="18" y="1173"/>
                  </a:cubicBezTo>
                  <a:cubicBezTo>
                    <a:pt x="18" y="1188"/>
                    <a:pt x="15" y="1188"/>
                    <a:pt x="16" y="1193"/>
                  </a:cubicBezTo>
                  <a:cubicBezTo>
                    <a:pt x="17" y="1198"/>
                    <a:pt x="16" y="1194"/>
                    <a:pt x="18" y="1203"/>
                  </a:cubicBezTo>
                  <a:cubicBezTo>
                    <a:pt x="19" y="1211"/>
                    <a:pt x="18" y="1214"/>
                    <a:pt x="14" y="1219"/>
                  </a:cubicBezTo>
                  <a:cubicBezTo>
                    <a:pt x="11" y="1223"/>
                    <a:pt x="6" y="1225"/>
                    <a:pt x="3" y="1230"/>
                  </a:cubicBezTo>
                  <a:cubicBezTo>
                    <a:pt x="0" y="1235"/>
                    <a:pt x="1" y="1235"/>
                    <a:pt x="4" y="1238"/>
                  </a:cubicBezTo>
                  <a:cubicBezTo>
                    <a:pt x="7" y="1241"/>
                    <a:pt x="6" y="1246"/>
                    <a:pt x="10" y="1249"/>
                  </a:cubicBezTo>
                  <a:cubicBezTo>
                    <a:pt x="14" y="1253"/>
                    <a:pt x="19" y="1259"/>
                    <a:pt x="19" y="1264"/>
                  </a:cubicBezTo>
                  <a:cubicBezTo>
                    <a:pt x="19" y="1269"/>
                    <a:pt x="15" y="1271"/>
                    <a:pt x="20" y="1276"/>
                  </a:cubicBezTo>
                  <a:cubicBezTo>
                    <a:pt x="24" y="1281"/>
                    <a:pt x="30" y="1282"/>
                    <a:pt x="34" y="1286"/>
                  </a:cubicBezTo>
                  <a:cubicBezTo>
                    <a:pt x="38" y="1290"/>
                    <a:pt x="39" y="1292"/>
                    <a:pt x="42" y="1301"/>
                  </a:cubicBezTo>
                  <a:cubicBezTo>
                    <a:pt x="44" y="1310"/>
                    <a:pt x="48" y="1315"/>
                    <a:pt x="48" y="1315"/>
                  </a:cubicBezTo>
                  <a:cubicBezTo>
                    <a:pt x="50" y="1325"/>
                    <a:pt x="50" y="1325"/>
                    <a:pt x="50" y="1325"/>
                  </a:cubicBezTo>
                  <a:cubicBezTo>
                    <a:pt x="50" y="1325"/>
                    <a:pt x="56" y="1327"/>
                    <a:pt x="55" y="1331"/>
                  </a:cubicBezTo>
                  <a:cubicBezTo>
                    <a:pt x="54" y="1336"/>
                    <a:pt x="55" y="1340"/>
                    <a:pt x="57" y="1342"/>
                  </a:cubicBezTo>
                  <a:cubicBezTo>
                    <a:pt x="60" y="1344"/>
                    <a:pt x="60" y="1351"/>
                    <a:pt x="63" y="1352"/>
                  </a:cubicBezTo>
                  <a:cubicBezTo>
                    <a:pt x="69" y="1356"/>
                    <a:pt x="73" y="1358"/>
                    <a:pt x="76" y="1359"/>
                  </a:cubicBezTo>
                  <a:cubicBezTo>
                    <a:pt x="917" y="1359"/>
                    <a:pt x="917" y="1359"/>
                    <a:pt x="917" y="1359"/>
                  </a:cubicBezTo>
                  <a:cubicBezTo>
                    <a:pt x="917" y="1359"/>
                    <a:pt x="918" y="1358"/>
                    <a:pt x="918" y="1358"/>
                  </a:cubicBezTo>
                  <a:cubicBezTo>
                    <a:pt x="919" y="1353"/>
                    <a:pt x="914" y="1356"/>
                    <a:pt x="917" y="1347"/>
                  </a:cubicBezTo>
                  <a:cubicBezTo>
                    <a:pt x="920" y="1338"/>
                    <a:pt x="922" y="1338"/>
                    <a:pt x="924" y="1334"/>
                  </a:cubicBezTo>
                  <a:cubicBezTo>
                    <a:pt x="927" y="1329"/>
                    <a:pt x="930" y="1325"/>
                    <a:pt x="931" y="1320"/>
                  </a:cubicBezTo>
                  <a:cubicBezTo>
                    <a:pt x="932" y="1315"/>
                    <a:pt x="935" y="1318"/>
                    <a:pt x="934" y="1307"/>
                  </a:cubicBezTo>
                  <a:cubicBezTo>
                    <a:pt x="933" y="1295"/>
                    <a:pt x="935" y="1299"/>
                    <a:pt x="934" y="1293"/>
                  </a:cubicBezTo>
                  <a:cubicBezTo>
                    <a:pt x="934" y="1289"/>
                    <a:pt x="933" y="1287"/>
                    <a:pt x="932" y="1287"/>
                  </a:cubicBezTo>
                  <a:cubicBezTo>
                    <a:pt x="931" y="1287"/>
                    <a:pt x="930" y="1288"/>
                    <a:pt x="928" y="1289"/>
                  </a:cubicBezTo>
                  <a:cubicBezTo>
                    <a:pt x="923" y="1292"/>
                    <a:pt x="916" y="1294"/>
                    <a:pt x="908" y="1294"/>
                  </a:cubicBezTo>
                  <a:cubicBezTo>
                    <a:pt x="907" y="1294"/>
                    <a:pt x="905" y="1294"/>
                    <a:pt x="904" y="1294"/>
                  </a:cubicBezTo>
                  <a:cubicBezTo>
                    <a:pt x="904" y="1294"/>
                    <a:pt x="903" y="1294"/>
                    <a:pt x="903" y="1294"/>
                  </a:cubicBezTo>
                  <a:cubicBezTo>
                    <a:pt x="903" y="1294"/>
                    <a:pt x="902" y="1294"/>
                    <a:pt x="902" y="1294"/>
                  </a:cubicBezTo>
                  <a:cubicBezTo>
                    <a:pt x="898" y="1294"/>
                    <a:pt x="896" y="1295"/>
                    <a:pt x="890" y="1298"/>
                  </a:cubicBezTo>
                  <a:cubicBezTo>
                    <a:pt x="877" y="1305"/>
                    <a:pt x="882" y="1307"/>
                    <a:pt x="878" y="1307"/>
                  </a:cubicBezTo>
                  <a:cubicBezTo>
                    <a:pt x="878" y="1307"/>
                    <a:pt x="876" y="1307"/>
                    <a:pt x="875" y="1307"/>
                  </a:cubicBezTo>
                  <a:cubicBezTo>
                    <a:pt x="878" y="1308"/>
                    <a:pt x="879" y="1309"/>
                    <a:pt x="878" y="1309"/>
                  </a:cubicBezTo>
                  <a:cubicBezTo>
                    <a:pt x="877" y="1309"/>
                    <a:pt x="875" y="1308"/>
                    <a:pt x="873" y="1308"/>
                  </a:cubicBezTo>
                  <a:cubicBezTo>
                    <a:pt x="872" y="1307"/>
                    <a:pt x="871" y="1307"/>
                    <a:pt x="873" y="1307"/>
                  </a:cubicBezTo>
                  <a:cubicBezTo>
                    <a:pt x="873" y="1307"/>
                    <a:pt x="874" y="1307"/>
                    <a:pt x="875" y="1307"/>
                  </a:cubicBezTo>
                  <a:cubicBezTo>
                    <a:pt x="865" y="1303"/>
                    <a:pt x="864" y="1301"/>
                    <a:pt x="862" y="1301"/>
                  </a:cubicBezTo>
                  <a:cubicBezTo>
                    <a:pt x="861" y="1301"/>
                    <a:pt x="860" y="1301"/>
                    <a:pt x="858" y="1302"/>
                  </a:cubicBezTo>
                  <a:cubicBezTo>
                    <a:pt x="847" y="1306"/>
                    <a:pt x="845" y="1310"/>
                    <a:pt x="843" y="1310"/>
                  </a:cubicBezTo>
                  <a:cubicBezTo>
                    <a:pt x="842" y="1310"/>
                    <a:pt x="842" y="1309"/>
                    <a:pt x="841" y="1309"/>
                  </a:cubicBezTo>
                  <a:cubicBezTo>
                    <a:pt x="832" y="1302"/>
                    <a:pt x="835" y="1299"/>
                    <a:pt x="831" y="1296"/>
                  </a:cubicBezTo>
                  <a:cubicBezTo>
                    <a:pt x="827" y="1292"/>
                    <a:pt x="826" y="1287"/>
                    <a:pt x="826" y="1286"/>
                  </a:cubicBezTo>
                  <a:cubicBezTo>
                    <a:pt x="828" y="1276"/>
                    <a:pt x="834" y="1273"/>
                    <a:pt x="831" y="1272"/>
                  </a:cubicBezTo>
                  <a:cubicBezTo>
                    <a:pt x="817" y="1267"/>
                    <a:pt x="810" y="1255"/>
                    <a:pt x="805" y="1248"/>
                  </a:cubicBezTo>
                  <a:cubicBezTo>
                    <a:pt x="801" y="1242"/>
                    <a:pt x="805" y="1239"/>
                    <a:pt x="800" y="1236"/>
                  </a:cubicBezTo>
                  <a:cubicBezTo>
                    <a:pt x="787" y="1230"/>
                    <a:pt x="787" y="1229"/>
                    <a:pt x="785" y="1225"/>
                  </a:cubicBezTo>
                  <a:cubicBezTo>
                    <a:pt x="782" y="1220"/>
                    <a:pt x="785" y="1218"/>
                    <a:pt x="782" y="1216"/>
                  </a:cubicBezTo>
                  <a:cubicBezTo>
                    <a:pt x="773" y="1208"/>
                    <a:pt x="772" y="1210"/>
                    <a:pt x="773" y="1204"/>
                  </a:cubicBezTo>
                  <a:cubicBezTo>
                    <a:pt x="774" y="1199"/>
                    <a:pt x="776" y="1199"/>
                    <a:pt x="774" y="1194"/>
                  </a:cubicBezTo>
                  <a:cubicBezTo>
                    <a:pt x="772" y="1189"/>
                    <a:pt x="776" y="1190"/>
                    <a:pt x="771" y="1184"/>
                  </a:cubicBezTo>
                  <a:cubicBezTo>
                    <a:pt x="760" y="1172"/>
                    <a:pt x="759" y="1172"/>
                    <a:pt x="755" y="1167"/>
                  </a:cubicBezTo>
                  <a:cubicBezTo>
                    <a:pt x="753" y="1166"/>
                    <a:pt x="752" y="1165"/>
                    <a:pt x="751" y="1165"/>
                  </a:cubicBezTo>
                  <a:cubicBezTo>
                    <a:pt x="751" y="1165"/>
                    <a:pt x="750" y="1165"/>
                    <a:pt x="750" y="1165"/>
                  </a:cubicBezTo>
                  <a:cubicBezTo>
                    <a:pt x="750" y="1166"/>
                    <a:pt x="749" y="1166"/>
                    <a:pt x="749" y="1166"/>
                  </a:cubicBezTo>
                  <a:cubicBezTo>
                    <a:pt x="748" y="1166"/>
                    <a:pt x="748" y="1165"/>
                    <a:pt x="748" y="1161"/>
                  </a:cubicBezTo>
                  <a:cubicBezTo>
                    <a:pt x="748" y="1152"/>
                    <a:pt x="744" y="1153"/>
                    <a:pt x="746" y="1144"/>
                  </a:cubicBezTo>
                  <a:cubicBezTo>
                    <a:pt x="748" y="1134"/>
                    <a:pt x="751" y="1132"/>
                    <a:pt x="748" y="1129"/>
                  </a:cubicBezTo>
                  <a:cubicBezTo>
                    <a:pt x="747" y="1127"/>
                    <a:pt x="747" y="1127"/>
                    <a:pt x="748" y="1127"/>
                  </a:cubicBezTo>
                  <a:cubicBezTo>
                    <a:pt x="749" y="1127"/>
                    <a:pt x="749" y="1127"/>
                    <a:pt x="749" y="1127"/>
                  </a:cubicBezTo>
                  <a:cubicBezTo>
                    <a:pt x="750" y="1127"/>
                    <a:pt x="750" y="1127"/>
                    <a:pt x="750" y="1127"/>
                  </a:cubicBezTo>
                  <a:cubicBezTo>
                    <a:pt x="752" y="1127"/>
                    <a:pt x="752" y="1126"/>
                    <a:pt x="745" y="1121"/>
                  </a:cubicBezTo>
                  <a:cubicBezTo>
                    <a:pt x="731" y="1109"/>
                    <a:pt x="730" y="1106"/>
                    <a:pt x="728" y="1101"/>
                  </a:cubicBezTo>
                  <a:cubicBezTo>
                    <a:pt x="722" y="1088"/>
                    <a:pt x="724" y="1091"/>
                    <a:pt x="724" y="1083"/>
                  </a:cubicBezTo>
                  <a:cubicBezTo>
                    <a:pt x="724" y="1075"/>
                    <a:pt x="725" y="1073"/>
                    <a:pt x="721" y="1069"/>
                  </a:cubicBezTo>
                  <a:cubicBezTo>
                    <a:pt x="711" y="1060"/>
                    <a:pt x="705" y="1053"/>
                    <a:pt x="707" y="1050"/>
                  </a:cubicBezTo>
                  <a:cubicBezTo>
                    <a:pt x="710" y="1047"/>
                    <a:pt x="711" y="1043"/>
                    <a:pt x="705" y="1039"/>
                  </a:cubicBezTo>
                  <a:cubicBezTo>
                    <a:pt x="699" y="1036"/>
                    <a:pt x="699" y="1034"/>
                    <a:pt x="698" y="1029"/>
                  </a:cubicBezTo>
                  <a:cubicBezTo>
                    <a:pt x="697" y="1023"/>
                    <a:pt x="697" y="1018"/>
                    <a:pt x="697" y="1018"/>
                  </a:cubicBezTo>
                  <a:cubicBezTo>
                    <a:pt x="690" y="1007"/>
                    <a:pt x="687" y="1000"/>
                    <a:pt x="686" y="999"/>
                  </a:cubicBezTo>
                  <a:cubicBezTo>
                    <a:pt x="684" y="994"/>
                    <a:pt x="690" y="992"/>
                    <a:pt x="690" y="992"/>
                  </a:cubicBezTo>
                  <a:cubicBezTo>
                    <a:pt x="690" y="992"/>
                    <a:pt x="691" y="1000"/>
                    <a:pt x="694" y="1004"/>
                  </a:cubicBezTo>
                  <a:cubicBezTo>
                    <a:pt x="696" y="1008"/>
                    <a:pt x="697" y="1011"/>
                    <a:pt x="702" y="1014"/>
                  </a:cubicBezTo>
                  <a:cubicBezTo>
                    <a:pt x="708" y="1017"/>
                    <a:pt x="711" y="1017"/>
                    <a:pt x="712" y="1017"/>
                  </a:cubicBezTo>
                  <a:cubicBezTo>
                    <a:pt x="713" y="1017"/>
                    <a:pt x="713" y="1017"/>
                    <a:pt x="713" y="1017"/>
                  </a:cubicBezTo>
                  <a:cubicBezTo>
                    <a:pt x="726" y="1018"/>
                    <a:pt x="727" y="1019"/>
                    <a:pt x="727" y="1024"/>
                  </a:cubicBezTo>
                  <a:cubicBezTo>
                    <a:pt x="727" y="1029"/>
                    <a:pt x="722" y="1025"/>
                    <a:pt x="729" y="1033"/>
                  </a:cubicBezTo>
                  <a:cubicBezTo>
                    <a:pt x="736" y="1040"/>
                    <a:pt x="731" y="1039"/>
                    <a:pt x="740" y="1045"/>
                  </a:cubicBezTo>
                  <a:cubicBezTo>
                    <a:pt x="748" y="1052"/>
                    <a:pt x="754" y="1045"/>
                    <a:pt x="752" y="1057"/>
                  </a:cubicBezTo>
                  <a:cubicBezTo>
                    <a:pt x="750" y="1068"/>
                    <a:pt x="747" y="1064"/>
                    <a:pt x="750" y="1068"/>
                  </a:cubicBezTo>
                  <a:cubicBezTo>
                    <a:pt x="764" y="1078"/>
                    <a:pt x="763" y="1077"/>
                    <a:pt x="765" y="1083"/>
                  </a:cubicBezTo>
                  <a:cubicBezTo>
                    <a:pt x="767" y="1089"/>
                    <a:pt x="768" y="1089"/>
                    <a:pt x="769" y="1094"/>
                  </a:cubicBezTo>
                  <a:cubicBezTo>
                    <a:pt x="770" y="1099"/>
                    <a:pt x="768" y="1097"/>
                    <a:pt x="770" y="1105"/>
                  </a:cubicBezTo>
                  <a:cubicBezTo>
                    <a:pt x="772" y="1113"/>
                    <a:pt x="769" y="1110"/>
                    <a:pt x="767" y="1117"/>
                  </a:cubicBezTo>
                  <a:cubicBezTo>
                    <a:pt x="766" y="1120"/>
                    <a:pt x="765" y="1120"/>
                    <a:pt x="765" y="1120"/>
                  </a:cubicBezTo>
                  <a:cubicBezTo>
                    <a:pt x="765" y="1120"/>
                    <a:pt x="765" y="1120"/>
                    <a:pt x="765" y="1120"/>
                  </a:cubicBezTo>
                  <a:cubicBezTo>
                    <a:pt x="765" y="1120"/>
                    <a:pt x="765" y="1120"/>
                    <a:pt x="765" y="1120"/>
                  </a:cubicBezTo>
                  <a:cubicBezTo>
                    <a:pt x="764" y="1120"/>
                    <a:pt x="765" y="1120"/>
                    <a:pt x="769" y="1128"/>
                  </a:cubicBezTo>
                  <a:cubicBezTo>
                    <a:pt x="777" y="1141"/>
                    <a:pt x="773" y="1143"/>
                    <a:pt x="777" y="1147"/>
                  </a:cubicBezTo>
                  <a:cubicBezTo>
                    <a:pt x="781" y="1151"/>
                    <a:pt x="778" y="1151"/>
                    <a:pt x="785" y="1154"/>
                  </a:cubicBezTo>
                  <a:cubicBezTo>
                    <a:pt x="800" y="1161"/>
                    <a:pt x="803" y="1159"/>
                    <a:pt x="804" y="1168"/>
                  </a:cubicBezTo>
                  <a:cubicBezTo>
                    <a:pt x="805" y="1177"/>
                    <a:pt x="802" y="1178"/>
                    <a:pt x="805" y="1182"/>
                  </a:cubicBezTo>
                  <a:cubicBezTo>
                    <a:pt x="809" y="1187"/>
                    <a:pt x="815" y="1182"/>
                    <a:pt x="815" y="1190"/>
                  </a:cubicBezTo>
                  <a:cubicBezTo>
                    <a:pt x="815" y="1193"/>
                    <a:pt x="815" y="1193"/>
                    <a:pt x="814" y="1193"/>
                  </a:cubicBezTo>
                  <a:cubicBezTo>
                    <a:pt x="814" y="1193"/>
                    <a:pt x="814" y="1193"/>
                    <a:pt x="814" y="1193"/>
                  </a:cubicBezTo>
                  <a:cubicBezTo>
                    <a:pt x="814" y="1193"/>
                    <a:pt x="814" y="1193"/>
                    <a:pt x="814" y="1193"/>
                  </a:cubicBezTo>
                  <a:cubicBezTo>
                    <a:pt x="813" y="1193"/>
                    <a:pt x="814" y="1194"/>
                    <a:pt x="815" y="1198"/>
                  </a:cubicBezTo>
                  <a:cubicBezTo>
                    <a:pt x="818" y="1207"/>
                    <a:pt x="819" y="1205"/>
                    <a:pt x="822" y="1211"/>
                  </a:cubicBezTo>
                  <a:cubicBezTo>
                    <a:pt x="825" y="1217"/>
                    <a:pt x="827" y="1211"/>
                    <a:pt x="827" y="1222"/>
                  </a:cubicBezTo>
                  <a:cubicBezTo>
                    <a:pt x="827" y="1232"/>
                    <a:pt x="823" y="1238"/>
                    <a:pt x="824" y="1240"/>
                  </a:cubicBezTo>
                  <a:cubicBezTo>
                    <a:pt x="825" y="1242"/>
                    <a:pt x="823" y="1245"/>
                    <a:pt x="826" y="1249"/>
                  </a:cubicBezTo>
                  <a:cubicBezTo>
                    <a:pt x="835" y="1260"/>
                    <a:pt x="830" y="1264"/>
                    <a:pt x="833" y="1265"/>
                  </a:cubicBezTo>
                  <a:cubicBezTo>
                    <a:pt x="841" y="1265"/>
                    <a:pt x="846" y="1266"/>
                    <a:pt x="850" y="1266"/>
                  </a:cubicBezTo>
                  <a:cubicBezTo>
                    <a:pt x="859" y="1266"/>
                    <a:pt x="862" y="1264"/>
                    <a:pt x="864" y="1262"/>
                  </a:cubicBezTo>
                  <a:cubicBezTo>
                    <a:pt x="874" y="1252"/>
                    <a:pt x="873" y="1255"/>
                    <a:pt x="883" y="1254"/>
                  </a:cubicBezTo>
                  <a:cubicBezTo>
                    <a:pt x="884" y="1254"/>
                    <a:pt x="885" y="1254"/>
                    <a:pt x="885" y="1254"/>
                  </a:cubicBezTo>
                  <a:cubicBezTo>
                    <a:pt x="888" y="1254"/>
                    <a:pt x="890" y="1254"/>
                    <a:pt x="891" y="1255"/>
                  </a:cubicBezTo>
                  <a:cubicBezTo>
                    <a:pt x="893" y="1255"/>
                    <a:pt x="894" y="1255"/>
                    <a:pt x="896" y="1255"/>
                  </a:cubicBezTo>
                  <a:cubicBezTo>
                    <a:pt x="898" y="1255"/>
                    <a:pt x="900" y="1255"/>
                    <a:pt x="903" y="1251"/>
                  </a:cubicBezTo>
                  <a:cubicBezTo>
                    <a:pt x="910" y="1243"/>
                    <a:pt x="911" y="1240"/>
                    <a:pt x="919" y="1237"/>
                  </a:cubicBezTo>
                  <a:cubicBezTo>
                    <a:pt x="926" y="1234"/>
                    <a:pt x="932" y="1236"/>
                    <a:pt x="936" y="1231"/>
                  </a:cubicBezTo>
                  <a:cubicBezTo>
                    <a:pt x="937" y="1231"/>
                    <a:pt x="938" y="1230"/>
                    <a:pt x="939" y="1229"/>
                  </a:cubicBezTo>
                  <a:cubicBezTo>
                    <a:pt x="939" y="1077"/>
                    <a:pt x="939" y="1077"/>
                    <a:pt x="939" y="1077"/>
                  </a:cubicBezTo>
                  <a:cubicBezTo>
                    <a:pt x="937" y="1072"/>
                    <a:pt x="939" y="1070"/>
                    <a:pt x="939" y="1069"/>
                  </a:cubicBezTo>
                  <a:cubicBezTo>
                    <a:pt x="939" y="1067"/>
                    <a:pt x="939" y="1067"/>
                    <a:pt x="939" y="1067"/>
                  </a:cubicBezTo>
                  <a:cubicBezTo>
                    <a:pt x="939" y="1057"/>
                    <a:pt x="937" y="1052"/>
                    <a:pt x="937" y="1052"/>
                  </a:cubicBezTo>
                  <a:cubicBezTo>
                    <a:pt x="937" y="1052"/>
                    <a:pt x="937" y="1052"/>
                    <a:pt x="937" y="1052"/>
                  </a:cubicBezTo>
                  <a:cubicBezTo>
                    <a:pt x="932" y="1052"/>
                    <a:pt x="937" y="1059"/>
                    <a:pt x="932" y="1060"/>
                  </a:cubicBezTo>
                  <a:cubicBezTo>
                    <a:pt x="926" y="1062"/>
                    <a:pt x="924" y="1063"/>
                    <a:pt x="922" y="1063"/>
                  </a:cubicBezTo>
                  <a:cubicBezTo>
                    <a:pt x="922" y="1063"/>
                    <a:pt x="922" y="1063"/>
                    <a:pt x="922" y="1062"/>
                  </a:cubicBezTo>
                  <a:cubicBezTo>
                    <a:pt x="921" y="1060"/>
                    <a:pt x="922" y="1060"/>
                    <a:pt x="922" y="1054"/>
                  </a:cubicBezTo>
                  <a:cubicBezTo>
                    <a:pt x="922" y="1048"/>
                    <a:pt x="924" y="1044"/>
                    <a:pt x="922" y="1042"/>
                  </a:cubicBezTo>
                  <a:cubicBezTo>
                    <a:pt x="912" y="1034"/>
                    <a:pt x="912" y="1027"/>
                    <a:pt x="910" y="1027"/>
                  </a:cubicBezTo>
                  <a:cubicBezTo>
                    <a:pt x="909" y="1027"/>
                    <a:pt x="909" y="1027"/>
                    <a:pt x="909" y="1027"/>
                  </a:cubicBezTo>
                  <a:cubicBezTo>
                    <a:pt x="908" y="1027"/>
                    <a:pt x="907" y="1026"/>
                    <a:pt x="903" y="1022"/>
                  </a:cubicBezTo>
                  <a:cubicBezTo>
                    <a:pt x="900" y="1019"/>
                    <a:pt x="898" y="1018"/>
                    <a:pt x="897" y="1018"/>
                  </a:cubicBezTo>
                  <a:cubicBezTo>
                    <a:pt x="897" y="1018"/>
                    <a:pt x="897" y="1018"/>
                    <a:pt x="896" y="1018"/>
                  </a:cubicBezTo>
                  <a:cubicBezTo>
                    <a:pt x="896" y="1018"/>
                    <a:pt x="896" y="1018"/>
                    <a:pt x="896" y="1018"/>
                  </a:cubicBezTo>
                  <a:cubicBezTo>
                    <a:pt x="895" y="1018"/>
                    <a:pt x="895" y="1017"/>
                    <a:pt x="895" y="1013"/>
                  </a:cubicBezTo>
                  <a:cubicBezTo>
                    <a:pt x="893" y="1001"/>
                    <a:pt x="892" y="1001"/>
                    <a:pt x="892" y="997"/>
                  </a:cubicBezTo>
                  <a:cubicBezTo>
                    <a:pt x="892" y="986"/>
                    <a:pt x="892" y="986"/>
                    <a:pt x="895" y="984"/>
                  </a:cubicBezTo>
                  <a:cubicBezTo>
                    <a:pt x="905" y="979"/>
                    <a:pt x="910" y="977"/>
                    <a:pt x="914" y="977"/>
                  </a:cubicBezTo>
                  <a:cubicBezTo>
                    <a:pt x="914" y="977"/>
                    <a:pt x="915" y="977"/>
                    <a:pt x="916" y="977"/>
                  </a:cubicBezTo>
                  <a:cubicBezTo>
                    <a:pt x="916" y="978"/>
                    <a:pt x="917" y="978"/>
                    <a:pt x="917" y="978"/>
                  </a:cubicBezTo>
                  <a:cubicBezTo>
                    <a:pt x="917" y="978"/>
                    <a:pt x="917" y="978"/>
                    <a:pt x="917" y="978"/>
                  </a:cubicBezTo>
                  <a:cubicBezTo>
                    <a:pt x="917" y="978"/>
                    <a:pt x="917" y="978"/>
                    <a:pt x="917" y="978"/>
                  </a:cubicBezTo>
                  <a:cubicBezTo>
                    <a:pt x="917" y="978"/>
                    <a:pt x="917" y="978"/>
                    <a:pt x="923" y="983"/>
                  </a:cubicBezTo>
                  <a:cubicBezTo>
                    <a:pt x="932" y="992"/>
                    <a:pt x="931" y="996"/>
                    <a:pt x="933" y="1002"/>
                  </a:cubicBezTo>
                  <a:cubicBezTo>
                    <a:pt x="935" y="1008"/>
                    <a:pt x="935" y="1001"/>
                    <a:pt x="937" y="1011"/>
                  </a:cubicBezTo>
                  <a:cubicBezTo>
                    <a:pt x="939" y="1016"/>
                    <a:pt x="939" y="1017"/>
                    <a:pt x="939" y="1019"/>
                  </a:cubicBezTo>
                  <a:cubicBezTo>
                    <a:pt x="939" y="870"/>
                    <a:pt x="939" y="870"/>
                    <a:pt x="939" y="870"/>
                  </a:cubicBezTo>
                  <a:cubicBezTo>
                    <a:pt x="938" y="869"/>
                    <a:pt x="937" y="868"/>
                    <a:pt x="936" y="867"/>
                  </a:cubicBezTo>
                  <a:cubicBezTo>
                    <a:pt x="933" y="865"/>
                    <a:pt x="931" y="864"/>
                    <a:pt x="929" y="864"/>
                  </a:cubicBezTo>
                  <a:cubicBezTo>
                    <a:pt x="927" y="864"/>
                    <a:pt x="926" y="861"/>
                    <a:pt x="920" y="855"/>
                  </a:cubicBezTo>
                  <a:cubicBezTo>
                    <a:pt x="920" y="855"/>
                    <a:pt x="920" y="855"/>
                    <a:pt x="919" y="855"/>
                  </a:cubicBezTo>
                  <a:cubicBezTo>
                    <a:pt x="918" y="855"/>
                    <a:pt x="915" y="857"/>
                    <a:pt x="911" y="858"/>
                  </a:cubicBezTo>
                  <a:cubicBezTo>
                    <a:pt x="911" y="858"/>
                    <a:pt x="911" y="858"/>
                    <a:pt x="911" y="858"/>
                  </a:cubicBezTo>
                  <a:cubicBezTo>
                    <a:pt x="908" y="858"/>
                    <a:pt x="908" y="855"/>
                    <a:pt x="904" y="854"/>
                  </a:cubicBezTo>
                  <a:cubicBezTo>
                    <a:pt x="900" y="853"/>
                    <a:pt x="904" y="851"/>
                    <a:pt x="904" y="844"/>
                  </a:cubicBezTo>
                  <a:cubicBezTo>
                    <a:pt x="904" y="837"/>
                    <a:pt x="903" y="839"/>
                    <a:pt x="903" y="838"/>
                  </a:cubicBezTo>
                  <a:cubicBezTo>
                    <a:pt x="904" y="836"/>
                    <a:pt x="904" y="834"/>
                    <a:pt x="904" y="831"/>
                  </a:cubicBezTo>
                  <a:cubicBezTo>
                    <a:pt x="904" y="827"/>
                    <a:pt x="904" y="826"/>
                    <a:pt x="908" y="823"/>
                  </a:cubicBezTo>
                  <a:cubicBezTo>
                    <a:pt x="910" y="821"/>
                    <a:pt x="909" y="819"/>
                    <a:pt x="909" y="816"/>
                  </a:cubicBezTo>
                  <a:cubicBezTo>
                    <a:pt x="909" y="813"/>
                    <a:pt x="909" y="814"/>
                    <a:pt x="911" y="811"/>
                  </a:cubicBezTo>
                  <a:cubicBezTo>
                    <a:pt x="913" y="808"/>
                    <a:pt x="913" y="807"/>
                    <a:pt x="920" y="804"/>
                  </a:cubicBezTo>
                  <a:cubicBezTo>
                    <a:pt x="923" y="802"/>
                    <a:pt x="922" y="801"/>
                    <a:pt x="917" y="798"/>
                  </a:cubicBezTo>
                  <a:cubicBezTo>
                    <a:pt x="916" y="797"/>
                    <a:pt x="915" y="796"/>
                    <a:pt x="911" y="794"/>
                  </a:cubicBezTo>
                  <a:cubicBezTo>
                    <a:pt x="907" y="792"/>
                    <a:pt x="908" y="791"/>
                    <a:pt x="908" y="786"/>
                  </a:cubicBezTo>
                  <a:cubicBezTo>
                    <a:pt x="908" y="781"/>
                    <a:pt x="907" y="784"/>
                    <a:pt x="904" y="782"/>
                  </a:cubicBezTo>
                  <a:cubicBezTo>
                    <a:pt x="901" y="780"/>
                    <a:pt x="902" y="776"/>
                    <a:pt x="900" y="775"/>
                  </a:cubicBezTo>
                  <a:cubicBezTo>
                    <a:pt x="898" y="774"/>
                    <a:pt x="898" y="773"/>
                    <a:pt x="897" y="769"/>
                  </a:cubicBezTo>
                  <a:cubicBezTo>
                    <a:pt x="897" y="765"/>
                    <a:pt x="896" y="766"/>
                    <a:pt x="888" y="761"/>
                  </a:cubicBezTo>
                  <a:cubicBezTo>
                    <a:pt x="885" y="758"/>
                    <a:pt x="886" y="758"/>
                    <a:pt x="886" y="755"/>
                  </a:cubicBezTo>
                  <a:cubicBezTo>
                    <a:pt x="885" y="752"/>
                    <a:pt x="885" y="750"/>
                    <a:pt x="884" y="746"/>
                  </a:cubicBezTo>
                  <a:cubicBezTo>
                    <a:pt x="883" y="743"/>
                    <a:pt x="882" y="742"/>
                    <a:pt x="883" y="740"/>
                  </a:cubicBezTo>
                  <a:cubicBezTo>
                    <a:pt x="883" y="738"/>
                    <a:pt x="885" y="737"/>
                    <a:pt x="881" y="731"/>
                  </a:cubicBezTo>
                  <a:cubicBezTo>
                    <a:pt x="880" y="731"/>
                    <a:pt x="880" y="731"/>
                    <a:pt x="879" y="731"/>
                  </a:cubicBezTo>
                  <a:cubicBezTo>
                    <a:pt x="877" y="731"/>
                    <a:pt x="874" y="732"/>
                    <a:pt x="873" y="734"/>
                  </a:cubicBezTo>
                  <a:cubicBezTo>
                    <a:pt x="873" y="734"/>
                    <a:pt x="873" y="734"/>
                    <a:pt x="873" y="734"/>
                  </a:cubicBezTo>
                  <a:cubicBezTo>
                    <a:pt x="873" y="734"/>
                    <a:pt x="873" y="729"/>
                    <a:pt x="873" y="728"/>
                  </a:cubicBezTo>
                  <a:cubicBezTo>
                    <a:pt x="873" y="726"/>
                    <a:pt x="873" y="725"/>
                    <a:pt x="875" y="722"/>
                  </a:cubicBezTo>
                  <a:cubicBezTo>
                    <a:pt x="878" y="719"/>
                    <a:pt x="877" y="719"/>
                    <a:pt x="875" y="718"/>
                  </a:cubicBezTo>
                  <a:cubicBezTo>
                    <a:pt x="874" y="717"/>
                    <a:pt x="878" y="715"/>
                    <a:pt x="881" y="712"/>
                  </a:cubicBezTo>
                  <a:cubicBezTo>
                    <a:pt x="884" y="709"/>
                    <a:pt x="883" y="708"/>
                    <a:pt x="882" y="704"/>
                  </a:cubicBezTo>
                  <a:cubicBezTo>
                    <a:pt x="882" y="704"/>
                    <a:pt x="880" y="699"/>
                    <a:pt x="892" y="697"/>
                  </a:cubicBezTo>
                  <a:cubicBezTo>
                    <a:pt x="892" y="697"/>
                    <a:pt x="892" y="697"/>
                    <a:pt x="892" y="697"/>
                  </a:cubicBezTo>
                  <a:cubicBezTo>
                    <a:pt x="893" y="697"/>
                    <a:pt x="892" y="699"/>
                    <a:pt x="895" y="700"/>
                  </a:cubicBezTo>
                  <a:cubicBezTo>
                    <a:pt x="897" y="700"/>
                    <a:pt x="898" y="701"/>
                    <a:pt x="898" y="701"/>
                  </a:cubicBezTo>
                  <a:cubicBezTo>
                    <a:pt x="899" y="701"/>
                    <a:pt x="898" y="700"/>
                    <a:pt x="896" y="697"/>
                  </a:cubicBezTo>
                  <a:cubicBezTo>
                    <a:pt x="896" y="696"/>
                    <a:pt x="896" y="695"/>
                    <a:pt x="896" y="695"/>
                  </a:cubicBezTo>
                  <a:cubicBezTo>
                    <a:pt x="896" y="695"/>
                    <a:pt x="896" y="695"/>
                    <a:pt x="896" y="695"/>
                  </a:cubicBezTo>
                  <a:cubicBezTo>
                    <a:pt x="896" y="695"/>
                    <a:pt x="898" y="694"/>
                    <a:pt x="907" y="693"/>
                  </a:cubicBezTo>
                  <a:cubicBezTo>
                    <a:pt x="911" y="692"/>
                    <a:pt x="910" y="691"/>
                    <a:pt x="917" y="689"/>
                  </a:cubicBezTo>
                  <a:cubicBezTo>
                    <a:pt x="924" y="686"/>
                    <a:pt x="923" y="685"/>
                    <a:pt x="928" y="682"/>
                  </a:cubicBezTo>
                  <a:cubicBezTo>
                    <a:pt x="929" y="681"/>
                    <a:pt x="929" y="680"/>
                    <a:pt x="930" y="679"/>
                  </a:cubicBezTo>
                  <a:moveTo>
                    <a:pt x="939" y="679"/>
                  </a:moveTo>
                  <a:cubicBezTo>
                    <a:pt x="937" y="679"/>
                    <a:pt x="937" y="679"/>
                    <a:pt x="937" y="679"/>
                  </a:cubicBezTo>
                  <a:cubicBezTo>
                    <a:pt x="938" y="679"/>
                    <a:pt x="938" y="679"/>
                    <a:pt x="938" y="679"/>
                  </a:cubicBezTo>
                  <a:cubicBezTo>
                    <a:pt x="939" y="679"/>
                    <a:pt x="939" y="680"/>
                    <a:pt x="939" y="681"/>
                  </a:cubicBezTo>
                  <a:cubicBezTo>
                    <a:pt x="939" y="679"/>
                    <a:pt x="939" y="679"/>
                    <a:pt x="939" y="679"/>
                  </a:cubicBezTo>
                  <a:moveTo>
                    <a:pt x="2126" y="679"/>
                  </a:moveTo>
                  <a:cubicBezTo>
                    <a:pt x="1881" y="679"/>
                    <a:pt x="1881" y="679"/>
                    <a:pt x="1881" y="679"/>
                  </a:cubicBezTo>
                  <a:cubicBezTo>
                    <a:pt x="1881" y="797"/>
                    <a:pt x="1881" y="797"/>
                    <a:pt x="1881" y="797"/>
                  </a:cubicBezTo>
                  <a:cubicBezTo>
                    <a:pt x="1885" y="793"/>
                    <a:pt x="1886" y="791"/>
                    <a:pt x="1888" y="791"/>
                  </a:cubicBezTo>
                  <a:cubicBezTo>
                    <a:pt x="1888" y="791"/>
                    <a:pt x="1889" y="791"/>
                    <a:pt x="1889" y="791"/>
                  </a:cubicBezTo>
                  <a:cubicBezTo>
                    <a:pt x="1903" y="799"/>
                    <a:pt x="1907" y="794"/>
                    <a:pt x="1899" y="804"/>
                  </a:cubicBezTo>
                  <a:cubicBezTo>
                    <a:pt x="1891" y="813"/>
                    <a:pt x="1888" y="815"/>
                    <a:pt x="1890" y="818"/>
                  </a:cubicBezTo>
                  <a:cubicBezTo>
                    <a:pt x="1891" y="821"/>
                    <a:pt x="1890" y="830"/>
                    <a:pt x="1890" y="830"/>
                  </a:cubicBezTo>
                  <a:cubicBezTo>
                    <a:pt x="1895" y="830"/>
                    <a:pt x="1899" y="825"/>
                    <a:pt x="1901" y="823"/>
                  </a:cubicBezTo>
                  <a:cubicBezTo>
                    <a:pt x="1907" y="816"/>
                    <a:pt x="1912" y="816"/>
                    <a:pt x="1914" y="816"/>
                  </a:cubicBezTo>
                  <a:cubicBezTo>
                    <a:pt x="1915" y="816"/>
                    <a:pt x="1916" y="816"/>
                    <a:pt x="1917" y="816"/>
                  </a:cubicBezTo>
                  <a:cubicBezTo>
                    <a:pt x="1919" y="816"/>
                    <a:pt x="1921" y="816"/>
                    <a:pt x="1923" y="816"/>
                  </a:cubicBezTo>
                  <a:cubicBezTo>
                    <a:pt x="1932" y="816"/>
                    <a:pt x="1932" y="816"/>
                    <a:pt x="1936" y="819"/>
                  </a:cubicBezTo>
                  <a:cubicBezTo>
                    <a:pt x="1947" y="827"/>
                    <a:pt x="1947" y="827"/>
                    <a:pt x="1942" y="833"/>
                  </a:cubicBezTo>
                  <a:cubicBezTo>
                    <a:pt x="1933" y="841"/>
                    <a:pt x="1931" y="844"/>
                    <a:pt x="1938" y="847"/>
                  </a:cubicBezTo>
                  <a:cubicBezTo>
                    <a:pt x="1950" y="853"/>
                    <a:pt x="1952" y="851"/>
                    <a:pt x="1957" y="853"/>
                  </a:cubicBezTo>
                  <a:cubicBezTo>
                    <a:pt x="1967" y="858"/>
                    <a:pt x="1968" y="861"/>
                    <a:pt x="1965" y="866"/>
                  </a:cubicBezTo>
                  <a:cubicBezTo>
                    <a:pt x="1961" y="872"/>
                    <a:pt x="1959" y="869"/>
                    <a:pt x="1961" y="877"/>
                  </a:cubicBezTo>
                  <a:cubicBezTo>
                    <a:pt x="1963" y="885"/>
                    <a:pt x="1967" y="881"/>
                    <a:pt x="1963" y="887"/>
                  </a:cubicBezTo>
                  <a:cubicBezTo>
                    <a:pt x="1959" y="893"/>
                    <a:pt x="1962" y="890"/>
                    <a:pt x="1960" y="897"/>
                  </a:cubicBezTo>
                  <a:cubicBezTo>
                    <a:pt x="1959" y="904"/>
                    <a:pt x="1949" y="904"/>
                    <a:pt x="1958" y="906"/>
                  </a:cubicBezTo>
                  <a:cubicBezTo>
                    <a:pt x="1959" y="906"/>
                    <a:pt x="1961" y="906"/>
                    <a:pt x="1962" y="906"/>
                  </a:cubicBezTo>
                  <a:cubicBezTo>
                    <a:pt x="1970" y="906"/>
                    <a:pt x="1973" y="902"/>
                    <a:pt x="1977" y="901"/>
                  </a:cubicBezTo>
                  <a:cubicBezTo>
                    <a:pt x="1994" y="898"/>
                    <a:pt x="1999" y="896"/>
                    <a:pt x="1998" y="892"/>
                  </a:cubicBezTo>
                  <a:cubicBezTo>
                    <a:pt x="1997" y="888"/>
                    <a:pt x="2002" y="892"/>
                    <a:pt x="1997" y="883"/>
                  </a:cubicBezTo>
                  <a:cubicBezTo>
                    <a:pt x="1993" y="874"/>
                    <a:pt x="1985" y="869"/>
                    <a:pt x="1987" y="863"/>
                  </a:cubicBezTo>
                  <a:cubicBezTo>
                    <a:pt x="1989" y="857"/>
                    <a:pt x="2004" y="860"/>
                    <a:pt x="1993" y="852"/>
                  </a:cubicBezTo>
                  <a:cubicBezTo>
                    <a:pt x="1982" y="843"/>
                    <a:pt x="1979" y="846"/>
                    <a:pt x="1977" y="840"/>
                  </a:cubicBezTo>
                  <a:cubicBezTo>
                    <a:pt x="1975" y="834"/>
                    <a:pt x="1976" y="834"/>
                    <a:pt x="1974" y="830"/>
                  </a:cubicBezTo>
                  <a:cubicBezTo>
                    <a:pt x="1971" y="819"/>
                    <a:pt x="1972" y="816"/>
                    <a:pt x="1976" y="814"/>
                  </a:cubicBezTo>
                  <a:cubicBezTo>
                    <a:pt x="1993" y="805"/>
                    <a:pt x="1997" y="807"/>
                    <a:pt x="1998" y="803"/>
                  </a:cubicBezTo>
                  <a:cubicBezTo>
                    <a:pt x="2000" y="791"/>
                    <a:pt x="2003" y="799"/>
                    <a:pt x="2002" y="786"/>
                  </a:cubicBezTo>
                  <a:cubicBezTo>
                    <a:pt x="2001" y="774"/>
                    <a:pt x="1994" y="783"/>
                    <a:pt x="2010" y="769"/>
                  </a:cubicBezTo>
                  <a:cubicBezTo>
                    <a:pt x="2026" y="755"/>
                    <a:pt x="2024" y="754"/>
                    <a:pt x="2029" y="752"/>
                  </a:cubicBezTo>
                  <a:cubicBezTo>
                    <a:pt x="2031" y="751"/>
                    <a:pt x="2033" y="751"/>
                    <a:pt x="2033" y="751"/>
                  </a:cubicBezTo>
                  <a:cubicBezTo>
                    <a:pt x="2036" y="751"/>
                    <a:pt x="2035" y="753"/>
                    <a:pt x="2039" y="755"/>
                  </a:cubicBezTo>
                  <a:cubicBezTo>
                    <a:pt x="2052" y="762"/>
                    <a:pt x="2060" y="762"/>
                    <a:pt x="2061" y="762"/>
                  </a:cubicBezTo>
                  <a:cubicBezTo>
                    <a:pt x="2061" y="762"/>
                    <a:pt x="2061" y="762"/>
                    <a:pt x="2061" y="762"/>
                  </a:cubicBezTo>
                  <a:cubicBezTo>
                    <a:pt x="2070" y="753"/>
                    <a:pt x="2070" y="753"/>
                    <a:pt x="2070" y="753"/>
                  </a:cubicBezTo>
                  <a:cubicBezTo>
                    <a:pt x="2070" y="753"/>
                    <a:pt x="2083" y="736"/>
                    <a:pt x="2084" y="733"/>
                  </a:cubicBezTo>
                  <a:cubicBezTo>
                    <a:pt x="2085" y="730"/>
                    <a:pt x="2088" y="727"/>
                    <a:pt x="2091" y="723"/>
                  </a:cubicBezTo>
                  <a:cubicBezTo>
                    <a:pt x="2094" y="718"/>
                    <a:pt x="2096" y="719"/>
                    <a:pt x="2100" y="714"/>
                  </a:cubicBezTo>
                  <a:cubicBezTo>
                    <a:pt x="2104" y="709"/>
                    <a:pt x="2110" y="705"/>
                    <a:pt x="2112" y="701"/>
                  </a:cubicBezTo>
                  <a:cubicBezTo>
                    <a:pt x="2115" y="697"/>
                    <a:pt x="2108" y="699"/>
                    <a:pt x="2115" y="692"/>
                  </a:cubicBezTo>
                  <a:cubicBezTo>
                    <a:pt x="2121" y="684"/>
                    <a:pt x="2123" y="683"/>
                    <a:pt x="2125" y="680"/>
                  </a:cubicBezTo>
                  <a:cubicBezTo>
                    <a:pt x="2126" y="679"/>
                    <a:pt x="2126" y="679"/>
                    <a:pt x="2126" y="679"/>
                  </a:cubicBezTo>
                  <a:moveTo>
                    <a:pt x="1662" y="606"/>
                  </a:moveTo>
                  <a:cubicBezTo>
                    <a:pt x="1660" y="606"/>
                    <a:pt x="1653" y="606"/>
                    <a:pt x="1643" y="603"/>
                  </a:cubicBezTo>
                  <a:cubicBezTo>
                    <a:pt x="1640" y="602"/>
                    <a:pt x="1643" y="600"/>
                    <a:pt x="1650" y="594"/>
                  </a:cubicBezTo>
                  <a:cubicBezTo>
                    <a:pt x="1656" y="588"/>
                    <a:pt x="1650" y="594"/>
                    <a:pt x="1668" y="588"/>
                  </a:cubicBezTo>
                  <a:cubicBezTo>
                    <a:pt x="1676" y="585"/>
                    <a:pt x="1671" y="585"/>
                    <a:pt x="1673" y="583"/>
                  </a:cubicBezTo>
                  <a:cubicBezTo>
                    <a:pt x="1674" y="581"/>
                    <a:pt x="1676" y="577"/>
                    <a:pt x="1679" y="573"/>
                  </a:cubicBezTo>
                  <a:cubicBezTo>
                    <a:pt x="1682" y="569"/>
                    <a:pt x="1681" y="567"/>
                    <a:pt x="1689" y="562"/>
                  </a:cubicBezTo>
                  <a:cubicBezTo>
                    <a:pt x="1697" y="556"/>
                    <a:pt x="1694" y="558"/>
                    <a:pt x="1702" y="555"/>
                  </a:cubicBezTo>
                  <a:cubicBezTo>
                    <a:pt x="1711" y="553"/>
                    <a:pt x="1702" y="552"/>
                    <a:pt x="1710" y="547"/>
                  </a:cubicBezTo>
                  <a:cubicBezTo>
                    <a:pt x="1718" y="543"/>
                    <a:pt x="1712" y="542"/>
                    <a:pt x="1712" y="537"/>
                  </a:cubicBezTo>
                  <a:cubicBezTo>
                    <a:pt x="1713" y="531"/>
                    <a:pt x="1715" y="532"/>
                    <a:pt x="1721" y="525"/>
                  </a:cubicBezTo>
                  <a:cubicBezTo>
                    <a:pt x="1727" y="517"/>
                    <a:pt x="1721" y="525"/>
                    <a:pt x="1730" y="512"/>
                  </a:cubicBezTo>
                  <a:cubicBezTo>
                    <a:pt x="1730" y="512"/>
                    <a:pt x="1730" y="511"/>
                    <a:pt x="1730" y="511"/>
                  </a:cubicBezTo>
                  <a:cubicBezTo>
                    <a:pt x="1731" y="511"/>
                    <a:pt x="1727" y="519"/>
                    <a:pt x="1727" y="533"/>
                  </a:cubicBezTo>
                  <a:cubicBezTo>
                    <a:pt x="1727" y="540"/>
                    <a:pt x="1728" y="541"/>
                    <a:pt x="1728" y="541"/>
                  </a:cubicBezTo>
                  <a:cubicBezTo>
                    <a:pt x="1728" y="541"/>
                    <a:pt x="1728" y="541"/>
                    <a:pt x="1728" y="541"/>
                  </a:cubicBezTo>
                  <a:cubicBezTo>
                    <a:pt x="1729" y="540"/>
                    <a:pt x="1729" y="540"/>
                    <a:pt x="1729" y="540"/>
                  </a:cubicBezTo>
                  <a:cubicBezTo>
                    <a:pt x="1729" y="540"/>
                    <a:pt x="1729" y="540"/>
                    <a:pt x="1730" y="542"/>
                  </a:cubicBezTo>
                  <a:cubicBezTo>
                    <a:pt x="1730" y="547"/>
                    <a:pt x="1730" y="546"/>
                    <a:pt x="1719" y="550"/>
                  </a:cubicBezTo>
                  <a:cubicBezTo>
                    <a:pt x="1715" y="552"/>
                    <a:pt x="1718" y="556"/>
                    <a:pt x="1719" y="558"/>
                  </a:cubicBezTo>
                  <a:cubicBezTo>
                    <a:pt x="1720" y="561"/>
                    <a:pt x="1720" y="563"/>
                    <a:pt x="1707" y="568"/>
                  </a:cubicBezTo>
                  <a:cubicBezTo>
                    <a:pt x="1705" y="569"/>
                    <a:pt x="1701" y="572"/>
                    <a:pt x="1701" y="575"/>
                  </a:cubicBezTo>
                  <a:cubicBezTo>
                    <a:pt x="1701" y="578"/>
                    <a:pt x="1700" y="580"/>
                    <a:pt x="1691" y="580"/>
                  </a:cubicBezTo>
                  <a:cubicBezTo>
                    <a:pt x="1690" y="580"/>
                    <a:pt x="1688" y="580"/>
                    <a:pt x="1687" y="580"/>
                  </a:cubicBezTo>
                  <a:cubicBezTo>
                    <a:pt x="1682" y="581"/>
                    <a:pt x="1687" y="580"/>
                    <a:pt x="1684" y="586"/>
                  </a:cubicBezTo>
                  <a:cubicBezTo>
                    <a:pt x="1681" y="592"/>
                    <a:pt x="1680" y="590"/>
                    <a:pt x="1677" y="596"/>
                  </a:cubicBezTo>
                  <a:cubicBezTo>
                    <a:pt x="1675" y="599"/>
                    <a:pt x="1674" y="600"/>
                    <a:pt x="1674" y="600"/>
                  </a:cubicBezTo>
                  <a:cubicBezTo>
                    <a:pt x="1673" y="600"/>
                    <a:pt x="1673" y="600"/>
                    <a:pt x="1673" y="600"/>
                  </a:cubicBezTo>
                  <a:cubicBezTo>
                    <a:pt x="1673" y="600"/>
                    <a:pt x="1673" y="600"/>
                    <a:pt x="1673" y="600"/>
                  </a:cubicBezTo>
                  <a:cubicBezTo>
                    <a:pt x="1673" y="600"/>
                    <a:pt x="1672" y="600"/>
                    <a:pt x="1672" y="601"/>
                  </a:cubicBezTo>
                  <a:cubicBezTo>
                    <a:pt x="1671" y="603"/>
                    <a:pt x="1666" y="604"/>
                    <a:pt x="1662" y="606"/>
                  </a:cubicBezTo>
                  <a:cubicBezTo>
                    <a:pt x="1662" y="606"/>
                    <a:pt x="1662" y="606"/>
                    <a:pt x="1662" y="606"/>
                  </a:cubicBezTo>
                  <a:moveTo>
                    <a:pt x="1382" y="154"/>
                  </a:moveTo>
                  <a:cubicBezTo>
                    <a:pt x="1383" y="153"/>
                    <a:pt x="1383" y="152"/>
                    <a:pt x="1383" y="152"/>
                  </a:cubicBezTo>
                  <a:cubicBezTo>
                    <a:pt x="1383" y="152"/>
                    <a:pt x="1383" y="154"/>
                    <a:pt x="1382" y="154"/>
                  </a:cubicBezTo>
                  <a:moveTo>
                    <a:pt x="1723" y="119"/>
                  </a:moveTo>
                  <a:cubicBezTo>
                    <a:pt x="1725" y="118"/>
                    <a:pt x="1727" y="118"/>
                    <a:pt x="1727" y="117"/>
                  </a:cubicBezTo>
                  <a:cubicBezTo>
                    <a:pt x="1726" y="119"/>
                    <a:pt x="1726" y="119"/>
                    <a:pt x="1723" y="119"/>
                  </a:cubicBezTo>
                  <a:moveTo>
                    <a:pt x="1648" y="0"/>
                  </a:moveTo>
                  <a:cubicBezTo>
                    <a:pt x="1646" y="0"/>
                    <a:pt x="1644" y="0"/>
                    <a:pt x="1641" y="1"/>
                  </a:cubicBezTo>
                  <a:cubicBezTo>
                    <a:pt x="1636" y="2"/>
                    <a:pt x="1634" y="6"/>
                    <a:pt x="1630" y="7"/>
                  </a:cubicBezTo>
                  <a:cubicBezTo>
                    <a:pt x="1626" y="8"/>
                    <a:pt x="1621" y="15"/>
                    <a:pt x="1621" y="15"/>
                  </a:cubicBezTo>
                  <a:cubicBezTo>
                    <a:pt x="1620" y="25"/>
                    <a:pt x="1620" y="25"/>
                    <a:pt x="1620" y="25"/>
                  </a:cubicBezTo>
                  <a:cubicBezTo>
                    <a:pt x="1628" y="34"/>
                    <a:pt x="1628" y="34"/>
                    <a:pt x="1628" y="34"/>
                  </a:cubicBezTo>
                  <a:cubicBezTo>
                    <a:pt x="1626" y="34"/>
                    <a:pt x="1625" y="34"/>
                    <a:pt x="1624" y="34"/>
                  </a:cubicBezTo>
                  <a:cubicBezTo>
                    <a:pt x="1614" y="34"/>
                    <a:pt x="1607" y="32"/>
                    <a:pt x="1607" y="32"/>
                  </a:cubicBezTo>
                  <a:cubicBezTo>
                    <a:pt x="1603" y="31"/>
                    <a:pt x="1599" y="30"/>
                    <a:pt x="1597" y="30"/>
                  </a:cubicBezTo>
                  <a:cubicBezTo>
                    <a:pt x="1591" y="30"/>
                    <a:pt x="1589" y="32"/>
                    <a:pt x="1589" y="32"/>
                  </a:cubicBezTo>
                  <a:cubicBezTo>
                    <a:pt x="1602" y="39"/>
                    <a:pt x="1602" y="44"/>
                    <a:pt x="1602" y="44"/>
                  </a:cubicBezTo>
                  <a:cubicBezTo>
                    <a:pt x="1593" y="52"/>
                    <a:pt x="1593" y="52"/>
                    <a:pt x="1593" y="52"/>
                  </a:cubicBezTo>
                  <a:cubicBezTo>
                    <a:pt x="1593" y="52"/>
                    <a:pt x="1596" y="38"/>
                    <a:pt x="1589" y="38"/>
                  </a:cubicBezTo>
                  <a:cubicBezTo>
                    <a:pt x="1586" y="38"/>
                    <a:pt x="1582" y="40"/>
                    <a:pt x="1576" y="47"/>
                  </a:cubicBezTo>
                  <a:cubicBezTo>
                    <a:pt x="1576" y="47"/>
                    <a:pt x="1559" y="51"/>
                    <a:pt x="1554" y="51"/>
                  </a:cubicBezTo>
                  <a:cubicBezTo>
                    <a:pt x="1552" y="51"/>
                    <a:pt x="1552" y="50"/>
                    <a:pt x="1553" y="50"/>
                  </a:cubicBezTo>
                  <a:cubicBezTo>
                    <a:pt x="1557" y="46"/>
                    <a:pt x="1561" y="41"/>
                    <a:pt x="1561" y="41"/>
                  </a:cubicBezTo>
                  <a:cubicBezTo>
                    <a:pt x="1557" y="37"/>
                    <a:pt x="1552" y="36"/>
                    <a:pt x="1547" y="36"/>
                  </a:cubicBezTo>
                  <a:cubicBezTo>
                    <a:pt x="1541" y="36"/>
                    <a:pt x="1535" y="38"/>
                    <a:pt x="1535" y="38"/>
                  </a:cubicBezTo>
                  <a:cubicBezTo>
                    <a:pt x="1533" y="37"/>
                    <a:pt x="1531" y="37"/>
                    <a:pt x="1530" y="37"/>
                  </a:cubicBezTo>
                  <a:cubicBezTo>
                    <a:pt x="1526" y="37"/>
                    <a:pt x="1523" y="38"/>
                    <a:pt x="1520" y="39"/>
                  </a:cubicBezTo>
                  <a:cubicBezTo>
                    <a:pt x="1518" y="40"/>
                    <a:pt x="1516" y="41"/>
                    <a:pt x="1514" y="41"/>
                  </a:cubicBezTo>
                  <a:cubicBezTo>
                    <a:pt x="1513" y="41"/>
                    <a:pt x="1513" y="41"/>
                    <a:pt x="1513" y="41"/>
                  </a:cubicBezTo>
                  <a:cubicBezTo>
                    <a:pt x="1513" y="41"/>
                    <a:pt x="1512" y="41"/>
                    <a:pt x="1512" y="41"/>
                  </a:cubicBezTo>
                  <a:cubicBezTo>
                    <a:pt x="1510" y="41"/>
                    <a:pt x="1507" y="42"/>
                    <a:pt x="1504" y="43"/>
                  </a:cubicBezTo>
                  <a:cubicBezTo>
                    <a:pt x="1501" y="44"/>
                    <a:pt x="1499" y="46"/>
                    <a:pt x="1496" y="46"/>
                  </a:cubicBezTo>
                  <a:cubicBezTo>
                    <a:pt x="1496" y="46"/>
                    <a:pt x="1495" y="46"/>
                    <a:pt x="1495" y="46"/>
                  </a:cubicBezTo>
                  <a:cubicBezTo>
                    <a:pt x="1494" y="45"/>
                    <a:pt x="1494" y="45"/>
                    <a:pt x="1493" y="45"/>
                  </a:cubicBezTo>
                  <a:cubicBezTo>
                    <a:pt x="1491" y="45"/>
                    <a:pt x="1490" y="46"/>
                    <a:pt x="1489" y="47"/>
                  </a:cubicBezTo>
                  <a:cubicBezTo>
                    <a:pt x="1487" y="47"/>
                    <a:pt x="1486" y="48"/>
                    <a:pt x="1483" y="48"/>
                  </a:cubicBezTo>
                  <a:cubicBezTo>
                    <a:pt x="1483" y="48"/>
                    <a:pt x="1483" y="48"/>
                    <a:pt x="1482" y="48"/>
                  </a:cubicBezTo>
                  <a:cubicBezTo>
                    <a:pt x="1482" y="48"/>
                    <a:pt x="1482" y="48"/>
                    <a:pt x="1482" y="48"/>
                  </a:cubicBezTo>
                  <a:cubicBezTo>
                    <a:pt x="1475" y="48"/>
                    <a:pt x="1472" y="50"/>
                    <a:pt x="1463" y="51"/>
                  </a:cubicBezTo>
                  <a:cubicBezTo>
                    <a:pt x="1453" y="51"/>
                    <a:pt x="1450" y="55"/>
                    <a:pt x="1447" y="57"/>
                  </a:cubicBezTo>
                  <a:cubicBezTo>
                    <a:pt x="1437" y="60"/>
                    <a:pt x="1431" y="70"/>
                    <a:pt x="1431" y="70"/>
                  </a:cubicBezTo>
                  <a:cubicBezTo>
                    <a:pt x="1425" y="76"/>
                    <a:pt x="1425" y="76"/>
                    <a:pt x="1425" y="76"/>
                  </a:cubicBezTo>
                  <a:cubicBezTo>
                    <a:pt x="1425" y="90"/>
                    <a:pt x="1431" y="97"/>
                    <a:pt x="1431" y="97"/>
                  </a:cubicBezTo>
                  <a:cubicBezTo>
                    <a:pt x="1439" y="105"/>
                    <a:pt x="1436" y="109"/>
                    <a:pt x="1436" y="109"/>
                  </a:cubicBezTo>
                  <a:cubicBezTo>
                    <a:pt x="1435" y="109"/>
                    <a:pt x="1434" y="109"/>
                    <a:pt x="1434" y="109"/>
                  </a:cubicBezTo>
                  <a:cubicBezTo>
                    <a:pt x="1430" y="109"/>
                    <a:pt x="1429" y="108"/>
                    <a:pt x="1428" y="108"/>
                  </a:cubicBezTo>
                  <a:cubicBezTo>
                    <a:pt x="1427" y="107"/>
                    <a:pt x="1426" y="106"/>
                    <a:pt x="1424" y="106"/>
                  </a:cubicBezTo>
                  <a:cubicBezTo>
                    <a:pt x="1423" y="106"/>
                    <a:pt x="1422" y="107"/>
                    <a:pt x="1421" y="107"/>
                  </a:cubicBezTo>
                  <a:cubicBezTo>
                    <a:pt x="1405" y="112"/>
                    <a:pt x="1405" y="112"/>
                    <a:pt x="1405" y="112"/>
                  </a:cubicBezTo>
                  <a:cubicBezTo>
                    <a:pt x="1405" y="112"/>
                    <a:pt x="1439" y="99"/>
                    <a:pt x="1419" y="98"/>
                  </a:cubicBezTo>
                  <a:cubicBezTo>
                    <a:pt x="1419" y="98"/>
                    <a:pt x="1411" y="99"/>
                    <a:pt x="1404" y="99"/>
                  </a:cubicBezTo>
                  <a:cubicBezTo>
                    <a:pt x="1404" y="99"/>
                    <a:pt x="1403" y="99"/>
                    <a:pt x="1402" y="99"/>
                  </a:cubicBezTo>
                  <a:cubicBezTo>
                    <a:pt x="1401" y="99"/>
                    <a:pt x="1400" y="99"/>
                    <a:pt x="1399" y="99"/>
                  </a:cubicBezTo>
                  <a:cubicBezTo>
                    <a:pt x="1394" y="99"/>
                    <a:pt x="1391" y="99"/>
                    <a:pt x="1389" y="100"/>
                  </a:cubicBezTo>
                  <a:cubicBezTo>
                    <a:pt x="1387" y="100"/>
                    <a:pt x="1385" y="101"/>
                    <a:pt x="1383" y="101"/>
                  </a:cubicBezTo>
                  <a:cubicBezTo>
                    <a:pt x="1382" y="101"/>
                    <a:pt x="1381" y="101"/>
                    <a:pt x="1379" y="100"/>
                  </a:cubicBezTo>
                  <a:cubicBezTo>
                    <a:pt x="1377" y="99"/>
                    <a:pt x="1375" y="99"/>
                    <a:pt x="1373" y="99"/>
                  </a:cubicBezTo>
                  <a:cubicBezTo>
                    <a:pt x="1366" y="99"/>
                    <a:pt x="1356" y="102"/>
                    <a:pt x="1356" y="102"/>
                  </a:cubicBezTo>
                  <a:cubicBezTo>
                    <a:pt x="1348" y="108"/>
                    <a:pt x="1346" y="106"/>
                    <a:pt x="1345" y="111"/>
                  </a:cubicBezTo>
                  <a:cubicBezTo>
                    <a:pt x="1344" y="116"/>
                    <a:pt x="1349" y="122"/>
                    <a:pt x="1349" y="125"/>
                  </a:cubicBezTo>
                  <a:cubicBezTo>
                    <a:pt x="1349" y="128"/>
                    <a:pt x="1348" y="136"/>
                    <a:pt x="1348" y="136"/>
                  </a:cubicBezTo>
                  <a:cubicBezTo>
                    <a:pt x="1367" y="142"/>
                    <a:pt x="1371" y="142"/>
                    <a:pt x="1375" y="145"/>
                  </a:cubicBezTo>
                  <a:cubicBezTo>
                    <a:pt x="1379" y="148"/>
                    <a:pt x="1381" y="151"/>
                    <a:pt x="1381" y="154"/>
                  </a:cubicBezTo>
                  <a:cubicBezTo>
                    <a:pt x="1382" y="154"/>
                    <a:pt x="1382" y="154"/>
                    <a:pt x="1382" y="154"/>
                  </a:cubicBezTo>
                  <a:cubicBezTo>
                    <a:pt x="1382" y="154"/>
                    <a:pt x="1382" y="154"/>
                    <a:pt x="1382" y="154"/>
                  </a:cubicBezTo>
                  <a:cubicBezTo>
                    <a:pt x="1382" y="155"/>
                    <a:pt x="1381" y="157"/>
                    <a:pt x="1380" y="160"/>
                  </a:cubicBezTo>
                  <a:cubicBezTo>
                    <a:pt x="1375" y="176"/>
                    <a:pt x="1378" y="176"/>
                    <a:pt x="1379" y="181"/>
                  </a:cubicBezTo>
                  <a:cubicBezTo>
                    <a:pt x="1380" y="187"/>
                    <a:pt x="1379" y="184"/>
                    <a:pt x="1378" y="189"/>
                  </a:cubicBezTo>
                  <a:cubicBezTo>
                    <a:pt x="1377" y="196"/>
                    <a:pt x="1380" y="199"/>
                    <a:pt x="1385" y="199"/>
                  </a:cubicBezTo>
                  <a:cubicBezTo>
                    <a:pt x="1403" y="199"/>
                    <a:pt x="1409" y="204"/>
                    <a:pt x="1409" y="204"/>
                  </a:cubicBezTo>
                  <a:cubicBezTo>
                    <a:pt x="1409" y="204"/>
                    <a:pt x="1414" y="211"/>
                    <a:pt x="1411" y="213"/>
                  </a:cubicBezTo>
                  <a:cubicBezTo>
                    <a:pt x="1409" y="216"/>
                    <a:pt x="1407" y="216"/>
                    <a:pt x="1405" y="216"/>
                  </a:cubicBezTo>
                  <a:cubicBezTo>
                    <a:pt x="1402" y="216"/>
                    <a:pt x="1400" y="214"/>
                    <a:pt x="1400" y="214"/>
                  </a:cubicBezTo>
                  <a:cubicBezTo>
                    <a:pt x="1392" y="209"/>
                    <a:pt x="1392" y="204"/>
                    <a:pt x="1386" y="204"/>
                  </a:cubicBezTo>
                  <a:cubicBezTo>
                    <a:pt x="1383" y="204"/>
                    <a:pt x="1381" y="204"/>
                    <a:pt x="1379" y="204"/>
                  </a:cubicBezTo>
                  <a:cubicBezTo>
                    <a:pt x="1375" y="204"/>
                    <a:pt x="1373" y="204"/>
                    <a:pt x="1372" y="204"/>
                  </a:cubicBezTo>
                  <a:cubicBezTo>
                    <a:pt x="1373" y="205"/>
                    <a:pt x="1374" y="205"/>
                    <a:pt x="1374" y="205"/>
                  </a:cubicBezTo>
                  <a:cubicBezTo>
                    <a:pt x="1374" y="205"/>
                    <a:pt x="1373" y="205"/>
                    <a:pt x="1371" y="204"/>
                  </a:cubicBezTo>
                  <a:cubicBezTo>
                    <a:pt x="1371" y="205"/>
                    <a:pt x="1371" y="205"/>
                    <a:pt x="1370" y="205"/>
                  </a:cubicBezTo>
                  <a:cubicBezTo>
                    <a:pt x="1370" y="205"/>
                    <a:pt x="1369" y="204"/>
                    <a:pt x="1366" y="203"/>
                  </a:cubicBezTo>
                  <a:cubicBezTo>
                    <a:pt x="1345" y="196"/>
                    <a:pt x="1342" y="193"/>
                    <a:pt x="1347" y="189"/>
                  </a:cubicBezTo>
                  <a:cubicBezTo>
                    <a:pt x="1352" y="186"/>
                    <a:pt x="1351" y="183"/>
                    <a:pt x="1356" y="179"/>
                  </a:cubicBezTo>
                  <a:cubicBezTo>
                    <a:pt x="1360" y="174"/>
                    <a:pt x="1359" y="167"/>
                    <a:pt x="1359" y="167"/>
                  </a:cubicBezTo>
                  <a:cubicBezTo>
                    <a:pt x="1359" y="167"/>
                    <a:pt x="1359" y="162"/>
                    <a:pt x="1355" y="160"/>
                  </a:cubicBezTo>
                  <a:cubicBezTo>
                    <a:pt x="1350" y="158"/>
                    <a:pt x="1349" y="159"/>
                    <a:pt x="1342" y="157"/>
                  </a:cubicBezTo>
                  <a:cubicBezTo>
                    <a:pt x="1335" y="155"/>
                    <a:pt x="1335" y="154"/>
                    <a:pt x="1328" y="150"/>
                  </a:cubicBezTo>
                  <a:cubicBezTo>
                    <a:pt x="1321" y="147"/>
                    <a:pt x="1313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01" y="145"/>
                    <a:pt x="1308" y="153"/>
                    <a:pt x="1305" y="153"/>
                  </a:cubicBezTo>
                  <a:cubicBezTo>
                    <a:pt x="1304" y="153"/>
                    <a:pt x="1303" y="153"/>
                    <a:pt x="1303" y="153"/>
                  </a:cubicBezTo>
                  <a:cubicBezTo>
                    <a:pt x="1298" y="153"/>
                    <a:pt x="1295" y="152"/>
                    <a:pt x="1293" y="151"/>
                  </a:cubicBezTo>
                  <a:cubicBezTo>
                    <a:pt x="1291" y="150"/>
                    <a:pt x="1289" y="149"/>
                    <a:pt x="1288" y="149"/>
                  </a:cubicBezTo>
                  <a:cubicBezTo>
                    <a:pt x="1288" y="149"/>
                    <a:pt x="1288" y="150"/>
                    <a:pt x="1288" y="151"/>
                  </a:cubicBezTo>
                  <a:cubicBezTo>
                    <a:pt x="1288" y="162"/>
                    <a:pt x="1296" y="162"/>
                    <a:pt x="1299" y="165"/>
                  </a:cubicBezTo>
                  <a:cubicBezTo>
                    <a:pt x="1307" y="175"/>
                    <a:pt x="1311" y="179"/>
                    <a:pt x="1309" y="179"/>
                  </a:cubicBezTo>
                  <a:cubicBezTo>
                    <a:pt x="1308" y="179"/>
                    <a:pt x="1308" y="179"/>
                    <a:pt x="1308" y="179"/>
                  </a:cubicBezTo>
                  <a:cubicBezTo>
                    <a:pt x="1285" y="173"/>
                    <a:pt x="1284" y="174"/>
                    <a:pt x="1279" y="173"/>
                  </a:cubicBezTo>
                  <a:cubicBezTo>
                    <a:pt x="1279" y="173"/>
                    <a:pt x="1279" y="173"/>
                    <a:pt x="1279" y="173"/>
                  </a:cubicBezTo>
                  <a:cubicBezTo>
                    <a:pt x="1278" y="173"/>
                    <a:pt x="1277" y="174"/>
                    <a:pt x="1275" y="175"/>
                  </a:cubicBezTo>
                  <a:cubicBezTo>
                    <a:pt x="1274" y="175"/>
                    <a:pt x="1273" y="176"/>
                    <a:pt x="1271" y="176"/>
                  </a:cubicBezTo>
                  <a:cubicBezTo>
                    <a:pt x="1270" y="176"/>
                    <a:pt x="1268" y="175"/>
                    <a:pt x="1265" y="171"/>
                  </a:cubicBezTo>
                  <a:cubicBezTo>
                    <a:pt x="1258" y="162"/>
                    <a:pt x="1258" y="158"/>
                    <a:pt x="1258" y="158"/>
                  </a:cubicBezTo>
                  <a:cubicBezTo>
                    <a:pt x="1257" y="158"/>
                    <a:pt x="1256" y="158"/>
                    <a:pt x="1256" y="158"/>
                  </a:cubicBezTo>
                  <a:cubicBezTo>
                    <a:pt x="1251" y="158"/>
                    <a:pt x="1248" y="161"/>
                    <a:pt x="1249" y="165"/>
                  </a:cubicBezTo>
                  <a:cubicBezTo>
                    <a:pt x="1250" y="170"/>
                    <a:pt x="1257" y="173"/>
                    <a:pt x="1255" y="178"/>
                  </a:cubicBezTo>
                  <a:cubicBezTo>
                    <a:pt x="1253" y="183"/>
                    <a:pt x="1251" y="184"/>
                    <a:pt x="1250" y="189"/>
                  </a:cubicBezTo>
                  <a:cubicBezTo>
                    <a:pt x="1249" y="194"/>
                    <a:pt x="1243" y="188"/>
                    <a:pt x="1247" y="199"/>
                  </a:cubicBezTo>
                  <a:cubicBezTo>
                    <a:pt x="1251" y="210"/>
                    <a:pt x="1250" y="217"/>
                    <a:pt x="1250" y="217"/>
                  </a:cubicBezTo>
                  <a:cubicBezTo>
                    <a:pt x="1262" y="215"/>
                    <a:pt x="1255" y="217"/>
                    <a:pt x="1265" y="214"/>
                  </a:cubicBezTo>
                  <a:cubicBezTo>
                    <a:pt x="1270" y="212"/>
                    <a:pt x="1271" y="212"/>
                    <a:pt x="1273" y="212"/>
                  </a:cubicBezTo>
                  <a:cubicBezTo>
                    <a:pt x="1274" y="212"/>
                    <a:pt x="1274" y="212"/>
                    <a:pt x="1275" y="212"/>
                  </a:cubicBezTo>
                  <a:cubicBezTo>
                    <a:pt x="1276" y="212"/>
                    <a:pt x="1277" y="212"/>
                    <a:pt x="1278" y="212"/>
                  </a:cubicBezTo>
                  <a:cubicBezTo>
                    <a:pt x="1279" y="212"/>
                    <a:pt x="1280" y="212"/>
                    <a:pt x="1282" y="212"/>
                  </a:cubicBezTo>
                  <a:cubicBezTo>
                    <a:pt x="1282" y="212"/>
                    <a:pt x="1283" y="212"/>
                    <a:pt x="1284" y="212"/>
                  </a:cubicBezTo>
                  <a:cubicBezTo>
                    <a:pt x="1292" y="212"/>
                    <a:pt x="1291" y="215"/>
                    <a:pt x="1296" y="216"/>
                  </a:cubicBezTo>
                  <a:cubicBezTo>
                    <a:pt x="1302" y="217"/>
                    <a:pt x="1296" y="216"/>
                    <a:pt x="1300" y="223"/>
                  </a:cubicBezTo>
                  <a:cubicBezTo>
                    <a:pt x="1305" y="230"/>
                    <a:pt x="1303" y="232"/>
                    <a:pt x="1302" y="234"/>
                  </a:cubicBezTo>
                  <a:cubicBezTo>
                    <a:pt x="1301" y="237"/>
                    <a:pt x="1294" y="239"/>
                    <a:pt x="1300" y="244"/>
                  </a:cubicBezTo>
                  <a:cubicBezTo>
                    <a:pt x="1307" y="248"/>
                    <a:pt x="1305" y="253"/>
                    <a:pt x="1305" y="253"/>
                  </a:cubicBezTo>
                  <a:cubicBezTo>
                    <a:pt x="1316" y="257"/>
                    <a:pt x="1326" y="257"/>
                    <a:pt x="1326" y="257"/>
                  </a:cubicBezTo>
                  <a:cubicBezTo>
                    <a:pt x="1326" y="257"/>
                    <a:pt x="1326" y="257"/>
                    <a:pt x="1326" y="257"/>
                  </a:cubicBezTo>
                  <a:cubicBezTo>
                    <a:pt x="1325" y="262"/>
                    <a:pt x="1323" y="263"/>
                    <a:pt x="1322" y="263"/>
                  </a:cubicBezTo>
                  <a:cubicBezTo>
                    <a:pt x="1321" y="263"/>
                    <a:pt x="1319" y="263"/>
                    <a:pt x="1318" y="262"/>
                  </a:cubicBezTo>
                  <a:cubicBezTo>
                    <a:pt x="1316" y="262"/>
                    <a:pt x="1314" y="262"/>
                    <a:pt x="1312" y="262"/>
                  </a:cubicBezTo>
                  <a:cubicBezTo>
                    <a:pt x="1303" y="262"/>
                    <a:pt x="1304" y="266"/>
                    <a:pt x="1304" y="266"/>
                  </a:cubicBezTo>
                  <a:cubicBezTo>
                    <a:pt x="1303" y="266"/>
                    <a:pt x="1302" y="267"/>
                    <a:pt x="1301" y="267"/>
                  </a:cubicBezTo>
                  <a:cubicBezTo>
                    <a:pt x="1292" y="267"/>
                    <a:pt x="1291" y="257"/>
                    <a:pt x="1291" y="257"/>
                  </a:cubicBezTo>
                  <a:cubicBezTo>
                    <a:pt x="1291" y="257"/>
                    <a:pt x="1288" y="257"/>
                    <a:pt x="1288" y="249"/>
                  </a:cubicBezTo>
                  <a:cubicBezTo>
                    <a:pt x="1288" y="240"/>
                    <a:pt x="1294" y="229"/>
                    <a:pt x="1290" y="229"/>
                  </a:cubicBezTo>
                  <a:cubicBezTo>
                    <a:pt x="1286" y="229"/>
                    <a:pt x="1298" y="222"/>
                    <a:pt x="1284" y="222"/>
                  </a:cubicBezTo>
                  <a:cubicBezTo>
                    <a:pt x="1274" y="222"/>
                    <a:pt x="1274" y="220"/>
                    <a:pt x="1273" y="220"/>
                  </a:cubicBezTo>
                  <a:cubicBezTo>
                    <a:pt x="1272" y="220"/>
                    <a:pt x="1271" y="220"/>
                    <a:pt x="1269" y="222"/>
                  </a:cubicBezTo>
                  <a:cubicBezTo>
                    <a:pt x="1258" y="231"/>
                    <a:pt x="1255" y="231"/>
                    <a:pt x="1254" y="234"/>
                  </a:cubicBezTo>
                  <a:cubicBezTo>
                    <a:pt x="1254" y="236"/>
                    <a:pt x="1255" y="238"/>
                    <a:pt x="1255" y="242"/>
                  </a:cubicBezTo>
                  <a:cubicBezTo>
                    <a:pt x="1257" y="266"/>
                    <a:pt x="1266" y="259"/>
                    <a:pt x="1257" y="266"/>
                  </a:cubicBezTo>
                  <a:cubicBezTo>
                    <a:pt x="1261" y="263"/>
                    <a:pt x="1262" y="263"/>
                    <a:pt x="1263" y="263"/>
                  </a:cubicBezTo>
                  <a:cubicBezTo>
                    <a:pt x="1263" y="263"/>
                    <a:pt x="1261" y="264"/>
                    <a:pt x="1259" y="265"/>
                  </a:cubicBezTo>
                  <a:cubicBezTo>
                    <a:pt x="1257" y="266"/>
                    <a:pt x="1255" y="268"/>
                    <a:pt x="1255" y="268"/>
                  </a:cubicBezTo>
                  <a:cubicBezTo>
                    <a:pt x="1255" y="268"/>
                    <a:pt x="1255" y="267"/>
                    <a:pt x="1257" y="266"/>
                  </a:cubicBezTo>
                  <a:cubicBezTo>
                    <a:pt x="1241" y="277"/>
                    <a:pt x="1241" y="277"/>
                    <a:pt x="1241" y="277"/>
                  </a:cubicBezTo>
                  <a:cubicBezTo>
                    <a:pt x="1224" y="280"/>
                    <a:pt x="1224" y="280"/>
                    <a:pt x="1224" y="280"/>
                  </a:cubicBezTo>
                  <a:cubicBezTo>
                    <a:pt x="1224" y="280"/>
                    <a:pt x="1232" y="287"/>
                    <a:pt x="1232" y="290"/>
                  </a:cubicBezTo>
                  <a:cubicBezTo>
                    <a:pt x="1233" y="293"/>
                    <a:pt x="1232" y="297"/>
                    <a:pt x="1232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28" y="297"/>
                    <a:pt x="1222" y="289"/>
                    <a:pt x="1222" y="289"/>
                  </a:cubicBezTo>
                  <a:cubicBezTo>
                    <a:pt x="1217" y="283"/>
                    <a:pt x="1211" y="285"/>
                    <a:pt x="1208" y="284"/>
                  </a:cubicBezTo>
                  <a:cubicBezTo>
                    <a:pt x="1206" y="284"/>
                    <a:pt x="1203" y="284"/>
                    <a:pt x="1201" y="284"/>
                  </a:cubicBezTo>
                  <a:cubicBezTo>
                    <a:pt x="1200" y="284"/>
                    <a:pt x="1198" y="284"/>
                    <a:pt x="1197" y="284"/>
                  </a:cubicBezTo>
                  <a:cubicBezTo>
                    <a:pt x="1196" y="284"/>
                    <a:pt x="1195" y="284"/>
                    <a:pt x="1194" y="284"/>
                  </a:cubicBezTo>
                  <a:cubicBezTo>
                    <a:pt x="1193" y="284"/>
                    <a:pt x="1192" y="284"/>
                    <a:pt x="1193" y="281"/>
                  </a:cubicBezTo>
                  <a:cubicBezTo>
                    <a:pt x="1194" y="272"/>
                    <a:pt x="1200" y="269"/>
                    <a:pt x="1205" y="269"/>
                  </a:cubicBezTo>
                  <a:cubicBezTo>
                    <a:pt x="1206" y="269"/>
                    <a:pt x="1206" y="269"/>
                    <a:pt x="1207" y="269"/>
                  </a:cubicBezTo>
                  <a:cubicBezTo>
                    <a:pt x="1209" y="269"/>
                    <a:pt x="1210" y="269"/>
                    <a:pt x="1211" y="269"/>
                  </a:cubicBezTo>
                  <a:cubicBezTo>
                    <a:pt x="1213" y="269"/>
                    <a:pt x="1215" y="269"/>
                    <a:pt x="1219" y="267"/>
                  </a:cubicBezTo>
                  <a:cubicBezTo>
                    <a:pt x="1230" y="263"/>
                    <a:pt x="1239" y="252"/>
                    <a:pt x="1239" y="252"/>
                  </a:cubicBezTo>
                  <a:cubicBezTo>
                    <a:pt x="1238" y="241"/>
                    <a:pt x="1241" y="235"/>
                    <a:pt x="1241" y="235"/>
                  </a:cubicBezTo>
                  <a:cubicBezTo>
                    <a:pt x="1233" y="225"/>
                    <a:pt x="1230" y="217"/>
                    <a:pt x="1230" y="217"/>
                  </a:cubicBezTo>
                  <a:cubicBezTo>
                    <a:pt x="1230" y="217"/>
                    <a:pt x="1229" y="218"/>
                    <a:pt x="1228" y="218"/>
                  </a:cubicBezTo>
                  <a:cubicBezTo>
                    <a:pt x="1227" y="218"/>
                    <a:pt x="1227" y="216"/>
                    <a:pt x="1229" y="210"/>
                  </a:cubicBezTo>
                  <a:cubicBezTo>
                    <a:pt x="1234" y="198"/>
                    <a:pt x="1234" y="202"/>
                    <a:pt x="1232" y="196"/>
                  </a:cubicBezTo>
                  <a:cubicBezTo>
                    <a:pt x="1231" y="190"/>
                    <a:pt x="1232" y="187"/>
                    <a:pt x="1229" y="183"/>
                  </a:cubicBezTo>
                  <a:cubicBezTo>
                    <a:pt x="1222" y="173"/>
                    <a:pt x="1218" y="172"/>
                    <a:pt x="1221" y="166"/>
                  </a:cubicBezTo>
                  <a:cubicBezTo>
                    <a:pt x="1225" y="160"/>
                    <a:pt x="1227" y="158"/>
                    <a:pt x="1229" y="153"/>
                  </a:cubicBezTo>
                  <a:cubicBezTo>
                    <a:pt x="1232" y="147"/>
                    <a:pt x="1234" y="149"/>
                    <a:pt x="1232" y="139"/>
                  </a:cubicBezTo>
                  <a:cubicBezTo>
                    <a:pt x="1230" y="129"/>
                    <a:pt x="1235" y="124"/>
                    <a:pt x="1229" y="122"/>
                  </a:cubicBezTo>
                  <a:cubicBezTo>
                    <a:pt x="1223" y="119"/>
                    <a:pt x="1226" y="115"/>
                    <a:pt x="1218" y="115"/>
                  </a:cubicBezTo>
                  <a:cubicBezTo>
                    <a:pt x="1214" y="115"/>
                    <a:pt x="1212" y="114"/>
                    <a:pt x="1211" y="114"/>
                  </a:cubicBezTo>
                  <a:cubicBezTo>
                    <a:pt x="1209" y="114"/>
                    <a:pt x="1207" y="115"/>
                    <a:pt x="1201" y="118"/>
                  </a:cubicBezTo>
                  <a:cubicBezTo>
                    <a:pt x="1191" y="122"/>
                    <a:pt x="1198" y="118"/>
                    <a:pt x="1186" y="125"/>
                  </a:cubicBezTo>
                  <a:cubicBezTo>
                    <a:pt x="1174" y="132"/>
                    <a:pt x="1177" y="132"/>
                    <a:pt x="1172" y="140"/>
                  </a:cubicBezTo>
                  <a:cubicBezTo>
                    <a:pt x="1166" y="147"/>
                    <a:pt x="1165" y="155"/>
                    <a:pt x="1162" y="158"/>
                  </a:cubicBezTo>
                  <a:cubicBezTo>
                    <a:pt x="1159" y="162"/>
                    <a:pt x="1160" y="168"/>
                    <a:pt x="1156" y="169"/>
                  </a:cubicBezTo>
                  <a:cubicBezTo>
                    <a:pt x="1152" y="170"/>
                    <a:pt x="1149" y="168"/>
                    <a:pt x="1153" y="177"/>
                  </a:cubicBezTo>
                  <a:cubicBezTo>
                    <a:pt x="1158" y="186"/>
                    <a:pt x="1163" y="185"/>
                    <a:pt x="1158" y="193"/>
                  </a:cubicBezTo>
                  <a:cubicBezTo>
                    <a:pt x="1153" y="201"/>
                    <a:pt x="1145" y="204"/>
                    <a:pt x="1153" y="205"/>
                  </a:cubicBezTo>
                  <a:cubicBezTo>
                    <a:pt x="1161" y="206"/>
                    <a:pt x="1160" y="211"/>
                    <a:pt x="1165" y="214"/>
                  </a:cubicBezTo>
                  <a:cubicBezTo>
                    <a:pt x="1171" y="217"/>
                    <a:pt x="1173" y="221"/>
                    <a:pt x="1172" y="226"/>
                  </a:cubicBezTo>
                  <a:cubicBezTo>
                    <a:pt x="1171" y="231"/>
                    <a:pt x="1172" y="237"/>
                    <a:pt x="1170" y="238"/>
                  </a:cubicBezTo>
                  <a:cubicBezTo>
                    <a:pt x="1167" y="238"/>
                    <a:pt x="1166" y="238"/>
                    <a:pt x="1164" y="238"/>
                  </a:cubicBezTo>
                  <a:cubicBezTo>
                    <a:pt x="1158" y="238"/>
                    <a:pt x="1158" y="235"/>
                    <a:pt x="1154" y="231"/>
                  </a:cubicBezTo>
                  <a:cubicBezTo>
                    <a:pt x="1149" y="225"/>
                    <a:pt x="1156" y="226"/>
                    <a:pt x="1147" y="223"/>
                  </a:cubicBezTo>
                  <a:cubicBezTo>
                    <a:pt x="1128" y="217"/>
                    <a:pt x="1127" y="219"/>
                    <a:pt x="1121" y="217"/>
                  </a:cubicBezTo>
                  <a:cubicBezTo>
                    <a:pt x="1107" y="210"/>
                    <a:pt x="1107" y="210"/>
                    <a:pt x="1100" y="210"/>
                  </a:cubicBezTo>
                  <a:cubicBezTo>
                    <a:pt x="1092" y="209"/>
                    <a:pt x="1089" y="209"/>
                    <a:pt x="1085" y="208"/>
                  </a:cubicBezTo>
                  <a:cubicBezTo>
                    <a:pt x="1078" y="204"/>
                    <a:pt x="1075" y="202"/>
                    <a:pt x="1074" y="202"/>
                  </a:cubicBezTo>
                  <a:cubicBezTo>
                    <a:pt x="1073" y="202"/>
                    <a:pt x="1073" y="203"/>
                    <a:pt x="1072" y="205"/>
                  </a:cubicBezTo>
                  <a:cubicBezTo>
                    <a:pt x="1070" y="218"/>
                    <a:pt x="1073" y="224"/>
                    <a:pt x="1070" y="228"/>
                  </a:cubicBezTo>
                  <a:cubicBezTo>
                    <a:pt x="1067" y="233"/>
                    <a:pt x="1070" y="231"/>
                    <a:pt x="1063" y="233"/>
                  </a:cubicBezTo>
                  <a:cubicBezTo>
                    <a:pt x="1053" y="235"/>
                    <a:pt x="1053" y="241"/>
                    <a:pt x="1053" y="241"/>
                  </a:cubicBezTo>
                  <a:cubicBezTo>
                    <a:pt x="1052" y="240"/>
                    <a:pt x="1051" y="240"/>
                    <a:pt x="1050" y="240"/>
                  </a:cubicBezTo>
                  <a:cubicBezTo>
                    <a:pt x="1049" y="240"/>
                    <a:pt x="1049" y="240"/>
                    <a:pt x="1049" y="240"/>
                  </a:cubicBezTo>
                  <a:cubicBezTo>
                    <a:pt x="1049" y="240"/>
                    <a:pt x="1048" y="240"/>
                    <a:pt x="1048" y="240"/>
                  </a:cubicBezTo>
                  <a:cubicBezTo>
                    <a:pt x="1047" y="240"/>
                    <a:pt x="1047" y="240"/>
                    <a:pt x="1046" y="236"/>
                  </a:cubicBezTo>
                  <a:cubicBezTo>
                    <a:pt x="1044" y="230"/>
                    <a:pt x="1052" y="223"/>
                    <a:pt x="1049" y="223"/>
                  </a:cubicBezTo>
                  <a:cubicBezTo>
                    <a:pt x="1049" y="223"/>
                    <a:pt x="1048" y="223"/>
                    <a:pt x="1046" y="224"/>
                  </a:cubicBezTo>
                  <a:cubicBezTo>
                    <a:pt x="1038" y="227"/>
                    <a:pt x="1034" y="234"/>
                    <a:pt x="1028" y="234"/>
                  </a:cubicBezTo>
                  <a:cubicBezTo>
                    <a:pt x="1027" y="234"/>
                    <a:pt x="1026" y="234"/>
                    <a:pt x="1025" y="234"/>
                  </a:cubicBezTo>
                  <a:cubicBezTo>
                    <a:pt x="1015" y="231"/>
                    <a:pt x="1012" y="228"/>
                    <a:pt x="1010" y="228"/>
                  </a:cubicBezTo>
                  <a:cubicBezTo>
                    <a:pt x="1010" y="228"/>
                    <a:pt x="1009" y="228"/>
                    <a:pt x="1009" y="229"/>
                  </a:cubicBezTo>
                  <a:cubicBezTo>
                    <a:pt x="991" y="237"/>
                    <a:pt x="992" y="241"/>
                    <a:pt x="990" y="241"/>
                  </a:cubicBezTo>
                  <a:cubicBezTo>
                    <a:pt x="990" y="241"/>
                    <a:pt x="990" y="241"/>
                    <a:pt x="990" y="241"/>
                  </a:cubicBezTo>
                  <a:cubicBezTo>
                    <a:pt x="980" y="240"/>
                    <a:pt x="981" y="239"/>
                    <a:pt x="980" y="239"/>
                  </a:cubicBezTo>
                  <a:cubicBezTo>
                    <a:pt x="979" y="239"/>
                    <a:pt x="978" y="239"/>
                    <a:pt x="976" y="240"/>
                  </a:cubicBezTo>
                  <a:cubicBezTo>
                    <a:pt x="983" y="240"/>
                    <a:pt x="980" y="241"/>
                    <a:pt x="977" y="241"/>
                  </a:cubicBezTo>
                  <a:cubicBezTo>
                    <a:pt x="975" y="241"/>
                    <a:pt x="973" y="241"/>
                    <a:pt x="976" y="240"/>
                  </a:cubicBezTo>
                  <a:cubicBezTo>
                    <a:pt x="964" y="238"/>
                    <a:pt x="969" y="238"/>
                    <a:pt x="967" y="236"/>
                  </a:cubicBezTo>
                  <a:cubicBezTo>
                    <a:pt x="959" y="229"/>
                    <a:pt x="960" y="227"/>
                    <a:pt x="959" y="227"/>
                  </a:cubicBezTo>
                  <a:cubicBezTo>
                    <a:pt x="958" y="227"/>
                    <a:pt x="957" y="228"/>
                    <a:pt x="953" y="229"/>
                  </a:cubicBezTo>
                  <a:cubicBezTo>
                    <a:pt x="948" y="230"/>
                    <a:pt x="943" y="231"/>
                    <a:pt x="939" y="232"/>
                  </a:cubicBezTo>
                  <a:cubicBezTo>
                    <a:pt x="939" y="679"/>
                    <a:pt x="939" y="679"/>
                    <a:pt x="939" y="679"/>
                  </a:cubicBezTo>
                  <a:cubicBezTo>
                    <a:pt x="1304" y="679"/>
                    <a:pt x="1304" y="679"/>
                    <a:pt x="1304" y="679"/>
                  </a:cubicBezTo>
                  <a:cubicBezTo>
                    <a:pt x="1312" y="677"/>
                    <a:pt x="1313" y="678"/>
                    <a:pt x="1316" y="675"/>
                  </a:cubicBezTo>
                  <a:cubicBezTo>
                    <a:pt x="1321" y="672"/>
                    <a:pt x="1324" y="671"/>
                    <a:pt x="1326" y="671"/>
                  </a:cubicBezTo>
                  <a:cubicBezTo>
                    <a:pt x="1327" y="671"/>
                    <a:pt x="1327" y="672"/>
                    <a:pt x="1327" y="674"/>
                  </a:cubicBezTo>
                  <a:cubicBezTo>
                    <a:pt x="1326" y="676"/>
                    <a:pt x="1327" y="677"/>
                    <a:pt x="1327" y="679"/>
                  </a:cubicBezTo>
                  <a:cubicBezTo>
                    <a:pt x="1881" y="679"/>
                    <a:pt x="1881" y="679"/>
                    <a:pt x="1881" y="679"/>
                  </a:cubicBezTo>
                  <a:cubicBezTo>
                    <a:pt x="1881" y="126"/>
                    <a:pt x="1881" y="126"/>
                    <a:pt x="1881" y="126"/>
                  </a:cubicBezTo>
                  <a:cubicBezTo>
                    <a:pt x="1861" y="123"/>
                    <a:pt x="1856" y="121"/>
                    <a:pt x="1856" y="121"/>
                  </a:cubicBezTo>
                  <a:cubicBezTo>
                    <a:pt x="1852" y="118"/>
                    <a:pt x="1849" y="117"/>
                    <a:pt x="1847" y="116"/>
                  </a:cubicBezTo>
                  <a:cubicBezTo>
                    <a:pt x="1846" y="117"/>
                    <a:pt x="1846" y="117"/>
                    <a:pt x="1845" y="117"/>
                  </a:cubicBezTo>
                  <a:cubicBezTo>
                    <a:pt x="1845" y="117"/>
                    <a:pt x="1845" y="117"/>
                    <a:pt x="1845" y="116"/>
                  </a:cubicBezTo>
                  <a:cubicBezTo>
                    <a:pt x="1842" y="115"/>
                    <a:pt x="1842" y="116"/>
                    <a:pt x="1846" y="113"/>
                  </a:cubicBezTo>
                  <a:cubicBezTo>
                    <a:pt x="1848" y="101"/>
                    <a:pt x="1852" y="107"/>
                    <a:pt x="1846" y="103"/>
                  </a:cubicBezTo>
                  <a:cubicBezTo>
                    <a:pt x="1844" y="102"/>
                    <a:pt x="1842" y="102"/>
                    <a:pt x="1841" y="102"/>
                  </a:cubicBezTo>
                  <a:cubicBezTo>
                    <a:pt x="1839" y="102"/>
                    <a:pt x="1838" y="102"/>
                    <a:pt x="1837" y="102"/>
                  </a:cubicBezTo>
                  <a:cubicBezTo>
                    <a:pt x="1836" y="102"/>
                    <a:pt x="1835" y="102"/>
                    <a:pt x="1833" y="102"/>
                  </a:cubicBezTo>
                  <a:cubicBezTo>
                    <a:pt x="1832" y="102"/>
                    <a:pt x="1831" y="102"/>
                    <a:pt x="1830" y="102"/>
                  </a:cubicBezTo>
                  <a:cubicBezTo>
                    <a:pt x="1823" y="100"/>
                    <a:pt x="1814" y="99"/>
                    <a:pt x="1809" y="97"/>
                  </a:cubicBezTo>
                  <a:cubicBezTo>
                    <a:pt x="1804" y="96"/>
                    <a:pt x="1800" y="96"/>
                    <a:pt x="1798" y="96"/>
                  </a:cubicBezTo>
                  <a:cubicBezTo>
                    <a:pt x="1795" y="96"/>
                    <a:pt x="1793" y="97"/>
                    <a:pt x="1791" y="98"/>
                  </a:cubicBezTo>
                  <a:cubicBezTo>
                    <a:pt x="1787" y="101"/>
                    <a:pt x="1786" y="105"/>
                    <a:pt x="1784" y="108"/>
                  </a:cubicBezTo>
                  <a:cubicBezTo>
                    <a:pt x="1782" y="111"/>
                    <a:pt x="1777" y="111"/>
                    <a:pt x="1779" y="115"/>
                  </a:cubicBezTo>
                  <a:cubicBezTo>
                    <a:pt x="1783" y="125"/>
                    <a:pt x="1785" y="122"/>
                    <a:pt x="1782" y="127"/>
                  </a:cubicBezTo>
                  <a:cubicBezTo>
                    <a:pt x="1774" y="137"/>
                    <a:pt x="1770" y="142"/>
                    <a:pt x="1770" y="142"/>
                  </a:cubicBezTo>
                  <a:cubicBezTo>
                    <a:pt x="1770" y="142"/>
                    <a:pt x="1768" y="134"/>
                    <a:pt x="1768" y="130"/>
                  </a:cubicBezTo>
                  <a:cubicBezTo>
                    <a:pt x="1768" y="126"/>
                    <a:pt x="1768" y="120"/>
                    <a:pt x="1768" y="120"/>
                  </a:cubicBezTo>
                  <a:cubicBezTo>
                    <a:pt x="1771" y="109"/>
                    <a:pt x="1771" y="109"/>
                    <a:pt x="1771" y="109"/>
                  </a:cubicBezTo>
                  <a:cubicBezTo>
                    <a:pt x="1766" y="107"/>
                    <a:pt x="1766" y="108"/>
                    <a:pt x="1761" y="107"/>
                  </a:cubicBezTo>
                  <a:cubicBezTo>
                    <a:pt x="1749" y="103"/>
                    <a:pt x="1745" y="101"/>
                    <a:pt x="1742" y="101"/>
                  </a:cubicBezTo>
                  <a:cubicBezTo>
                    <a:pt x="1740" y="101"/>
                    <a:pt x="1740" y="102"/>
                    <a:pt x="1738" y="104"/>
                  </a:cubicBezTo>
                  <a:cubicBezTo>
                    <a:pt x="1730" y="112"/>
                    <a:pt x="1728" y="115"/>
                    <a:pt x="1727" y="117"/>
                  </a:cubicBezTo>
                  <a:cubicBezTo>
                    <a:pt x="1726" y="117"/>
                    <a:pt x="1719" y="120"/>
                    <a:pt x="1721" y="120"/>
                  </a:cubicBezTo>
                  <a:cubicBezTo>
                    <a:pt x="1722" y="120"/>
                    <a:pt x="1722" y="119"/>
                    <a:pt x="1723" y="119"/>
                  </a:cubicBezTo>
                  <a:cubicBezTo>
                    <a:pt x="1708" y="125"/>
                    <a:pt x="1714" y="124"/>
                    <a:pt x="1708" y="125"/>
                  </a:cubicBezTo>
                  <a:cubicBezTo>
                    <a:pt x="1713" y="124"/>
                    <a:pt x="1715" y="124"/>
                    <a:pt x="1715" y="124"/>
                  </a:cubicBezTo>
                  <a:cubicBezTo>
                    <a:pt x="1716" y="124"/>
                    <a:pt x="1714" y="125"/>
                    <a:pt x="1712" y="125"/>
                  </a:cubicBezTo>
                  <a:cubicBezTo>
                    <a:pt x="1710" y="125"/>
                    <a:pt x="1708" y="126"/>
                    <a:pt x="1707" y="126"/>
                  </a:cubicBezTo>
                  <a:cubicBezTo>
                    <a:pt x="1707" y="126"/>
                    <a:pt x="1707" y="125"/>
                    <a:pt x="1708" y="125"/>
                  </a:cubicBezTo>
                  <a:cubicBezTo>
                    <a:pt x="1690" y="128"/>
                    <a:pt x="1695" y="131"/>
                    <a:pt x="1689" y="132"/>
                  </a:cubicBezTo>
                  <a:cubicBezTo>
                    <a:pt x="1672" y="135"/>
                    <a:pt x="1676" y="135"/>
                    <a:pt x="1666" y="136"/>
                  </a:cubicBezTo>
                  <a:cubicBezTo>
                    <a:pt x="1663" y="136"/>
                    <a:pt x="1660" y="136"/>
                    <a:pt x="1657" y="136"/>
                  </a:cubicBezTo>
                  <a:cubicBezTo>
                    <a:pt x="1653" y="136"/>
                    <a:pt x="1650" y="136"/>
                    <a:pt x="1650" y="136"/>
                  </a:cubicBezTo>
                  <a:cubicBezTo>
                    <a:pt x="1650" y="136"/>
                    <a:pt x="1672" y="129"/>
                    <a:pt x="1691" y="122"/>
                  </a:cubicBezTo>
                  <a:cubicBezTo>
                    <a:pt x="1704" y="117"/>
                    <a:pt x="1712" y="120"/>
                    <a:pt x="1713" y="115"/>
                  </a:cubicBezTo>
                  <a:cubicBezTo>
                    <a:pt x="1713" y="110"/>
                    <a:pt x="1718" y="109"/>
                    <a:pt x="1721" y="104"/>
                  </a:cubicBezTo>
                  <a:cubicBezTo>
                    <a:pt x="1723" y="99"/>
                    <a:pt x="1720" y="97"/>
                    <a:pt x="1724" y="95"/>
                  </a:cubicBezTo>
                  <a:cubicBezTo>
                    <a:pt x="1736" y="90"/>
                    <a:pt x="1746" y="87"/>
                    <a:pt x="1748" y="86"/>
                  </a:cubicBezTo>
                  <a:cubicBezTo>
                    <a:pt x="1750" y="85"/>
                    <a:pt x="1766" y="83"/>
                    <a:pt x="1768" y="81"/>
                  </a:cubicBezTo>
                  <a:cubicBezTo>
                    <a:pt x="1770" y="79"/>
                    <a:pt x="1784" y="77"/>
                    <a:pt x="1785" y="75"/>
                  </a:cubicBezTo>
                  <a:cubicBezTo>
                    <a:pt x="1787" y="69"/>
                    <a:pt x="1775" y="68"/>
                    <a:pt x="1777" y="66"/>
                  </a:cubicBezTo>
                  <a:cubicBezTo>
                    <a:pt x="1785" y="60"/>
                    <a:pt x="1794" y="60"/>
                    <a:pt x="1792" y="55"/>
                  </a:cubicBezTo>
                  <a:cubicBezTo>
                    <a:pt x="1789" y="51"/>
                    <a:pt x="1792" y="50"/>
                    <a:pt x="1787" y="47"/>
                  </a:cubicBezTo>
                  <a:cubicBezTo>
                    <a:pt x="1782" y="43"/>
                    <a:pt x="1783" y="40"/>
                    <a:pt x="1781" y="37"/>
                  </a:cubicBezTo>
                  <a:cubicBezTo>
                    <a:pt x="1778" y="33"/>
                    <a:pt x="1780" y="31"/>
                    <a:pt x="1772" y="26"/>
                  </a:cubicBezTo>
                  <a:cubicBezTo>
                    <a:pt x="1763" y="22"/>
                    <a:pt x="1763" y="20"/>
                    <a:pt x="1759" y="20"/>
                  </a:cubicBezTo>
                  <a:cubicBezTo>
                    <a:pt x="1758" y="20"/>
                    <a:pt x="1758" y="20"/>
                    <a:pt x="1758" y="20"/>
                  </a:cubicBezTo>
                  <a:cubicBezTo>
                    <a:pt x="1721" y="22"/>
                    <a:pt x="1719" y="22"/>
                    <a:pt x="1715" y="25"/>
                  </a:cubicBezTo>
                  <a:cubicBezTo>
                    <a:pt x="1708" y="31"/>
                    <a:pt x="1703" y="36"/>
                    <a:pt x="1701" y="36"/>
                  </a:cubicBezTo>
                  <a:cubicBezTo>
                    <a:pt x="1700" y="36"/>
                    <a:pt x="1699" y="36"/>
                    <a:pt x="1699" y="35"/>
                  </a:cubicBezTo>
                  <a:cubicBezTo>
                    <a:pt x="1695" y="23"/>
                    <a:pt x="1695" y="18"/>
                    <a:pt x="1692" y="17"/>
                  </a:cubicBezTo>
                  <a:cubicBezTo>
                    <a:pt x="1692" y="17"/>
                    <a:pt x="1691" y="17"/>
                    <a:pt x="1691" y="17"/>
                  </a:cubicBezTo>
                  <a:cubicBezTo>
                    <a:pt x="1690" y="17"/>
                    <a:pt x="1689" y="18"/>
                    <a:pt x="1688" y="19"/>
                  </a:cubicBezTo>
                  <a:cubicBezTo>
                    <a:pt x="1687" y="19"/>
                    <a:pt x="1686" y="20"/>
                    <a:pt x="1685" y="20"/>
                  </a:cubicBezTo>
                  <a:cubicBezTo>
                    <a:pt x="1684" y="20"/>
                    <a:pt x="1683" y="19"/>
                    <a:pt x="1681" y="15"/>
                  </a:cubicBezTo>
                  <a:cubicBezTo>
                    <a:pt x="1678" y="4"/>
                    <a:pt x="1678" y="0"/>
                    <a:pt x="1673" y="0"/>
                  </a:cubicBezTo>
                  <a:cubicBezTo>
                    <a:pt x="1673" y="0"/>
                    <a:pt x="1672" y="0"/>
                    <a:pt x="1672" y="0"/>
                  </a:cubicBezTo>
                  <a:cubicBezTo>
                    <a:pt x="1669" y="0"/>
                    <a:pt x="1667" y="0"/>
                    <a:pt x="1665" y="0"/>
                  </a:cubicBezTo>
                  <a:cubicBezTo>
                    <a:pt x="1663" y="0"/>
                    <a:pt x="1661" y="0"/>
                    <a:pt x="1656" y="0"/>
                  </a:cubicBezTo>
                  <a:cubicBezTo>
                    <a:pt x="1652" y="0"/>
                    <a:pt x="1650" y="0"/>
                    <a:pt x="1648" y="0"/>
                  </a:cubicBezTo>
                  <a:moveTo>
                    <a:pt x="710" y="1699"/>
                  </a:moveTo>
                  <a:cubicBezTo>
                    <a:pt x="708" y="1699"/>
                    <a:pt x="709" y="1695"/>
                    <a:pt x="707" y="1694"/>
                  </a:cubicBezTo>
                  <a:cubicBezTo>
                    <a:pt x="706" y="1692"/>
                    <a:pt x="708" y="1690"/>
                    <a:pt x="707" y="1686"/>
                  </a:cubicBezTo>
                  <a:cubicBezTo>
                    <a:pt x="706" y="1683"/>
                    <a:pt x="707" y="1681"/>
                    <a:pt x="704" y="1680"/>
                  </a:cubicBezTo>
                  <a:cubicBezTo>
                    <a:pt x="701" y="1678"/>
                    <a:pt x="704" y="1676"/>
                    <a:pt x="704" y="1674"/>
                  </a:cubicBezTo>
                  <a:cubicBezTo>
                    <a:pt x="705" y="1673"/>
                    <a:pt x="705" y="1670"/>
                    <a:pt x="701" y="1668"/>
                  </a:cubicBezTo>
                  <a:cubicBezTo>
                    <a:pt x="699" y="1666"/>
                    <a:pt x="700" y="1664"/>
                    <a:pt x="703" y="1662"/>
                  </a:cubicBezTo>
                  <a:cubicBezTo>
                    <a:pt x="705" y="1661"/>
                    <a:pt x="703" y="1657"/>
                    <a:pt x="703" y="1655"/>
                  </a:cubicBezTo>
                  <a:cubicBezTo>
                    <a:pt x="704" y="1653"/>
                    <a:pt x="704" y="1650"/>
                    <a:pt x="703" y="1647"/>
                  </a:cubicBezTo>
                  <a:cubicBezTo>
                    <a:pt x="703" y="1644"/>
                    <a:pt x="703" y="1641"/>
                    <a:pt x="703" y="1638"/>
                  </a:cubicBezTo>
                  <a:cubicBezTo>
                    <a:pt x="703" y="1636"/>
                    <a:pt x="703" y="1633"/>
                    <a:pt x="702" y="1632"/>
                  </a:cubicBezTo>
                  <a:cubicBezTo>
                    <a:pt x="701" y="1630"/>
                    <a:pt x="700" y="1627"/>
                    <a:pt x="700" y="1627"/>
                  </a:cubicBezTo>
                  <a:cubicBezTo>
                    <a:pt x="699" y="1626"/>
                    <a:pt x="699" y="1625"/>
                    <a:pt x="700" y="1625"/>
                  </a:cubicBezTo>
                  <a:cubicBezTo>
                    <a:pt x="701" y="1625"/>
                    <a:pt x="705" y="1628"/>
                    <a:pt x="706" y="1628"/>
                  </a:cubicBezTo>
                  <a:cubicBezTo>
                    <a:pt x="707" y="1629"/>
                    <a:pt x="707" y="1630"/>
                    <a:pt x="711" y="1634"/>
                  </a:cubicBezTo>
                  <a:cubicBezTo>
                    <a:pt x="714" y="1637"/>
                    <a:pt x="712" y="1636"/>
                    <a:pt x="712" y="1638"/>
                  </a:cubicBezTo>
                  <a:cubicBezTo>
                    <a:pt x="712" y="1639"/>
                    <a:pt x="711" y="1640"/>
                    <a:pt x="710" y="1642"/>
                  </a:cubicBezTo>
                  <a:cubicBezTo>
                    <a:pt x="710" y="1644"/>
                    <a:pt x="711" y="1646"/>
                    <a:pt x="711" y="1648"/>
                  </a:cubicBezTo>
                  <a:cubicBezTo>
                    <a:pt x="711" y="1650"/>
                    <a:pt x="713" y="1654"/>
                    <a:pt x="711" y="1659"/>
                  </a:cubicBezTo>
                  <a:cubicBezTo>
                    <a:pt x="710" y="1663"/>
                    <a:pt x="711" y="1661"/>
                    <a:pt x="710" y="1665"/>
                  </a:cubicBezTo>
                  <a:cubicBezTo>
                    <a:pt x="710" y="1670"/>
                    <a:pt x="710" y="1668"/>
                    <a:pt x="712" y="1672"/>
                  </a:cubicBezTo>
                  <a:cubicBezTo>
                    <a:pt x="714" y="1677"/>
                    <a:pt x="711" y="1675"/>
                    <a:pt x="712" y="1679"/>
                  </a:cubicBezTo>
                  <a:cubicBezTo>
                    <a:pt x="713" y="1683"/>
                    <a:pt x="712" y="1685"/>
                    <a:pt x="713" y="1687"/>
                  </a:cubicBezTo>
                  <a:cubicBezTo>
                    <a:pt x="713" y="1690"/>
                    <a:pt x="713" y="1691"/>
                    <a:pt x="715" y="1695"/>
                  </a:cubicBezTo>
                  <a:cubicBezTo>
                    <a:pt x="717" y="1699"/>
                    <a:pt x="717" y="1697"/>
                    <a:pt x="710" y="1699"/>
                  </a:cubicBezTo>
                  <a:cubicBezTo>
                    <a:pt x="710" y="1699"/>
                    <a:pt x="710" y="1699"/>
                    <a:pt x="710" y="1699"/>
                  </a:cubicBezTo>
                  <a:moveTo>
                    <a:pt x="669" y="1615"/>
                  </a:moveTo>
                  <a:cubicBezTo>
                    <a:pt x="668" y="1615"/>
                    <a:pt x="665" y="1614"/>
                    <a:pt x="662" y="1612"/>
                  </a:cubicBezTo>
                  <a:cubicBezTo>
                    <a:pt x="659" y="1611"/>
                    <a:pt x="661" y="1606"/>
                    <a:pt x="659" y="1606"/>
                  </a:cubicBezTo>
                  <a:cubicBezTo>
                    <a:pt x="657" y="1605"/>
                    <a:pt x="658" y="1601"/>
                    <a:pt x="654" y="1599"/>
                  </a:cubicBezTo>
                  <a:cubicBezTo>
                    <a:pt x="649" y="1597"/>
                    <a:pt x="653" y="1592"/>
                    <a:pt x="651" y="1590"/>
                  </a:cubicBezTo>
                  <a:cubicBezTo>
                    <a:pt x="650" y="1587"/>
                    <a:pt x="647" y="1587"/>
                    <a:pt x="644" y="1585"/>
                  </a:cubicBezTo>
                  <a:cubicBezTo>
                    <a:pt x="641" y="1583"/>
                    <a:pt x="642" y="1581"/>
                    <a:pt x="642" y="1579"/>
                  </a:cubicBezTo>
                  <a:cubicBezTo>
                    <a:pt x="642" y="1577"/>
                    <a:pt x="642" y="1574"/>
                    <a:pt x="642" y="1570"/>
                  </a:cubicBezTo>
                  <a:cubicBezTo>
                    <a:pt x="641" y="1567"/>
                    <a:pt x="640" y="1566"/>
                    <a:pt x="637" y="1564"/>
                  </a:cubicBezTo>
                  <a:cubicBezTo>
                    <a:pt x="634" y="1561"/>
                    <a:pt x="636" y="1560"/>
                    <a:pt x="639" y="1557"/>
                  </a:cubicBezTo>
                  <a:cubicBezTo>
                    <a:pt x="642" y="1554"/>
                    <a:pt x="639" y="1552"/>
                    <a:pt x="639" y="1550"/>
                  </a:cubicBezTo>
                  <a:cubicBezTo>
                    <a:pt x="638" y="1548"/>
                    <a:pt x="636" y="1546"/>
                    <a:pt x="634" y="1543"/>
                  </a:cubicBezTo>
                  <a:cubicBezTo>
                    <a:pt x="632" y="1541"/>
                    <a:pt x="635" y="1540"/>
                    <a:pt x="635" y="1538"/>
                  </a:cubicBezTo>
                  <a:cubicBezTo>
                    <a:pt x="635" y="1536"/>
                    <a:pt x="637" y="1533"/>
                    <a:pt x="637" y="1533"/>
                  </a:cubicBezTo>
                  <a:cubicBezTo>
                    <a:pt x="637" y="1528"/>
                    <a:pt x="637" y="1528"/>
                    <a:pt x="637" y="1528"/>
                  </a:cubicBezTo>
                  <a:cubicBezTo>
                    <a:pt x="637" y="1528"/>
                    <a:pt x="637" y="1524"/>
                    <a:pt x="638" y="1522"/>
                  </a:cubicBezTo>
                  <a:cubicBezTo>
                    <a:pt x="638" y="1521"/>
                    <a:pt x="637" y="1519"/>
                    <a:pt x="631" y="1515"/>
                  </a:cubicBezTo>
                  <a:cubicBezTo>
                    <a:pt x="628" y="1513"/>
                    <a:pt x="631" y="1513"/>
                    <a:pt x="630" y="1511"/>
                  </a:cubicBezTo>
                  <a:cubicBezTo>
                    <a:pt x="630" y="1509"/>
                    <a:pt x="630" y="1507"/>
                    <a:pt x="629" y="1505"/>
                  </a:cubicBezTo>
                  <a:cubicBezTo>
                    <a:pt x="628" y="1503"/>
                    <a:pt x="631" y="1501"/>
                    <a:pt x="636" y="1500"/>
                  </a:cubicBezTo>
                  <a:cubicBezTo>
                    <a:pt x="638" y="1500"/>
                    <a:pt x="638" y="1496"/>
                    <a:pt x="633" y="1491"/>
                  </a:cubicBezTo>
                  <a:cubicBezTo>
                    <a:pt x="632" y="1490"/>
                    <a:pt x="634" y="1490"/>
                    <a:pt x="635" y="1487"/>
                  </a:cubicBezTo>
                  <a:cubicBezTo>
                    <a:pt x="636" y="1482"/>
                    <a:pt x="636" y="1482"/>
                    <a:pt x="636" y="1482"/>
                  </a:cubicBezTo>
                  <a:cubicBezTo>
                    <a:pt x="636" y="1482"/>
                    <a:pt x="634" y="1478"/>
                    <a:pt x="636" y="1476"/>
                  </a:cubicBezTo>
                  <a:cubicBezTo>
                    <a:pt x="638" y="1474"/>
                    <a:pt x="640" y="1474"/>
                    <a:pt x="642" y="1474"/>
                  </a:cubicBezTo>
                  <a:cubicBezTo>
                    <a:pt x="643" y="1474"/>
                    <a:pt x="644" y="1474"/>
                    <a:pt x="645" y="1474"/>
                  </a:cubicBezTo>
                  <a:cubicBezTo>
                    <a:pt x="649" y="1474"/>
                    <a:pt x="648" y="1476"/>
                    <a:pt x="649" y="1479"/>
                  </a:cubicBezTo>
                  <a:cubicBezTo>
                    <a:pt x="650" y="1481"/>
                    <a:pt x="646" y="1485"/>
                    <a:pt x="645" y="1486"/>
                  </a:cubicBezTo>
                  <a:cubicBezTo>
                    <a:pt x="645" y="1488"/>
                    <a:pt x="643" y="1489"/>
                    <a:pt x="638" y="1492"/>
                  </a:cubicBezTo>
                  <a:cubicBezTo>
                    <a:pt x="639" y="1499"/>
                    <a:pt x="639" y="1499"/>
                    <a:pt x="639" y="1499"/>
                  </a:cubicBezTo>
                  <a:cubicBezTo>
                    <a:pt x="640" y="1504"/>
                    <a:pt x="640" y="1504"/>
                    <a:pt x="640" y="1504"/>
                  </a:cubicBezTo>
                  <a:cubicBezTo>
                    <a:pt x="640" y="1504"/>
                    <a:pt x="643" y="1509"/>
                    <a:pt x="644" y="1510"/>
                  </a:cubicBezTo>
                  <a:cubicBezTo>
                    <a:pt x="646" y="1511"/>
                    <a:pt x="643" y="1513"/>
                    <a:pt x="643" y="1514"/>
                  </a:cubicBezTo>
                  <a:cubicBezTo>
                    <a:pt x="643" y="1516"/>
                    <a:pt x="641" y="1519"/>
                    <a:pt x="641" y="1519"/>
                  </a:cubicBezTo>
                  <a:cubicBezTo>
                    <a:pt x="641" y="1523"/>
                    <a:pt x="641" y="1523"/>
                    <a:pt x="641" y="1523"/>
                  </a:cubicBezTo>
                  <a:cubicBezTo>
                    <a:pt x="641" y="1523"/>
                    <a:pt x="642" y="1527"/>
                    <a:pt x="643" y="1529"/>
                  </a:cubicBezTo>
                  <a:cubicBezTo>
                    <a:pt x="644" y="1531"/>
                    <a:pt x="643" y="1532"/>
                    <a:pt x="647" y="1534"/>
                  </a:cubicBezTo>
                  <a:cubicBezTo>
                    <a:pt x="651" y="1537"/>
                    <a:pt x="649" y="1539"/>
                    <a:pt x="649" y="1544"/>
                  </a:cubicBezTo>
                  <a:cubicBezTo>
                    <a:pt x="649" y="1549"/>
                    <a:pt x="646" y="1546"/>
                    <a:pt x="645" y="1550"/>
                  </a:cubicBezTo>
                  <a:cubicBezTo>
                    <a:pt x="644" y="1553"/>
                    <a:pt x="644" y="1556"/>
                    <a:pt x="645" y="1560"/>
                  </a:cubicBezTo>
                  <a:cubicBezTo>
                    <a:pt x="647" y="1564"/>
                    <a:pt x="647" y="1564"/>
                    <a:pt x="647" y="1568"/>
                  </a:cubicBezTo>
                  <a:cubicBezTo>
                    <a:pt x="647" y="1571"/>
                    <a:pt x="648" y="1572"/>
                    <a:pt x="648" y="1574"/>
                  </a:cubicBezTo>
                  <a:cubicBezTo>
                    <a:pt x="649" y="1576"/>
                    <a:pt x="652" y="1580"/>
                    <a:pt x="656" y="1582"/>
                  </a:cubicBezTo>
                  <a:cubicBezTo>
                    <a:pt x="660" y="1584"/>
                    <a:pt x="658" y="1584"/>
                    <a:pt x="660" y="1586"/>
                  </a:cubicBezTo>
                  <a:cubicBezTo>
                    <a:pt x="661" y="1587"/>
                    <a:pt x="661" y="1592"/>
                    <a:pt x="661" y="1595"/>
                  </a:cubicBezTo>
                  <a:cubicBezTo>
                    <a:pt x="661" y="1598"/>
                    <a:pt x="663" y="1599"/>
                    <a:pt x="668" y="1602"/>
                  </a:cubicBezTo>
                  <a:cubicBezTo>
                    <a:pt x="673" y="1605"/>
                    <a:pt x="670" y="1606"/>
                    <a:pt x="670" y="1614"/>
                  </a:cubicBezTo>
                  <a:cubicBezTo>
                    <a:pt x="670" y="1615"/>
                    <a:pt x="669" y="1615"/>
                    <a:pt x="669" y="1615"/>
                  </a:cubicBezTo>
                  <a:moveTo>
                    <a:pt x="695" y="1476"/>
                  </a:moveTo>
                  <a:cubicBezTo>
                    <a:pt x="696" y="1471"/>
                    <a:pt x="696" y="1471"/>
                    <a:pt x="696" y="1471"/>
                  </a:cubicBezTo>
                  <a:cubicBezTo>
                    <a:pt x="702" y="1472"/>
                    <a:pt x="705" y="1473"/>
                    <a:pt x="705" y="1476"/>
                  </a:cubicBezTo>
                  <a:cubicBezTo>
                    <a:pt x="705" y="1478"/>
                    <a:pt x="705" y="1480"/>
                    <a:pt x="706" y="1481"/>
                  </a:cubicBezTo>
                  <a:cubicBezTo>
                    <a:pt x="708" y="1485"/>
                    <a:pt x="710" y="1486"/>
                    <a:pt x="710" y="1486"/>
                  </a:cubicBezTo>
                  <a:cubicBezTo>
                    <a:pt x="713" y="1483"/>
                    <a:pt x="713" y="1483"/>
                    <a:pt x="713" y="1483"/>
                  </a:cubicBezTo>
                  <a:cubicBezTo>
                    <a:pt x="717" y="1485"/>
                    <a:pt x="717" y="1485"/>
                    <a:pt x="717" y="1485"/>
                  </a:cubicBezTo>
                  <a:cubicBezTo>
                    <a:pt x="713" y="1490"/>
                    <a:pt x="713" y="1490"/>
                    <a:pt x="713" y="1490"/>
                  </a:cubicBezTo>
                  <a:cubicBezTo>
                    <a:pt x="709" y="1495"/>
                    <a:pt x="709" y="1497"/>
                    <a:pt x="709" y="1497"/>
                  </a:cubicBezTo>
                  <a:cubicBezTo>
                    <a:pt x="709" y="1497"/>
                    <a:pt x="707" y="1499"/>
                    <a:pt x="708" y="1501"/>
                  </a:cubicBezTo>
                  <a:cubicBezTo>
                    <a:pt x="710" y="1504"/>
                    <a:pt x="710" y="1506"/>
                    <a:pt x="708" y="1507"/>
                  </a:cubicBezTo>
                  <a:cubicBezTo>
                    <a:pt x="705" y="1508"/>
                    <a:pt x="704" y="1509"/>
                    <a:pt x="706" y="1511"/>
                  </a:cubicBezTo>
                  <a:cubicBezTo>
                    <a:pt x="708" y="1514"/>
                    <a:pt x="712" y="1515"/>
                    <a:pt x="712" y="1515"/>
                  </a:cubicBezTo>
                  <a:cubicBezTo>
                    <a:pt x="711" y="1518"/>
                    <a:pt x="710" y="1519"/>
                    <a:pt x="709" y="1519"/>
                  </a:cubicBezTo>
                  <a:cubicBezTo>
                    <a:pt x="708" y="1519"/>
                    <a:pt x="708" y="1519"/>
                    <a:pt x="708" y="1519"/>
                  </a:cubicBezTo>
                  <a:cubicBezTo>
                    <a:pt x="708" y="1519"/>
                    <a:pt x="707" y="1519"/>
                    <a:pt x="707" y="1519"/>
                  </a:cubicBezTo>
                  <a:cubicBezTo>
                    <a:pt x="703" y="1519"/>
                    <a:pt x="701" y="1522"/>
                    <a:pt x="703" y="1522"/>
                  </a:cubicBezTo>
                  <a:cubicBezTo>
                    <a:pt x="705" y="1523"/>
                    <a:pt x="705" y="1527"/>
                    <a:pt x="704" y="1527"/>
                  </a:cubicBezTo>
                  <a:cubicBezTo>
                    <a:pt x="703" y="1528"/>
                    <a:pt x="703" y="1528"/>
                    <a:pt x="702" y="1528"/>
                  </a:cubicBezTo>
                  <a:cubicBezTo>
                    <a:pt x="701" y="1528"/>
                    <a:pt x="700" y="1527"/>
                    <a:pt x="700" y="1526"/>
                  </a:cubicBezTo>
                  <a:cubicBezTo>
                    <a:pt x="700" y="1524"/>
                    <a:pt x="701" y="1523"/>
                    <a:pt x="700" y="1521"/>
                  </a:cubicBezTo>
                  <a:cubicBezTo>
                    <a:pt x="696" y="1518"/>
                    <a:pt x="691" y="1518"/>
                    <a:pt x="691" y="1518"/>
                  </a:cubicBezTo>
                  <a:cubicBezTo>
                    <a:pt x="689" y="1520"/>
                    <a:pt x="690" y="1520"/>
                    <a:pt x="690" y="1520"/>
                  </a:cubicBezTo>
                  <a:cubicBezTo>
                    <a:pt x="690" y="1520"/>
                    <a:pt x="690" y="1520"/>
                    <a:pt x="690" y="1520"/>
                  </a:cubicBezTo>
                  <a:cubicBezTo>
                    <a:pt x="690" y="1520"/>
                    <a:pt x="690" y="1520"/>
                    <a:pt x="690" y="1520"/>
                  </a:cubicBezTo>
                  <a:cubicBezTo>
                    <a:pt x="690" y="1520"/>
                    <a:pt x="690" y="1520"/>
                    <a:pt x="690" y="1520"/>
                  </a:cubicBezTo>
                  <a:cubicBezTo>
                    <a:pt x="690" y="1520"/>
                    <a:pt x="690" y="1520"/>
                    <a:pt x="690" y="1520"/>
                  </a:cubicBezTo>
                  <a:cubicBezTo>
                    <a:pt x="690" y="1520"/>
                    <a:pt x="690" y="1520"/>
                    <a:pt x="690" y="1520"/>
                  </a:cubicBezTo>
                  <a:cubicBezTo>
                    <a:pt x="690" y="1520"/>
                    <a:pt x="690" y="1520"/>
                    <a:pt x="690" y="1520"/>
                  </a:cubicBezTo>
                  <a:cubicBezTo>
                    <a:pt x="690" y="1520"/>
                    <a:pt x="690" y="1520"/>
                    <a:pt x="690" y="1520"/>
                  </a:cubicBezTo>
                  <a:cubicBezTo>
                    <a:pt x="690" y="1520"/>
                    <a:pt x="689" y="1520"/>
                    <a:pt x="688" y="1520"/>
                  </a:cubicBezTo>
                  <a:cubicBezTo>
                    <a:pt x="682" y="1522"/>
                    <a:pt x="686" y="1525"/>
                    <a:pt x="684" y="1525"/>
                  </a:cubicBezTo>
                  <a:cubicBezTo>
                    <a:pt x="683" y="1525"/>
                    <a:pt x="683" y="1526"/>
                    <a:pt x="682" y="1526"/>
                  </a:cubicBezTo>
                  <a:cubicBezTo>
                    <a:pt x="677" y="1526"/>
                    <a:pt x="675" y="1524"/>
                    <a:pt x="676" y="1522"/>
                  </a:cubicBezTo>
                  <a:cubicBezTo>
                    <a:pt x="677" y="1520"/>
                    <a:pt x="674" y="1520"/>
                    <a:pt x="675" y="1517"/>
                  </a:cubicBezTo>
                  <a:cubicBezTo>
                    <a:pt x="675" y="1516"/>
                    <a:pt x="675" y="1515"/>
                    <a:pt x="675" y="1515"/>
                  </a:cubicBezTo>
                  <a:cubicBezTo>
                    <a:pt x="675" y="1515"/>
                    <a:pt x="675" y="1515"/>
                    <a:pt x="675" y="1515"/>
                  </a:cubicBezTo>
                  <a:cubicBezTo>
                    <a:pt x="675" y="1515"/>
                    <a:pt x="675" y="1515"/>
                    <a:pt x="675" y="1515"/>
                  </a:cubicBezTo>
                  <a:cubicBezTo>
                    <a:pt x="675" y="1515"/>
                    <a:pt x="675" y="1515"/>
                    <a:pt x="676" y="1513"/>
                  </a:cubicBezTo>
                  <a:cubicBezTo>
                    <a:pt x="676" y="1509"/>
                    <a:pt x="677" y="1511"/>
                    <a:pt x="677" y="1507"/>
                  </a:cubicBezTo>
                  <a:cubicBezTo>
                    <a:pt x="677" y="1504"/>
                    <a:pt x="678" y="1502"/>
                    <a:pt x="677" y="1501"/>
                  </a:cubicBezTo>
                  <a:cubicBezTo>
                    <a:pt x="673" y="1496"/>
                    <a:pt x="673" y="1496"/>
                    <a:pt x="673" y="1492"/>
                  </a:cubicBezTo>
                  <a:cubicBezTo>
                    <a:pt x="672" y="1489"/>
                    <a:pt x="670" y="1491"/>
                    <a:pt x="672" y="1489"/>
                  </a:cubicBezTo>
                  <a:cubicBezTo>
                    <a:pt x="674" y="1487"/>
                    <a:pt x="675" y="1481"/>
                    <a:pt x="674" y="1481"/>
                  </a:cubicBezTo>
                  <a:cubicBezTo>
                    <a:pt x="672" y="1480"/>
                    <a:pt x="671" y="1480"/>
                    <a:pt x="672" y="1478"/>
                  </a:cubicBezTo>
                  <a:cubicBezTo>
                    <a:pt x="673" y="1476"/>
                    <a:pt x="674" y="1473"/>
                    <a:pt x="676" y="1473"/>
                  </a:cubicBezTo>
                  <a:cubicBezTo>
                    <a:pt x="681" y="1473"/>
                    <a:pt x="689" y="1474"/>
                    <a:pt x="689" y="1474"/>
                  </a:cubicBezTo>
                  <a:cubicBezTo>
                    <a:pt x="695" y="1476"/>
                    <a:pt x="695" y="1476"/>
                    <a:pt x="695" y="1476"/>
                  </a:cubicBezTo>
                  <a:moveTo>
                    <a:pt x="742" y="1438"/>
                  </a:moveTo>
                  <a:cubicBezTo>
                    <a:pt x="740" y="1438"/>
                    <a:pt x="739" y="1435"/>
                    <a:pt x="735" y="1429"/>
                  </a:cubicBezTo>
                  <a:cubicBezTo>
                    <a:pt x="734" y="1428"/>
                    <a:pt x="730" y="1427"/>
                    <a:pt x="726" y="1425"/>
                  </a:cubicBezTo>
                  <a:cubicBezTo>
                    <a:pt x="722" y="1424"/>
                    <a:pt x="725" y="1421"/>
                    <a:pt x="725" y="1419"/>
                  </a:cubicBezTo>
                  <a:cubicBezTo>
                    <a:pt x="725" y="1416"/>
                    <a:pt x="727" y="1414"/>
                    <a:pt x="730" y="1411"/>
                  </a:cubicBezTo>
                  <a:cubicBezTo>
                    <a:pt x="733" y="1407"/>
                    <a:pt x="730" y="1407"/>
                    <a:pt x="731" y="1406"/>
                  </a:cubicBezTo>
                  <a:cubicBezTo>
                    <a:pt x="732" y="1404"/>
                    <a:pt x="730" y="1400"/>
                    <a:pt x="730" y="1400"/>
                  </a:cubicBezTo>
                  <a:cubicBezTo>
                    <a:pt x="730" y="1400"/>
                    <a:pt x="730" y="1400"/>
                    <a:pt x="731" y="1400"/>
                  </a:cubicBezTo>
                  <a:cubicBezTo>
                    <a:pt x="732" y="1400"/>
                    <a:pt x="732" y="1400"/>
                    <a:pt x="733" y="1400"/>
                  </a:cubicBezTo>
                  <a:cubicBezTo>
                    <a:pt x="734" y="1400"/>
                    <a:pt x="735" y="1403"/>
                    <a:pt x="737" y="1406"/>
                  </a:cubicBezTo>
                  <a:cubicBezTo>
                    <a:pt x="739" y="1409"/>
                    <a:pt x="739" y="1409"/>
                    <a:pt x="740" y="1412"/>
                  </a:cubicBezTo>
                  <a:cubicBezTo>
                    <a:pt x="741" y="1415"/>
                    <a:pt x="737" y="1415"/>
                    <a:pt x="737" y="1419"/>
                  </a:cubicBezTo>
                  <a:cubicBezTo>
                    <a:pt x="737" y="1422"/>
                    <a:pt x="737" y="1422"/>
                    <a:pt x="739" y="1425"/>
                  </a:cubicBezTo>
                  <a:cubicBezTo>
                    <a:pt x="740" y="1427"/>
                    <a:pt x="741" y="1428"/>
                    <a:pt x="743" y="1429"/>
                  </a:cubicBezTo>
                  <a:cubicBezTo>
                    <a:pt x="745" y="1430"/>
                    <a:pt x="744" y="1432"/>
                    <a:pt x="744" y="1433"/>
                  </a:cubicBezTo>
                  <a:cubicBezTo>
                    <a:pt x="744" y="1435"/>
                    <a:pt x="745" y="1437"/>
                    <a:pt x="743" y="1437"/>
                  </a:cubicBezTo>
                  <a:cubicBezTo>
                    <a:pt x="742" y="1437"/>
                    <a:pt x="742" y="1438"/>
                    <a:pt x="742" y="1438"/>
                  </a:cubicBezTo>
                  <a:moveTo>
                    <a:pt x="917" y="1359"/>
                  </a:moveTo>
                  <a:cubicBezTo>
                    <a:pt x="76" y="1359"/>
                    <a:pt x="76" y="1359"/>
                    <a:pt x="76" y="1359"/>
                  </a:cubicBezTo>
                  <a:cubicBezTo>
                    <a:pt x="78" y="1360"/>
                    <a:pt x="79" y="1362"/>
                    <a:pt x="80" y="1363"/>
                  </a:cubicBezTo>
                  <a:cubicBezTo>
                    <a:pt x="89" y="1373"/>
                    <a:pt x="92" y="1374"/>
                    <a:pt x="94" y="1377"/>
                  </a:cubicBezTo>
                  <a:cubicBezTo>
                    <a:pt x="103" y="1388"/>
                    <a:pt x="104" y="1391"/>
                    <a:pt x="108" y="1393"/>
                  </a:cubicBezTo>
                  <a:cubicBezTo>
                    <a:pt x="120" y="1401"/>
                    <a:pt x="119" y="1399"/>
                    <a:pt x="125" y="1402"/>
                  </a:cubicBezTo>
                  <a:cubicBezTo>
                    <a:pt x="133" y="1405"/>
                    <a:pt x="138" y="1406"/>
                    <a:pt x="141" y="1406"/>
                  </a:cubicBezTo>
                  <a:cubicBezTo>
                    <a:pt x="144" y="1406"/>
                    <a:pt x="146" y="1405"/>
                    <a:pt x="147" y="1404"/>
                  </a:cubicBezTo>
                  <a:cubicBezTo>
                    <a:pt x="150" y="1401"/>
                    <a:pt x="151" y="1395"/>
                    <a:pt x="155" y="1394"/>
                  </a:cubicBezTo>
                  <a:cubicBezTo>
                    <a:pt x="165" y="1392"/>
                    <a:pt x="163" y="1389"/>
                    <a:pt x="164" y="1389"/>
                  </a:cubicBezTo>
                  <a:cubicBezTo>
                    <a:pt x="165" y="1389"/>
                    <a:pt x="166" y="1389"/>
                    <a:pt x="169" y="1391"/>
                  </a:cubicBezTo>
                  <a:cubicBezTo>
                    <a:pt x="180" y="1397"/>
                    <a:pt x="177" y="1394"/>
                    <a:pt x="187" y="1397"/>
                  </a:cubicBezTo>
                  <a:cubicBezTo>
                    <a:pt x="191" y="1398"/>
                    <a:pt x="193" y="1399"/>
                    <a:pt x="195" y="1399"/>
                  </a:cubicBezTo>
                  <a:cubicBezTo>
                    <a:pt x="196" y="1399"/>
                    <a:pt x="197" y="1398"/>
                    <a:pt x="200" y="1397"/>
                  </a:cubicBezTo>
                  <a:cubicBezTo>
                    <a:pt x="215" y="1391"/>
                    <a:pt x="216" y="1387"/>
                    <a:pt x="222" y="1387"/>
                  </a:cubicBezTo>
                  <a:cubicBezTo>
                    <a:pt x="223" y="1387"/>
                    <a:pt x="224" y="1387"/>
                    <a:pt x="225" y="1387"/>
                  </a:cubicBezTo>
                  <a:cubicBezTo>
                    <a:pt x="227" y="1387"/>
                    <a:pt x="229" y="1387"/>
                    <a:pt x="230" y="1387"/>
                  </a:cubicBezTo>
                  <a:cubicBezTo>
                    <a:pt x="235" y="1387"/>
                    <a:pt x="237" y="1386"/>
                    <a:pt x="240" y="1385"/>
                  </a:cubicBezTo>
                  <a:cubicBezTo>
                    <a:pt x="254" y="1380"/>
                    <a:pt x="254" y="1380"/>
                    <a:pt x="260" y="1378"/>
                  </a:cubicBezTo>
                  <a:cubicBezTo>
                    <a:pt x="275" y="1372"/>
                    <a:pt x="275" y="1367"/>
                    <a:pt x="279" y="1367"/>
                  </a:cubicBezTo>
                  <a:cubicBezTo>
                    <a:pt x="280" y="1367"/>
                    <a:pt x="281" y="1368"/>
                    <a:pt x="282" y="1368"/>
                  </a:cubicBezTo>
                  <a:cubicBezTo>
                    <a:pt x="302" y="1374"/>
                    <a:pt x="309" y="1369"/>
                    <a:pt x="312" y="1376"/>
                  </a:cubicBezTo>
                  <a:cubicBezTo>
                    <a:pt x="313" y="1379"/>
                    <a:pt x="313" y="1379"/>
                    <a:pt x="313" y="1379"/>
                  </a:cubicBezTo>
                  <a:cubicBezTo>
                    <a:pt x="314" y="1379"/>
                    <a:pt x="314" y="1379"/>
                    <a:pt x="314" y="1379"/>
                  </a:cubicBezTo>
                  <a:cubicBezTo>
                    <a:pt x="314" y="1379"/>
                    <a:pt x="314" y="1379"/>
                    <a:pt x="314" y="1379"/>
                  </a:cubicBezTo>
                  <a:cubicBezTo>
                    <a:pt x="314" y="1379"/>
                    <a:pt x="314" y="1379"/>
                    <a:pt x="315" y="1383"/>
                  </a:cubicBezTo>
                  <a:cubicBezTo>
                    <a:pt x="317" y="1391"/>
                    <a:pt x="315" y="1390"/>
                    <a:pt x="316" y="1395"/>
                  </a:cubicBezTo>
                  <a:cubicBezTo>
                    <a:pt x="317" y="1400"/>
                    <a:pt x="318" y="1403"/>
                    <a:pt x="322" y="1404"/>
                  </a:cubicBezTo>
                  <a:cubicBezTo>
                    <a:pt x="326" y="1404"/>
                    <a:pt x="328" y="1405"/>
                    <a:pt x="330" y="1405"/>
                  </a:cubicBezTo>
                  <a:cubicBezTo>
                    <a:pt x="335" y="1405"/>
                    <a:pt x="336" y="1403"/>
                    <a:pt x="339" y="1403"/>
                  </a:cubicBezTo>
                  <a:cubicBezTo>
                    <a:pt x="348" y="1402"/>
                    <a:pt x="349" y="1401"/>
                    <a:pt x="351" y="1401"/>
                  </a:cubicBezTo>
                  <a:cubicBezTo>
                    <a:pt x="352" y="1401"/>
                    <a:pt x="353" y="1401"/>
                    <a:pt x="356" y="1402"/>
                  </a:cubicBezTo>
                  <a:cubicBezTo>
                    <a:pt x="372" y="1408"/>
                    <a:pt x="376" y="1403"/>
                    <a:pt x="375" y="1411"/>
                  </a:cubicBezTo>
                  <a:cubicBezTo>
                    <a:pt x="374" y="1420"/>
                    <a:pt x="377" y="1417"/>
                    <a:pt x="375" y="1424"/>
                  </a:cubicBezTo>
                  <a:cubicBezTo>
                    <a:pt x="374" y="1432"/>
                    <a:pt x="374" y="1426"/>
                    <a:pt x="373" y="1435"/>
                  </a:cubicBezTo>
                  <a:cubicBezTo>
                    <a:pt x="372" y="1444"/>
                    <a:pt x="376" y="1440"/>
                    <a:pt x="372" y="1450"/>
                  </a:cubicBezTo>
                  <a:cubicBezTo>
                    <a:pt x="368" y="1459"/>
                    <a:pt x="376" y="1464"/>
                    <a:pt x="371" y="1466"/>
                  </a:cubicBezTo>
                  <a:cubicBezTo>
                    <a:pt x="366" y="1468"/>
                    <a:pt x="372" y="1465"/>
                    <a:pt x="369" y="1472"/>
                  </a:cubicBezTo>
                  <a:cubicBezTo>
                    <a:pt x="367" y="1479"/>
                    <a:pt x="366" y="1483"/>
                    <a:pt x="363" y="1488"/>
                  </a:cubicBezTo>
                  <a:cubicBezTo>
                    <a:pt x="360" y="1493"/>
                    <a:pt x="362" y="1497"/>
                    <a:pt x="362" y="1497"/>
                  </a:cubicBezTo>
                  <a:cubicBezTo>
                    <a:pt x="372" y="1500"/>
                    <a:pt x="359" y="1504"/>
                    <a:pt x="370" y="1509"/>
                  </a:cubicBezTo>
                  <a:cubicBezTo>
                    <a:pt x="381" y="1519"/>
                    <a:pt x="381" y="1519"/>
                    <a:pt x="381" y="1519"/>
                  </a:cubicBezTo>
                  <a:cubicBezTo>
                    <a:pt x="391" y="1527"/>
                    <a:pt x="390" y="1530"/>
                    <a:pt x="395" y="1536"/>
                  </a:cubicBezTo>
                  <a:cubicBezTo>
                    <a:pt x="401" y="1542"/>
                    <a:pt x="403" y="1545"/>
                    <a:pt x="405" y="1550"/>
                  </a:cubicBezTo>
                  <a:cubicBezTo>
                    <a:pt x="407" y="1555"/>
                    <a:pt x="401" y="1552"/>
                    <a:pt x="406" y="1561"/>
                  </a:cubicBezTo>
                  <a:cubicBezTo>
                    <a:pt x="411" y="1570"/>
                    <a:pt x="409" y="1567"/>
                    <a:pt x="413" y="1576"/>
                  </a:cubicBezTo>
                  <a:cubicBezTo>
                    <a:pt x="417" y="1585"/>
                    <a:pt x="417" y="1578"/>
                    <a:pt x="418" y="1587"/>
                  </a:cubicBezTo>
                  <a:cubicBezTo>
                    <a:pt x="419" y="1596"/>
                    <a:pt x="418" y="1598"/>
                    <a:pt x="422" y="1605"/>
                  </a:cubicBezTo>
                  <a:cubicBezTo>
                    <a:pt x="427" y="1612"/>
                    <a:pt x="428" y="1615"/>
                    <a:pt x="427" y="1619"/>
                  </a:cubicBezTo>
                  <a:cubicBezTo>
                    <a:pt x="426" y="1624"/>
                    <a:pt x="422" y="1630"/>
                    <a:pt x="422" y="1630"/>
                  </a:cubicBezTo>
                  <a:cubicBezTo>
                    <a:pt x="427" y="1642"/>
                    <a:pt x="428" y="1639"/>
                    <a:pt x="428" y="1646"/>
                  </a:cubicBezTo>
                  <a:cubicBezTo>
                    <a:pt x="428" y="1653"/>
                    <a:pt x="425" y="1653"/>
                    <a:pt x="426" y="1660"/>
                  </a:cubicBezTo>
                  <a:cubicBezTo>
                    <a:pt x="426" y="1662"/>
                    <a:pt x="427" y="1663"/>
                    <a:pt x="428" y="1663"/>
                  </a:cubicBezTo>
                  <a:cubicBezTo>
                    <a:pt x="428" y="1663"/>
                    <a:pt x="428" y="1663"/>
                    <a:pt x="428" y="1663"/>
                  </a:cubicBezTo>
                  <a:cubicBezTo>
                    <a:pt x="428" y="1663"/>
                    <a:pt x="428" y="1663"/>
                    <a:pt x="428" y="1663"/>
                  </a:cubicBezTo>
                  <a:cubicBezTo>
                    <a:pt x="429" y="1663"/>
                    <a:pt x="429" y="1663"/>
                    <a:pt x="427" y="1666"/>
                  </a:cubicBezTo>
                  <a:cubicBezTo>
                    <a:pt x="422" y="1673"/>
                    <a:pt x="420" y="1672"/>
                    <a:pt x="419" y="1678"/>
                  </a:cubicBezTo>
                  <a:cubicBezTo>
                    <a:pt x="418" y="1684"/>
                    <a:pt x="418" y="1678"/>
                    <a:pt x="415" y="1688"/>
                  </a:cubicBezTo>
                  <a:cubicBezTo>
                    <a:pt x="412" y="1698"/>
                    <a:pt x="412" y="1696"/>
                    <a:pt x="410" y="1703"/>
                  </a:cubicBezTo>
                  <a:cubicBezTo>
                    <a:pt x="408" y="1710"/>
                    <a:pt x="409" y="1713"/>
                    <a:pt x="407" y="1716"/>
                  </a:cubicBezTo>
                  <a:cubicBezTo>
                    <a:pt x="405" y="1720"/>
                    <a:pt x="402" y="1725"/>
                    <a:pt x="401" y="1727"/>
                  </a:cubicBezTo>
                  <a:cubicBezTo>
                    <a:pt x="400" y="1728"/>
                    <a:pt x="400" y="1728"/>
                    <a:pt x="400" y="1728"/>
                  </a:cubicBezTo>
                  <a:cubicBezTo>
                    <a:pt x="400" y="1728"/>
                    <a:pt x="400" y="1727"/>
                    <a:pt x="400" y="1726"/>
                  </a:cubicBezTo>
                  <a:cubicBezTo>
                    <a:pt x="400" y="1726"/>
                    <a:pt x="400" y="1725"/>
                    <a:pt x="400" y="1725"/>
                  </a:cubicBezTo>
                  <a:cubicBezTo>
                    <a:pt x="400" y="1725"/>
                    <a:pt x="399" y="1726"/>
                    <a:pt x="399" y="1730"/>
                  </a:cubicBezTo>
                  <a:cubicBezTo>
                    <a:pt x="398" y="1739"/>
                    <a:pt x="398" y="1735"/>
                    <a:pt x="399" y="1743"/>
                  </a:cubicBezTo>
                  <a:cubicBezTo>
                    <a:pt x="401" y="1751"/>
                    <a:pt x="402" y="1750"/>
                    <a:pt x="401" y="1755"/>
                  </a:cubicBezTo>
                  <a:cubicBezTo>
                    <a:pt x="399" y="1760"/>
                    <a:pt x="394" y="1760"/>
                    <a:pt x="400" y="1765"/>
                  </a:cubicBezTo>
                  <a:cubicBezTo>
                    <a:pt x="406" y="1770"/>
                    <a:pt x="406" y="1769"/>
                    <a:pt x="409" y="1774"/>
                  </a:cubicBezTo>
                  <a:cubicBezTo>
                    <a:pt x="415" y="1786"/>
                    <a:pt x="413" y="1807"/>
                    <a:pt x="417" y="1810"/>
                  </a:cubicBezTo>
                  <a:cubicBezTo>
                    <a:pt x="431" y="1820"/>
                    <a:pt x="428" y="1818"/>
                    <a:pt x="431" y="1824"/>
                  </a:cubicBezTo>
                  <a:cubicBezTo>
                    <a:pt x="434" y="1830"/>
                    <a:pt x="435" y="1833"/>
                    <a:pt x="436" y="1838"/>
                  </a:cubicBezTo>
                  <a:cubicBezTo>
                    <a:pt x="437" y="1843"/>
                    <a:pt x="438" y="1840"/>
                    <a:pt x="436" y="1850"/>
                  </a:cubicBezTo>
                  <a:cubicBezTo>
                    <a:pt x="435" y="1860"/>
                    <a:pt x="438" y="1856"/>
                    <a:pt x="437" y="1867"/>
                  </a:cubicBezTo>
                  <a:cubicBezTo>
                    <a:pt x="437" y="1878"/>
                    <a:pt x="437" y="1873"/>
                    <a:pt x="437" y="1883"/>
                  </a:cubicBezTo>
                  <a:cubicBezTo>
                    <a:pt x="437" y="1892"/>
                    <a:pt x="437" y="1891"/>
                    <a:pt x="438" y="1897"/>
                  </a:cubicBezTo>
                  <a:cubicBezTo>
                    <a:pt x="439" y="1903"/>
                    <a:pt x="442" y="1901"/>
                    <a:pt x="443" y="1908"/>
                  </a:cubicBezTo>
                  <a:cubicBezTo>
                    <a:pt x="445" y="1914"/>
                    <a:pt x="446" y="1919"/>
                    <a:pt x="448" y="1920"/>
                  </a:cubicBezTo>
                  <a:cubicBezTo>
                    <a:pt x="455" y="1930"/>
                    <a:pt x="459" y="1928"/>
                    <a:pt x="460" y="1930"/>
                  </a:cubicBezTo>
                  <a:cubicBezTo>
                    <a:pt x="465" y="1938"/>
                    <a:pt x="462" y="1935"/>
                    <a:pt x="466" y="1943"/>
                  </a:cubicBezTo>
                  <a:cubicBezTo>
                    <a:pt x="471" y="1951"/>
                    <a:pt x="466" y="1947"/>
                    <a:pt x="470" y="1953"/>
                  </a:cubicBezTo>
                  <a:cubicBezTo>
                    <a:pt x="473" y="1960"/>
                    <a:pt x="473" y="1961"/>
                    <a:pt x="474" y="1966"/>
                  </a:cubicBezTo>
                  <a:cubicBezTo>
                    <a:pt x="475" y="1971"/>
                    <a:pt x="479" y="1977"/>
                    <a:pt x="480" y="1979"/>
                  </a:cubicBezTo>
                  <a:cubicBezTo>
                    <a:pt x="481" y="1981"/>
                    <a:pt x="483" y="1978"/>
                    <a:pt x="483" y="1985"/>
                  </a:cubicBezTo>
                  <a:cubicBezTo>
                    <a:pt x="483" y="1993"/>
                    <a:pt x="488" y="1993"/>
                    <a:pt x="484" y="1999"/>
                  </a:cubicBezTo>
                  <a:cubicBezTo>
                    <a:pt x="480" y="2005"/>
                    <a:pt x="478" y="2004"/>
                    <a:pt x="478" y="2007"/>
                  </a:cubicBezTo>
                  <a:cubicBezTo>
                    <a:pt x="478" y="2009"/>
                    <a:pt x="478" y="2010"/>
                    <a:pt x="479" y="2016"/>
                  </a:cubicBezTo>
                  <a:cubicBezTo>
                    <a:pt x="480" y="2023"/>
                    <a:pt x="480" y="2024"/>
                    <a:pt x="482" y="2029"/>
                  </a:cubicBezTo>
                  <a:cubicBezTo>
                    <a:pt x="484" y="2034"/>
                    <a:pt x="471" y="2038"/>
                    <a:pt x="482" y="2038"/>
                  </a:cubicBezTo>
                  <a:cubicBezTo>
                    <a:pt x="483" y="2038"/>
                    <a:pt x="484" y="2038"/>
                    <a:pt x="485" y="2038"/>
                  </a:cubicBezTo>
                  <a:cubicBezTo>
                    <a:pt x="503" y="2037"/>
                    <a:pt x="505" y="2037"/>
                    <a:pt x="509" y="2037"/>
                  </a:cubicBezTo>
                  <a:cubicBezTo>
                    <a:pt x="526" y="2036"/>
                    <a:pt x="528" y="2033"/>
                    <a:pt x="532" y="2032"/>
                  </a:cubicBezTo>
                  <a:cubicBezTo>
                    <a:pt x="545" y="2031"/>
                    <a:pt x="546" y="2027"/>
                    <a:pt x="551" y="2027"/>
                  </a:cubicBezTo>
                  <a:cubicBezTo>
                    <a:pt x="552" y="2027"/>
                    <a:pt x="554" y="2027"/>
                    <a:pt x="556" y="2028"/>
                  </a:cubicBezTo>
                  <a:cubicBezTo>
                    <a:pt x="565" y="2032"/>
                    <a:pt x="568" y="2034"/>
                    <a:pt x="570" y="2034"/>
                  </a:cubicBezTo>
                  <a:cubicBezTo>
                    <a:pt x="571" y="2034"/>
                    <a:pt x="572" y="2034"/>
                    <a:pt x="573" y="2033"/>
                  </a:cubicBezTo>
                  <a:cubicBezTo>
                    <a:pt x="579" y="2032"/>
                    <a:pt x="583" y="2031"/>
                    <a:pt x="587" y="2031"/>
                  </a:cubicBezTo>
                  <a:cubicBezTo>
                    <a:pt x="588" y="2031"/>
                    <a:pt x="589" y="2031"/>
                    <a:pt x="591" y="2031"/>
                  </a:cubicBezTo>
                  <a:cubicBezTo>
                    <a:pt x="592" y="2032"/>
                    <a:pt x="593" y="2032"/>
                    <a:pt x="594" y="2032"/>
                  </a:cubicBezTo>
                  <a:cubicBezTo>
                    <a:pt x="594" y="2032"/>
                    <a:pt x="595" y="2032"/>
                    <a:pt x="596" y="2031"/>
                  </a:cubicBezTo>
                  <a:cubicBezTo>
                    <a:pt x="599" y="2030"/>
                    <a:pt x="599" y="2026"/>
                    <a:pt x="602" y="2022"/>
                  </a:cubicBezTo>
                  <a:cubicBezTo>
                    <a:pt x="606" y="2019"/>
                    <a:pt x="605" y="2016"/>
                    <a:pt x="610" y="2012"/>
                  </a:cubicBezTo>
                  <a:cubicBezTo>
                    <a:pt x="625" y="2002"/>
                    <a:pt x="626" y="2003"/>
                    <a:pt x="628" y="1998"/>
                  </a:cubicBezTo>
                  <a:cubicBezTo>
                    <a:pt x="630" y="1993"/>
                    <a:pt x="630" y="1993"/>
                    <a:pt x="636" y="1988"/>
                  </a:cubicBezTo>
                  <a:cubicBezTo>
                    <a:pt x="647" y="1979"/>
                    <a:pt x="653" y="1970"/>
                    <a:pt x="653" y="1970"/>
                  </a:cubicBezTo>
                  <a:cubicBezTo>
                    <a:pt x="653" y="1970"/>
                    <a:pt x="655" y="1970"/>
                    <a:pt x="658" y="1964"/>
                  </a:cubicBezTo>
                  <a:cubicBezTo>
                    <a:pt x="661" y="1958"/>
                    <a:pt x="665" y="1949"/>
                    <a:pt x="665" y="1949"/>
                  </a:cubicBezTo>
                  <a:cubicBezTo>
                    <a:pt x="672" y="1945"/>
                    <a:pt x="679" y="1942"/>
                    <a:pt x="679" y="1942"/>
                  </a:cubicBezTo>
                  <a:cubicBezTo>
                    <a:pt x="680" y="1931"/>
                    <a:pt x="681" y="1933"/>
                    <a:pt x="680" y="1927"/>
                  </a:cubicBezTo>
                  <a:cubicBezTo>
                    <a:pt x="679" y="1921"/>
                    <a:pt x="682" y="1917"/>
                    <a:pt x="682" y="1914"/>
                  </a:cubicBezTo>
                  <a:cubicBezTo>
                    <a:pt x="682" y="1910"/>
                    <a:pt x="685" y="1909"/>
                    <a:pt x="684" y="1906"/>
                  </a:cubicBezTo>
                  <a:cubicBezTo>
                    <a:pt x="683" y="1903"/>
                    <a:pt x="692" y="1898"/>
                    <a:pt x="688" y="1893"/>
                  </a:cubicBezTo>
                  <a:cubicBezTo>
                    <a:pt x="680" y="1886"/>
                    <a:pt x="672" y="1890"/>
                    <a:pt x="680" y="1886"/>
                  </a:cubicBezTo>
                  <a:cubicBezTo>
                    <a:pt x="688" y="1882"/>
                    <a:pt x="697" y="1881"/>
                    <a:pt x="697" y="1881"/>
                  </a:cubicBezTo>
                  <a:cubicBezTo>
                    <a:pt x="707" y="1877"/>
                    <a:pt x="707" y="1877"/>
                    <a:pt x="707" y="1877"/>
                  </a:cubicBezTo>
                  <a:cubicBezTo>
                    <a:pt x="720" y="1864"/>
                    <a:pt x="720" y="1864"/>
                    <a:pt x="720" y="1864"/>
                  </a:cubicBezTo>
                  <a:cubicBezTo>
                    <a:pt x="722" y="1851"/>
                    <a:pt x="722" y="1851"/>
                    <a:pt x="722" y="1851"/>
                  </a:cubicBezTo>
                  <a:cubicBezTo>
                    <a:pt x="719" y="1842"/>
                    <a:pt x="719" y="1842"/>
                    <a:pt x="719" y="1842"/>
                  </a:cubicBezTo>
                  <a:cubicBezTo>
                    <a:pt x="717" y="1831"/>
                    <a:pt x="717" y="1831"/>
                    <a:pt x="717" y="1831"/>
                  </a:cubicBezTo>
                  <a:cubicBezTo>
                    <a:pt x="717" y="1831"/>
                    <a:pt x="714" y="1830"/>
                    <a:pt x="714" y="1824"/>
                  </a:cubicBezTo>
                  <a:cubicBezTo>
                    <a:pt x="714" y="1819"/>
                    <a:pt x="712" y="1812"/>
                    <a:pt x="712" y="1812"/>
                  </a:cubicBezTo>
                  <a:cubicBezTo>
                    <a:pt x="709" y="1809"/>
                    <a:pt x="710" y="1803"/>
                    <a:pt x="710" y="1803"/>
                  </a:cubicBezTo>
                  <a:cubicBezTo>
                    <a:pt x="710" y="1794"/>
                    <a:pt x="709" y="1790"/>
                    <a:pt x="713" y="1788"/>
                  </a:cubicBezTo>
                  <a:cubicBezTo>
                    <a:pt x="727" y="1780"/>
                    <a:pt x="728" y="1779"/>
                    <a:pt x="728" y="1775"/>
                  </a:cubicBezTo>
                  <a:cubicBezTo>
                    <a:pt x="729" y="1766"/>
                    <a:pt x="736" y="1764"/>
                    <a:pt x="736" y="1764"/>
                  </a:cubicBezTo>
                  <a:cubicBezTo>
                    <a:pt x="750" y="1758"/>
                    <a:pt x="756" y="1755"/>
                    <a:pt x="756" y="1755"/>
                  </a:cubicBezTo>
                  <a:cubicBezTo>
                    <a:pt x="769" y="1747"/>
                    <a:pt x="773" y="1746"/>
                    <a:pt x="775" y="1744"/>
                  </a:cubicBezTo>
                  <a:cubicBezTo>
                    <a:pt x="782" y="1735"/>
                    <a:pt x="791" y="1733"/>
                    <a:pt x="790" y="1728"/>
                  </a:cubicBezTo>
                  <a:cubicBezTo>
                    <a:pt x="789" y="1723"/>
                    <a:pt x="790" y="1717"/>
                    <a:pt x="790" y="1717"/>
                  </a:cubicBezTo>
                  <a:cubicBezTo>
                    <a:pt x="790" y="1717"/>
                    <a:pt x="798" y="1705"/>
                    <a:pt x="795" y="1704"/>
                  </a:cubicBezTo>
                  <a:cubicBezTo>
                    <a:pt x="792" y="1703"/>
                    <a:pt x="795" y="1701"/>
                    <a:pt x="792" y="1694"/>
                  </a:cubicBezTo>
                  <a:cubicBezTo>
                    <a:pt x="788" y="1686"/>
                    <a:pt x="791" y="1682"/>
                    <a:pt x="791" y="1676"/>
                  </a:cubicBezTo>
                  <a:cubicBezTo>
                    <a:pt x="790" y="1670"/>
                    <a:pt x="792" y="1671"/>
                    <a:pt x="790" y="1665"/>
                  </a:cubicBezTo>
                  <a:cubicBezTo>
                    <a:pt x="787" y="1659"/>
                    <a:pt x="789" y="1659"/>
                    <a:pt x="789" y="1654"/>
                  </a:cubicBezTo>
                  <a:cubicBezTo>
                    <a:pt x="789" y="1649"/>
                    <a:pt x="790" y="1642"/>
                    <a:pt x="790" y="1642"/>
                  </a:cubicBezTo>
                  <a:cubicBezTo>
                    <a:pt x="780" y="1637"/>
                    <a:pt x="780" y="1629"/>
                    <a:pt x="777" y="1628"/>
                  </a:cubicBezTo>
                  <a:cubicBezTo>
                    <a:pt x="775" y="1628"/>
                    <a:pt x="776" y="1619"/>
                    <a:pt x="776" y="1619"/>
                  </a:cubicBezTo>
                  <a:cubicBezTo>
                    <a:pt x="776" y="1619"/>
                    <a:pt x="779" y="1618"/>
                    <a:pt x="780" y="1613"/>
                  </a:cubicBezTo>
                  <a:cubicBezTo>
                    <a:pt x="781" y="1607"/>
                    <a:pt x="780" y="1608"/>
                    <a:pt x="780" y="1601"/>
                  </a:cubicBezTo>
                  <a:cubicBezTo>
                    <a:pt x="779" y="1594"/>
                    <a:pt x="769" y="1587"/>
                    <a:pt x="770" y="1580"/>
                  </a:cubicBezTo>
                  <a:cubicBezTo>
                    <a:pt x="771" y="1572"/>
                    <a:pt x="773" y="1552"/>
                    <a:pt x="778" y="1546"/>
                  </a:cubicBezTo>
                  <a:cubicBezTo>
                    <a:pt x="783" y="1541"/>
                    <a:pt x="779" y="1535"/>
                    <a:pt x="779" y="1531"/>
                  </a:cubicBezTo>
                  <a:cubicBezTo>
                    <a:pt x="780" y="1528"/>
                    <a:pt x="782" y="1521"/>
                    <a:pt x="782" y="1521"/>
                  </a:cubicBezTo>
                  <a:cubicBezTo>
                    <a:pt x="796" y="1515"/>
                    <a:pt x="797" y="1512"/>
                    <a:pt x="800" y="1510"/>
                  </a:cubicBezTo>
                  <a:cubicBezTo>
                    <a:pt x="804" y="1507"/>
                    <a:pt x="806" y="1504"/>
                    <a:pt x="809" y="1501"/>
                  </a:cubicBezTo>
                  <a:cubicBezTo>
                    <a:pt x="811" y="1498"/>
                    <a:pt x="812" y="1499"/>
                    <a:pt x="814" y="1493"/>
                  </a:cubicBezTo>
                  <a:cubicBezTo>
                    <a:pt x="816" y="1487"/>
                    <a:pt x="819" y="1481"/>
                    <a:pt x="823" y="1476"/>
                  </a:cubicBezTo>
                  <a:cubicBezTo>
                    <a:pt x="827" y="1471"/>
                    <a:pt x="826" y="1467"/>
                    <a:pt x="832" y="1464"/>
                  </a:cubicBezTo>
                  <a:cubicBezTo>
                    <a:pt x="837" y="1461"/>
                    <a:pt x="835" y="1460"/>
                    <a:pt x="842" y="1455"/>
                  </a:cubicBezTo>
                  <a:cubicBezTo>
                    <a:pt x="849" y="1450"/>
                    <a:pt x="853" y="1453"/>
                    <a:pt x="857" y="1446"/>
                  </a:cubicBezTo>
                  <a:cubicBezTo>
                    <a:pt x="860" y="1439"/>
                    <a:pt x="863" y="1436"/>
                    <a:pt x="867" y="1433"/>
                  </a:cubicBezTo>
                  <a:cubicBezTo>
                    <a:pt x="871" y="1430"/>
                    <a:pt x="872" y="1428"/>
                    <a:pt x="878" y="1424"/>
                  </a:cubicBezTo>
                  <a:cubicBezTo>
                    <a:pt x="883" y="1421"/>
                    <a:pt x="886" y="1419"/>
                    <a:pt x="887" y="1415"/>
                  </a:cubicBezTo>
                  <a:cubicBezTo>
                    <a:pt x="888" y="1411"/>
                    <a:pt x="890" y="1409"/>
                    <a:pt x="893" y="1404"/>
                  </a:cubicBezTo>
                  <a:cubicBezTo>
                    <a:pt x="896" y="1399"/>
                    <a:pt x="900" y="1397"/>
                    <a:pt x="902" y="1393"/>
                  </a:cubicBezTo>
                  <a:cubicBezTo>
                    <a:pt x="903" y="1388"/>
                    <a:pt x="907" y="1386"/>
                    <a:pt x="910" y="1382"/>
                  </a:cubicBezTo>
                  <a:cubicBezTo>
                    <a:pt x="913" y="1377"/>
                    <a:pt x="915" y="1376"/>
                    <a:pt x="915" y="1371"/>
                  </a:cubicBezTo>
                  <a:cubicBezTo>
                    <a:pt x="915" y="1367"/>
                    <a:pt x="916" y="1363"/>
                    <a:pt x="917" y="1359"/>
                  </a:cubicBezTo>
                  <a:moveTo>
                    <a:pt x="939" y="1067"/>
                  </a:moveTo>
                  <a:cubicBezTo>
                    <a:pt x="939" y="1069"/>
                    <a:pt x="939" y="1069"/>
                    <a:pt x="939" y="1069"/>
                  </a:cubicBezTo>
                  <a:cubicBezTo>
                    <a:pt x="939" y="1069"/>
                    <a:pt x="939" y="1069"/>
                    <a:pt x="939" y="1069"/>
                  </a:cubicBezTo>
                  <a:cubicBezTo>
                    <a:pt x="939" y="1068"/>
                    <a:pt x="939" y="1067"/>
                    <a:pt x="939" y="1067"/>
                  </a:cubicBezTo>
                  <a:moveTo>
                    <a:pt x="1004" y="1050"/>
                  </a:moveTo>
                  <a:cubicBezTo>
                    <a:pt x="996" y="1061"/>
                    <a:pt x="1003" y="1054"/>
                    <a:pt x="996" y="1061"/>
                  </a:cubicBezTo>
                  <a:cubicBezTo>
                    <a:pt x="990" y="1067"/>
                    <a:pt x="996" y="1063"/>
                    <a:pt x="986" y="1071"/>
                  </a:cubicBezTo>
                  <a:cubicBezTo>
                    <a:pt x="977" y="1078"/>
                    <a:pt x="977" y="1080"/>
                    <a:pt x="974" y="1080"/>
                  </a:cubicBezTo>
                  <a:cubicBezTo>
                    <a:pt x="974" y="1080"/>
                    <a:pt x="974" y="1080"/>
                    <a:pt x="974" y="1080"/>
                  </a:cubicBezTo>
                  <a:cubicBezTo>
                    <a:pt x="972" y="1080"/>
                    <a:pt x="970" y="1080"/>
                    <a:pt x="968" y="1080"/>
                  </a:cubicBezTo>
                  <a:cubicBezTo>
                    <a:pt x="960" y="1080"/>
                    <a:pt x="955" y="1081"/>
                    <a:pt x="952" y="1081"/>
                  </a:cubicBezTo>
                  <a:cubicBezTo>
                    <a:pt x="949" y="1082"/>
                    <a:pt x="947" y="1083"/>
                    <a:pt x="946" y="1083"/>
                  </a:cubicBezTo>
                  <a:cubicBezTo>
                    <a:pt x="945" y="1083"/>
                    <a:pt x="944" y="1082"/>
                    <a:pt x="943" y="1081"/>
                  </a:cubicBezTo>
                  <a:cubicBezTo>
                    <a:pt x="941" y="1079"/>
                    <a:pt x="940" y="1078"/>
                    <a:pt x="939" y="1077"/>
                  </a:cubicBezTo>
                  <a:cubicBezTo>
                    <a:pt x="939" y="1229"/>
                    <a:pt x="939" y="1229"/>
                    <a:pt x="939" y="1229"/>
                  </a:cubicBezTo>
                  <a:cubicBezTo>
                    <a:pt x="943" y="1226"/>
                    <a:pt x="948" y="1222"/>
                    <a:pt x="951" y="1218"/>
                  </a:cubicBezTo>
                  <a:cubicBezTo>
                    <a:pt x="955" y="1212"/>
                    <a:pt x="958" y="1209"/>
                    <a:pt x="965" y="1206"/>
                  </a:cubicBezTo>
                  <a:cubicBezTo>
                    <a:pt x="971" y="1202"/>
                    <a:pt x="970" y="1206"/>
                    <a:pt x="979" y="1201"/>
                  </a:cubicBezTo>
                  <a:cubicBezTo>
                    <a:pt x="989" y="1196"/>
                    <a:pt x="993" y="1192"/>
                    <a:pt x="997" y="1188"/>
                  </a:cubicBezTo>
                  <a:cubicBezTo>
                    <a:pt x="1001" y="1184"/>
                    <a:pt x="1006" y="1185"/>
                    <a:pt x="1010" y="1181"/>
                  </a:cubicBezTo>
                  <a:cubicBezTo>
                    <a:pt x="1021" y="1169"/>
                    <a:pt x="1029" y="1165"/>
                    <a:pt x="1029" y="1161"/>
                  </a:cubicBezTo>
                  <a:cubicBezTo>
                    <a:pt x="1028" y="1157"/>
                    <a:pt x="1036" y="1158"/>
                    <a:pt x="1036" y="1150"/>
                  </a:cubicBezTo>
                  <a:cubicBezTo>
                    <a:pt x="1035" y="1143"/>
                    <a:pt x="1035" y="1140"/>
                    <a:pt x="1037" y="1135"/>
                  </a:cubicBezTo>
                  <a:cubicBezTo>
                    <a:pt x="1040" y="1131"/>
                    <a:pt x="1044" y="1132"/>
                    <a:pt x="1047" y="1126"/>
                  </a:cubicBezTo>
                  <a:cubicBezTo>
                    <a:pt x="1050" y="1119"/>
                    <a:pt x="1052" y="1113"/>
                    <a:pt x="1051" y="1111"/>
                  </a:cubicBezTo>
                  <a:cubicBezTo>
                    <a:pt x="1050" y="1109"/>
                    <a:pt x="1054" y="1103"/>
                    <a:pt x="1047" y="1100"/>
                  </a:cubicBezTo>
                  <a:cubicBezTo>
                    <a:pt x="1040" y="1097"/>
                    <a:pt x="1038" y="1094"/>
                    <a:pt x="1031" y="1091"/>
                  </a:cubicBezTo>
                  <a:cubicBezTo>
                    <a:pt x="1025" y="1088"/>
                    <a:pt x="1029" y="1084"/>
                    <a:pt x="1022" y="1082"/>
                  </a:cubicBezTo>
                  <a:cubicBezTo>
                    <a:pt x="1015" y="1079"/>
                    <a:pt x="1013" y="1081"/>
                    <a:pt x="1010" y="1076"/>
                  </a:cubicBezTo>
                  <a:cubicBezTo>
                    <a:pt x="1004" y="1068"/>
                    <a:pt x="1003" y="1065"/>
                    <a:pt x="1003" y="1061"/>
                  </a:cubicBezTo>
                  <a:cubicBezTo>
                    <a:pt x="1003" y="1056"/>
                    <a:pt x="1004" y="1050"/>
                    <a:pt x="1004" y="1050"/>
                  </a:cubicBezTo>
                  <a:moveTo>
                    <a:pt x="1243" y="720"/>
                  </a:moveTo>
                  <a:cubicBezTo>
                    <a:pt x="1242" y="720"/>
                    <a:pt x="1241" y="719"/>
                    <a:pt x="1240" y="718"/>
                  </a:cubicBezTo>
                  <a:cubicBezTo>
                    <a:pt x="1240" y="718"/>
                    <a:pt x="1240" y="718"/>
                    <a:pt x="1240" y="718"/>
                  </a:cubicBezTo>
                  <a:cubicBezTo>
                    <a:pt x="1240" y="718"/>
                    <a:pt x="1240" y="718"/>
                    <a:pt x="1240" y="718"/>
                  </a:cubicBezTo>
                  <a:cubicBezTo>
                    <a:pt x="1241" y="717"/>
                    <a:pt x="1241" y="717"/>
                    <a:pt x="1242" y="717"/>
                  </a:cubicBezTo>
                  <a:cubicBezTo>
                    <a:pt x="1242" y="717"/>
                    <a:pt x="1242" y="717"/>
                    <a:pt x="1242" y="717"/>
                  </a:cubicBezTo>
                  <a:cubicBezTo>
                    <a:pt x="1242" y="717"/>
                    <a:pt x="1242" y="717"/>
                    <a:pt x="1242" y="717"/>
                  </a:cubicBezTo>
                  <a:cubicBezTo>
                    <a:pt x="1242" y="717"/>
                    <a:pt x="1242" y="717"/>
                    <a:pt x="1242" y="717"/>
                  </a:cubicBezTo>
                  <a:cubicBezTo>
                    <a:pt x="1242" y="717"/>
                    <a:pt x="1242" y="717"/>
                    <a:pt x="1242" y="717"/>
                  </a:cubicBezTo>
                  <a:cubicBezTo>
                    <a:pt x="1243" y="717"/>
                    <a:pt x="1244" y="718"/>
                    <a:pt x="1244" y="718"/>
                  </a:cubicBezTo>
                  <a:cubicBezTo>
                    <a:pt x="1244" y="718"/>
                    <a:pt x="1244" y="718"/>
                    <a:pt x="1244" y="718"/>
                  </a:cubicBezTo>
                  <a:cubicBezTo>
                    <a:pt x="1244" y="718"/>
                    <a:pt x="1244" y="718"/>
                    <a:pt x="1244" y="718"/>
                  </a:cubicBezTo>
                  <a:cubicBezTo>
                    <a:pt x="1244" y="718"/>
                    <a:pt x="1244" y="718"/>
                    <a:pt x="1244" y="719"/>
                  </a:cubicBezTo>
                  <a:cubicBezTo>
                    <a:pt x="1244" y="719"/>
                    <a:pt x="1244" y="720"/>
                    <a:pt x="1243" y="720"/>
                  </a:cubicBezTo>
                  <a:cubicBezTo>
                    <a:pt x="1243" y="720"/>
                    <a:pt x="1243" y="720"/>
                    <a:pt x="1243" y="720"/>
                  </a:cubicBezTo>
                  <a:cubicBezTo>
                    <a:pt x="1243" y="720"/>
                    <a:pt x="1243" y="720"/>
                    <a:pt x="1243" y="720"/>
                  </a:cubicBezTo>
                  <a:moveTo>
                    <a:pt x="1069" y="691"/>
                  </a:moveTo>
                  <a:cubicBezTo>
                    <a:pt x="1070" y="691"/>
                    <a:pt x="1072" y="690"/>
                    <a:pt x="1079" y="688"/>
                  </a:cubicBezTo>
                  <a:cubicBezTo>
                    <a:pt x="1079" y="688"/>
                    <a:pt x="1079" y="688"/>
                    <a:pt x="1079" y="688"/>
                  </a:cubicBezTo>
                  <a:cubicBezTo>
                    <a:pt x="1080" y="688"/>
                    <a:pt x="1079" y="691"/>
                    <a:pt x="1080" y="693"/>
                  </a:cubicBezTo>
                  <a:cubicBezTo>
                    <a:pt x="1080" y="694"/>
                    <a:pt x="1076" y="695"/>
                    <a:pt x="1075" y="697"/>
                  </a:cubicBezTo>
                  <a:cubicBezTo>
                    <a:pt x="1075" y="698"/>
                    <a:pt x="1072" y="699"/>
                    <a:pt x="1072" y="701"/>
                  </a:cubicBezTo>
                  <a:cubicBezTo>
                    <a:pt x="1072" y="703"/>
                    <a:pt x="1073" y="704"/>
                    <a:pt x="1073" y="707"/>
                  </a:cubicBezTo>
                  <a:cubicBezTo>
                    <a:pt x="1074" y="710"/>
                    <a:pt x="1071" y="711"/>
                    <a:pt x="1071" y="714"/>
                  </a:cubicBezTo>
                  <a:cubicBezTo>
                    <a:pt x="1071" y="717"/>
                    <a:pt x="1072" y="718"/>
                    <a:pt x="1074" y="720"/>
                  </a:cubicBezTo>
                  <a:cubicBezTo>
                    <a:pt x="1076" y="723"/>
                    <a:pt x="1075" y="725"/>
                    <a:pt x="1083" y="728"/>
                  </a:cubicBezTo>
                  <a:cubicBezTo>
                    <a:pt x="1086" y="729"/>
                    <a:pt x="1081" y="729"/>
                    <a:pt x="1076" y="735"/>
                  </a:cubicBezTo>
                  <a:cubicBezTo>
                    <a:pt x="1071" y="740"/>
                    <a:pt x="1074" y="737"/>
                    <a:pt x="1073" y="739"/>
                  </a:cubicBezTo>
                  <a:cubicBezTo>
                    <a:pt x="1072" y="740"/>
                    <a:pt x="1070" y="743"/>
                    <a:pt x="1069" y="745"/>
                  </a:cubicBezTo>
                  <a:cubicBezTo>
                    <a:pt x="1069" y="747"/>
                    <a:pt x="1067" y="747"/>
                    <a:pt x="1063" y="747"/>
                  </a:cubicBezTo>
                  <a:cubicBezTo>
                    <a:pt x="1061" y="747"/>
                    <a:pt x="1058" y="747"/>
                    <a:pt x="1055" y="746"/>
                  </a:cubicBezTo>
                  <a:cubicBezTo>
                    <a:pt x="1055" y="746"/>
                    <a:pt x="1053" y="744"/>
                    <a:pt x="1051" y="743"/>
                  </a:cubicBezTo>
                  <a:cubicBezTo>
                    <a:pt x="1051" y="743"/>
                    <a:pt x="1049" y="748"/>
                    <a:pt x="1049" y="752"/>
                  </a:cubicBezTo>
                  <a:cubicBezTo>
                    <a:pt x="1049" y="754"/>
                    <a:pt x="1048" y="755"/>
                    <a:pt x="1047" y="755"/>
                  </a:cubicBezTo>
                  <a:cubicBezTo>
                    <a:pt x="1046" y="755"/>
                    <a:pt x="1046" y="754"/>
                    <a:pt x="1046" y="752"/>
                  </a:cubicBezTo>
                  <a:cubicBezTo>
                    <a:pt x="1047" y="749"/>
                    <a:pt x="1046" y="748"/>
                    <a:pt x="1046" y="746"/>
                  </a:cubicBezTo>
                  <a:cubicBezTo>
                    <a:pt x="1046" y="744"/>
                    <a:pt x="1046" y="741"/>
                    <a:pt x="1045" y="741"/>
                  </a:cubicBezTo>
                  <a:cubicBezTo>
                    <a:pt x="1044" y="741"/>
                    <a:pt x="1044" y="741"/>
                    <a:pt x="1044" y="741"/>
                  </a:cubicBezTo>
                  <a:cubicBezTo>
                    <a:pt x="1044" y="741"/>
                    <a:pt x="1038" y="745"/>
                    <a:pt x="1031" y="746"/>
                  </a:cubicBezTo>
                  <a:cubicBezTo>
                    <a:pt x="1031" y="746"/>
                    <a:pt x="1030" y="743"/>
                    <a:pt x="1031" y="740"/>
                  </a:cubicBezTo>
                  <a:cubicBezTo>
                    <a:pt x="1033" y="738"/>
                    <a:pt x="1032" y="737"/>
                    <a:pt x="1031" y="736"/>
                  </a:cubicBezTo>
                  <a:cubicBezTo>
                    <a:pt x="1031" y="734"/>
                    <a:pt x="1030" y="730"/>
                    <a:pt x="1030" y="728"/>
                  </a:cubicBezTo>
                  <a:cubicBezTo>
                    <a:pt x="1031" y="725"/>
                    <a:pt x="1031" y="726"/>
                    <a:pt x="1034" y="724"/>
                  </a:cubicBezTo>
                  <a:cubicBezTo>
                    <a:pt x="1036" y="722"/>
                    <a:pt x="1033" y="721"/>
                    <a:pt x="1031" y="719"/>
                  </a:cubicBezTo>
                  <a:cubicBezTo>
                    <a:pt x="1030" y="718"/>
                    <a:pt x="1031" y="717"/>
                    <a:pt x="1033" y="715"/>
                  </a:cubicBezTo>
                  <a:cubicBezTo>
                    <a:pt x="1035" y="712"/>
                    <a:pt x="1034" y="711"/>
                    <a:pt x="1034" y="711"/>
                  </a:cubicBezTo>
                  <a:cubicBezTo>
                    <a:pt x="1034" y="711"/>
                    <a:pt x="1038" y="707"/>
                    <a:pt x="1041" y="705"/>
                  </a:cubicBezTo>
                  <a:cubicBezTo>
                    <a:pt x="1041" y="704"/>
                    <a:pt x="1042" y="704"/>
                    <a:pt x="1042" y="704"/>
                  </a:cubicBezTo>
                  <a:cubicBezTo>
                    <a:pt x="1044" y="704"/>
                    <a:pt x="1044" y="707"/>
                    <a:pt x="1046" y="711"/>
                  </a:cubicBezTo>
                  <a:cubicBezTo>
                    <a:pt x="1046" y="711"/>
                    <a:pt x="1047" y="710"/>
                    <a:pt x="1049" y="704"/>
                  </a:cubicBezTo>
                  <a:cubicBezTo>
                    <a:pt x="1050" y="702"/>
                    <a:pt x="1051" y="700"/>
                    <a:pt x="1055" y="699"/>
                  </a:cubicBezTo>
                  <a:cubicBezTo>
                    <a:pt x="1056" y="699"/>
                    <a:pt x="1056" y="699"/>
                    <a:pt x="1057" y="699"/>
                  </a:cubicBezTo>
                  <a:cubicBezTo>
                    <a:pt x="1057" y="699"/>
                    <a:pt x="1057" y="699"/>
                    <a:pt x="1057" y="699"/>
                  </a:cubicBezTo>
                  <a:cubicBezTo>
                    <a:pt x="1057" y="699"/>
                    <a:pt x="1057" y="699"/>
                    <a:pt x="1057" y="699"/>
                  </a:cubicBezTo>
                  <a:cubicBezTo>
                    <a:pt x="1058" y="699"/>
                    <a:pt x="1059" y="699"/>
                    <a:pt x="1062" y="698"/>
                  </a:cubicBezTo>
                  <a:cubicBezTo>
                    <a:pt x="1062" y="698"/>
                    <a:pt x="1060" y="692"/>
                    <a:pt x="1060" y="690"/>
                  </a:cubicBezTo>
                  <a:cubicBezTo>
                    <a:pt x="1060" y="690"/>
                    <a:pt x="1061" y="690"/>
                    <a:pt x="1063" y="690"/>
                  </a:cubicBezTo>
                  <a:cubicBezTo>
                    <a:pt x="1064" y="690"/>
                    <a:pt x="1066" y="690"/>
                    <a:pt x="1069" y="691"/>
                  </a:cubicBezTo>
                  <a:cubicBezTo>
                    <a:pt x="1069" y="691"/>
                    <a:pt x="1069" y="691"/>
                    <a:pt x="1069" y="691"/>
                  </a:cubicBezTo>
                  <a:moveTo>
                    <a:pt x="1881" y="679"/>
                  </a:moveTo>
                  <a:cubicBezTo>
                    <a:pt x="1327" y="679"/>
                    <a:pt x="1327" y="679"/>
                    <a:pt x="1327" y="679"/>
                  </a:cubicBezTo>
                  <a:cubicBezTo>
                    <a:pt x="1327" y="680"/>
                    <a:pt x="1327" y="681"/>
                    <a:pt x="1322" y="682"/>
                  </a:cubicBezTo>
                  <a:cubicBezTo>
                    <a:pt x="1314" y="684"/>
                    <a:pt x="1319" y="686"/>
                    <a:pt x="1309" y="686"/>
                  </a:cubicBezTo>
                  <a:cubicBezTo>
                    <a:pt x="1302" y="686"/>
                    <a:pt x="1300" y="687"/>
                    <a:pt x="1298" y="687"/>
                  </a:cubicBezTo>
                  <a:cubicBezTo>
                    <a:pt x="1296" y="687"/>
                    <a:pt x="1295" y="686"/>
                    <a:pt x="1292" y="686"/>
                  </a:cubicBezTo>
                  <a:cubicBezTo>
                    <a:pt x="1290" y="686"/>
                    <a:pt x="1289" y="686"/>
                    <a:pt x="1288" y="686"/>
                  </a:cubicBezTo>
                  <a:cubicBezTo>
                    <a:pt x="1284" y="686"/>
                    <a:pt x="1284" y="687"/>
                    <a:pt x="1278" y="688"/>
                  </a:cubicBezTo>
                  <a:cubicBezTo>
                    <a:pt x="1271" y="690"/>
                    <a:pt x="1271" y="688"/>
                    <a:pt x="1267" y="691"/>
                  </a:cubicBezTo>
                  <a:cubicBezTo>
                    <a:pt x="1253" y="700"/>
                    <a:pt x="1256" y="699"/>
                    <a:pt x="1249" y="704"/>
                  </a:cubicBezTo>
                  <a:cubicBezTo>
                    <a:pt x="1242" y="709"/>
                    <a:pt x="1245" y="709"/>
                    <a:pt x="1242" y="713"/>
                  </a:cubicBezTo>
                  <a:cubicBezTo>
                    <a:pt x="1241" y="715"/>
                    <a:pt x="1240" y="715"/>
                    <a:pt x="1239" y="715"/>
                  </a:cubicBezTo>
                  <a:cubicBezTo>
                    <a:pt x="1239" y="715"/>
                    <a:pt x="1239" y="715"/>
                    <a:pt x="1238" y="715"/>
                  </a:cubicBezTo>
                  <a:cubicBezTo>
                    <a:pt x="1238" y="715"/>
                    <a:pt x="1238" y="715"/>
                    <a:pt x="1238" y="715"/>
                  </a:cubicBezTo>
                  <a:cubicBezTo>
                    <a:pt x="1237" y="715"/>
                    <a:pt x="1238" y="715"/>
                    <a:pt x="1240" y="718"/>
                  </a:cubicBezTo>
                  <a:cubicBezTo>
                    <a:pt x="1237" y="719"/>
                    <a:pt x="1236" y="719"/>
                    <a:pt x="1234" y="719"/>
                  </a:cubicBezTo>
                  <a:cubicBezTo>
                    <a:pt x="1233" y="719"/>
                    <a:pt x="1233" y="718"/>
                    <a:pt x="1232" y="716"/>
                  </a:cubicBezTo>
                  <a:cubicBezTo>
                    <a:pt x="1231" y="713"/>
                    <a:pt x="1230" y="712"/>
                    <a:pt x="1230" y="708"/>
                  </a:cubicBezTo>
                  <a:cubicBezTo>
                    <a:pt x="1231" y="704"/>
                    <a:pt x="1230" y="703"/>
                    <a:pt x="1232" y="701"/>
                  </a:cubicBezTo>
                  <a:cubicBezTo>
                    <a:pt x="1234" y="698"/>
                    <a:pt x="1234" y="697"/>
                    <a:pt x="1239" y="695"/>
                  </a:cubicBezTo>
                  <a:cubicBezTo>
                    <a:pt x="1243" y="692"/>
                    <a:pt x="1241" y="689"/>
                    <a:pt x="1245" y="688"/>
                  </a:cubicBezTo>
                  <a:cubicBezTo>
                    <a:pt x="1253" y="684"/>
                    <a:pt x="1257" y="684"/>
                    <a:pt x="1259" y="684"/>
                  </a:cubicBezTo>
                  <a:cubicBezTo>
                    <a:pt x="1259" y="684"/>
                    <a:pt x="1260" y="684"/>
                    <a:pt x="1260" y="684"/>
                  </a:cubicBezTo>
                  <a:cubicBezTo>
                    <a:pt x="1263" y="683"/>
                    <a:pt x="1263" y="681"/>
                    <a:pt x="1268" y="680"/>
                  </a:cubicBezTo>
                  <a:cubicBezTo>
                    <a:pt x="1268" y="680"/>
                    <a:pt x="1269" y="680"/>
                    <a:pt x="1269" y="680"/>
                  </a:cubicBezTo>
                  <a:cubicBezTo>
                    <a:pt x="1272" y="680"/>
                    <a:pt x="1274" y="680"/>
                    <a:pt x="1275" y="680"/>
                  </a:cubicBezTo>
                  <a:cubicBezTo>
                    <a:pt x="1278" y="680"/>
                    <a:pt x="1279" y="680"/>
                    <a:pt x="1280" y="680"/>
                  </a:cubicBezTo>
                  <a:cubicBezTo>
                    <a:pt x="1281" y="681"/>
                    <a:pt x="1282" y="681"/>
                    <a:pt x="1284" y="681"/>
                  </a:cubicBezTo>
                  <a:cubicBezTo>
                    <a:pt x="1284" y="681"/>
                    <a:pt x="1285" y="681"/>
                    <a:pt x="1286" y="681"/>
                  </a:cubicBezTo>
                  <a:cubicBezTo>
                    <a:pt x="1288" y="681"/>
                    <a:pt x="1289" y="681"/>
                    <a:pt x="1290" y="681"/>
                  </a:cubicBezTo>
                  <a:cubicBezTo>
                    <a:pt x="1291" y="681"/>
                    <a:pt x="1292" y="681"/>
                    <a:pt x="1293" y="681"/>
                  </a:cubicBezTo>
                  <a:cubicBezTo>
                    <a:pt x="1293" y="681"/>
                    <a:pt x="1294" y="681"/>
                    <a:pt x="1294" y="681"/>
                  </a:cubicBezTo>
                  <a:cubicBezTo>
                    <a:pt x="1295" y="681"/>
                    <a:pt x="1296" y="681"/>
                    <a:pt x="1298" y="680"/>
                  </a:cubicBezTo>
                  <a:cubicBezTo>
                    <a:pt x="1301" y="680"/>
                    <a:pt x="1303" y="679"/>
                    <a:pt x="1304" y="679"/>
                  </a:cubicBezTo>
                  <a:cubicBezTo>
                    <a:pt x="939" y="679"/>
                    <a:pt x="939" y="679"/>
                    <a:pt x="939" y="679"/>
                  </a:cubicBezTo>
                  <a:cubicBezTo>
                    <a:pt x="939" y="681"/>
                    <a:pt x="939" y="681"/>
                    <a:pt x="939" y="681"/>
                  </a:cubicBezTo>
                  <a:cubicBezTo>
                    <a:pt x="940" y="682"/>
                    <a:pt x="940" y="683"/>
                    <a:pt x="940" y="683"/>
                  </a:cubicBezTo>
                  <a:cubicBezTo>
                    <a:pt x="940" y="683"/>
                    <a:pt x="940" y="683"/>
                    <a:pt x="948" y="682"/>
                  </a:cubicBezTo>
                  <a:cubicBezTo>
                    <a:pt x="948" y="682"/>
                    <a:pt x="948" y="682"/>
                    <a:pt x="948" y="682"/>
                  </a:cubicBezTo>
                  <a:cubicBezTo>
                    <a:pt x="950" y="682"/>
                    <a:pt x="951" y="684"/>
                    <a:pt x="955" y="686"/>
                  </a:cubicBezTo>
                  <a:cubicBezTo>
                    <a:pt x="960" y="689"/>
                    <a:pt x="956" y="688"/>
                    <a:pt x="967" y="692"/>
                  </a:cubicBezTo>
                  <a:cubicBezTo>
                    <a:pt x="970" y="693"/>
                    <a:pt x="968" y="694"/>
                    <a:pt x="971" y="696"/>
                  </a:cubicBezTo>
                  <a:cubicBezTo>
                    <a:pt x="973" y="697"/>
                    <a:pt x="973" y="699"/>
                    <a:pt x="973" y="701"/>
                  </a:cubicBezTo>
                  <a:cubicBezTo>
                    <a:pt x="974" y="703"/>
                    <a:pt x="974" y="705"/>
                    <a:pt x="979" y="709"/>
                  </a:cubicBezTo>
                  <a:cubicBezTo>
                    <a:pt x="979" y="709"/>
                    <a:pt x="979" y="712"/>
                    <a:pt x="980" y="713"/>
                  </a:cubicBezTo>
                  <a:cubicBezTo>
                    <a:pt x="980" y="715"/>
                    <a:pt x="978" y="718"/>
                    <a:pt x="978" y="718"/>
                  </a:cubicBezTo>
                  <a:cubicBezTo>
                    <a:pt x="977" y="718"/>
                    <a:pt x="977" y="718"/>
                    <a:pt x="977" y="718"/>
                  </a:cubicBezTo>
                  <a:cubicBezTo>
                    <a:pt x="976" y="723"/>
                    <a:pt x="975" y="725"/>
                    <a:pt x="974" y="725"/>
                  </a:cubicBezTo>
                  <a:cubicBezTo>
                    <a:pt x="974" y="725"/>
                    <a:pt x="973" y="724"/>
                    <a:pt x="973" y="724"/>
                  </a:cubicBezTo>
                  <a:cubicBezTo>
                    <a:pt x="972" y="724"/>
                    <a:pt x="972" y="723"/>
                    <a:pt x="971" y="723"/>
                  </a:cubicBezTo>
                  <a:cubicBezTo>
                    <a:pt x="971" y="723"/>
                    <a:pt x="971" y="723"/>
                    <a:pt x="971" y="724"/>
                  </a:cubicBezTo>
                  <a:cubicBezTo>
                    <a:pt x="971" y="724"/>
                    <a:pt x="967" y="727"/>
                    <a:pt x="962" y="729"/>
                  </a:cubicBezTo>
                  <a:cubicBezTo>
                    <a:pt x="962" y="729"/>
                    <a:pt x="960" y="734"/>
                    <a:pt x="959" y="738"/>
                  </a:cubicBezTo>
                  <a:cubicBezTo>
                    <a:pt x="959" y="738"/>
                    <a:pt x="956" y="737"/>
                    <a:pt x="950" y="733"/>
                  </a:cubicBezTo>
                  <a:cubicBezTo>
                    <a:pt x="949" y="733"/>
                    <a:pt x="950" y="731"/>
                    <a:pt x="953" y="731"/>
                  </a:cubicBezTo>
                  <a:cubicBezTo>
                    <a:pt x="953" y="731"/>
                    <a:pt x="954" y="731"/>
                    <a:pt x="954" y="731"/>
                  </a:cubicBezTo>
                  <a:cubicBezTo>
                    <a:pt x="954" y="731"/>
                    <a:pt x="954" y="731"/>
                    <a:pt x="955" y="731"/>
                  </a:cubicBezTo>
                  <a:cubicBezTo>
                    <a:pt x="956" y="731"/>
                    <a:pt x="956" y="731"/>
                    <a:pt x="959" y="727"/>
                  </a:cubicBezTo>
                  <a:cubicBezTo>
                    <a:pt x="959" y="727"/>
                    <a:pt x="961" y="725"/>
                    <a:pt x="966" y="721"/>
                  </a:cubicBezTo>
                  <a:cubicBezTo>
                    <a:pt x="966" y="721"/>
                    <a:pt x="964" y="719"/>
                    <a:pt x="958" y="719"/>
                  </a:cubicBezTo>
                  <a:cubicBezTo>
                    <a:pt x="956" y="719"/>
                    <a:pt x="955" y="717"/>
                    <a:pt x="948" y="715"/>
                  </a:cubicBezTo>
                  <a:cubicBezTo>
                    <a:pt x="948" y="715"/>
                    <a:pt x="948" y="715"/>
                    <a:pt x="948" y="715"/>
                  </a:cubicBezTo>
                  <a:cubicBezTo>
                    <a:pt x="947" y="715"/>
                    <a:pt x="948" y="717"/>
                    <a:pt x="948" y="723"/>
                  </a:cubicBezTo>
                  <a:cubicBezTo>
                    <a:pt x="948" y="724"/>
                    <a:pt x="947" y="724"/>
                    <a:pt x="946" y="724"/>
                  </a:cubicBezTo>
                  <a:cubicBezTo>
                    <a:pt x="944" y="724"/>
                    <a:pt x="942" y="724"/>
                    <a:pt x="939" y="724"/>
                  </a:cubicBezTo>
                  <a:cubicBezTo>
                    <a:pt x="939" y="729"/>
                    <a:pt x="939" y="729"/>
                    <a:pt x="939" y="729"/>
                  </a:cubicBezTo>
                  <a:cubicBezTo>
                    <a:pt x="940" y="729"/>
                    <a:pt x="941" y="730"/>
                    <a:pt x="943" y="731"/>
                  </a:cubicBezTo>
                  <a:cubicBezTo>
                    <a:pt x="943" y="731"/>
                    <a:pt x="943" y="732"/>
                    <a:pt x="939" y="734"/>
                  </a:cubicBezTo>
                  <a:cubicBezTo>
                    <a:pt x="939" y="755"/>
                    <a:pt x="939" y="755"/>
                    <a:pt x="939" y="755"/>
                  </a:cubicBezTo>
                  <a:cubicBezTo>
                    <a:pt x="948" y="757"/>
                    <a:pt x="948" y="757"/>
                    <a:pt x="948" y="757"/>
                  </a:cubicBezTo>
                  <a:cubicBezTo>
                    <a:pt x="948" y="757"/>
                    <a:pt x="951" y="758"/>
                    <a:pt x="957" y="761"/>
                  </a:cubicBezTo>
                  <a:cubicBezTo>
                    <a:pt x="959" y="762"/>
                    <a:pt x="957" y="763"/>
                    <a:pt x="956" y="766"/>
                  </a:cubicBezTo>
                  <a:cubicBezTo>
                    <a:pt x="955" y="769"/>
                    <a:pt x="956" y="767"/>
                    <a:pt x="954" y="772"/>
                  </a:cubicBezTo>
                  <a:cubicBezTo>
                    <a:pt x="953" y="773"/>
                    <a:pt x="953" y="774"/>
                    <a:pt x="954" y="776"/>
                  </a:cubicBezTo>
                  <a:cubicBezTo>
                    <a:pt x="954" y="778"/>
                    <a:pt x="955" y="779"/>
                    <a:pt x="954" y="782"/>
                  </a:cubicBezTo>
                  <a:cubicBezTo>
                    <a:pt x="954" y="783"/>
                    <a:pt x="954" y="783"/>
                    <a:pt x="954" y="783"/>
                  </a:cubicBezTo>
                  <a:cubicBezTo>
                    <a:pt x="954" y="783"/>
                    <a:pt x="956" y="782"/>
                    <a:pt x="959" y="782"/>
                  </a:cubicBezTo>
                  <a:cubicBezTo>
                    <a:pt x="962" y="782"/>
                    <a:pt x="960" y="780"/>
                    <a:pt x="963" y="772"/>
                  </a:cubicBezTo>
                  <a:cubicBezTo>
                    <a:pt x="964" y="772"/>
                    <a:pt x="964" y="771"/>
                    <a:pt x="964" y="771"/>
                  </a:cubicBezTo>
                  <a:cubicBezTo>
                    <a:pt x="966" y="771"/>
                    <a:pt x="968" y="773"/>
                    <a:pt x="973" y="774"/>
                  </a:cubicBezTo>
                  <a:cubicBezTo>
                    <a:pt x="973" y="774"/>
                    <a:pt x="972" y="778"/>
                    <a:pt x="974" y="781"/>
                  </a:cubicBezTo>
                  <a:cubicBezTo>
                    <a:pt x="976" y="784"/>
                    <a:pt x="975" y="783"/>
                    <a:pt x="976" y="785"/>
                  </a:cubicBezTo>
                  <a:cubicBezTo>
                    <a:pt x="977" y="786"/>
                    <a:pt x="980" y="788"/>
                    <a:pt x="983" y="788"/>
                  </a:cubicBezTo>
                  <a:cubicBezTo>
                    <a:pt x="985" y="788"/>
                    <a:pt x="983" y="792"/>
                    <a:pt x="979" y="794"/>
                  </a:cubicBezTo>
                  <a:cubicBezTo>
                    <a:pt x="979" y="794"/>
                    <a:pt x="979" y="797"/>
                    <a:pt x="976" y="799"/>
                  </a:cubicBezTo>
                  <a:cubicBezTo>
                    <a:pt x="975" y="799"/>
                    <a:pt x="975" y="799"/>
                    <a:pt x="975" y="799"/>
                  </a:cubicBezTo>
                  <a:cubicBezTo>
                    <a:pt x="973" y="799"/>
                    <a:pt x="970" y="798"/>
                    <a:pt x="965" y="796"/>
                  </a:cubicBezTo>
                  <a:cubicBezTo>
                    <a:pt x="964" y="795"/>
                    <a:pt x="961" y="792"/>
                    <a:pt x="958" y="792"/>
                  </a:cubicBezTo>
                  <a:cubicBezTo>
                    <a:pt x="958" y="792"/>
                    <a:pt x="959" y="797"/>
                    <a:pt x="960" y="799"/>
                  </a:cubicBezTo>
                  <a:cubicBezTo>
                    <a:pt x="960" y="801"/>
                    <a:pt x="958" y="805"/>
                    <a:pt x="958" y="805"/>
                  </a:cubicBezTo>
                  <a:cubicBezTo>
                    <a:pt x="958" y="805"/>
                    <a:pt x="957" y="807"/>
                    <a:pt x="956" y="810"/>
                  </a:cubicBezTo>
                  <a:cubicBezTo>
                    <a:pt x="955" y="813"/>
                    <a:pt x="957" y="814"/>
                    <a:pt x="957" y="814"/>
                  </a:cubicBezTo>
                  <a:cubicBezTo>
                    <a:pt x="957" y="814"/>
                    <a:pt x="959" y="812"/>
                    <a:pt x="960" y="812"/>
                  </a:cubicBezTo>
                  <a:cubicBezTo>
                    <a:pt x="961" y="812"/>
                    <a:pt x="962" y="813"/>
                    <a:pt x="962" y="813"/>
                  </a:cubicBezTo>
                  <a:cubicBezTo>
                    <a:pt x="962" y="813"/>
                    <a:pt x="965" y="815"/>
                    <a:pt x="967" y="816"/>
                  </a:cubicBezTo>
                  <a:cubicBezTo>
                    <a:pt x="967" y="821"/>
                    <a:pt x="967" y="821"/>
                    <a:pt x="967" y="821"/>
                  </a:cubicBezTo>
                  <a:cubicBezTo>
                    <a:pt x="967" y="821"/>
                    <a:pt x="971" y="823"/>
                    <a:pt x="973" y="826"/>
                  </a:cubicBezTo>
                  <a:cubicBezTo>
                    <a:pt x="975" y="828"/>
                    <a:pt x="973" y="829"/>
                    <a:pt x="976" y="832"/>
                  </a:cubicBezTo>
                  <a:cubicBezTo>
                    <a:pt x="979" y="836"/>
                    <a:pt x="976" y="836"/>
                    <a:pt x="976" y="838"/>
                  </a:cubicBezTo>
                  <a:cubicBezTo>
                    <a:pt x="976" y="840"/>
                    <a:pt x="974" y="841"/>
                    <a:pt x="971" y="843"/>
                  </a:cubicBezTo>
                  <a:cubicBezTo>
                    <a:pt x="968" y="844"/>
                    <a:pt x="970" y="845"/>
                    <a:pt x="971" y="850"/>
                  </a:cubicBezTo>
                  <a:cubicBezTo>
                    <a:pt x="973" y="854"/>
                    <a:pt x="973" y="854"/>
                    <a:pt x="974" y="859"/>
                  </a:cubicBezTo>
                  <a:cubicBezTo>
                    <a:pt x="974" y="863"/>
                    <a:pt x="972" y="864"/>
                    <a:pt x="973" y="866"/>
                  </a:cubicBezTo>
                  <a:cubicBezTo>
                    <a:pt x="974" y="868"/>
                    <a:pt x="971" y="870"/>
                    <a:pt x="967" y="872"/>
                  </a:cubicBezTo>
                  <a:cubicBezTo>
                    <a:pt x="967" y="873"/>
                    <a:pt x="966" y="873"/>
                    <a:pt x="966" y="873"/>
                  </a:cubicBezTo>
                  <a:cubicBezTo>
                    <a:pt x="965" y="873"/>
                    <a:pt x="967" y="869"/>
                    <a:pt x="964" y="866"/>
                  </a:cubicBezTo>
                  <a:cubicBezTo>
                    <a:pt x="964" y="866"/>
                    <a:pt x="963" y="865"/>
                    <a:pt x="963" y="865"/>
                  </a:cubicBezTo>
                  <a:cubicBezTo>
                    <a:pt x="961" y="865"/>
                    <a:pt x="958" y="868"/>
                    <a:pt x="952" y="870"/>
                  </a:cubicBezTo>
                  <a:cubicBezTo>
                    <a:pt x="952" y="870"/>
                    <a:pt x="947" y="871"/>
                    <a:pt x="943" y="871"/>
                  </a:cubicBezTo>
                  <a:cubicBezTo>
                    <a:pt x="941" y="871"/>
                    <a:pt x="940" y="870"/>
                    <a:pt x="939" y="870"/>
                  </a:cubicBezTo>
                  <a:cubicBezTo>
                    <a:pt x="939" y="1019"/>
                    <a:pt x="939" y="1019"/>
                    <a:pt x="939" y="1019"/>
                  </a:cubicBezTo>
                  <a:cubicBezTo>
                    <a:pt x="940" y="1020"/>
                    <a:pt x="941" y="1021"/>
                    <a:pt x="944" y="1024"/>
                  </a:cubicBezTo>
                  <a:cubicBezTo>
                    <a:pt x="949" y="1030"/>
                    <a:pt x="955" y="1034"/>
                    <a:pt x="958" y="1038"/>
                  </a:cubicBezTo>
                  <a:cubicBezTo>
                    <a:pt x="961" y="1042"/>
                    <a:pt x="965" y="1044"/>
                    <a:pt x="969" y="1045"/>
                  </a:cubicBezTo>
                  <a:cubicBezTo>
                    <a:pt x="972" y="1046"/>
                    <a:pt x="975" y="1047"/>
                    <a:pt x="978" y="1047"/>
                  </a:cubicBezTo>
                  <a:cubicBezTo>
                    <a:pt x="980" y="1047"/>
                    <a:pt x="981" y="1047"/>
                    <a:pt x="983" y="1046"/>
                  </a:cubicBezTo>
                  <a:cubicBezTo>
                    <a:pt x="991" y="1041"/>
                    <a:pt x="997" y="1040"/>
                    <a:pt x="997" y="1040"/>
                  </a:cubicBezTo>
                  <a:cubicBezTo>
                    <a:pt x="1004" y="1037"/>
                    <a:pt x="1007" y="1036"/>
                    <a:pt x="1009" y="1036"/>
                  </a:cubicBezTo>
                  <a:cubicBezTo>
                    <a:pt x="1010" y="1036"/>
                    <a:pt x="1011" y="1036"/>
                    <a:pt x="1012" y="1037"/>
                  </a:cubicBezTo>
                  <a:cubicBezTo>
                    <a:pt x="1021" y="1048"/>
                    <a:pt x="1015" y="1047"/>
                    <a:pt x="1022" y="1053"/>
                  </a:cubicBezTo>
                  <a:cubicBezTo>
                    <a:pt x="1029" y="1059"/>
                    <a:pt x="1034" y="1060"/>
                    <a:pt x="1036" y="1061"/>
                  </a:cubicBezTo>
                  <a:cubicBezTo>
                    <a:pt x="1039" y="1062"/>
                    <a:pt x="1045" y="1062"/>
                    <a:pt x="1050" y="1062"/>
                  </a:cubicBezTo>
                  <a:cubicBezTo>
                    <a:pt x="1052" y="1063"/>
                    <a:pt x="1054" y="1063"/>
                    <a:pt x="1057" y="1063"/>
                  </a:cubicBezTo>
                  <a:cubicBezTo>
                    <a:pt x="1057" y="1063"/>
                    <a:pt x="1057" y="1063"/>
                    <a:pt x="1057" y="1063"/>
                  </a:cubicBezTo>
                  <a:cubicBezTo>
                    <a:pt x="1057" y="1063"/>
                    <a:pt x="1057" y="1063"/>
                    <a:pt x="1057" y="1063"/>
                  </a:cubicBezTo>
                  <a:cubicBezTo>
                    <a:pt x="1060" y="1063"/>
                    <a:pt x="1063" y="1063"/>
                    <a:pt x="1066" y="1063"/>
                  </a:cubicBezTo>
                  <a:cubicBezTo>
                    <a:pt x="1072" y="1064"/>
                    <a:pt x="1079" y="1067"/>
                    <a:pt x="1084" y="1067"/>
                  </a:cubicBezTo>
                  <a:cubicBezTo>
                    <a:pt x="1085" y="1067"/>
                    <a:pt x="1086" y="1066"/>
                    <a:pt x="1087" y="1066"/>
                  </a:cubicBezTo>
                  <a:cubicBezTo>
                    <a:pt x="1088" y="1066"/>
                    <a:pt x="1088" y="1066"/>
                    <a:pt x="1089" y="1066"/>
                  </a:cubicBezTo>
                  <a:cubicBezTo>
                    <a:pt x="1090" y="1066"/>
                    <a:pt x="1091" y="1066"/>
                    <a:pt x="1092" y="1067"/>
                  </a:cubicBezTo>
                  <a:cubicBezTo>
                    <a:pt x="1094" y="1067"/>
                    <a:pt x="1095" y="1068"/>
                    <a:pt x="1097" y="1068"/>
                  </a:cubicBezTo>
                  <a:cubicBezTo>
                    <a:pt x="1098" y="1068"/>
                    <a:pt x="1099" y="1068"/>
                    <a:pt x="1101" y="1067"/>
                  </a:cubicBezTo>
                  <a:cubicBezTo>
                    <a:pt x="1103" y="1066"/>
                    <a:pt x="1104" y="1066"/>
                    <a:pt x="1106" y="1066"/>
                  </a:cubicBezTo>
                  <a:cubicBezTo>
                    <a:pt x="1107" y="1066"/>
                    <a:pt x="1108" y="1066"/>
                    <a:pt x="1109" y="1066"/>
                  </a:cubicBezTo>
                  <a:cubicBezTo>
                    <a:pt x="1110" y="1066"/>
                    <a:pt x="1111" y="1067"/>
                    <a:pt x="1112" y="1067"/>
                  </a:cubicBezTo>
                  <a:cubicBezTo>
                    <a:pt x="1114" y="1067"/>
                    <a:pt x="1116" y="1066"/>
                    <a:pt x="1118" y="1065"/>
                  </a:cubicBezTo>
                  <a:cubicBezTo>
                    <a:pt x="1129" y="1061"/>
                    <a:pt x="1134" y="1059"/>
                    <a:pt x="1137" y="1059"/>
                  </a:cubicBezTo>
                  <a:cubicBezTo>
                    <a:pt x="1139" y="1059"/>
                    <a:pt x="1140" y="1060"/>
                    <a:pt x="1141" y="1061"/>
                  </a:cubicBezTo>
                  <a:cubicBezTo>
                    <a:pt x="1144" y="1063"/>
                    <a:pt x="1140" y="1067"/>
                    <a:pt x="1144" y="1069"/>
                  </a:cubicBezTo>
                  <a:cubicBezTo>
                    <a:pt x="1157" y="1077"/>
                    <a:pt x="1153" y="1079"/>
                    <a:pt x="1157" y="1083"/>
                  </a:cubicBezTo>
                  <a:cubicBezTo>
                    <a:pt x="1171" y="1093"/>
                    <a:pt x="1168" y="1096"/>
                    <a:pt x="1171" y="1098"/>
                  </a:cubicBezTo>
                  <a:cubicBezTo>
                    <a:pt x="1180" y="1103"/>
                    <a:pt x="1183" y="1105"/>
                    <a:pt x="1186" y="1105"/>
                  </a:cubicBezTo>
                  <a:cubicBezTo>
                    <a:pt x="1186" y="1105"/>
                    <a:pt x="1187" y="1105"/>
                    <a:pt x="1188" y="1105"/>
                  </a:cubicBezTo>
                  <a:cubicBezTo>
                    <a:pt x="1201" y="1101"/>
                    <a:pt x="1204" y="1101"/>
                    <a:pt x="1204" y="1101"/>
                  </a:cubicBezTo>
                  <a:cubicBezTo>
                    <a:pt x="1197" y="1110"/>
                    <a:pt x="1201" y="1113"/>
                    <a:pt x="1194" y="1115"/>
                  </a:cubicBezTo>
                  <a:cubicBezTo>
                    <a:pt x="1191" y="1115"/>
                    <a:pt x="1189" y="1115"/>
                    <a:pt x="1188" y="1115"/>
                  </a:cubicBezTo>
                  <a:cubicBezTo>
                    <a:pt x="1186" y="1115"/>
                    <a:pt x="1184" y="1115"/>
                    <a:pt x="1183" y="1115"/>
                  </a:cubicBezTo>
                  <a:cubicBezTo>
                    <a:pt x="1182" y="1115"/>
                    <a:pt x="1182" y="1114"/>
                    <a:pt x="1181" y="1114"/>
                  </a:cubicBezTo>
                  <a:cubicBezTo>
                    <a:pt x="1181" y="1114"/>
                    <a:pt x="1181" y="1115"/>
                    <a:pt x="1181" y="1118"/>
                  </a:cubicBezTo>
                  <a:cubicBezTo>
                    <a:pt x="1182" y="1125"/>
                    <a:pt x="1178" y="1128"/>
                    <a:pt x="1186" y="1131"/>
                  </a:cubicBezTo>
                  <a:cubicBezTo>
                    <a:pt x="1194" y="1135"/>
                    <a:pt x="1194" y="1133"/>
                    <a:pt x="1198" y="1139"/>
                  </a:cubicBezTo>
                  <a:cubicBezTo>
                    <a:pt x="1202" y="1143"/>
                    <a:pt x="1200" y="1146"/>
                    <a:pt x="1201" y="1146"/>
                  </a:cubicBezTo>
                  <a:cubicBezTo>
                    <a:pt x="1202" y="1146"/>
                    <a:pt x="1203" y="1146"/>
                    <a:pt x="1206" y="1144"/>
                  </a:cubicBezTo>
                  <a:cubicBezTo>
                    <a:pt x="1216" y="1139"/>
                    <a:pt x="1217" y="1137"/>
                    <a:pt x="1218" y="1134"/>
                  </a:cubicBezTo>
                  <a:cubicBezTo>
                    <a:pt x="1219" y="1131"/>
                    <a:pt x="1220" y="1128"/>
                    <a:pt x="1220" y="1125"/>
                  </a:cubicBezTo>
                  <a:cubicBezTo>
                    <a:pt x="1221" y="1122"/>
                    <a:pt x="1224" y="1116"/>
                    <a:pt x="1225" y="1116"/>
                  </a:cubicBezTo>
                  <a:cubicBezTo>
                    <a:pt x="1226" y="1116"/>
                    <a:pt x="1226" y="1116"/>
                    <a:pt x="1226" y="1117"/>
                  </a:cubicBezTo>
                  <a:cubicBezTo>
                    <a:pt x="1228" y="1127"/>
                    <a:pt x="1233" y="1130"/>
                    <a:pt x="1230" y="1139"/>
                  </a:cubicBezTo>
                  <a:cubicBezTo>
                    <a:pt x="1227" y="1148"/>
                    <a:pt x="1226" y="1149"/>
                    <a:pt x="1231" y="1158"/>
                  </a:cubicBezTo>
                  <a:cubicBezTo>
                    <a:pt x="1236" y="1168"/>
                    <a:pt x="1232" y="1167"/>
                    <a:pt x="1230" y="1175"/>
                  </a:cubicBezTo>
                  <a:cubicBezTo>
                    <a:pt x="1229" y="1183"/>
                    <a:pt x="1227" y="1182"/>
                    <a:pt x="1229" y="1188"/>
                  </a:cubicBezTo>
                  <a:cubicBezTo>
                    <a:pt x="1231" y="1194"/>
                    <a:pt x="1229" y="1192"/>
                    <a:pt x="1231" y="1197"/>
                  </a:cubicBezTo>
                  <a:cubicBezTo>
                    <a:pt x="1233" y="1202"/>
                    <a:pt x="1231" y="1197"/>
                    <a:pt x="1234" y="1208"/>
                  </a:cubicBezTo>
                  <a:cubicBezTo>
                    <a:pt x="1238" y="1219"/>
                    <a:pt x="1234" y="1220"/>
                    <a:pt x="1240" y="1225"/>
                  </a:cubicBezTo>
                  <a:cubicBezTo>
                    <a:pt x="1245" y="1229"/>
                    <a:pt x="1244" y="1227"/>
                    <a:pt x="1248" y="1235"/>
                  </a:cubicBezTo>
                  <a:cubicBezTo>
                    <a:pt x="1252" y="1243"/>
                    <a:pt x="1250" y="1235"/>
                    <a:pt x="1253" y="1246"/>
                  </a:cubicBezTo>
                  <a:cubicBezTo>
                    <a:pt x="1256" y="1258"/>
                    <a:pt x="1256" y="1249"/>
                    <a:pt x="1256" y="1258"/>
                  </a:cubicBezTo>
                  <a:cubicBezTo>
                    <a:pt x="1256" y="1267"/>
                    <a:pt x="1254" y="1273"/>
                    <a:pt x="1254" y="1273"/>
                  </a:cubicBezTo>
                  <a:cubicBezTo>
                    <a:pt x="1254" y="1273"/>
                    <a:pt x="1252" y="1281"/>
                    <a:pt x="1261" y="1284"/>
                  </a:cubicBezTo>
                  <a:cubicBezTo>
                    <a:pt x="1269" y="1287"/>
                    <a:pt x="1270" y="1288"/>
                    <a:pt x="1272" y="1295"/>
                  </a:cubicBezTo>
                  <a:cubicBezTo>
                    <a:pt x="1274" y="1303"/>
                    <a:pt x="1270" y="1296"/>
                    <a:pt x="1274" y="1303"/>
                  </a:cubicBezTo>
                  <a:cubicBezTo>
                    <a:pt x="1278" y="1310"/>
                    <a:pt x="1278" y="1306"/>
                    <a:pt x="1279" y="1314"/>
                  </a:cubicBezTo>
                  <a:cubicBezTo>
                    <a:pt x="1280" y="1321"/>
                    <a:pt x="1273" y="1319"/>
                    <a:pt x="1277" y="1325"/>
                  </a:cubicBezTo>
                  <a:cubicBezTo>
                    <a:pt x="1282" y="1332"/>
                    <a:pt x="1282" y="1335"/>
                    <a:pt x="1284" y="1338"/>
                  </a:cubicBezTo>
                  <a:cubicBezTo>
                    <a:pt x="1286" y="1341"/>
                    <a:pt x="1284" y="1345"/>
                    <a:pt x="1288" y="1345"/>
                  </a:cubicBezTo>
                  <a:cubicBezTo>
                    <a:pt x="1288" y="1345"/>
                    <a:pt x="1289" y="1345"/>
                    <a:pt x="1289" y="1345"/>
                  </a:cubicBezTo>
                  <a:cubicBezTo>
                    <a:pt x="1296" y="1344"/>
                    <a:pt x="1306" y="1340"/>
                    <a:pt x="1307" y="1331"/>
                  </a:cubicBezTo>
                  <a:cubicBezTo>
                    <a:pt x="1308" y="1323"/>
                    <a:pt x="1311" y="1319"/>
                    <a:pt x="1315" y="1317"/>
                  </a:cubicBezTo>
                  <a:cubicBezTo>
                    <a:pt x="1317" y="1315"/>
                    <a:pt x="1319" y="1315"/>
                    <a:pt x="1320" y="1315"/>
                  </a:cubicBezTo>
                  <a:cubicBezTo>
                    <a:pt x="1323" y="1315"/>
                    <a:pt x="1322" y="1318"/>
                    <a:pt x="1321" y="1321"/>
                  </a:cubicBezTo>
                  <a:cubicBezTo>
                    <a:pt x="1317" y="1333"/>
                    <a:pt x="1320" y="1336"/>
                    <a:pt x="1319" y="1340"/>
                  </a:cubicBezTo>
                  <a:cubicBezTo>
                    <a:pt x="1318" y="1344"/>
                    <a:pt x="1318" y="1349"/>
                    <a:pt x="1318" y="1356"/>
                  </a:cubicBezTo>
                  <a:cubicBezTo>
                    <a:pt x="1318" y="1358"/>
                    <a:pt x="1318" y="1359"/>
                    <a:pt x="1318" y="1359"/>
                  </a:cubicBezTo>
                  <a:cubicBezTo>
                    <a:pt x="1353" y="1359"/>
                    <a:pt x="1353" y="1359"/>
                    <a:pt x="1353" y="1359"/>
                  </a:cubicBezTo>
                  <a:cubicBezTo>
                    <a:pt x="1347" y="1353"/>
                    <a:pt x="1349" y="1356"/>
                    <a:pt x="1342" y="1348"/>
                  </a:cubicBezTo>
                  <a:cubicBezTo>
                    <a:pt x="1335" y="1340"/>
                    <a:pt x="1336" y="1339"/>
                    <a:pt x="1334" y="1333"/>
                  </a:cubicBezTo>
                  <a:cubicBezTo>
                    <a:pt x="1332" y="1328"/>
                    <a:pt x="1326" y="1321"/>
                    <a:pt x="1326" y="1321"/>
                  </a:cubicBezTo>
                  <a:cubicBezTo>
                    <a:pt x="1324" y="1309"/>
                    <a:pt x="1323" y="1315"/>
                    <a:pt x="1321" y="1309"/>
                  </a:cubicBezTo>
                  <a:cubicBezTo>
                    <a:pt x="1319" y="1302"/>
                    <a:pt x="1319" y="1304"/>
                    <a:pt x="1319" y="1297"/>
                  </a:cubicBezTo>
                  <a:cubicBezTo>
                    <a:pt x="1319" y="1290"/>
                    <a:pt x="1318" y="1289"/>
                    <a:pt x="1323" y="1283"/>
                  </a:cubicBezTo>
                  <a:cubicBezTo>
                    <a:pt x="1324" y="1281"/>
                    <a:pt x="1325" y="1281"/>
                    <a:pt x="1326" y="1281"/>
                  </a:cubicBezTo>
                  <a:cubicBezTo>
                    <a:pt x="1326" y="1281"/>
                    <a:pt x="1326" y="1281"/>
                    <a:pt x="1326" y="1281"/>
                  </a:cubicBezTo>
                  <a:cubicBezTo>
                    <a:pt x="1327" y="1281"/>
                    <a:pt x="1327" y="1281"/>
                    <a:pt x="1327" y="1281"/>
                  </a:cubicBezTo>
                  <a:cubicBezTo>
                    <a:pt x="1327" y="1281"/>
                    <a:pt x="1327" y="1281"/>
                    <a:pt x="1328" y="1277"/>
                  </a:cubicBezTo>
                  <a:cubicBezTo>
                    <a:pt x="1329" y="1268"/>
                    <a:pt x="1332" y="1276"/>
                    <a:pt x="1327" y="1264"/>
                  </a:cubicBezTo>
                  <a:cubicBezTo>
                    <a:pt x="1322" y="1251"/>
                    <a:pt x="1320" y="1247"/>
                    <a:pt x="1322" y="1243"/>
                  </a:cubicBezTo>
                  <a:cubicBezTo>
                    <a:pt x="1324" y="1238"/>
                    <a:pt x="1329" y="1235"/>
                    <a:pt x="1330" y="1231"/>
                  </a:cubicBezTo>
                  <a:cubicBezTo>
                    <a:pt x="1331" y="1227"/>
                    <a:pt x="1336" y="1223"/>
                    <a:pt x="1339" y="1221"/>
                  </a:cubicBezTo>
                  <a:cubicBezTo>
                    <a:pt x="1342" y="1218"/>
                    <a:pt x="1350" y="1211"/>
                    <a:pt x="1354" y="1210"/>
                  </a:cubicBezTo>
                  <a:cubicBezTo>
                    <a:pt x="1358" y="1208"/>
                    <a:pt x="1358" y="1207"/>
                    <a:pt x="1363" y="1203"/>
                  </a:cubicBezTo>
                  <a:cubicBezTo>
                    <a:pt x="1368" y="1200"/>
                    <a:pt x="1378" y="1195"/>
                    <a:pt x="1381" y="1190"/>
                  </a:cubicBezTo>
                  <a:cubicBezTo>
                    <a:pt x="1390" y="1174"/>
                    <a:pt x="1388" y="1175"/>
                    <a:pt x="1393" y="1170"/>
                  </a:cubicBezTo>
                  <a:cubicBezTo>
                    <a:pt x="1398" y="1165"/>
                    <a:pt x="1392" y="1166"/>
                    <a:pt x="1400" y="1163"/>
                  </a:cubicBezTo>
                  <a:cubicBezTo>
                    <a:pt x="1418" y="1156"/>
                    <a:pt x="1422" y="1157"/>
                    <a:pt x="1423" y="1151"/>
                  </a:cubicBezTo>
                  <a:cubicBezTo>
                    <a:pt x="1424" y="1146"/>
                    <a:pt x="1422" y="1145"/>
                    <a:pt x="1424" y="1141"/>
                  </a:cubicBezTo>
                  <a:cubicBezTo>
                    <a:pt x="1426" y="1137"/>
                    <a:pt x="1425" y="1132"/>
                    <a:pt x="1429" y="1131"/>
                  </a:cubicBezTo>
                  <a:cubicBezTo>
                    <a:pt x="1440" y="1128"/>
                    <a:pt x="1442" y="1126"/>
                    <a:pt x="1446" y="1126"/>
                  </a:cubicBezTo>
                  <a:cubicBezTo>
                    <a:pt x="1446" y="1126"/>
                    <a:pt x="1447" y="1127"/>
                    <a:pt x="1449" y="1127"/>
                  </a:cubicBezTo>
                  <a:cubicBezTo>
                    <a:pt x="1451" y="1127"/>
                    <a:pt x="1453" y="1127"/>
                    <a:pt x="1455" y="1127"/>
                  </a:cubicBezTo>
                  <a:cubicBezTo>
                    <a:pt x="1466" y="1127"/>
                    <a:pt x="1469" y="1123"/>
                    <a:pt x="1470" y="1121"/>
                  </a:cubicBezTo>
                  <a:cubicBezTo>
                    <a:pt x="1473" y="1113"/>
                    <a:pt x="1467" y="1108"/>
                    <a:pt x="1471" y="1108"/>
                  </a:cubicBezTo>
                  <a:cubicBezTo>
                    <a:pt x="1472" y="1108"/>
                    <a:pt x="1472" y="1108"/>
                    <a:pt x="1473" y="1108"/>
                  </a:cubicBezTo>
                  <a:cubicBezTo>
                    <a:pt x="1479" y="1108"/>
                    <a:pt x="1480" y="1113"/>
                    <a:pt x="1486" y="1115"/>
                  </a:cubicBezTo>
                  <a:cubicBezTo>
                    <a:pt x="1492" y="1116"/>
                    <a:pt x="1490" y="1118"/>
                    <a:pt x="1492" y="1126"/>
                  </a:cubicBezTo>
                  <a:cubicBezTo>
                    <a:pt x="1494" y="1133"/>
                    <a:pt x="1491" y="1136"/>
                    <a:pt x="1494" y="1141"/>
                  </a:cubicBezTo>
                  <a:cubicBezTo>
                    <a:pt x="1497" y="1147"/>
                    <a:pt x="1495" y="1150"/>
                    <a:pt x="1500" y="1152"/>
                  </a:cubicBezTo>
                  <a:cubicBezTo>
                    <a:pt x="1504" y="1154"/>
                    <a:pt x="1506" y="1154"/>
                    <a:pt x="1507" y="1154"/>
                  </a:cubicBezTo>
                  <a:cubicBezTo>
                    <a:pt x="1509" y="1154"/>
                    <a:pt x="1509" y="1153"/>
                    <a:pt x="1509" y="1153"/>
                  </a:cubicBezTo>
                  <a:cubicBezTo>
                    <a:pt x="1514" y="1160"/>
                    <a:pt x="1517" y="1156"/>
                    <a:pt x="1520" y="1167"/>
                  </a:cubicBezTo>
                  <a:cubicBezTo>
                    <a:pt x="1524" y="1177"/>
                    <a:pt x="1523" y="1176"/>
                    <a:pt x="1524" y="1186"/>
                  </a:cubicBezTo>
                  <a:cubicBezTo>
                    <a:pt x="1525" y="1196"/>
                    <a:pt x="1526" y="1197"/>
                    <a:pt x="1524" y="1201"/>
                  </a:cubicBezTo>
                  <a:cubicBezTo>
                    <a:pt x="1522" y="1205"/>
                    <a:pt x="1512" y="1211"/>
                    <a:pt x="1516" y="1213"/>
                  </a:cubicBezTo>
                  <a:cubicBezTo>
                    <a:pt x="1526" y="1217"/>
                    <a:pt x="1527" y="1218"/>
                    <a:pt x="1529" y="1218"/>
                  </a:cubicBezTo>
                  <a:cubicBezTo>
                    <a:pt x="1530" y="1218"/>
                    <a:pt x="1532" y="1218"/>
                    <a:pt x="1536" y="1218"/>
                  </a:cubicBezTo>
                  <a:cubicBezTo>
                    <a:pt x="1547" y="1218"/>
                    <a:pt x="1551" y="1217"/>
                    <a:pt x="1551" y="1213"/>
                  </a:cubicBezTo>
                  <a:cubicBezTo>
                    <a:pt x="1551" y="1209"/>
                    <a:pt x="1551" y="1203"/>
                    <a:pt x="1551" y="1203"/>
                  </a:cubicBezTo>
                  <a:cubicBezTo>
                    <a:pt x="1560" y="1209"/>
                    <a:pt x="1562" y="1208"/>
                    <a:pt x="1565" y="1216"/>
                  </a:cubicBezTo>
                  <a:cubicBezTo>
                    <a:pt x="1568" y="1223"/>
                    <a:pt x="1567" y="1221"/>
                    <a:pt x="1569" y="1230"/>
                  </a:cubicBezTo>
                  <a:cubicBezTo>
                    <a:pt x="1571" y="1240"/>
                    <a:pt x="1573" y="1239"/>
                    <a:pt x="1574" y="1246"/>
                  </a:cubicBezTo>
                  <a:cubicBezTo>
                    <a:pt x="1574" y="1253"/>
                    <a:pt x="1576" y="1258"/>
                    <a:pt x="1576" y="1263"/>
                  </a:cubicBezTo>
                  <a:cubicBezTo>
                    <a:pt x="1576" y="1268"/>
                    <a:pt x="1577" y="1266"/>
                    <a:pt x="1581" y="1272"/>
                  </a:cubicBezTo>
                  <a:cubicBezTo>
                    <a:pt x="1585" y="1278"/>
                    <a:pt x="1579" y="1279"/>
                    <a:pt x="1580" y="1285"/>
                  </a:cubicBezTo>
                  <a:cubicBezTo>
                    <a:pt x="1580" y="1286"/>
                    <a:pt x="1580" y="1287"/>
                    <a:pt x="1580" y="1287"/>
                  </a:cubicBezTo>
                  <a:cubicBezTo>
                    <a:pt x="1580" y="1287"/>
                    <a:pt x="1580" y="1287"/>
                    <a:pt x="1579" y="1286"/>
                  </a:cubicBezTo>
                  <a:cubicBezTo>
                    <a:pt x="1579" y="1286"/>
                    <a:pt x="1579" y="1286"/>
                    <a:pt x="1579" y="1286"/>
                  </a:cubicBezTo>
                  <a:cubicBezTo>
                    <a:pt x="1579" y="1286"/>
                    <a:pt x="1579" y="1287"/>
                    <a:pt x="1581" y="1291"/>
                  </a:cubicBezTo>
                  <a:cubicBezTo>
                    <a:pt x="1585" y="1300"/>
                    <a:pt x="1584" y="1292"/>
                    <a:pt x="1585" y="1300"/>
                  </a:cubicBezTo>
                  <a:cubicBezTo>
                    <a:pt x="1585" y="1309"/>
                    <a:pt x="1587" y="1312"/>
                    <a:pt x="1584" y="1317"/>
                  </a:cubicBezTo>
                  <a:cubicBezTo>
                    <a:pt x="1581" y="1321"/>
                    <a:pt x="1580" y="1321"/>
                    <a:pt x="1580" y="1325"/>
                  </a:cubicBezTo>
                  <a:cubicBezTo>
                    <a:pt x="1580" y="1335"/>
                    <a:pt x="1584" y="1338"/>
                    <a:pt x="1581" y="1340"/>
                  </a:cubicBezTo>
                  <a:cubicBezTo>
                    <a:pt x="1578" y="1342"/>
                    <a:pt x="1579" y="1341"/>
                    <a:pt x="1583" y="1345"/>
                  </a:cubicBezTo>
                  <a:cubicBezTo>
                    <a:pt x="1587" y="1350"/>
                    <a:pt x="1582" y="1349"/>
                    <a:pt x="1588" y="1354"/>
                  </a:cubicBezTo>
                  <a:cubicBezTo>
                    <a:pt x="1590" y="1356"/>
                    <a:pt x="1592" y="1358"/>
                    <a:pt x="1594" y="1359"/>
                  </a:cubicBezTo>
                  <a:cubicBezTo>
                    <a:pt x="1614" y="1359"/>
                    <a:pt x="1614" y="1359"/>
                    <a:pt x="1614" y="1359"/>
                  </a:cubicBezTo>
                  <a:cubicBezTo>
                    <a:pt x="1614" y="1358"/>
                    <a:pt x="1613" y="1358"/>
                    <a:pt x="1611" y="1357"/>
                  </a:cubicBezTo>
                  <a:cubicBezTo>
                    <a:pt x="1607" y="1354"/>
                    <a:pt x="1605" y="1357"/>
                    <a:pt x="1603" y="1349"/>
                  </a:cubicBezTo>
                  <a:cubicBezTo>
                    <a:pt x="1601" y="1341"/>
                    <a:pt x="1597" y="1333"/>
                    <a:pt x="1597" y="1333"/>
                  </a:cubicBezTo>
                  <a:cubicBezTo>
                    <a:pt x="1595" y="1326"/>
                    <a:pt x="1592" y="1328"/>
                    <a:pt x="1593" y="1320"/>
                  </a:cubicBezTo>
                  <a:cubicBezTo>
                    <a:pt x="1595" y="1311"/>
                    <a:pt x="1593" y="1315"/>
                    <a:pt x="1596" y="1303"/>
                  </a:cubicBezTo>
                  <a:cubicBezTo>
                    <a:pt x="1600" y="1291"/>
                    <a:pt x="1600" y="1293"/>
                    <a:pt x="1601" y="1287"/>
                  </a:cubicBezTo>
                  <a:cubicBezTo>
                    <a:pt x="1601" y="1281"/>
                    <a:pt x="1600" y="1279"/>
                    <a:pt x="1601" y="1274"/>
                  </a:cubicBezTo>
                  <a:cubicBezTo>
                    <a:pt x="1602" y="1270"/>
                    <a:pt x="1598" y="1263"/>
                    <a:pt x="1602" y="1263"/>
                  </a:cubicBezTo>
                  <a:cubicBezTo>
                    <a:pt x="1602" y="1263"/>
                    <a:pt x="1603" y="1263"/>
                    <a:pt x="1603" y="1263"/>
                  </a:cubicBezTo>
                  <a:cubicBezTo>
                    <a:pt x="1615" y="1266"/>
                    <a:pt x="1623" y="1266"/>
                    <a:pt x="1623" y="1274"/>
                  </a:cubicBezTo>
                  <a:cubicBezTo>
                    <a:pt x="1622" y="1282"/>
                    <a:pt x="1619" y="1277"/>
                    <a:pt x="1627" y="1282"/>
                  </a:cubicBezTo>
                  <a:cubicBezTo>
                    <a:pt x="1634" y="1287"/>
                    <a:pt x="1634" y="1285"/>
                    <a:pt x="1638" y="1291"/>
                  </a:cubicBezTo>
                  <a:cubicBezTo>
                    <a:pt x="1643" y="1296"/>
                    <a:pt x="1650" y="1301"/>
                    <a:pt x="1650" y="1306"/>
                  </a:cubicBezTo>
                  <a:cubicBezTo>
                    <a:pt x="1650" y="1311"/>
                    <a:pt x="1653" y="1307"/>
                    <a:pt x="1657" y="1312"/>
                  </a:cubicBezTo>
                  <a:cubicBezTo>
                    <a:pt x="1664" y="1319"/>
                    <a:pt x="1663" y="1319"/>
                    <a:pt x="1661" y="1325"/>
                  </a:cubicBezTo>
                  <a:cubicBezTo>
                    <a:pt x="1659" y="1332"/>
                    <a:pt x="1656" y="1336"/>
                    <a:pt x="1662" y="1336"/>
                  </a:cubicBezTo>
                  <a:cubicBezTo>
                    <a:pt x="1668" y="1337"/>
                    <a:pt x="1672" y="1338"/>
                    <a:pt x="1674" y="1338"/>
                  </a:cubicBezTo>
                  <a:cubicBezTo>
                    <a:pt x="1679" y="1338"/>
                    <a:pt x="1679" y="1336"/>
                    <a:pt x="1678" y="1333"/>
                  </a:cubicBezTo>
                  <a:cubicBezTo>
                    <a:pt x="1677" y="1329"/>
                    <a:pt x="1677" y="1323"/>
                    <a:pt x="1677" y="1323"/>
                  </a:cubicBezTo>
                  <a:cubicBezTo>
                    <a:pt x="1680" y="1325"/>
                    <a:pt x="1682" y="1328"/>
                    <a:pt x="1684" y="1328"/>
                  </a:cubicBezTo>
                  <a:cubicBezTo>
                    <a:pt x="1684" y="1328"/>
                    <a:pt x="1684" y="1327"/>
                    <a:pt x="1684" y="1326"/>
                  </a:cubicBezTo>
                  <a:cubicBezTo>
                    <a:pt x="1685" y="1320"/>
                    <a:pt x="1685" y="1318"/>
                    <a:pt x="1681" y="1316"/>
                  </a:cubicBezTo>
                  <a:cubicBezTo>
                    <a:pt x="1681" y="1315"/>
                    <a:pt x="1680" y="1315"/>
                    <a:pt x="1680" y="1315"/>
                  </a:cubicBezTo>
                  <a:cubicBezTo>
                    <a:pt x="1679" y="1314"/>
                    <a:pt x="1678" y="1314"/>
                    <a:pt x="1678" y="1314"/>
                  </a:cubicBezTo>
                  <a:cubicBezTo>
                    <a:pt x="1678" y="1314"/>
                    <a:pt x="1679" y="1314"/>
                    <a:pt x="1680" y="1315"/>
                  </a:cubicBezTo>
                  <a:cubicBezTo>
                    <a:pt x="1681" y="1315"/>
                    <a:pt x="1683" y="1316"/>
                    <a:pt x="1686" y="1316"/>
                  </a:cubicBezTo>
                  <a:cubicBezTo>
                    <a:pt x="1686" y="1316"/>
                    <a:pt x="1687" y="1316"/>
                    <a:pt x="1688" y="1316"/>
                  </a:cubicBezTo>
                  <a:cubicBezTo>
                    <a:pt x="1695" y="1315"/>
                    <a:pt x="1698" y="1316"/>
                    <a:pt x="1702" y="1312"/>
                  </a:cubicBezTo>
                  <a:cubicBezTo>
                    <a:pt x="1716" y="1297"/>
                    <a:pt x="1723" y="1292"/>
                    <a:pt x="1724" y="1289"/>
                  </a:cubicBezTo>
                  <a:cubicBezTo>
                    <a:pt x="1726" y="1286"/>
                    <a:pt x="1728" y="1288"/>
                    <a:pt x="1728" y="1282"/>
                  </a:cubicBezTo>
                  <a:cubicBezTo>
                    <a:pt x="1728" y="1276"/>
                    <a:pt x="1732" y="1271"/>
                    <a:pt x="1725" y="1266"/>
                  </a:cubicBezTo>
                  <a:cubicBezTo>
                    <a:pt x="1719" y="1261"/>
                    <a:pt x="1718" y="1257"/>
                    <a:pt x="1717" y="1253"/>
                  </a:cubicBezTo>
                  <a:cubicBezTo>
                    <a:pt x="1716" y="1249"/>
                    <a:pt x="1719" y="1250"/>
                    <a:pt x="1718" y="1244"/>
                  </a:cubicBezTo>
                  <a:cubicBezTo>
                    <a:pt x="1717" y="1239"/>
                    <a:pt x="1726" y="1241"/>
                    <a:pt x="1716" y="1234"/>
                  </a:cubicBezTo>
                  <a:cubicBezTo>
                    <a:pt x="1705" y="1228"/>
                    <a:pt x="1708" y="1227"/>
                    <a:pt x="1706" y="1223"/>
                  </a:cubicBezTo>
                  <a:cubicBezTo>
                    <a:pt x="1699" y="1211"/>
                    <a:pt x="1699" y="1209"/>
                    <a:pt x="1696" y="1205"/>
                  </a:cubicBezTo>
                  <a:cubicBezTo>
                    <a:pt x="1693" y="1200"/>
                    <a:pt x="1691" y="1198"/>
                    <a:pt x="1691" y="1196"/>
                  </a:cubicBezTo>
                  <a:cubicBezTo>
                    <a:pt x="1689" y="1195"/>
                    <a:pt x="1687" y="1193"/>
                    <a:pt x="1686" y="1192"/>
                  </a:cubicBezTo>
                  <a:cubicBezTo>
                    <a:pt x="1685" y="1191"/>
                    <a:pt x="1684" y="1190"/>
                    <a:pt x="1684" y="1190"/>
                  </a:cubicBezTo>
                  <a:cubicBezTo>
                    <a:pt x="1684" y="1190"/>
                    <a:pt x="1684" y="1190"/>
                    <a:pt x="1684" y="1190"/>
                  </a:cubicBezTo>
                  <a:cubicBezTo>
                    <a:pt x="1684" y="1189"/>
                    <a:pt x="1684" y="1189"/>
                    <a:pt x="1684" y="1188"/>
                  </a:cubicBezTo>
                  <a:cubicBezTo>
                    <a:pt x="1675" y="1179"/>
                    <a:pt x="1674" y="1175"/>
                    <a:pt x="1675" y="1170"/>
                  </a:cubicBezTo>
                  <a:cubicBezTo>
                    <a:pt x="1676" y="1165"/>
                    <a:pt x="1671" y="1165"/>
                    <a:pt x="1676" y="1161"/>
                  </a:cubicBezTo>
                  <a:cubicBezTo>
                    <a:pt x="1694" y="1148"/>
                    <a:pt x="1692" y="1152"/>
                    <a:pt x="1699" y="1145"/>
                  </a:cubicBezTo>
                  <a:cubicBezTo>
                    <a:pt x="1705" y="1138"/>
                    <a:pt x="1708" y="1133"/>
                    <a:pt x="1713" y="1132"/>
                  </a:cubicBezTo>
                  <a:cubicBezTo>
                    <a:pt x="1723" y="1130"/>
                    <a:pt x="1726" y="1127"/>
                    <a:pt x="1727" y="1127"/>
                  </a:cubicBezTo>
                  <a:cubicBezTo>
                    <a:pt x="1727" y="1127"/>
                    <a:pt x="1727" y="1128"/>
                    <a:pt x="1727" y="1129"/>
                  </a:cubicBezTo>
                  <a:cubicBezTo>
                    <a:pt x="1727" y="1135"/>
                    <a:pt x="1726" y="1135"/>
                    <a:pt x="1726" y="1139"/>
                  </a:cubicBezTo>
                  <a:cubicBezTo>
                    <a:pt x="1728" y="1148"/>
                    <a:pt x="1728" y="1152"/>
                    <a:pt x="1730" y="1152"/>
                  </a:cubicBezTo>
                  <a:cubicBezTo>
                    <a:pt x="1731" y="1152"/>
                    <a:pt x="1731" y="1152"/>
                    <a:pt x="1732" y="1152"/>
                  </a:cubicBezTo>
                  <a:cubicBezTo>
                    <a:pt x="1740" y="1149"/>
                    <a:pt x="1737" y="1146"/>
                    <a:pt x="1738" y="1142"/>
                  </a:cubicBezTo>
                  <a:cubicBezTo>
                    <a:pt x="1740" y="1136"/>
                    <a:pt x="1747" y="1133"/>
                    <a:pt x="1747" y="1133"/>
                  </a:cubicBezTo>
                  <a:cubicBezTo>
                    <a:pt x="1747" y="1133"/>
                    <a:pt x="1746" y="1130"/>
                    <a:pt x="1755" y="1128"/>
                  </a:cubicBezTo>
                  <a:cubicBezTo>
                    <a:pt x="1772" y="1123"/>
                    <a:pt x="1771" y="1123"/>
                    <a:pt x="1776" y="1118"/>
                  </a:cubicBezTo>
                  <a:cubicBezTo>
                    <a:pt x="1786" y="1109"/>
                    <a:pt x="1788" y="1107"/>
                    <a:pt x="1788" y="1107"/>
                  </a:cubicBezTo>
                  <a:cubicBezTo>
                    <a:pt x="1796" y="1111"/>
                    <a:pt x="1790" y="1114"/>
                    <a:pt x="1795" y="1114"/>
                  </a:cubicBezTo>
                  <a:cubicBezTo>
                    <a:pt x="1795" y="1114"/>
                    <a:pt x="1796" y="1114"/>
                    <a:pt x="1796" y="1114"/>
                  </a:cubicBezTo>
                  <a:cubicBezTo>
                    <a:pt x="1804" y="1113"/>
                    <a:pt x="1805" y="1112"/>
                    <a:pt x="1810" y="1110"/>
                  </a:cubicBezTo>
                  <a:cubicBezTo>
                    <a:pt x="1813" y="1108"/>
                    <a:pt x="1816" y="1108"/>
                    <a:pt x="1817" y="1108"/>
                  </a:cubicBezTo>
                  <a:cubicBezTo>
                    <a:pt x="1819" y="1108"/>
                    <a:pt x="1819" y="1108"/>
                    <a:pt x="1820" y="1108"/>
                  </a:cubicBezTo>
                  <a:cubicBezTo>
                    <a:pt x="1821" y="1108"/>
                    <a:pt x="1821" y="1109"/>
                    <a:pt x="1821" y="1109"/>
                  </a:cubicBezTo>
                  <a:cubicBezTo>
                    <a:pt x="1822" y="1109"/>
                    <a:pt x="1822" y="1108"/>
                    <a:pt x="1823" y="1104"/>
                  </a:cubicBezTo>
                  <a:cubicBezTo>
                    <a:pt x="1826" y="1093"/>
                    <a:pt x="1825" y="1095"/>
                    <a:pt x="1829" y="1093"/>
                  </a:cubicBezTo>
                  <a:cubicBezTo>
                    <a:pt x="1839" y="1087"/>
                    <a:pt x="1841" y="1088"/>
                    <a:pt x="1844" y="1084"/>
                  </a:cubicBezTo>
                  <a:cubicBezTo>
                    <a:pt x="1849" y="1076"/>
                    <a:pt x="1842" y="1082"/>
                    <a:pt x="1849" y="1076"/>
                  </a:cubicBezTo>
                  <a:cubicBezTo>
                    <a:pt x="1845" y="1079"/>
                    <a:pt x="1843" y="1080"/>
                    <a:pt x="1843" y="1080"/>
                  </a:cubicBezTo>
                  <a:cubicBezTo>
                    <a:pt x="1843" y="1080"/>
                    <a:pt x="1845" y="1079"/>
                    <a:pt x="1847" y="1077"/>
                  </a:cubicBezTo>
                  <a:cubicBezTo>
                    <a:pt x="1848" y="1076"/>
                    <a:pt x="1850" y="1075"/>
                    <a:pt x="1850" y="1075"/>
                  </a:cubicBezTo>
                  <a:cubicBezTo>
                    <a:pt x="1851" y="1075"/>
                    <a:pt x="1850" y="1075"/>
                    <a:pt x="1849" y="1076"/>
                  </a:cubicBezTo>
                  <a:cubicBezTo>
                    <a:pt x="1865" y="1064"/>
                    <a:pt x="1868" y="1067"/>
                    <a:pt x="1865" y="1062"/>
                  </a:cubicBezTo>
                  <a:cubicBezTo>
                    <a:pt x="1863" y="1058"/>
                    <a:pt x="1864" y="1049"/>
                    <a:pt x="1864" y="1049"/>
                  </a:cubicBezTo>
                  <a:cubicBezTo>
                    <a:pt x="1864" y="1044"/>
                    <a:pt x="1873" y="1041"/>
                    <a:pt x="1874" y="1035"/>
                  </a:cubicBezTo>
                  <a:cubicBezTo>
                    <a:pt x="1875" y="1030"/>
                    <a:pt x="1871" y="1034"/>
                    <a:pt x="1879" y="1026"/>
                  </a:cubicBezTo>
                  <a:cubicBezTo>
                    <a:pt x="1880" y="1025"/>
                    <a:pt x="1881" y="1024"/>
                    <a:pt x="1881" y="1024"/>
                  </a:cubicBezTo>
                  <a:cubicBezTo>
                    <a:pt x="1881" y="959"/>
                    <a:pt x="1881" y="959"/>
                    <a:pt x="1881" y="959"/>
                  </a:cubicBezTo>
                  <a:cubicBezTo>
                    <a:pt x="1879" y="960"/>
                    <a:pt x="1878" y="960"/>
                    <a:pt x="1878" y="960"/>
                  </a:cubicBezTo>
                  <a:cubicBezTo>
                    <a:pt x="1869" y="958"/>
                    <a:pt x="1869" y="953"/>
                    <a:pt x="1869" y="953"/>
                  </a:cubicBezTo>
                  <a:cubicBezTo>
                    <a:pt x="1871" y="953"/>
                    <a:pt x="1873" y="953"/>
                    <a:pt x="1874" y="953"/>
                  </a:cubicBezTo>
                  <a:cubicBezTo>
                    <a:pt x="1877" y="953"/>
                    <a:pt x="1878" y="953"/>
                    <a:pt x="1880" y="953"/>
                  </a:cubicBezTo>
                  <a:cubicBezTo>
                    <a:pt x="1880" y="953"/>
                    <a:pt x="1881" y="953"/>
                    <a:pt x="1881" y="954"/>
                  </a:cubicBezTo>
                  <a:cubicBezTo>
                    <a:pt x="1881" y="939"/>
                    <a:pt x="1881" y="939"/>
                    <a:pt x="1881" y="939"/>
                  </a:cubicBezTo>
                  <a:cubicBezTo>
                    <a:pt x="1881" y="939"/>
                    <a:pt x="1881" y="939"/>
                    <a:pt x="1881" y="939"/>
                  </a:cubicBezTo>
                  <a:cubicBezTo>
                    <a:pt x="1868" y="927"/>
                    <a:pt x="1871" y="926"/>
                    <a:pt x="1868" y="923"/>
                  </a:cubicBezTo>
                  <a:cubicBezTo>
                    <a:pt x="1865" y="920"/>
                    <a:pt x="1860" y="912"/>
                    <a:pt x="1860" y="912"/>
                  </a:cubicBezTo>
                  <a:cubicBezTo>
                    <a:pt x="1860" y="902"/>
                    <a:pt x="1860" y="902"/>
                    <a:pt x="1860" y="902"/>
                  </a:cubicBezTo>
                  <a:cubicBezTo>
                    <a:pt x="1860" y="902"/>
                    <a:pt x="1861" y="900"/>
                    <a:pt x="1862" y="896"/>
                  </a:cubicBezTo>
                  <a:cubicBezTo>
                    <a:pt x="1864" y="892"/>
                    <a:pt x="1862" y="891"/>
                    <a:pt x="1869" y="886"/>
                  </a:cubicBezTo>
                  <a:cubicBezTo>
                    <a:pt x="1875" y="881"/>
                    <a:pt x="1879" y="876"/>
                    <a:pt x="1879" y="876"/>
                  </a:cubicBezTo>
                  <a:cubicBezTo>
                    <a:pt x="1880" y="876"/>
                    <a:pt x="1880" y="875"/>
                    <a:pt x="1881" y="875"/>
                  </a:cubicBezTo>
                  <a:cubicBezTo>
                    <a:pt x="1881" y="854"/>
                    <a:pt x="1881" y="854"/>
                    <a:pt x="1881" y="854"/>
                  </a:cubicBezTo>
                  <a:cubicBezTo>
                    <a:pt x="1865" y="858"/>
                    <a:pt x="1865" y="857"/>
                    <a:pt x="1861" y="859"/>
                  </a:cubicBezTo>
                  <a:cubicBezTo>
                    <a:pt x="1855" y="863"/>
                    <a:pt x="1853" y="865"/>
                    <a:pt x="1851" y="865"/>
                  </a:cubicBezTo>
                  <a:cubicBezTo>
                    <a:pt x="1850" y="865"/>
                    <a:pt x="1849" y="864"/>
                    <a:pt x="1847" y="862"/>
                  </a:cubicBezTo>
                  <a:cubicBezTo>
                    <a:pt x="1842" y="856"/>
                    <a:pt x="1842" y="850"/>
                    <a:pt x="1841" y="847"/>
                  </a:cubicBezTo>
                  <a:cubicBezTo>
                    <a:pt x="1840" y="844"/>
                    <a:pt x="1841" y="841"/>
                    <a:pt x="1836" y="837"/>
                  </a:cubicBezTo>
                  <a:cubicBezTo>
                    <a:pt x="1831" y="834"/>
                    <a:pt x="1836" y="827"/>
                    <a:pt x="1836" y="827"/>
                  </a:cubicBezTo>
                  <a:cubicBezTo>
                    <a:pt x="1850" y="827"/>
                    <a:pt x="1856" y="825"/>
                    <a:pt x="1856" y="825"/>
                  </a:cubicBezTo>
                  <a:cubicBezTo>
                    <a:pt x="1856" y="825"/>
                    <a:pt x="1862" y="821"/>
                    <a:pt x="1864" y="816"/>
                  </a:cubicBezTo>
                  <a:cubicBezTo>
                    <a:pt x="1866" y="810"/>
                    <a:pt x="1868" y="809"/>
                    <a:pt x="1871" y="807"/>
                  </a:cubicBezTo>
                  <a:cubicBezTo>
                    <a:pt x="1876" y="803"/>
                    <a:pt x="1879" y="800"/>
                    <a:pt x="1881" y="797"/>
                  </a:cubicBezTo>
                  <a:cubicBezTo>
                    <a:pt x="1881" y="679"/>
                    <a:pt x="1881" y="679"/>
                    <a:pt x="1881" y="679"/>
                  </a:cubicBezTo>
                  <a:moveTo>
                    <a:pt x="2248" y="433"/>
                  </a:moveTo>
                  <a:cubicBezTo>
                    <a:pt x="2248" y="433"/>
                    <a:pt x="2248" y="433"/>
                    <a:pt x="2248" y="433"/>
                  </a:cubicBezTo>
                  <a:cubicBezTo>
                    <a:pt x="2248" y="433"/>
                    <a:pt x="2248" y="433"/>
                    <a:pt x="2248" y="433"/>
                  </a:cubicBezTo>
                  <a:moveTo>
                    <a:pt x="628" y="157"/>
                  </a:moveTo>
                  <a:cubicBezTo>
                    <a:pt x="628" y="157"/>
                    <a:pt x="628" y="157"/>
                    <a:pt x="628" y="157"/>
                  </a:cubicBezTo>
                  <a:cubicBezTo>
                    <a:pt x="618" y="167"/>
                    <a:pt x="618" y="176"/>
                    <a:pt x="615" y="177"/>
                  </a:cubicBezTo>
                  <a:cubicBezTo>
                    <a:pt x="608" y="180"/>
                    <a:pt x="604" y="183"/>
                    <a:pt x="603" y="183"/>
                  </a:cubicBezTo>
                  <a:cubicBezTo>
                    <a:pt x="602" y="183"/>
                    <a:pt x="601" y="182"/>
                    <a:pt x="601" y="181"/>
                  </a:cubicBezTo>
                  <a:cubicBezTo>
                    <a:pt x="601" y="177"/>
                    <a:pt x="603" y="169"/>
                    <a:pt x="603" y="169"/>
                  </a:cubicBezTo>
                  <a:cubicBezTo>
                    <a:pt x="599" y="165"/>
                    <a:pt x="597" y="163"/>
                    <a:pt x="595" y="163"/>
                  </a:cubicBezTo>
                  <a:cubicBezTo>
                    <a:pt x="594" y="163"/>
                    <a:pt x="593" y="163"/>
                    <a:pt x="591" y="164"/>
                  </a:cubicBezTo>
                  <a:cubicBezTo>
                    <a:pt x="586" y="168"/>
                    <a:pt x="585" y="170"/>
                    <a:pt x="584" y="172"/>
                  </a:cubicBezTo>
                  <a:cubicBezTo>
                    <a:pt x="585" y="172"/>
                    <a:pt x="585" y="172"/>
                    <a:pt x="584" y="172"/>
                  </a:cubicBezTo>
                  <a:cubicBezTo>
                    <a:pt x="584" y="173"/>
                    <a:pt x="584" y="173"/>
                    <a:pt x="582" y="173"/>
                  </a:cubicBezTo>
                  <a:cubicBezTo>
                    <a:pt x="582" y="173"/>
                    <a:pt x="581" y="173"/>
                    <a:pt x="579" y="173"/>
                  </a:cubicBezTo>
                  <a:cubicBezTo>
                    <a:pt x="564" y="176"/>
                    <a:pt x="563" y="184"/>
                    <a:pt x="560" y="184"/>
                  </a:cubicBezTo>
                  <a:cubicBezTo>
                    <a:pt x="559" y="184"/>
                    <a:pt x="558" y="184"/>
                    <a:pt x="558" y="184"/>
                  </a:cubicBezTo>
                  <a:cubicBezTo>
                    <a:pt x="552" y="184"/>
                    <a:pt x="548" y="184"/>
                    <a:pt x="545" y="183"/>
                  </a:cubicBezTo>
                  <a:cubicBezTo>
                    <a:pt x="543" y="182"/>
                    <a:pt x="541" y="182"/>
                    <a:pt x="540" y="182"/>
                  </a:cubicBezTo>
                  <a:cubicBezTo>
                    <a:pt x="539" y="182"/>
                    <a:pt x="538" y="182"/>
                    <a:pt x="538" y="183"/>
                  </a:cubicBezTo>
                  <a:cubicBezTo>
                    <a:pt x="528" y="195"/>
                    <a:pt x="529" y="194"/>
                    <a:pt x="522" y="196"/>
                  </a:cubicBezTo>
                  <a:cubicBezTo>
                    <a:pt x="499" y="203"/>
                    <a:pt x="496" y="200"/>
                    <a:pt x="494" y="207"/>
                  </a:cubicBezTo>
                  <a:cubicBezTo>
                    <a:pt x="492" y="214"/>
                    <a:pt x="497" y="212"/>
                    <a:pt x="491" y="219"/>
                  </a:cubicBezTo>
                  <a:cubicBezTo>
                    <a:pt x="485" y="226"/>
                    <a:pt x="490" y="227"/>
                    <a:pt x="484" y="230"/>
                  </a:cubicBezTo>
                  <a:cubicBezTo>
                    <a:pt x="478" y="233"/>
                    <a:pt x="480" y="233"/>
                    <a:pt x="476" y="236"/>
                  </a:cubicBezTo>
                  <a:cubicBezTo>
                    <a:pt x="472" y="240"/>
                    <a:pt x="471" y="236"/>
                    <a:pt x="470" y="243"/>
                  </a:cubicBezTo>
                  <a:cubicBezTo>
                    <a:pt x="469" y="250"/>
                    <a:pt x="477" y="250"/>
                    <a:pt x="466" y="255"/>
                  </a:cubicBezTo>
                  <a:cubicBezTo>
                    <a:pt x="456" y="261"/>
                    <a:pt x="459" y="260"/>
                    <a:pt x="452" y="266"/>
                  </a:cubicBezTo>
                  <a:cubicBezTo>
                    <a:pt x="444" y="272"/>
                    <a:pt x="433" y="272"/>
                    <a:pt x="435" y="280"/>
                  </a:cubicBezTo>
                  <a:cubicBezTo>
                    <a:pt x="437" y="288"/>
                    <a:pt x="443" y="282"/>
                    <a:pt x="435" y="288"/>
                  </a:cubicBezTo>
                  <a:cubicBezTo>
                    <a:pt x="427" y="294"/>
                    <a:pt x="434" y="292"/>
                    <a:pt x="425" y="298"/>
                  </a:cubicBezTo>
                  <a:cubicBezTo>
                    <a:pt x="415" y="304"/>
                    <a:pt x="415" y="309"/>
                    <a:pt x="412" y="310"/>
                  </a:cubicBezTo>
                  <a:cubicBezTo>
                    <a:pt x="408" y="311"/>
                    <a:pt x="397" y="319"/>
                    <a:pt x="397" y="319"/>
                  </a:cubicBezTo>
                  <a:cubicBezTo>
                    <a:pt x="397" y="319"/>
                    <a:pt x="394" y="322"/>
                    <a:pt x="390" y="325"/>
                  </a:cubicBezTo>
                  <a:cubicBezTo>
                    <a:pt x="387" y="329"/>
                    <a:pt x="386" y="335"/>
                    <a:pt x="386" y="335"/>
                  </a:cubicBezTo>
                  <a:cubicBezTo>
                    <a:pt x="374" y="342"/>
                    <a:pt x="366" y="339"/>
                    <a:pt x="365" y="342"/>
                  </a:cubicBezTo>
                  <a:cubicBezTo>
                    <a:pt x="357" y="356"/>
                    <a:pt x="361" y="359"/>
                    <a:pt x="353" y="361"/>
                  </a:cubicBezTo>
                  <a:cubicBezTo>
                    <a:pt x="345" y="364"/>
                    <a:pt x="347" y="363"/>
                    <a:pt x="338" y="365"/>
                  </a:cubicBezTo>
                  <a:cubicBezTo>
                    <a:pt x="328" y="367"/>
                    <a:pt x="333" y="365"/>
                    <a:pt x="324" y="371"/>
                  </a:cubicBezTo>
                  <a:cubicBezTo>
                    <a:pt x="316" y="376"/>
                    <a:pt x="317" y="383"/>
                    <a:pt x="311" y="385"/>
                  </a:cubicBezTo>
                  <a:cubicBezTo>
                    <a:pt x="304" y="387"/>
                    <a:pt x="295" y="388"/>
                    <a:pt x="302" y="392"/>
                  </a:cubicBezTo>
                  <a:cubicBezTo>
                    <a:pt x="320" y="399"/>
                    <a:pt x="319" y="395"/>
                    <a:pt x="318" y="403"/>
                  </a:cubicBezTo>
                  <a:cubicBezTo>
                    <a:pt x="317" y="411"/>
                    <a:pt x="316" y="411"/>
                    <a:pt x="318" y="414"/>
                  </a:cubicBezTo>
                  <a:cubicBezTo>
                    <a:pt x="324" y="425"/>
                    <a:pt x="324" y="424"/>
                    <a:pt x="324" y="430"/>
                  </a:cubicBezTo>
                  <a:cubicBezTo>
                    <a:pt x="324" y="442"/>
                    <a:pt x="325" y="447"/>
                    <a:pt x="325" y="449"/>
                  </a:cubicBezTo>
                  <a:cubicBezTo>
                    <a:pt x="325" y="452"/>
                    <a:pt x="320" y="457"/>
                    <a:pt x="323" y="458"/>
                  </a:cubicBezTo>
                  <a:cubicBezTo>
                    <a:pt x="332" y="461"/>
                    <a:pt x="332" y="462"/>
                    <a:pt x="333" y="462"/>
                  </a:cubicBezTo>
                  <a:cubicBezTo>
                    <a:pt x="334" y="462"/>
                    <a:pt x="335" y="462"/>
                    <a:pt x="339" y="460"/>
                  </a:cubicBezTo>
                  <a:cubicBezTo>
                    <a:pt x="348" y="457"/>
                    <a:pt x="353" y="453"/>
                    <a:pt x="356" y="452"/>
                  </a:cubicBezTo>
                  <a:cubicBezTo>
                    <a:pt x="359" y="451"/>
                    <a:pt x="367" y="450"/>
                    <a:pt x="370" y="448"/>
                  </a:cubicBezTo>
                  <a:cubicBezTo>
                    <a:pt x="380" y="444"/>
                    <a:pt x="386" y="442"/>
                    <a:pt x="389" y="442"/>
                  </a:cubicBezTo>
                  <a:cubicBezTo>
                    <a:pt x="390" y="442"/>
                    <a:pt x="391" y="442"/>
                    <a:pt x="391" y="443"/>
                  </a:cubicBezTo>
                  <a:cubicBezTo>
                    <a:pt x="393" y="444"/>
                    <a:pt x="395" y="444"/>
                    <a:pt x="395" y="444"/>
                  </a:cubicBezTo>
                  <a:cubicBezTo>
                    <a:pt x="395" y="444"/>
                    <a:pt x="395" y="444"/>
                    <a:pt x="395" y="444"/>
                  </a:cubicBezTo>
                  <a:cubicBezTo>
                    <a:pt x="395" y="443"/>
                    <a:pt x="394" y="443"/>
                    <a:pt x="393" y="442"/>
                  </a:cubicBezTo>
                  <a:cubicBezTo>
                    <a:pt x="393" y="441"/>
                    <a:pt x="393" y="441"/>
                    <a:pt x="393" y="441"/>
                  </a:cubicBezTo>
                  <a:cubicBezTo>
                    <a:pt x="393" y="441"/>
                    <a:pt x="396" y="444"/>
                    <a:pt x="395" y="444"/>
                  </a:cubicBezTo>
                  <a:cubicBezTo>
                    <a:pt x="403" y="453"/>
                    <a:pt x="401" y="447"/>
                    <a:pt x="403" y="455"/>
                  </a:cubicBezTo>
                  <a:cubicBezTo>
                    <a:pt x="405" y="463"/>
                    <a:pt x="402" y="464"/>
                    <a:pt x="408" y="467"/>
                  </a:cubicBezTo>
                  <a:cubicBezTo>
                    <a:pt x="414" y="470"/>
                    <a:pt x="414" y="474"/>
                    <a:pt x="415" y="478"/>
                  </a:cubicBezTo>
                  <a:cubicBezTo>
                    <a:pt x="417" y="482"/>
                    <a:pt x="419" y="481"/>
                    <a:pt x="419" y="486"/>
                  </a:cubicBezTo>
                  <a:cubicBezTo>
                    <a:pt x="419" y="490"/>
                    <a:pt x="424" y="490"/>
                    <a:pt x="420" y="494"/>
                  </a:cubicBezTo>
                  <a:cubicBezTo>
                    <a:pt x="417" y="498"/>
                    <a:pt x="415" y="505"/>
                    <a:pt x="415" y="505"/>
                  </a:cubicBezTo>
                  <a:cubicBezTo>
                    <a:pt x="427" y="512"/>
                    <a:pt x="434" y="515"/>
                    <a:pt x="434" y="515"/>
                  </a:cubicBezTo>
                  <a:cubicBezTo>
                    <a:pt x="438" y="503"/>
                    <a:pt x="438" y="503"/>
                    <a:pt x="438" y="503"/>
                  </a:cubicBezTo>
                  <a:cubicBezTo>
                    <a:pt x="442" y="499"/>
                    <a:pt x="443" y="496"/>
                    <a:pt x="448" y="496"/>
                  </a:cubicBezTo>
                  <a:cubicBezTo>
                    <a:pt x="449" y="496"/>
                    <a:pt x="451" y="497"/>
                    <a:pt x="453" y="497"/>
                  </a:cubicBezTo>
                  <a:cubicBezTo>
                    <a:pt x="457" y="498"/>
                    <a:pt x="461" y="498"/>
                    <a:pt x="463" y="498"/>
                  </a:cubicBezTo>
                  <a:cubicBezTo>
                    <a:pt x="466" y="498"/>
                    <a:pt x="467" y="498"/>
                    <a:pt x="467" y="498"/>
                  </a:cubicBezTo>
                  <a:cubicBezTo>
                    <a:pt x="467" y="498"/>
                    <a:pt x="468" y="489"/>
                    <a:pt x="467" y="485"/>
                  </a:cubicBezTo>
                  <a:cubicBezTo>
                    <a:pt x="467" y="481"/>
                    <a:pt x="472" y="474"/>
                    <a:pt x="472" y="468"/>
                  </a:cubicBezTo>
                  <a:cubicBezTo>
                    <a:pt x="472" y="462"/>
                    <a:pt x="478" y="463"/>
                    <a:pt x="473" y="459"/>
                  </a:cubicBezTo>
                  <a:cubicBezTo>
                    <a:pt x="468" y="455"/>
                    <a:pt x="472" y="447"/>
                    <a:pt x="472" y="447"/>
                  </a:cubicBezTo>
                  <a:cubicBezTo>
                    <a:pt x="469" y="440"/>
                    <a:pt x="483" y="442"/>
                    <a:pt x="486" y="440"/>
                  </a:cubicBezTo>
                  <a:cubicBezTo>
                    <a:pt x="498" y="437"/>
                    <a:pt x="503" y="441"/>
                    <a:pt x="500" y="434"/>
                  </a:cubicBezTo>
                  <a:cubicBezTo>
                    <a:pt x="497" y="426"/>
                    <a:pt x="497" y="419"/>
                    <a:pt x="497" y="419"/>
                  </a:cubicBezTo>
                  <a:cubicBezTo>
                    <a:pt x="494" y="411"/>
                    <a:pt x="486" y="409"/>
                    <a:pt x="486" y="409"/>
                  </a:cubicBezTo>
                  <a:cubicBezTo>
                    <a:pt x="481" y="399"/>
                    <a:pt x="481" y="399"/>
                    <a:pt x="481" y="399"/>
                  </a:cubicBezTo>
                  <a:cubicBezTo>
                    <a:pt x="480" y="392"/>
                    <a:pt x="481" y="382"/>
                    <a:pt x="481" y="382"/>
                  </a:cubicBezTo>
                  <a:cubicBezTo>
                    <a:pt x="481" y="382"/>
                    <a:pt x="484" y="375"/>
                    <a:pt x="481" y="373"/>
                  </a:cubicBezTo>
                  <a:cubicBezTo>
                    <a:pt x="478" y="371"/>
                    <a:pt x="481" y="361"/>
                    <a:pt x="481" y="361"/>
                  </a:cubicBezTo>
                  <a:cubicBezTo>
                    <a:pt x="492" y="352"/>
                    <a:pt x="493" y="353"/>
                    <a:pt x="499" y="348"/>
                  </a:cubicBezTo>
                  <a:cubicBezTo>
                    <a:pt x="505" y="342"/>
                    <a:pt x="504" y="342"/>
                    <a:pt x="509" y="339"/>
                  </a:cubicBezTo>
                  <a:cubicBezTo>
                    <a:pt x="523" y="329"/>
                    <a:pt x="533" y="324"/>
                    <a:pt x="533" y="324"/>
                  </a:cubicBezTo>
                  <a:cubicBezTo>
                    <a:pt x="532" y="315"/>
                    <a:pt x="534" y="303"/>
                    <a:pt x="534" y="303"/>
                  </a:cubicBezTo>
                  <a:cubicBezTo>
                    <a:pt x="537" y="295"/>
                    <a:pt x="547" y="287"/>
                    <a:pt x="547" y="287"/>
                  </a:cubicBezTo>
                  <a:cubicBezTo>
                    <a:pt x="547" y="287"/>
                    <a:pt x="553" y="287"/>
                    <a:pt x="559" y="285"/>
                  </a:cubicBezTo>
                  <a:cubicBezTo>
                    <a:pt x="560" y="285"/>
                    <a:pt x="563" y="284"/>
                    <a:pt x="565" y="284"/>
                  </a:cubicBezTo>
                  <a:cubicBezTo>
                    <a:pt x="570" y="284"/>
                    <a:pt x="574" y="285"/>
                    <a:pt x="576" y="286"/>
                  </a:cubicBezTo>
                  <a:cubicBezTo>
                    <a:pt x="588" y="292"/>
                    <a:pt x="593" y="297"/>
                    <a:pt x="589" y="302"/>
                  </a:cubicBezTo>
                  <a:cubicBezTo>
                    <a:pt x="585" y="306"/>
                    <a:pt x="578" y="312"/>
                    <a:pt x="573" y="316"/>
                  </a:cubicBezTo>
                  <a:cubicBezTo>
                    <a:pt x="567" y="320"/>
                    <a:pt x="576" y="324"/>
                    <a:pt x="567" y="327"/>
                  </a:cubicBezTo>
                  <a:cubicBezTo>
                    <a:pt x="558" y="329"/>
                    <a:pt x="559" y="332"/>
                    <a:pt x="554" y="337"/>
                  </a:cubicBezTo>
                  <a:cubicBezTo>
                    <a:pt x="550" y="342"/>
                    <a:pt x="555" y="337"/>
                    <a:pt x="550" y="346"/>
                  </a:cubicBezTo>
                  <a:cubicBezTo>
                    <a:pt x="545" y="354"/>
                    <a:pt x="541" y="362"/>
                    <a:pt x="541" y="362"/>
                  </a:cubicBezTo>
                  <a:cubicBezTo>
                    <a:pt x="541" y="362"/>
                    <a:pt x="540" y="362"/>
                    <a:pt x="542" y="368"/>
                  </a:cubicBezTo>
                  <a:cubicBezTo>
                    <a:pt x="544" y="374"/>
                    <a:pt x="547" y="373"/>
                    <a:pt x="545" y="381"/>
                  </a:cubicBezTo>
                  <a:cubicBezTo>
                    <a:pt x="543" y="389"/>
                    <a:pt x="543" y="392"/>
                    <a:pt x="546" y="394"/>
                  </a:cubicBezTo>
                  <a:cubicBezTo>
                    <a:pt x="560" y="401"/>
                    <a:pt x="561" y="395"/>
                    <a:pt x="563" y="404"/>
                  </a:cubicBezTo>
                  <a:cubicBezTo>
                    <a:pt x="565" y="413"/>
                    <a:pt x="555" y="416"/>
                    <a:pt x="567" y="417"/>
                  </a:cubicBezTo>
                  <a:cubicBezTo>
                    <a:pt x="572" y="417"/>
                    <a:pt x="574" y="418"/>
                    <a:pt x="576" y="418"/>
                  </a:cubicBezTo>
                  <a:cubicBezTo>
                    <a:pt x="579" y="418"/>
                    <a:pt x="580" y="417"/>
                    <a:pt x="583" y="414"/>
                  </a:cubicBezTo>
                  <a:cubicBezTo>
                    <a:pt x="587" y="409"/>
                    <a:pt x="588" y="407"/>
                    <a:pt x="592" y="406"/>
                  </a:cubicBezTo>
                  <a:cubicBezTo>
                    <a:pt x="609" y="402"/>
                    <a:pt x="605" y="402"/>
                    <a:pt x="613" y="400"/>
                  </a:cubicBezTo>
                  <a:cubicBezTo>
                    <a:pt x="621" y="398"/>
                    <a:pt x="626" y="398"/>
                    <a:pt x="629" y="398"/>
                  </a:cubicBezTo>
                  <a:cubicBezTo>
                    <a:pt x="632" y="398"/>
                    <a:pt x="633" y="399"/>
                    <a:pt x="634" y="400"/>
                  </a:cubicBezTo>
                  <a:cubicBezTo>
                    <a:pt x="642" y="412"/>
                    <a:pt x="649" y="406"/>
                    <a:pt x="650" y="411"/>
                  </a:cubicBezTo>
                  <a:cubicBezTo>
                    <a:pt x="650" y="421"/>
                    <a:pt x="642" y="423"/>
                    <a:pt x="636" y="423"/>
                  </a:cubicBezTo>
                  <a:cubicBezTo>
                    <a:pt x="630" y="424"/>
                    <a:pt x="629" y="424"/>
                    <a:pt x="621" y="426"/>
                  </a:cubicBezTo>
                  <a:cubicBezTo>
                    <a:pt x="612" y="428"/>
                    <a:pt x="615" y="433"/>
                    <a:pt x="604" y="433"/>
                  </a:cubicBezTo>
                  <a:cubicBezTo>
                    <a:pt x="596" y="433"/>
                    <a:pt x="590" y="431"/>
                    <a:pt x="585" y="431"/>
                  </a:cubicBezTo>
                  <a:cubicBezTo>
                    <a:pt x="584" y="431"/>
                    <a:pt x="583" y="431"/>
                    <a:pt x="583" y="432"/>
                  </a:cubicBezTo>
                  <a:cubicBezTo>
                    <a:pt x="566" y="437"/>
                    <a:pt x="565" y="434"/>
                    <a:pt x="565" y="440"/>
                  </a:cubicBezTo>
                  <a:cubicBezTo>
                    <a:pt x="565" y="446"/>
                    <a:pt x="560" y="441"/>
                    <a:pt x="565" y="446"/>
                  </a:cubicBezTo>
                  <a:cubicBezTo>
                    <a:pt x="570" y="450"/>
                    <a:pt x="565" y="450"/>
                    <a:pt x="569" y="455"/>
                  </a:cubicBezTo>
                  <a:cubicBezTo>
                    <a:pt x="573" y="461"/>
                    <a:pt x="567" y="459"/>
                    <a:pt x="570" y="464"/>
                  </a:cubicBezTo>
                  <a:cubicBezTo>
                    <a:pt x="573" y="469"/>
                    <a:pt x="568" y="472"/>
                    <a:pt x="570" y="475"/>
                  </a:cubicBezTo>
                  <a:cubicBezTo>
                    <a:pt x="571" y="478"/>
                    <a:pt x="571" y="482"/>
                    <a:pt x="570" y="482"/>
                  </a:cubicBezTo>
                  <a:cubicBezTo>
                    <a:pt x="569" y="482"/>
                    <a:pt x="569" y="482"/>
                    <a:pt x="569" y="482"/>
                  </a:cubicBezTo>
                  <a:cubicBezTo>
                    <a:pt x="561" y="479"/>
                    <a:pt x="560" y="480"/>
                    <a:pt x="556" y="477"/>
                  </a:cubicBezTo>
                  <a:cubicBezTo>
                    <a:pt x="548" y="468"/>
                    <a:pt x="543" y="466"/>
                    <a:pt x="543" y="466"/>
                  </a:cubicBezTo>
                  <a:cubicBezTo>
                    <a:pt x="537" y="476"/>
                    <a:pt x="538" y="478"/>
                    <a:pt x="537" y="484"/>
                  </a:cubicBezTo>
                  <a:cubicBezTo>
                    <a:pt x="536" y="489"/>
                    <a:pt x="533" y="494"/>
                    <a:pt x="532" y="499"/>
                  </a:cubicBezTo>
                  <a:cubicBezTo>
                    <a:pt x="531" y="504"/>
                    <a:pt x="528" y="511"/>
                    <a:pt x="528" y="513"/>
                  </a:cubicBezTo>
                  <a:cubicBezTo>
                    <a:pt x="528" y="515"/>
                    <a:pt x="535" y="516"/>
                    <a:pt x="528" y="520"/>
                  </a:cubicBezTo>
                  <a:cubicBezTo>
                    <a:pt x="512" y="529"/>
                    <a:pt x="513" y="539"/>
                    <a:pt x="507" y="539"/>
                  </a:cubicBezTo>
                  <a:cubicBezTo>
                    <a:pt x="507" y="539"/>
                    <a:pt x="506" y="539"/>
                    <a:pt x="506" y="539"/>
                  </a:cubicBezTo>
                  <a:cubicBezTo>
                    <a:pt x="489" y="537"/>
                    <a:pt x="489" y="534"/>
                    <a:pt x="489" y="534"/>
                  </a:cubicBezTo>
                  <a:cubicBezTo>
                    <a:pt x="475" y="538"/>
                    <a:pt x="470" y="539"/>
                    <a:pt x="467" y="540"/>
                  </a:cubicBezTo>
                  <a:cubicBezTo>
                    <a:pt x="455" y="545"/>
                    <a:pt x="450" y="546"/>
                    <a:pt x="447" y="546"/>
                  </a:cubicBezTo>
                  <a:cubicBezTo>
                    <a:pt x="446" y="546"/>
                    <a:pt x="445" y="546"/>
                    <a:pt x="444" y="546"/>
                  </a:cubicBezTo>
                  <a:cubicBezTo>
                    <a:pt x="432" y="546"/>
                    <a:pt x="425" y="544"/>
                    <a:pt x="425" y="544"/>
                  </a:cubicBezTo>
                  <a:cubicBezTo>
                    <a:pt x="411" y="540"/>
                    <a:pt x="410" y="537"/>
                    <a:pt x="408" y="537"/>
                  </a:cubicBezTo>
                  <a:cubicBezTo>
                    <a:pt x="408" y="537"/>
                    <a:pt x="407" y="538"/>
                    <a:pt x="406" y="539"/>
                  </a:cubicBezTo>
                  <a:cubicBezTo>
                    <a:pt x="401" y="542"/>
                    <a:pt x="404" y="549"/>
                    <a:pt x="400" y="549"/>
                  </a:cubicBezTo>
                  <a:cubicBezTo>
                    <a:pt x="400" y="549"/>
                    <a:pt x="400" y="549"/>
                    <a:pt x="399" y="548"/>
                  </a:cubicBezTo>
                  <a:cubicBezTo>
                    <a:pt x="384" y="545"/>
                    <a:pt x="386" y="545"/>
                    <a:pt x="382" y="541"/>
                  </a:cubicBezTo>
                  <a:cubicBezTo>
                    <a:pt x="377" y="536"/>
                    <a:pt x="373" y="534"/>
                    <a:pt x="374" y="529"/>
                  </a:cubicBezTo>
                  <a:cubicBezTo>
                    <a:pt x="375" y="524"/>
                    <a:pt x="376" y="520"/>
                    <a:pt x="377" y="518"/>
                  </a:cubicBezTo>
                  <a:cubicBezTo>
                    <a:pt x="379" y="516"/>
                    <a:pt x="378" y="515"/>
                    <a:pt x="380" y="511"/>
                  </a:cubicBezTo>
                  <a:cubicBezTo>
                    <a:pt x="381" y="507"/>
                    <a:pt x="384" y="502"/>
                    <a:pt x="384" y="500"/>
                  </a:cubicBezTo>
                  <a:cubicBezTo>
                    <a:pt x="383" y="488"/>
                    <a:pt x="383" y="484"/>
                    <a:pt x="384" y="479"/>
                  </a:cubicBezTo>
                  <a:cubicBezTo>
                    <a:pt x="385" y="474"/>
                    <a:pt x="389" y="470"/>
                    <a:pt x="386" y="470"/>
                  </a:cubicBezTo>
                  <a:cubicBezTo>
                    <a:pt x="386" y="470"/>
                    <a:pt x="386" y="470"/>
                    <a:pt x="386" y="470"/>
                  </a:cubicBezTo>
                  <a:cubicBezTo>
                    <a:pt x="373" y="471"/>
                    <a:pt x="378" y="475"/>
                    <a:pt x="373" y="477"/>
                  </a:cubicBezTo>
                  <a:cubicBezTo>
                    <a:pt x="360" y="484"/>
                    <a:pt x="361" y="480"/>
                    <a:pt x="354" y="484"/>
                  </a:cubicBezTo>
                  <a:cubicBezTo>
                    <a:pt x="348" y="488"/>
                    <a:pt x="347" y="490"/>
                    <a:pt x="349" y="495"/>
                  </a:cubicBezTo>
                  <a:cubicBezTo>
                    <a:pt x="351" y="500"/>
                    <a:pt x="348" y="503"/>
                    <a:pt x="356" y="505"/>
                  </a:cubicBezTo>
                  <a:cubicBezTo>
                    <a:pt x="363" y="507"/>
                    <a:pt x="363" y="515"/>
                    <a:pt x="363" y="515"/>
                  </a:cubicBezTo>
                  <a:cubicBezTo>
                    <a:pt x="363" y="515"/>
                    <a:pt x="360" y="525"/>
                    <a:pt x="361" y="529"/>
                  </a:cubicBezTo>
                  <a:cubicBezTo>
                    <a:pt x="362" y="533"/>
                    <a:pt x="365" y="541"/>
                    <a:pt x="363" y="544"/>
                  </a:cubicBezTo>
                  <a:cubicBezTo>
                    <a:pt x="361" y="546"/>
                    <a:pt x="361" y="553"/>
                    <a:pt x="361" y="553"/>
                  </a:cubicBezTo>
                  <a:cubicBezTo>
                    <a:pt x="356" y="558"/>
                    <a:pt x="354" y="559"/>
                    <a:pt x="352" y="559"/>
                  </a:cubicBezTo>
                  <a:cubicBezTo>
                    <a:pt x="351" y="559"/>
                    <a:pt x="351" y="559"/>
                    <a:pt x="350" y="558"/>
                  </a:cubicBezTo>
                  <a:cubicBezTo>
                    <a:pt x="350" y="558"/>
                    <a:pt x="349" y="558"/>
                    <a:pt x="349" y="558"/>
                  </a:cubicBezTo>
                  <a:cubicBezTo>
                    <a:pt x="349" y="558"/>
                    <a:pt x="349" y="558"/>
                    <a:pt x="348" y="558"/>
                  </a:cubicBezTo>
                  <a:cubicBezTo>
                    <a:pt x="332" y="561"/>
                    <a:pt x="332" y="562"/>
                    <a:pt x="328" y="562"/>
                  </a:cubicBezTo>
                  <a:cubicBezTo>
                    <a:pt x="314" y="565"/>
                    <a:pt x="312" y="567"/>
                    <a:pt x="309" y="570"/>
                  </a:cubicBezTo>
                  <a:cubicBezTo>
                    <a:pt x="307" y="573"/>
                    <a:pt x="302" y="584"/>
                    <a:pt x="302" y="584"/>
                  </a:cubicBezTo>
                  <a:cubicBezTo>
                    <a:pt x="302" y="584"/>
                    <a:pt x="305" y="589"/>
                    <a:pt x="300" y="591"/>
                  </a:cubicBezTo>
                  <a:cubicBezTo>
                    <a:pt x="293" y="594"/>
                    <a:pt x="290" y="595"/>
                    <a:pt x="287" y="595"/>
                  </a:cubicBezTo>
                  <a:cubicBezTo>
                    <a:pt x="287" y="595"/>
                    <a:pt x="286" y="594"/>
                    <a:pt x="286" y="594"/>
                  </a:cubicBezTo>
                  <a:cubicBezTo>
                    <a:pt x="285" y="594"/>
                    <a:pt x="285" y="594"/>
                    <a:pt x="285" y="594"/>
                  </a:cubicBezTo>
                  <a:cubicBezTo>
                    <a:pt x="284" y="594"/>
                    <a:pt x="284" y="594"/>
                    <a:pt x="283" y="595"/>
                  </a:cubicBezTo>
                  <a:cubicBezTo>
                    <a:pt x="276" y="600"/>
                    <a:pt x="276" y="594"/>
                    <a:pt x="271" y="602"/>
                  </a:cubicBezTo>
                  <a:cubicBezTo>
                    <a:pt x="260" y="619"/>
                    <a:pt x="260" y="619"/>
                    <a:pt x="260" y="619"/>
                  </a:cubicBezTo>
                  <a:cubicBezTo>
                    <a:pt x="250" y="621"/>
                    <a:pt x="250" y="622"/>
                    <a:pt x="250" y="622"/>
                  </a:cubicBezTo>
                  <a:cubicBezTo>
                    <a:pt x="251" y="622"/>
                    <a:pt x="252" y="622"/>
                    <a:pt x="252" y="622"/>
                  </a:cubicBezTo>
                  <a:cubicBezTo>
                    <a:pt x="238" y="630"/>
                    <a:pt x="237" y="631"/>
                    <a:pt x="230" y="631"/>
                  </a:cubicBezTo>
                  <a:cubicBezTo>
                    <a:pt x="224" y="631"/>
                    <a:pt x="221" y="634"/>
                    <a:pt x="217" y="636"/>
                  </a:cubicBezTo>
                  <a:cubicBezTo>
                    <a:pt x="203" y="643"/>
                    <a:pt x="199" y="649"/>
                    <a:pt x="204" y="650"/>
                  </a:cubicBezTo>
                  <a:cubicBezTo>
                    <a:pt x="205" y="651"/>
                    <a:pt x="205" y="651"/>
                    <a:pt x="205" y="651"/>
                  </a:cubicBezTo>
                  <a:cubicBezTo>
                    <a:pt x="205" y="651"/>
                    <a:pt x="204" y="651"/>
                    <a:pt x="202" y="650"/>
                  </a:cubicBezTo>
                  <a:cubicBezTo>
                    <a:pt x="200" y="650"/>
                    <a:pt x="197" y="650"/>
                    <a:pt x="194" y="650"/>
                  </a:cubicBezTo>
                  <a:cubicBezTo>
                    <a:pt x="191" y="650"/>
                    <a:pt x="189" y="650"/>
                    <a:pt x="186" y="650"/>
                  </a:cubicBezTo>
                  <a:cubicBezTo>
                    <a:pt x="183" y="651"/>
                    <a:pt x="181" y="651"/>
                    <a:pt x="180" y="651"/>
                  </a:cubicBezTo>
                  <a:cubicBezTo>
                    <a:pt x="179" y="651"/>
                    <a:pt x="178" y="651"/>
                    <a:pt x="178" y="651"/>
                  </a:cubicBezTo>
                  <a:cubicBezTo>
                    <a:pt x="177" y="651"/>
                    <a:pt x="177" y="650"/>
                    <a:pt x="177" y="650"/>
                  </a:cubicBezTo>
                  <a:cubicBezTo>
                    <a:pt x="177" y="650"/>
                    <a:pt x="176" y="651"/>
                    <a:pt x="173" y="651"/>
                  </a:cubicBezTo>
                  <a:cubicBezTo>
                    <a:pt x="165" y="653"/>
                    <a:pt x="174" y="655"/>
                    <a:pt x="177" y="659"/>
                  </a:cubicBezTo>
                  <a:cubicBezTo>
                    <a:pt x="179" y="664"/>
                    <a:pt x="181" y="666"/>
                    <a:pt x="190" y="669"/>
                  </a:cubicBezTo>
                  <a:cubicBezTo>
                    <a:pt x="197" y="671"/>
                    <a:pt x="203" y="676"/>
                    <a:pt x="207" y="679"/>
                  </a:cubicBezTo>
                  <a:cubicBezTo>
                    <a:pt x="774" y="679"/>
                    <a:pt x="774" y="679"/>
                    <a:pt x="774" y="679"/>
                  </a:cubicBezTo>
                  <a:cubicBezTo>
                    <a:pt x="774" y="678"/>
                    <a:pt x="775" y="678"/>
                    <a:pt x="776" y="678"/>
                  </a:cubicBezTo>
                  <a:cubicBezTo>
                    <a:pt x="776" y="678"/>
                    <a:pt x="776" y="678"/>
                    <a:pt x="777" y="679"/>
                  </a:cubicBezTo>
                  <a:cubicBezTo>
                    <a:pt x="930" y="679"/>
                    <a:pt x="930" y="679"/>
                    <a:pt x="930" y="679"/>
                  </a:cubicBezTo>
                  <a:cubicBezTo>
                    <a:pt x="930" y="678"/>
                    <a:pt x="931" y="677"/>
                    <a:pt x="931" y="676"/>
                  </a:cubicBezTo>
                  <a:cubicBezTo>
                    <a:pt x="931" y="676"/>
                    <a:pt x="932" y="676"/>
                    <a:pt x="932" y="676"/>
                  </a:cubicBezTo>
                  <a:cubicBezTo>
                    <a:pt x="933" y="676"/>
                    <a:pt x="934" y="677"/>
                    <a:pt x="937" y="679"/>
                  </a:cubicBezTo>
                  <a:cubicBezTo>
                    <a:pt x="939" y="679"/>
                    <a:pt x="939" y="679"/>
                    <a:pt x="939" y="679"/>
                  </a:cubicBezTo>
                  <a:cubicBezTo>
                    <a:pt x="939" y="232"/>
                    <a:pt x="939" y="232"/>
                    <a:pt x="939" y="232"/>
                  </a:cubicBezTo>
                  <a:cubicBezTo>
                    <a:pt x="918" y="237"/>
                    <a:pt x="919" y="235"/>
                    <a:pt x="913" y="239"/>
                  </a:cubicBezTo>
                  <a:cubicBezTo>
                    <a:pt x="906" y="244"/>
                    <a:pt x="908" y="241"/>
                    <a:pt x="903" y="247"/>
                  </a:cubicBezTo>
                  <a:cubicBezTo>
                    <a:pt x="889" y="260"/>
                    <a:pt x="888" y="260"/>
                    <a:pt x="887" y="265"/>
                  </a:cubicBezTo>
                  <a:cubicBezTo>
                    <a:pt x="886" y="270"/>
                    <a:pt x="895" y="272"/>
                    <a:pt x="888" y="273"/>
                  </a:cubicBezTo>
                  <a:cubicBezTo>
                    <a:pt x="874" y="276"/>
                    <a:pt x="869" y="280"/>
                    <a:pt x="866" y="280"/>
                  </a:cubicBezTo>
                  <a:cubicBezTo>
                    <a:pt x="865" y="280"/>
                    <a:pt x="865" y="280"/>
                    <a:pt x="864" y="278"/>
                  </a:cubicBezTo>
                  <a:cubicBezTo>
                    <a:pt x="859" y="266"/>
                    <a:pt x="859" y="262"/>
                    <a:pt x="861" y="259"/>
                  </a:cubicBezTo>
                  <a:cubicBezTo>
                    <a:pt x="864" y="254"/>
                    <a:pt x="865" y="259"/>
                    <a:pt x="869" y="254"/>
                  </a:cubicBezTo>
                  <a:cubicBezTo>
                    <a:pt x="871" y="253"/>
                    <a:pt x="873" y="252"/>
                    <a:pt x="876" y="252"/>
                  </a:cubicBezTo>
                  <a:cubicBezTo>
                    <a:pt x="878" y="252"/>
                    <a:pt x="881" y="253"/>
                    <a:pt x="883" y="253"/>
                  </a:cubicBezTo>
                  <a:cubicBezTo>
                    <a:pt x="885" y="253"/>
                    <a:pt x="887" y="254"/>
                    <a:pt x="888" y="254"/>
                  </a:cubicBezTo>
                  <a:cubicBezTo>
                    <a:pt x="890" y="254"/>
                    <a:pt x="888" y="252"/>
                    <a:pt x="877" y="245"/>
                  </a:cubicBezTo>
                  <a:cubicBezTo>
                    <a:pt x="849" y="227"/>
                    <a:pt x="845" y="227"/>
                    <a:pt x="845" y="227"/>
                  </a:cubicBezTo>
                  <a:cubicBezTo>
                    <a:pt x="845" y="226"/>
                    <a:pt x="844" y="226"/>
                    <a:pt x="844" y="226"/>
                  </a:cubicBezTo>
                  <a:cubicBezTo>
                    <a:pt x="840" y="226"/>
                    <a:pt x="846" y="236"/>
                    <a:pt x="845" y="240"/>
                  </a:cubicBezTo>
                  <a:cubicBezTo>
                    <a:pt x="844" y="244"/>
                    <a:pt x="842" y="244"/>
                    <a:pt x="840" y="249"/>
                  </a:cubicBezTo>
                  <a:cubicBezTo>
                    <a:pt x="835" y="261"/>
                    <a:pt x="841" y="266"/>
                    <a:pt x="841" y="266"/>
                  </a:cubicBezTo>
                  <a:cubicBezTo>
                    <a:pt x="837" y="279"/>
                    <a:pt x="834" y="283"/>
                    <a:pt x="833" y="286"/>
                  </a:cubicBezTo>
                  <a:cubicBezTo>
                    <a:pt x="833" y="289"/>
                    <a:pt x="836" y="294"/>
                    <a:pt x="832" y="294"/>
                  </a:cubicBezTo>
                  <a:cubicBezTo>
                    <a:pt x="831" y="294"/>
                    <a:pt x="831" y="294"/>
                    <a:pt x="830" y="294"/>
                  </a:cubicBezTo>
                  <a:cubicBezTo>
                    <a:pt x="824" y="293"/>
                    <a:pt x="830" y="286"/>
                    <a:pt x="824" y="283"/>
                  </a:cubicBezTo>
                  <a:cubicBezTo>
                    <a:pt x="816" y="279"/>
                    <a:pt x="814" y="277"/>
                    <a:pt x="812" y="277"/>
                  </a:cubicBezTo>
                  <a:cubicBezTo>
                    <a:pt x="811" y="277"/>
                    <a:pt x="810" y="278"/>
                    <a:pt x="807" y="279"/>
                  </a:cubicBezTo>
                  <a:cubicBezTo>
                    <a:pt x="798" y="283"/>
                    <a:pt x="804" y="286"/>
                    <a:pt x="796" y="288"/>
                  </a:cubicBezTo>
                  <a:cubicBezTo>
                    <a:pt x="788" y="290"/>
                    <a:pt x="788" y="294"/>
                    <a:pt x="785" y="296"/>
                  </a:cubicBezTo>
                  <a:cubicBezTo>
                    <a:pt x="782" y="298"/>
                    <a:pt x="778" y="301"/>
                    <a:pt x="785" y="304"/>
                  </a:cubicBezTo>
                  <a:cubicBezTo>
                    <a:pt x="793" y="308"/>
                    <a:pt x="801" y="310"/>
                    <a:pt x="801" y="313"/>
                  </a:cubicBezTo>
                  <a:cubicBezTo>
                    <a:pt x="801" y="316"/>
                    <a:pt x="804" y="322"/>
                    <a:pt x="801" y="322"/>
                  </a:cubicBezTo>
                  <a:cubicBezTo>
                    <a:pt x="801" y="322"/>
                    <a:pt x="801" y="322"/>
                    <a:pt x="801" y="322"/>
                  </a:cubicBezTo>
                  <a:cubicBezTo>
                    <a:pt x="782" y="319"/>
                    <a:pt x="783" y="316"/>
                    <a:pt x="779" y="314"/>
                  </a:cubicBezTo>
                  <a:cubicBezTo>
                    <a:pt x="768" y="308"/>
                    <a:pt x="766" y="301"/>
                    <a:pt x="764" y="301"/>
                  </a:cubicBezTo>
                  <a:cubicBezTo>
                    <a:pt x="763" y="301"/>
                    <a:pt x="762" y="301"/>
                    <a:pt x="762" y="302"/>
                  </a:cubicBezTo>
                  <a:cubicBezTo>
                    <a:pt x="755" y="309"/>
                    <a:pt x="752" y="313"/>
                    <a:pt x="759" y="318"/>
                  </a:cubicBezTo>
                  <a:cubicBezTo>
                    <a:pt x="765" y="323"/>
                    <a:pt x="767" y="325"/>
                    <a:pt x="767" y="328"/>
                  </a:cubicBezTo>
                  <a:cubicBezTo>
                    <a:pt x="767" y="331"/>
                    <a:pt x="770" y="337"/>
                    <a:pt x="765" y="337"/>
                  </a:cubicBezTo>
                  <a:cubicBezTo>
                    <a:pt x="765" y="337"/>
                    <a:pt x="765" y="337"/>
                    <a:pt x="765" y="337"/>
                  </a:cubicBezTo>
                  <a:cubicBezTo>
                    <a:pt x="749" y="335"/>
                    <a:pt x="737" y="329"/>
                    <a:pt x="737" y="329"/>
                  </a:cubicBezTo>
                  <a:cubicBezTo>
                    <a:pt x="731" y="323"/>
                    <a:pt x="727" y="325"/>
                    <a:pt x="726" y="318"/>
                  </a:cubicBezTo>
                  <a:cubicBezTo>
                    <a:pt x="725" y="311"/>
                    <a:pt x="724" y="313"/>
                    <a:pt x="724" y="308"/>
                  </a:cubicBezTo>
                  <a:cubicBezTo>
                    <a:pt x="724" y="302"/>
                    <a:pt x="720" y="303"/>
                    <a:pt x="718" y="298"/>
                  </a:cubicBezTo>
                  <a:cubicBezTo>
                    <a:pt x="716" y="292"/>
                    <a:pt x="717" y="287"/>
                    <a:pt x="717" y="287"/>
                  </a:cubicBezTo>
                  <a:cubicBezTo>
                    <a:pt x="700" y="280"/>
                    <a:pt x="694" y="281"/>
                    <a:pt x="692" y="277"/>
                  </a:cubicBezTo>
                  <a:cubicBezTo>
                    <a:pt x="691" y="273"/>
                    <a:pt x="690" y="269"/>
                    <a:pt x="689" y="266"/>
                  </a:cubicBezTo>
                  <a:cubicBezTo>
                    <a:pt x="689" y="264"/>
                    <a:pt x="687" y="260"/>
                    <a:pt x="686" y="258"/>
                  </a:cubicBezTo>
                  <a:cubicBezTo>
                    <a:pt x="684" y="257"/>
                    <a:pt x="684" y="257"/>
                    <a:pt x="684" y="257"/>
                  </a:cubicBezTo>
                  <a:cubicBezTo>
                    <a:pt x="684" y="257"/>
                    <a:pt x="684" y="257"/>
                    <a:pt x="685" y="257"/>
                  </a:cubicBezTo>
                  <a:cubicBezTo>
                    <a:pt x="686" y="258"/>
                    <a:pt x="686" y="258"/>
                    <a:pt x="686" y="258"/>
                  </a:cubicBezTo>
                  <a:cubicBezTo>
                    <a:pt x="688" y="260"/>
                    <a:pt x="693" y="263"/>
                    <a:pt x="697" y="264"/>
                  </a:cubicBezTo>
                  <a:cubicBezTo>
                    <a:pt x="703" y="266"/>
                    <a:pt x="711" y="274"/>
                    <a:pt x="717" y="274"/>
                  </a:cubicBezTo>
                  <a:cubicBezTo>
                    <a:pt x="717" y="274"/>
                    <a:pt x="717" y="274"/>
                    <a:pt x="718" y="274"/>
                  </a:cubicBezTo>
                  <a:cubicBezTo>
                    <a:pt x="718" y="274"/>
                    <a:pt x="718" y="274"/>
                    <a:pt x="718" y="274"/>
                  </a:cubicBezTo>
                  <a:cubicBezTo>
                    <a:pt x="721" y="274"/>
                    <a:pt x="724" y="275"/>
                    <a:pt x="727" y="276"/>
                  </a:cubicBezTo>
                  <a:cubicBezTo>
                    <a:pt x="730" y="277"/>
                    <a:pt x="734" y="278"/>
                    <a:pt x="736" y="278"/>
                  </a:cubicBezTo>
                  <a:cubicBezTo>
                    <a:pt x="737" y="278"/>
                    <a:pt x="737" y="278"/>
                    <a:pt x="737" y="278"/>
                  </a:cubicBezTo>
                  <a:cubicBezTo>
                    <a:pt x="738" y="278"/>
                    <a:pt x="738" y="278"/>
                    <a:pt x="738" y="278"/>
                  </a:cubicBezTo>
                  <a:cubicBezTo>
                    <a:pt x="744" y="278"/>
                    <a:pt x="748" y="283"/>
                    <a:pt x="756" y="283"/>
                  </a:cubicBezTo>
                  <a:cubicBezTo>
                    <a:pt x="761" y="283"/>
                    <a:pt x="765" y="283"/>
                    <a:pt x="768" y="283"/>
                  </a:cubicBezTo>
                  <a:cubicBezTo>
                    <a:pt x="772" y="283"/>
                    <a:pt x="775" y="283"/>
                    <a:pt x="777" y="282"/>
                  </a:cubicBezTo>
                  <a:cubicBezTo>
                    <a:pt x="781" y="280"/>
                    <a:pt x="783" y="278"/>
                    <a:pt x="789" y="275"/>
                  </a:cubicBezTo>
                  <a:cubicBezTo>
                    <a:pt x="794" y="273"/>
                    <a:pt x="796" y="272"/>
                    <a:pt x="796" y="267"/>
                  </a:cubicBezTo>
                  <a:cubicBezTo>
                    <a:pt x="796" y="262"/>
                    <a:pt x="801" y="262"/>
                    <a:pt x="797" y="256"/>
                  </a:cubicBezTo>
                  <a:cubicBezTo>
                    <a:pt x="793" y="251"/>
                    <a:pt x="797" y="249"/>
                    <a:pt x="786" y="245"/>
                  </a:cubicBezTo>
                  <a:cubicBezTo>
                    <a:pt x="776" y="241"/>
                    <a:pt x="770" y="240"/>
                    <a:pt x="766" y="237"/>
                  </a:cubicBezTo>
                  <a:cubicBezTo>
                    <a:pt x="762" y="234"/>
                    <a:pt x="759" y="233"/>
                    <a:pt x="756" y="230"/>
                  </a:cubicBezTo>
                  <a:cubicBezTo>
                    <a:pt x="753" y="227"/>
                    <a:pt x="743" y="213"/>
                    <a:pt x="737" y="213"/>
                  </a:cubicBezTo>
                  <a:cubicBezTo>
                    <a:pt x="737" y="213"/>
                    <a:pt x="737" y="213"/>
                    <a:pt x="736" y="213"/>
                  </a:cubicBezTo>
                  <a:cubicBezTo>
                    <a:pt x="735" y="214"/>
                    <a:pt x="734" y="214"/>
                    <a:pt x="733" y="214"/>
                  </a:cubicBezTo>
                  <a:cubicBezTo>
                    <a:pt x="728" y="214"/>
                    <a:pt x="722" y="212"/>
                    <a:pt x="720" y="211"/>
                  </a:cubicBezTo>
                  <a:cubicBezTo>
                    <a:pt x="717" y="210"/>
                    <a:pt x="719" y="210"/>
                    <a:pt x="712" y="208"/>
                  </a:cubicBezTo>
                  <a:cubicBezTo>
                    <a:pt x="692" y="201"/>
                    <a:pt x="686" y="199"/>
                    <a:pt x="682" y="199"/>
                  </a:cubicBezTo>
                  <a:cubicBezTo>
                    <a:pt x="678" y="199"/>
                    <a:pt x="691" y="190"/>
                    <a:pt x="685" y="190"/>
                  </a:cubicBezTo>
                  <a:cubicBezTo>
                    <a:pt x="668" y="190"/>
                    <a:pt x="665" y="190"/>
                    <a:pt x="660" y="191"/>
                  </a:cubicBezTo>
                  <a:cubicBezTo>
                    <a:pt x="657" y="192"/>
                    <a:pt x="655" y="192"/>
                    <a:pt x="653" y="192"/>
                  </a:cubicBezTo>
                  <a:cubicBezTo>
                    <a:pt x="646" y="192"/>
                    <a:pt x="644" y="189"/>
                    <a:pt x="644" y="189"/>
                  </a:cubicBezTo>
                  <a:cubicBezTo>
                    <a:pt x="658" y="184"/>
                    <a:pt x="663" y="179"/>
                    <a:pt x="663" y="179"/>
                  </a:cubicBezTo>
                  <a:cubicBezTo>
                    <a:pt x="656" y="171"/>
                    <a:pt x="648" y="172"/>
                    <a:pt x="646" y="170"/>
                  </a:cubicBezTo>
                  <a:cubicBezTo>
                    <a:pt x="637" y="164"/>
                    <a:pt x="630" y="157"/>
                    <a:pt x="628" y="157"/>
                  </a:cubicBezTo>
                  <a:moveTo>
                    <a:pt x="1915" y="96"/>
                  </a:moveTo>
                  <a:cubicBezTo>
                    <a:pt x="1913" y="96"/>
                    <a:pt x="1912" y="96"/>
                    <a:pt x="1911" y="98"/>
                  </a:cubicBezTo>
                  <a:cubicBezTo>
                    <a:pt x="1908" y="102"/>
                    <a:pt x="1907" y="101"/>
                    <a:pt x="1907" y="106"/>
                  </a:cubicBezTo>
                  <a:cubicBezTo>
                    <a:pt x="1907" y="111"/>
                    <a:pt x="1913" y="119"/>
                    <a:pt x="1917" y="121"/>
                  </a:cubicBezTo>
                  <a:cubicBezTo>
                    <a:pt x="1925" y="124"/>
                    <a:pt x="1923" y="129"/>
                    <a:pt x="1923" y="129"/>
                  </a:cubicBezTo>
                  <a:cubicBezTo>
                    <a:pt x="1917" y="130"/>
                    <a:pt x="1922" y="130"/>
                    <a:pt x="1917" y="130"/>
                  </a:cubicBezTo>
                  <a:cubicBezTo>
                    <a:pt x="1922" y="131"/>
                    <a:pt x="1923" y="131"/>
                    <a:pt x="1922" y="131"/>
                  </a:cubicBezTo>
                  <a:cubicBezTo>
                    <a:pt x="1921" y="131"/>
                    <a:pt x="1913" y="130"/>
                    <a:pt x="1917" y="130"/>
                  </a:cubicBezTo>
                  <a:cubicBezTo>
                    <a:pt x="1912" y="129"/>
                    <a:pt x="1909" y="128"/>
                    <a:pt x="1908" y="128"/>
                  </a:cubicBezTo>
                  <a:cubicBezTo>
                    <a:pt x="1907" y="128"/>
                    <a:pt x="1906" y="128"/>
                    <a:pt x="1905" y="129"/>
                  </a:cubicBezTo>
                  <a:cubicBezTo>
                    <a:pt x="1905" y="129"/>
                    <a:pt x="1904" y="129"/>
                    <a:pt x="1903" y="129"/>
                  </a:cubicBezTo>
                  <a:cubicBezTo>
                    <a:pt x="1902" y="129"/>
                    <a:pt x="1900" y="129"/>
                    <a:pt x="1897" y="128"/>
                  </a:cubicBezTo>
                  <a:cubicBezTo>
                    <a:pt x="1891" y="126"/>
                    <a:pt x="1889" y="126"/>
                    <a:pt x="1888" y="126"/>
                  </a:cubicBezTo>
                  <a:cubicBezTo>
                    <a:pt x="1888" y="126"/>
                    <a:pt x="1887" y="126"/>
                    <a:pt x="1887" y="126"/>
                  </a:cubicBezTo>
                  <a:cubicBezTo>
                    <a:pt x="1887" y="126"/>
                    <a:pt x="1886" y="126"/>
                    <a:pt x="1886" y="126"/>
                  </a:cubicBezTo>
                  <a:cubicBezTo>
                    <a:pt x="1885" y="126"/>
                    <a:pt x="1884" y="126"/>
                    <a:pt x="1882" y="126"/>
                  </a:cubicBezTo>
                  <a:cubicBezTo>
                    <a:pt x="1882" y="126"/>
                    <a:pt x="1881" y="126"/>
                    <a:pt x="1881" y="126"/>
                  </a:cubicBezTo>
                  <a:cubicBezTo>
                    <a:pt x="1881" y="679"/>
                    <a:pt x="1881" y="679"/>
                    <a:pt x="1881" y="679"/>
                  </a:cubicBezTo>
                  <a:cubicBezTo>
                    <a:pt x="2126" y="679"/>
                    <a:pt x="2126" y="679"/>
                    <a:pt x="2126" y="679"/>
                  </a:cubicBezTo>
                  <a:cubicBezTo>
                    <a:pt x="2126" y="677"/>
                    <a:pt x="2124" y="675"/>
                    <a:pt x="2130" y="667"/>
                  </a:cubicBezTo>
                  <a:cubicBezTo>
                    <a:pt x="2138" y="657"/>
                    <a:pt x="2141" y="650"/>
                    <a:pt x="2143" y="649"/>
                  </a:cubicBezTo>
                  <a:cubicBezTo>
                    <a:pt x="2143" y="649"/>
                    <a:pt x="2144" y="649"/>
                    <a:pt x="2144" y="649"/>
                  </a:cubicBezTo>
                  <a:cubicBezTo>
                    <a:pt x="2144" y="649"/>
                    <a:pt x="2144" y="649"/>
                    <a:pt x="2145" y="649"/>
                  </a:cubicBezTo>
                  <a:cubicBezTo>
                    <a:pt x="2145" y="649"/>
                    <a:pt x="2145" y="649"/>
                    <a:pt x="2145" y="649"/>
                  </a:cubicBezTo>
                  <a:cubicBezTo>
                    <a:pt x="2147" y="649"/>
                    <a:pt x="2148" y="649"/>
                    <a:pt x="2149" y="644"/>
                  </a:cubicBezTo>
                  <a:cubicBezTo>
                    <a:pt x="2149" y="641"/>
                    <a:pt x="2149" y="640"/>
                    <a:pt x="2149" y="640"/>
                  </a:cubicBezTo>
                  <a:cubicBezTo>
                    <a:pt x="2149" y="640"/>
                    <a:pt x="2149" y="640"/>
                    <a:pt x="2149" y="640"/>
                  </a:cubicBezTo>
                  <a:cubicBezTo>
                    <a:pt x="2148" y="641"/>
                    <a:pt x="2148" y="641"/>
                    <a:pt x="2148" y="641"/>
                  </a:cubicBezTo>
                  <a:cubicBezTo>
                    <a:pt x="2148" y="641"/>
                    <a:pt x="2148" y="640"/>
                    <a:pt x="2148" y="636"/>
                  </a:cubicBezTo>
                  <a:cubicBezTo>
                    <a:pt x="2149" y="625"/>
                    <a:pt x="2147" y="631"/>
                    <a:pt x="2148" y="622"/>
                  </a:cubicBezTo>
                  <a:cubicBezTo>
                    <a:pt x="2149" y="613"/>
                    <a:pt x="2145" y="610"/>
                    <a:pt x="2147" y="607"/>
                  </a:cubicBezTo>
                  <a:cubicBezTo>
                    <a:pt x="2149" y="604"/>
                    <a:pt x="2153" y="596"/>
                    <a:pt x="2153" y="596"/>
                  </a:cubicBezTo>
                  <a:cubicBezTo>
                    <a:pt x="2155" y="587"/>
                    <a:pt x="2154" y="578"/>
                    <a:pt x="2154" y="577"/>
                  </a:cubicBezTo>
                  <a:cubicBezTo>
                    <a:pt x="2154" y="576"/>
                    <a:pt x="2157" y="576"/>
                    <a:pt x="2154" y="569"/>
                  </a:cubicBezTo>
                  <a:cubicBezTo>
                    <a:pt x="2152" y="562"/>
                    <a:pt x="2154" y="558"/>
                    <a:pt x="2148" y="557"/>
                  </a:cubicBezTo>
                  <a:cubicBezTo>
                    <a:pt x="2130" y="556"/>
                    <a:pt x="2125" y="554"/>
                    <a:pt x="2125" y="554"/>
                  </a:cubicBezTo>
                  <a:cubicBezTo>
                    <a:pt x="2123" y="564"/>
                    <a:pt x="2123" y="565"/>
                    <a:pt x="2117" y="566"/>
                  </a:cubicBezTo>
                  <a:cubicBezTo>
                    <a:pt x="2117" y="566"/>
                    <a:pt x="2116" y="566"/>
                    <a:pt x="2115" y="566"/>
                  </a:cubicBezTo>
                  <a:cubicBezTo>
                    <a:pt x="2109" y="566"/>
                    <a:pt x="2106" y="562"/>
                    <a:pt x="2106" y="562"/>
                  </a:cubicBezTo>
                  <a:cubicBezTo>
                    <a:pt x="2109" y="554"/>
                    <a:pt x="2104" y="553"/>
                    <a:pt x="2104" y="553"/>
                  </a:cubicBezTo>
                  <a:cubicBezTo>
                    <a:pt x="2100" y="556"/>
                    <a:pt x="2100" y="556"/>
                    <a:pt x="2100" y="556"/>
                  </a:cubicBezTo>
                  <a:cubicBezTo>
                    <a:pt x="2099" y="554"/>
                    <a:pt x="2099" y="554"/>
                    <a:pt x="2100" y="554"/>
                  </a:cubicBezTo>
                  <a:cubicBezTo>
                    <a:pt x="2100" y="554"/>
                    <a:pt x="2100" y="554"/>
                    <a:pt x="2100" y="554"/>
                  </a:cubicBezTo>
                  <a:cubicBezTo>
                    <a:pt x="2100" y="554"/>
                    <a:pt x="2100" y="554"/>
                    <a:pt x="2100" y="554"/>
                  </a:cubicBezTo>
                  <a:cubicBezTo>
                    <a:pt x="2101" y="554"/>
                    <a:pt x="2100" y="553"/>
                    <a:pt x="2097" y="549"/>
                  </a:cubicBezTo>
                  <a:cubicBezTo>
                    <a:pt x="2093" y="542"/>
                    <a:pt x="2096" y="539"/>
                    <a:pt x="2096" y="539"/>
                  </a:cubicBezTo>
                  <a:cubicBezTo>
                    <a:pt x="2095" y="539"/>
                    <a:pt x="2093" y="540"/>
                    <a:pt x="2087" y="542"/>
                  </a:cubicBezTo>
                  <a:cubicBezTo>
                    <a:pt x="2082" y="544"/>
                    <a:pt x="2078" y="545"/>
                    <a:pt x="2076" y="545"/>
                  </a:cubicBezTo>
                  <a:cubicBezTo>
                    <a:pt x="2072" y="545"/>
                    <a:pt x="2074" y="541"/>
                    <a:pt x="2081" y="533"/>
                  </a:cubicBezTo>
                  <a:cubicBezTo>
                    <a:pt x="2081" y="532"/>
                    <a:pt x="2082" y="532"/>
                    <a:pt x="2083" y="531"/>
                  </a:cubicBezTo>
                  <a:cubicBezTo>
                    <a:pt x="2092" y="521"/>
                    <a:pt x="2095" y="519"/>
                    <a:pt x="2096" y="519"/>
                  </a:cubicBezTo>
                  <a:cubicBezTo>
                    <a:pt x="2097" y="519"/>
                    <a:pt x="2097" y="520"/>
                    <a:pt x="2097" y="520"/>
                  </a:cubicBezTo>
                  <a:cubicBezTo>
                    <a:pt x="2107" y="509"/>
                    <a:pt x="2116" y="504"/>
                    <a:pt x="2117" y="501"/>
                  </a:cubicBezTo>
                  <a:cubicBezTo>
                    <a:pt x="2118" y="498"/>
                    <a:pt x="2118" y="497"/>
                    <a:pt x="2120" y="492"/>
                  </a:cubicBezTo>
                  <a:cubicBezTo>
                    <a:pt x="2122" y="487"/>
                    <a:pt x="2129" y="483"/>
                    <a:pt x="2132" y="480"/>
                  </a:cubicBezTo>
                  <a:cubicBezTo>
                    <a:pt x="2136" y="477"/>
                    <a:pt x="2139" y="471"/>
                    <a:pt x="2143" y="469"/>
                  </a:cubicBezTo>
                  <a:cubicBezTo>
                    <a:pt x="2147" y="467"/>
                    <a:pt x="2149" y="466"/>
                    <a:pt x="2151" y="463"/>
                  </a:cubicBezTo>
                  <a:cubicBezTo>
                    <a:pt x="2158" y="449"/>
                    <a:pt x="2159" y="443"/>
                    <a:pt x="2163" y="441"/>
                  </a:cubicBezTo>
                  <a:cubicBezTo>
                    <a:pt x="2179" y="433"/>
                    <a:pt x="2185" y="430"/>
                    <a:pt x="2185" y="430"/>
                  </a:cubicBezTo>
                  <a:cubicBezTo>
                    <a:pt x="2194" y="425"/>
                    <a:pt x="2197" y="424"/>
                    <a:pt x="2204" y="424"/>
                  </a:cubicBezTo>
                  <a:cubicBezTo>
                    <a:pt x="2210" y="424"/>
                    <a:pt x="2207" y="426"/>
                    <a:pt x="2216" y="427"/>
                  </a:cubicBezTo>
                  <a:cubicBezTo>
                    <a:pt x="2216" y="427"/>
                    <a:pt x="2217" y="427"/>
                    <a:pt x="2217" y="427"/>
                  </a:cubicBezTo>
                  <a:cubicBezTo>
                    <a:pt x="2220" y="427"/>
                    <a:pt x="2222" y="426"/>
                    <a:pt x="2224" y="426"/>
                  </a:cubicBezTo>
                  <a:cubicBezTo>
                    <a:pt x="2226" y="426"/>
                    <a:pt x="2227" y="425"/>
                    <a:pt x="2228" y="425"/>
                  </a:cubicBezTo>
                  <a:cubicBezTo>
                    <a:pt x="2230" y="425"/>
                    <a:pt x="2230" y="426"/>
                    <a:pt x="2230" y="428"/>
                  </a:cubicBezTo>
                  <a:cubicBezTo>
                    <a:pt x="2227" y="440"/>
                    <a:pt x="2223" y="440"/>
                    <a:pt x="2227" y="440"/>
                  </a:cubicBezTo>
                  <a:cubicBezTo>
                    <a:pt x="2233" y="434"/>
                    <a:pt x="2235" y="430"/>
                    <a:pt x="2239" y="430"/>
                  </a:cubicBezTo>
                  <a:cubicBezTo>
                    <a:pt x="2239" y="430"/>
                    <a:pt x="2240" y="431"/>
                    <a:pt x="2240" y="431"/>
                  </a:cubicBezTo>
                  <a:cubicBezTo>
                    <a:pt x="2248" y="433"/>
                    <a:pt x="2238" y="431"/>
                    <a:pt x="2248" y="433"/>
                  </a:cubicBezTo>
                  <a:cubicBezTo>
                    <a:pt x="2244" y="432"/>
                    <a:pt x="2243" y="431"/>
                    <a:pt x="2243" y="431"/>
                  </a:cubicBezTo>
                  <a:cubicBezTo>
                    <a:pt x="2244" y="431"/>
                    <a:pt x="2246" y="432"/>
                    <a:pt x="2247" y="432"/>
                  </a:cubicBezTo>
                  <a:cubicBezTo>
                    <a:pt x="2249" y="433"/>
                    <a:pt x="2251" y="433"/>
                    <a:pt x="2250" y="433"/>
                  </a:cubicBezTo>
                  <a:cubicBezTo>
                    <a:pt x="2250" y="433"/>
                    <a:pt x="2249" y="433"/>
                    <a:pt x="2248" y="433"/>
                  </a:cubicBezTo>
                  <a:cubicBezTo>
                    <a:pt x="2259" y="436"/>
                    <a:pt x="2260" y="440"/>
                    <a:pt x="2262" y="440"/>
                  </a:cubicBezTo>
                  <a:cubicBezTo>
                    <a:pt x="2262" y="440"/>
                    <a:pt x="2263" y="440"/>
                    <a:pt x="2264" y="439"/>
                  </a:cubicBezTo>
                  <a:cubicBezTo>
                    <a:pt x="2272" y="432"/>
                    <a:pt x="2270" y="425"/>
                    <a:pt x="2270" y="425"/>
                  </a:cubicBezTo>
                  <a:cubicBezTo>
                    <a:pt x="2277" y="424"/>
                    <a:pt x="2279" y="424"/>
                    <a:pt x="2281" y="424"/>
                  </a:cubicBezTo>
                  <a:cubicBezTo>
                    <a:pt x="2283" y="424"/>
                    <a:pt x="2284" y="424"/>
                    <a:pt x="2286" y="424"/>
                  </a:cubicBezTo>
                  <a:cubicBezTo>
                    <a:pt x="2306" y="427"/>
                    <a:pt x="2311" y="427"/>
                    <a:pt x="2311" y="427"/>
                  </a:cubicBezTo>
                  <a:cubicBezTo>
                    <a:pt x="2313" y="435"/>
                    <a:pt x="2316" y="437"/>
                    <a:pt x="2312" y="437"/>
                  </a:cubicBezTo>
                  <a:cubicBezTo>
                    <a:pt x="2302" y="437"/>
                    <a:pt x="2299" y="438"/>
                    <a:pt x="2299" y="438"/>
                  </a:cubicBezTo>
                  <a:cubicBezTo>
                    <a:pt x="2298" y="445"/>
                    <a:pt x="2294" y="450"/>
                    <a:pt x="2298" y="450"/>
                  </a:cubicBezTo>
                  <a:cubicBezTo>
                    <a:pt x="2298" y="450"/>
                    <a:pt x="2298" y="450"/>
                    <a:pt x="2299" y="450"/>
                  </a:cubicBezTo>
                  <a:cubicBezTo>
                    <a:pt x="2310" y="448"/>
                    <a:pt x="2312" y="448"/>
                    <a:pt x="2315" y="447"/>
                  </a:cubicBezTo>
                  <a:cubicBezTo>
                    <a:pt x="2326" y="442"/>
                    <a:pt x="2326" y="442"/>
                    <a:pt x="2331" y="441"/>
                  </a:cubicBezTo>
                  <a:cubicBezTo>
                    <a:pt x="2346" y="440"/>
                    <a:pt x="2351" y="438"/>
                    <a:pt x="2351" y="438"/>
                  </a:cubicBezTo>
                  <a:cubicBezTo>
                    <a:pt x="2355" y="432"/>
                    <a:pt x="2348" y="431"/>
                    <a:pt x="2348" y="431"/>
                  </a:cubicBezTo>
                  <a:cubicBezTo>
                    <a:pt x="2340" y="429"/>
                    <a:pt x="2341" y="422"/>
                    <a:pt x="2341" y="422"/>
                  </a:cubicBezTo>
                  <a:cubicBezTo>
                    <a:pt x="2341" y="422"/>
                    <a:pt x="2340" y="422"/>
                    <a:pt x="2340" y="422"/>
                  </a:cubicBezTo>
                  <a:cubicBezTo>
                    <a:pt x="2339" y="422"/>
                    <a:pt x="2337" y="421"/>
                    <a:pt x="2342" y="418"/>
                  </a:cubicBezTo>
                  <a:cubicBezTo>
                    <a:pt x="2365" y="401"/>
                    <a:pt x="2363" y="401"/>
                    <a:pt x="2367" y="397"/>
                  </a:cubicBezTo>
                  <a:cubicBezTo>
                    <a:pt x="2377" y="387"/>
                    <a:pt x="2379" y="385"/>
                    <a:pt x="2383" y="384"/>
                  </a:cubicBezTo>
                  <a:cubicBezTo>
                    <a:pt x="2392" y="382"/>
                    <a:pt x="2394" y="380"/>
                    <a:pt x="2398" y="380"/>
                  </a:cubicBezTo>
                  <a:cubicBezTo>
                    <a:pt x="2399" y="380"/>
                    <a:pt x="2400" y="380"/>
                    <a:pt x="2401" y="380"/>
                  </a:cubicBezTo>
                  <a:cubicBezTo>
                    <a:pt x="2411" y="383"/>
                    <a:pt x="2416" y="383"/>
                    <a:pt x="2419" y="383"/>
                  </a:cubicBezTo>
                  <a:cubicBezTo>
                    <a:pt x="2420" y="383"/>
                    <a:pt x="2420" y="383"/>
                    <a:pt x="2420" y="383"/>
                  </a:cubicBezTo>
                  <a:cubicBezTo>
                    <a:pt x="2421" y="390"/>
                    <a:pt x="2417" y="389"/>
                    <a:pt x="2415" y="395"/>
                  </a:cubicBezTo>
                  <a:cubicBezTo>
                    <a:pt x="2412" y="403"/>
                    <a:pt x="2412" y="398"/>
                    <a:pt x="2415" y="402"/>
                  </a:cubicBezTo>
                  <a:cubicBezTo>
                    <a:pt x="2416" y="404"/>
                    <a:pt x="2418" y="404"/>
                    <a:pt x="2419" y="404"/>
                  </a:cubicBezTo>
                  <a:cubicBezTo>
                    <a:pt x="2424" y="404"/>
                    <a:pt x="2428" y="399"/>
                    <a:pt x="2428" y="399"/>
                  </a:cubicBezTo>
                  <a:cubicBezTo>
                    <a:pt x="2439" y="391"/>
                    <a:pt x="2439" y="391"/>
                    <a:pt x="2439" y="391"/>
                  </a:cubicBezTo>
                  <a:cubicBezTo>
                    <a:pt x="2453" y="384"/>
                    <a:pt x="2451" y="386"/>
                    <a:pt x="2456" y="384"/>
                  </a:cubicBezTo>
                  <a:cubicBezTo>
                    <a:pt x="2462" y="381"/>
                    <a:pt x="2464" y="380"/>
                    <a:pt x="2463" y="375"/>
                  </a:cubicBezTo>
                  <a:cubicBezTo>
                    <a:pt x="2463" y="365"/>
                    <a:pt x="2467" y="364"/>
                    <a:pt x="2471" y="363"/>
                  </a:cubicBezTo>
                  <a:cubicBezTo>
                    <a:pt x="2478" y="362"/>
                    <a:pt x="2478" y="359"/>
                    <a:pt x="2479" y="359"/>
                  </a:cubicBezTo>
                  <a:cubicBezTo>
                    <a:pt x="2479" y="359"/>
                    <a:pt x="2480" y="359"/>
                    <a:pt x="2482" y="361"/>
                  </a:cubicBezTo>
                  <a:cubicBezTo>
                    <a:pt x="2487" y="366"/>
                    <a:pt x="2486" y="362"/>
                    <a:pt x="2487" y="366"/>
                  </a:cubicBezTo>
                  <a:cubicBezTo>
                    <a:pt x="2488" y="367"/>
                    <a:pt x="2487" y="368"/>
                    <a:pt x="2486" y="368"/>
                  </a:cubicBezTo>
                  <a:cubicBezTo>
                    <a:pt x="2485" y="368"/>
                    <a:pt x="2485" y="368"/>
                    <a:pt x="2484" y="368"/>
                  </a:cubicBezTo>
                  <a:cubicBezTo>
                    <a:pt x="2484" y="368"/>
                    <a:pt x="2484" y="368"/>
                    <a:pt x="2483" y="368"/>
                  </a:cubicBezTo>
                  <a:cubicBezTo>
                    <a:pt x="2482" y="368"/>
                    <a:pt x="2481" y="368"/>
                    <a:pt x="2481" y="368"/>
                  </a:cubicBezTo>
                  <a:cubicBezTo>
                    <a:pt x="2474" y="376"/>
                    <a:pt x="2474" y="379"/>
                    <a:pt x="2473" y="382"/>
                  </a:cubicBezTo>
                  <a:cubicBezTo>
                    <a:pt x="2472" y="385"/>
                    <a:pt x="2472" y="383"/>
                    <a:pt x="2470" y="388"/>
                  </a:cubicBezTo>
                  <a:cubicBezTo>
                    <a:pt x="2467" y="400"/>
                    <a:pt x="2468" y="401"/>
                    <a:pt x="2463" y="401"/>
                  </a:cubicBezTo>
                  <a:cubicBezTo>
                    <a:pt x="2449" y="402"/>
                    <a:pt x="2440" y="409"/>
                    <a:pt x="2440" y="409"/>
                  </a:cubicBezTo>
                  <a:cubicBezTo>
                    <a:pt x="2440" y="409"/>
                    <a:pt x="2443" y="417"/>
                    <a:pt x="2440" y="418"/>
                  </a:cubicBezTo>
                  <a:cubicBezTo>
                    <a:pt x="2437" y="419"/>
                    <a:pt x="2435" y="424"/>
                    <a:pt x="2433" y="427"/>
                  </a:cubicBezTo>
                  <a:cubicBezTo>
                    <a:pt x="2431" y="430"/>
                    <a:pt x="2425" y="435"/>
                    <a:pt x="2422" y="438"/>
                  </a:cubicBezTo>
                  <a:cubicBezTo>
                    <a:pt x="2419" y="440"/>
                    <a:pt x="2416" y="441"/>
                    <a:pt x="2412" y="448"/>
                  </a:cubicBezTo>
                  <a:cubicBezTo>
                    <a:pt x="2407" y="456"/>
                    <a:pt x="2406" y="455"/>
                    <a:pt x="2401" y="458"/>
                  </a:cubicBezTo>
                  <a:cubicBezTo>
                    <a:pt x="2393" y="465"/>
                    <a:pt x="2386" y="468"/>
                    <a:pt x="2383" y="469"/>
                  </a:cubicBezTo>
                  <a:cubicBezTo>
                    <a:pt x="2372" y="473"/>
                    <a:pt x="2374" y="479"/>
                    <a:pt x="2374" y="479"/>
                  </a:cubicBezTo>
                  <a:cubicBezTo>
                    <a:pt x="2374" y="484"/>
                    <a:pt x="2377" y="488"/>
                    <a:pt x="2372" y="490"/>
                  </a:cubicBezTo>
                  <a:cubicBezTo>
                    <a:pt x="2361" y="495"/>
                    <a:pt x="2360" y="496"/>
                    <a:pt x="2358" y="501"/>
                  </a:cubicBezTo>
                  <a:cubicBezTo>
                    <a:pt x="2356" y="506"/>
                    <a:pt x="2357" y="510"/>
                    <a:pt x="2356" y="514"/>
                  </a:cubicBezTo>
                  <a:cubicBezTo>
                    <a:pt x="2355" y="517"/>
                    <a:pt x="2353" y="521"/>
                    <a:pt x="2355" y="526"/>
                  </a:cubicBezTo>
                  <a:cubicBezTo>
                    <a:pt x="2357" y="531"/>
                    <a:pt x="2355" y="532"/>
                    <a:pt x="2358" y="540"/>
                  </a:cubicBezTo>
                  <a:cubicBezTo>
                    <a:pt x="2361" y="547"/>
                    <a:pt x="2360" y="549"/>
                    <a:pt x="2361" y="555"/>
                  </a:cubicBezTo>
                  <a:cubicBezTo>
                    <a:pt x="2362" y="556"/>
                    <a:pt x="2362" y="556"/>
                    <a:pt x="2362" y="556"/>
                  </a:cubicBezTo>
                  <a:cubicBezTo>
                    <a:pt x="2362" y="556"/>
                    <a:pt x="2362" y="555"/>
                    <a:pt x="2362" y="554"/>
                  </a:cubicBezTo>
                  <a:cubicBezTo>
                    <a:pt x="2362" y="552"/>
                    <a:pt x="2362" y="551"/>
                    <a:pt x="2362" y="551"/>
                  </a:cubicBezTo>
                  <a:cubicBezTo>
                    <a:pt x="2362" y="551"/>
                    <a:pt x="2363" y="555"/>
                    <a:pt x="2365" y="568"/>
                  </a:cubicBezTo>
                  <a:cubicBezTo>
                    <a:pt x="2369" y="601"/>
                    <a:pt x="2372" y="608"/>
                    <a:pt x="2371" y="612"/>
                  </a:cubicBezTo>
                  <a:cubicBezTo>
                    <a:pt x="2370" y="614"/>
                    <a:pt x="2370" y="614"/>
                    <a:pt x="2371" y="614"/>
                  </a:cubicBezTo>
                  <a:cubicBezTo>
                    <a:pt x="2373" y="614"/>
                    <a:pt x="2376" y="611"/>
                    <a:pt x="2377" y="608"/>
                  </a:cubicBezTo>
                  <a:cubicBezTo>
                    <a:pt x="2378" y="603"/>
                    <a:pt x="2380" y="601"/>
                    <a:pt x="2383" y="598"/>
                  </a:cubicBezTo>
                  <a:cubicBezTo>
                    <a:pt x="2386" y="595"/>
                    <a:pt x="2390" y="587"/>
                    <a:pt x="2390" y="587"/>
                  </a:cubicBezTo>
                  <a:cubicBezTo>
                    <a:pt x="2393" y="575"/>
                    <a:pt x="2393" y="575"/>
                    <a:pt x="2393" y="575"/>
                  </a:cubicBezTo>
                  <a:cubicBezTo>
                    <a:pt x="2395" y="574"/>
                    <a:pt x="2397" y="573"/>
                    <a:pt x="2398" y="573"/>
                  </a:cubicBezTo>
                  <a:cubicBezTo>
                    <a:pt x="2398" y="573"/>
                    <a:pt x="2399" y="573"/>
                    <a:pt x="2399" y="573"/>
                  </a:cubicBezTo>
                  <a:cubicBezTo>
                    <a:pt x="2399" y="573"/>
                    <a:pt x="2400" y="574"/>
                    <a:pt x="2400" y="574"/>
                  </a:cubicBezTo>
                  <a:cubicBezTo>
                    <a:pt x="2401" y="574"/>
                    <a:pt x="2402" y="573"/>
                    <a:pt x="2403" y="572"/>
                  </a:cubicBezTo>
                  <a:cubicBezTo>
                    <a:pt x="2412" y="562"/>
                    <a:pt x="2411" y="563"/>
                    <a:pt x="2413" y="554"/>
                  </a:cubicBezTo>
                  <a:cubicBezTo>
                    <a:pt x="2414" y="550"/>
                    <a:pt x="2415" y="550"/>
                    <a:pt x="2416" y="550"/>
                  </a:cubicBezTo>
                  <a:cubicBezTo>
                    <a:pt x="2416" y="550"/>
                    <a:pt x="2416" y="550"/>
                    <a:pt x="2416" y="550"/>
                  </a:cubicBezTo>
                  <a:cubicBezTo>
                    <a:pt x="2416" y="550"/>
                    <a:pt x="2416" y="550"/>
                    <a:pt x="2416" y="550"/>
                  </a:cubicBezTo>
                  <a:cubicBezTo>
                    <a:pt x="2417" y="550"/>
                    <a:pt x="2417" y="550"/>
                    <a:pt x="2418" y="547"/>
                  </a:cubicBezTo>
                  <a:cubicBezTo>
                    <a:pt x="2419" y="542"/>
                    <a:pt x="2428" y="541"/>
                    <a:pt x="2432" y="541"/>
                  </a:cubicBezTo>
                  <a:cubicBezTo>
                    <a:pt x="2444" y="541"/>
                    <a:pt x="2449" y="535"/>
                    <a:pt x="2445" y="532"/>
                  </a:cubicBezTo>
                  <a:cubicBezTo>
                    <a:pt x="2436" y="523"/>
                    <a:pt x="2434" y="515"/>
                    <a:pt x="2437" y="512"/>
                  </a:cubicBezTo>
                  <a:cubicBezTo>
                    <a:pt x="2440" y="509"/>
                    <a:pt x="2444" y="506"/>
                    <a:pt x="2444" y="506"/>
                  </a:cubicBezTo>
                  <a:cubicBezTo>
                    <a:pt x="2447" y="505"/>
                    <a:pt x="2450" y="505"/>
                    <a:pt x="2452" y="505"/>
                  </a:cubicBezTo>
                  <a:cubicBezTo>
                    <a:pt x="2457" y="505"/>
                    <a:pt x="2459" y="506"/>
                    <a:pt x="2459" y="506"/>
                  </a:cubicBezTo>
                  <a:cubicBezTo>
                    <a:pt x="2451" y="498"/>
                    <a:pt x="2447" y="498"/>
                    <a:pt x="2447" y="494"/>
                  </a:cubicBezTo>
                  <a:cubicBezTo>
                    <a:pt x="2447" y="490"/>
                    <a:pt x="2446" y="488"/>
                    <a:pt x="2449" y="484"/>
                  </a:cubicBezTo>
                  <a:cubicBezTo>
                    <a:pt x="2456" y="472"/>
                    <a:pt x="2457" y="467"/>
                    <a:pt x="2457" y="467"/>
                  </a:cubicBezTo>
                  <a:cubicBezTo>
                    <a:pt x="2446" y="462"/>
                    <a:pt x="2443" y="461"/>
                    <a:pt x="2443" y="461"/>
                  </a:cubicBezTo>
                  <a:cubicBezTo>
                    <a:pt x="2443" y="461"/>
                    <a:pt x="2440" y="458"/>
                    <a:pt x="2444" y="451"/>
                  </a:cubicBezTo>
                  <a:cubicBezTo>
                    <a:pt x="2448" y="444"/>
                    <a:pt x="2453" y="440"/>
                    <a:pt x="2454" y="439"/>
                  </a:cubicBezTo>
                  <a:cubicBezTo>
                    <a:pt x="2455" y="438"/>
                    <a:pt x="2456" y="440"/>
                    <a:pt x="2458" y="434"/>
                  </a:cubicBezTo>
                  <a:cubicBezTo>
                    <a:pt x="2460" y="428"/>
                    <a:pt x="2464" y="422"/>
                    <a:pt x="2464" y="422"/>
                  </a:cubicBezTo>
                  <a:cubicBezTo>
                    <a:pt x="2474" y="420"/>
                    <a:pt x="2482" y="415"/>
                    <a:pt x="2482" y="415"/>
                  </a:cubicBezTo>
                  <a:cubicBezTo>
                    <a:pt x="2491" y="411"/>
                    <a:pt x="2499" y="409"/>
                    <a:pt x="2501" y="408"/>
                  </a:cubicBezTo>
                  <a:cubicBezTo>
                    <a:pt x="2500" y="408"/>
                    <a:pt x="2499" y="409"/>
                    <a:pt x="2500" y="413"/>
                  </a:cubicBezTo>
                  <a:cubicBezTo>
                    <a:pt x="2500" y="418"/>
                    <a:pt x="2501" y="421"/>
                    <a:pt x="2503" y="424"/>
                  </a:cubicBezTo>
                  <a:cubicBezTo>
                    <a:pt x="2503" y="424"/>
                    <a:pt x="2503" y="424"/>
                    <a:pt x="2504" y="424"/>
                  </a:cubicBezTo>
                  <a:cubicBezTo>
                    <a:pt x="2507" y="424"/>
                    <a:pt x="2511" y="419"/>
                    <a:pt x="2512" y="416"/>
                  </a:cubicBezTo>
                  <a:cubicBezTo>
                    <a:pt x="2513" y="412"/>
                    <a:pt x="2512" y="406"/>
                    <a:pt x="2516" y="404"/>
                  </a:cubicBezTo>
                  <a:cubicBezTo>
                    <a:pt x="2519" y="403"/>
                    <a:pt x="2525" y="398"/>
                    <a:pt x="2528" y="398"/>
                  </a:cubicBezTo>
                  <a:cubicBezTo>
                    <a:pt x="2529" y="398"/>
                    <a:pt x="2530" y="398"/>
                    <a:pt x="2531" y="399"/>
                  </a:cubicBezTo>
                  <a:cubicBezTo>
                    <a:pt x="2533" y="403"/>
                    <a:pt x="2533" y="402"/>
                    <a:pt x="2539" y="408"/>
                  </a:cubicBezTo>
                  <a:cubicBezTo>
                    <a:pt x="2552" y="418"/>
                    <a:pt x="2540" y="421"/>
                    <a:pt x="2550" y="422"/>
                  </a:cubicBezTo>
                  <a:cubicBezTo>
                    <a:pt x="2551" y="422"/>
                    <a:pt x="2551" y="422"/>
                    <a:pt x="2552" y="422"/>
                  </a:cubicBezTo>
                  <a:cubicBezTo>
                    <a:pt x="2561" y="422"/>
                    <a:pt x="2568" y="419"/>
                    <a:pt x="2566" y="415"/>
                  </a:cubicBezTo>
                  <a:cubicBezTo>
                    <a:pt x="2564" y="410"/>
                    <a:pt x="2565" y="408"/>
                    <a:pt x="2568" y="402"/>
                  </a:cubicBezTo>
                  <a:cubicBezTo>
                    <a:pt x="2571" y="396"/>
                    <a:pt x="2569" y="397"/>
                    <a:pt x="2578" y="394"/>
                  </a:cubicBezTo>
                  <a:cubicBezTo>
                    <a:pt x="2579" y="393"/>
                    <a:pt x="2580" y="393"/>
                    <a:pt x="2580" y="393"/>
                  </a:cubicBezTo>
                  <a:cubicBezTo>
                    <a:pt x="2582" y="393"/>
                    <a:pt x="2581" y="394"/>
                    <a:pt x="2580" y="395"/>
                  </a:cubicBezTo>
                  <a:cubicBezTo>
                    <a:pt x="2579" y="396"/>
                    <a:pt x="2579" y="398"/>
                    <a:pt x="2580" y="398"/>
                  </a:cubicBezTo>
                  <a:cubicBezTo>
                    <a:pt x="2581" y="398"/>
                    <a:pt x="2585" y="396"/>
                    <a:pt x="2596" y="389"/>
                  </a:cubicBezTo>
                  <a:cubicBezTo>
                    <a:pt x="2626" y="371"/>
                    <a:pt x="2638" y="369"/>
                    <a:pt x="2640" y="368"/>
                  </a:cubicBezTo>
                  <a:cubicBezTo>
                    <a:pt x="2642" y="367"/>
                    <a:pt x="2651" y="368"/>
                    <a:pt x="2656" y="367"/>
                  </a:cubicBezTo>
                  <a:cubicBezTo>
                    <a:pt x="2674" y="364"/>
                    <a:pt x="2673" y="358"/>
                    <a:pt x="2669" y="352"/>
                  </a:cubicBezTo>
                  <a:cubicBezTo>
                    <a:pt x="2666" y="347"/>
                    <a:pt x="2667" y="349"/>
                    <a:pt x="2664" y="344"/>
                  </a:cubicBezTo>
                  <a:cubicBezTo>
                    <a:pt x="2661" y="339"/>
                    <a:pt x="2664" y="333"/>
                    <a:pt x="2659" y="332"/>
                  </a:cubicBezTo>
                  <a:cubicBezTo>
                    <a:pt x="2653" y="330"/>
                    <a:pt x="2646" y="327"/>
                    <a:pt x="2645" y="327"/>
                  </a:cubicBezTo>
                  <a:cubicBezTo>
                    <a:pt x="2638" y="322"/>
                    <a:pt x="2632" y="322"/>
                    <a:pt x="2630" y="322"/>
                  </a:cubicBezTo>
                  <a:cubicBezTo>
                    <a:pt x="2630" y="322"/>
                    <a:pt x="2629" y="322"/>
                    <a:pt x="2629" y="322"/>
                  </a:cubicBezTo>
                  <a:cubicBezTo>
                    <a:pt x="2629" y="322"/>
                    <a:pt x="2634" y="320"/>
                    <a:pt x="2642" y="320"/>
                  </a:cubicBezTo>
                  <a:cubicBezTo>
                    <a:pt x="2649" y="320"/>
                    <a:pt x="2657" y="321"/>
                    <a:pt x="2668" y="324"/>
                  </a:cubicBezTo>
                  <a:cubicBezTo>
                    <a:pt x="2679" y="324"/>
                    <a:pt x="2679" y="324"/>
                    <a:pt x="2679" y="324"/>
                  </a:cubicBezTo>
                  <a:cubicBezTo>
                    <a:pt x="2688" y="315"/>
                    <a:pt x="2694" y="308"/>
                    <a:pt x="2694" y="308"/>
                  </a:cubicBezTo>
                  <a:cubicBezTo>
                    <a:pt x="2687" y="299"/>
                    <a:pt x="2689" y="290"/>
                    <a:pt x="2689" y="290"/>
                  </a:cubicBezTo>
                  <a:cubicBezTo>
                    <a:pt x="2693" y="283"/>
                    <a:pt x="2693" y="283"/>
                    <a:pt x="2693" y="283"/>
                  </a:cubicBezTo>
                  <a:cubicBezTo>
                    <a:pt x="2698" y="286"/>
                    <a:pt x="2698" y="282"/>
                    <a:pt x="2698" y="288"/>
                  </a:cubicBezTo>
                  <a:cubicBezTo>
                    <a:pt x="2698" y="300"/>
                    <a:pt x="2696" y="303"/>
                    <a:pt x="2699" y="304"/>
                  </a:cubicBezTo>
                  <a:cubicBezTo>
                    <a:pt x="2704" y="306"/>
                    <a:pt x="2708" y="307"/>
                    <a:pt x="2711" y="307"/>
                  </a:cubicBezTo>
                  <a:cubicBezTo>
                    <a:pt x="2713" y="307"/>
                    <a:pt x="2715" y="306"/>
                    <a:pt x="2715" y="306"/>
                  </a:cubicBezTo>
                  <a:cubicBezTo>
                    <a:pt x="2720" y="303"/>
                    <a:pt x="2727" y="302"/>
                    <a:pt x="2727" y="302"/>
                  </a:cubicBezTo>
                  <a:cubicBezTo>
                    <a:pt x="2738" y="308"/>
                    <a:pt x="2739" y="315"/>
                    <a:pt x="2739" y="315"/>
                  </a:cubicBezTo>
                  <a:cubicBezTo>
                    <a:pt x="2738" y="321"/>
                    <a:pt x="2741" y="321"/>
                    <a:pt x="2744" y="322"/>
                  </a:cubicBezTo>
                  <a:cubicBezTo>
                    <a:pt x="2746" y="322"/>
                    <a:pt x="2747" y="322"/>
                    <a:pt x="2748" y="322"/>
                  </a:cubicBezTo>
                  <a:cubicBezTo>
                    <a:pt x="2749" y="322"/>
                    <a:pt x="2750" y="322"/>
                    <a:pt x="2751" y="322"/>
                  </a:cubicBezTo>
                  <a:cubicBezTo>
                    <a:pt x="2752" y="322"/>
                    <a:pt x="2752" y="322"/>
                    <a:pt x="2753" y="322"/>
                  </a:cubicBezTo>
                  <a:cubicBezTo>
                    <a:pt x="2755" y="322"/>
                    <a:pt x="2756" y="322"/>
                    <a:pt x="2758" y="324"/>
                  </a:cubicBezTo>
                  <a:cubicBezTo>
                    <a:pt x="2767" y="332"/>
                    <a:pt x="2767" y="332"/>
                    <a:pt x="2772" y="333"/>
                  </a:cubicBezTo>
                  <a:cubicBezTo>
                    <a:pt x="2782" y="335"/>
                    <a:pt x="2779" y="334"/>
                    <a:pt x="2784" y="335"/>
                  </a:cubicBezTo>
                  <a:cubicBezTo>
                    <a:pt x="2785" y="335"/>
                    <a:pt x="2785" y="335"/>
                    <a:pt x="2786" y="335"/>
                  </a:cubicBezTo>
                  <a:cubicBezTo>
                    <a:pt x="2791" y="335"/>
                    <a:pt x="2786" y="330"/>
                    <a:pt x="2786" y="329"/>
                  </a:cubicBezTo>
                  <a:cubicBezTo>
                    <a:pt x="2790" y="322"/>
                    <a:pt x="2793" y="321"/>
                    <a:pt x="2793" y="321"/>
                  </a:cubicBezTo>
                  <a:cubicBezTo>
                    <a:pt x="2792" y="315"/>
                    <a:pt x="2786" y="314"/>
                    <a:pt x="2786" y="314"/>
                  </a:cubicBezTo>
                  <a:cubicBezTo>
                    <a:pt x="2793" y="309"/>
                    <a:pt x="2797" y="307"/>
                    <a:pt x="2801" y="307"/>
                  </a:cubicBezTo>
                  <a:cubicBezTo>
                    <a:pt x="2801" y="307"/>
                    <a:pt x="2802" y="307"/>
                    <a:pt x="2803" y="307"/>
                  </a:cubicBezTo>
                  <a:cubicBezTo>
                    <a:pt x="2808" y="308"/>
                    <a:pt x="2812" y="309"/>
                    <a:pt x="2815" y="309"/>
                  </a:cubicBezTo>
                  <a:cubicBezTo>
                    <a:pt x="2819" y="309"/>
                    <a:pt x="2820" y="308"/>
                    <a:pt x="2820" y="305"/>
                  </a:cubicBezTo>
                  <a:cubicBezTo>
                    <a:pt x="2820" y="302"/>
                    <a:pt x="2819" y="298"/>
                    <a:pt x="2819" y="298"/>
                  </a:cubicBezTo>
                  <a:cubicBezTo>
                    <a:pt x="2807" y="292"/>
                    <a:pt x="2811" y="298"/>
                    <a:pt x="2803" y="290"/>
                  </a:cubicBezTo>
                  <a:cubicBezTo>
                    <a:pt x="2795" y="282"/>
                    <a:pt x="2801" y="287"/>
                    <a:pt x="2793" y="282"/>
                  </a:cubicBezTo>
                  <a:cubicBezTo>
                    <a:pt x="2779" y="275"/>
                    <a:pt x="2785" y="276"/>
                    <a:pt x="2779" y="275"/>
                  </a:cubicBezTo>
                  <a:cubicBezTo>
                    <a:pt x="2775" y="274"/>
                    <a:pt x="2779" y="273"/>
                    <a:pt x="2778" y="273"/>
                  </a:cubicBezTo>
                  <a:cubicBezTo>
                    <a:pt x="2777" y="273"/>
                    <a:pt x="2776" y="273"/>
                    <a:pt x="2773" y="274"/>
                  </a:cubicBezTo>
                  <a:cubicBezTo>
                    <a:pt x="2772" y="274"/>
                    <a:pt x="2771" y="274"/>
                    <a:pt x="2770" y="274"/>
                  </a:cubicBezTo>
                  <a:cubicBezTo>
                    <a:pt x="2768" y="274"/>
                    <a:pt x="2765" y="273"/>
                    <a:pt x="2764" y="273"/>
                  </a:cubicBezTo>
                  <a:cubicBezTo>
                    <a:pt x="2762" y="273"/>
                    <a:pt x="2760" y="272"/>
                    <a:pt x="2759" y="272"/>
                  </a:cubicBezTo>
                  <a:cubicBezTo>
                    <a:pt x="2758" y="272"/>
                    <a:pt x="2757" y="273"/>
                    <a:pt x="2758" y="275"/>
                  </a:cubicBezTo>
                  <a:cubicBezTo>
                    <a:pt x="2760" y="281"/>
                    <a:pt x="2760" y="286"/>
                    <a:pt x="2760" y="286"/>
                  </a:cubicBezTo>
                  <a:cubicBezTo>
                    <a:pt x="2759" y="287"/>
                    <a:pt x="2758" y="287"/>
                    <a:pt x="2757" y="287"/>
                  </a:cubicBezTo>
                  <a:cubicBezTo>
                    <a:pt x="2754" y="287"/>
                    <a:pt x="2754" y="284"/>
                    <a:pt x="2754" y="284"/>
                  </a:cubicBezTo>
                  <a:cubicBezTo>
                    <a:pt x="2750" y="279"/>
                    <a:pt x="2750" y="272"/>
                    <a:pt x="2750" y="272"/>
                  </a:cubicBezTo>
                  <a:cubicBezTo>
                    <a:pt x="2744" y="263"/>
                    <a:pt x="2745" y="263"/>
                    <a:pt x="2739" y="260"/>
                  </a:cubicBezTo>
                  <a:cubicBezTo>
                    <a:pt x="2720" y="251"/>
                    <a:pt x="2717" y="251"/>
                    <a:pt x="2716" y="248"/>
                  </a:cubicBezTo>
                  <a:cubicBezTo>
                    <a:pt x="2709" y="234"/>
                    <a:pt x="2711" y="234"/>
                    <a:pt x="2704" y="230"/>
                  </a:cubicBezTo>
                  <a:cubicBezTo>
                    <a:pt x="2698" y="226"/>
                    <a:pt x="2696" y="225"/>
                    <a:pt x="2695" y="225"/>
                  </a:cubicBezTo>
                  <a:cubicBezTo>
                    <a:pt x="2695" y="225"/>
                    <a:pt x="2695" y="225"/>
                    <a:pt x="2695" y="226"/>
                  </a:cubicBezTo>
                  <a:cubicBezTo>
                    <a:pt x="2695" y="226"/>
                    <a:pt x="2694" y="226"/>
                    <a:pt x="2694" y="226"/>
                  </a:cubicBezTo>
                  <a:cubicBezTo>
                    <a:pt x="2693" y="226"/>
                    <a:pt x="2692" y="225"/>
                    <a:pt x="2685" y="221"/>
                  </a:cubicBezTo>
                  <a:cubicBezTo>
                    <a:pt x="2668" y="210"/>
                    <a:pt x="2660" y="206"/>
                    <a:pt x="2658" y="206"/>
                  </a:cubicBezTo>
                  <a:cubicBezTo>
                    <a:pt x="2641" y="204"/>
                    <a:pt x="2645" y="201"/>
                    <a:pt x="2638" y="199"/>
                  </a:cubicBezTo>
                  <a:cubicBezTo>
                    <a:pt x="2623" y="194"/>
                    <a:pt x="2623" y="196"/>
                    <a:pt x="2617" y="193"/>
                  </a:cubicBezTo>
                  <a:cubicBezTo>
                    <a:pt x="2613" y="191"/>
                    <a:pt x="2606" y="191"/>
                    <a:pt x="2601" y="191"/>
                  </a:cubicBezTo>
                  <a:cubicBezTo>
                    <a:pt x="2599" y="191"/>
                    <a:pt x="2597" y="191"/>
                    <a:pt x="2597" y="191"/>
                  </a:cubicBezTo>
                  <a:cubicBezTo>
                    <a:pt x="2593" y="191"/>
                    <a:pt x="2590" y="192"/>
                    <a:pt x="2588" y="192"/>
                  </a:cubicBezTo>
                  <a:cubicBezTo>
                    <a:pt x="2582" y="192"/>
                    <a:pt x="2579" y="191"/>
                    <a:pt x="2579" y="191"/>
                  </a:cubicBezTo>
                  <a:cubicBezTo>
                    <a:pt x="2575" y="190"/>
                    <a:pt x="2571" y="190"/>
                    <a:pt x="2569" y="190"/>
                  </a:cubicBezTo>
                  <a:cubicBezTo>
                    <a:pt x="2567" y="190"/>
                    <a:pt x="2566" y="190"/>
                    <a:pt x="2566" y="190"/>
                  </a:cubicBezTo>
                  <a:cubicBezTo>
                    <a:pt x="2565" y="190"/>
                    <a:pt x="2565" y="190"/>
                    <a:pt x="2565" y="190"/>
                  </a:cubicBezTo>
                  <a:cubicBezTo>
                    <a:pt x="2559" y="190"/>
                    <a:pt x="2558" y="197"/>
                    <a:pt x="2558" y="197"/>
                  </a:cubicBezTo>
                  <a:cubicBezTo>
                    <a:pt x="2565" y="209"/>
                    <a:pt x="2564" y="215"/>
                    <a:pt x="2564" y="215"/>
                  </a:cubicBezTo>
                  <a:cubicBezTo>
                    <a:pt x="2554" y="224"/>
                    <a:pt x="2559" y="223"/>
                    <a:pt x="2554" y="224"/>
                  </a:cubicBezTo>
                  <a:cubicBezTo>
                    <a:pt x="2557" y="223"/>
                    <a:pt x="2558" y="223"/>
                    <a:pt x="2558" y="223"/>
                  </a:cubicBezTo>
                  <a:cubicBezTo>
                    <a:pt x="2558" y="223"/>
                    <a:pt x="2557" y="223"/>
                    <a:pt x="2556" y="224"/>
                  </a:cubicBezTo>
                  <a:cubicBezTo>
                    <a:pt x="2555" y="224"/>
                    <a:pt x="2553" y="224"/>
                    <a:pt x="2553" y="224"/>
                  </a:cubicBezTo>
                  <a:cubicBezTo>
                    <a:pt x="2553" y="224"/>
                    <a:pt x="2553" y="224"/>
                    <a:pt x="2553" y="224"/>
                  </a:cubicBezTo>
                  <a:cubicBezTo>
                    <a:pt x="2546" y="225"/>
                    <a:pt x="2545" y="228"/>
                    <a:pt x="2544" y="228"/>
                  </a:cubicBezTo>
                  <a:cubicBezTo>
                    <a:pt x="2543" y="228"/>
                    <a:pt x="2543" y="228"/>
                    <a:pt x="2543" y="227"/>
                  </a:cubicBezTo>
                  <a:cubicBezTo>
                    <a:pt x="2544" y="229"/>
                    <a:pt x="2545" y="231"/>
                    <a:pt x="2545" y="231"/>
                  </a:cubicBezTo>
                  <a:cubicBezTo>
                    <a:pt x="2545" y="231"/>
                    <a:pt x="2544" y="230"/>
                    <a:pt x="2543" y="227"/>
                  </a:cubicBezTo>
                  <a:cubicBezTo>
                    <a:pt x="2542" y="226"/>
                    <a:pt x="2542" y="226"/>
                    <a:pt x="2542" y="226"/>
                  </a:cubicBezTo>
                  <a:cubicBezTo>
                    <a:pt x="2534" y="213"/>
                    <a:pt x="2530" y="218"/>
                    <a:pt x="2528" y="211"/>
                  </a:cubicBezTo>
                  <a:cubicBezTo>
                    <a:pt x="2526" y="205"/>
                    <a:pt x="2524" y="204"/>
                    <a:pt x="2521" y="204"/>
                  </a:cubicBezTo>
                  <a:cubicBezTo>
                    <a:pt x="2521" y="204"/>
                    <a:pt x="2520" y="204"/>
                    <a:pt x="2518" y="204"/>
                  </a:cubicBezTo>
                  <a:cubicBezTo>
                    <a:pt x="2514" y="205"/>
                    <a:pt x="2505" y="208"/>
                    <a:pt x="2505" y="208"/>
                  </a:cubicBezTo>
                  <a:cubicBezTo>
                    <a:pt x="2492" y="202"/>
                    <a:pt x="2488" y="202"/>
                    <a:pt x="2484" y="202"/>
                  </a:cubicBezTo>
                  <a:cubicBezTo>
                    <a:pt x="2473" y="201"/>
                    <a:pt x="2469" y="200"/>
                    <a:pt x="2465" y="200"/>
                  </a:cubicBezTo>
                  <a:cubicBezTo>
                    <a:pt x="2461" y="199"/>
                    <a:pt x="2458" y="199"/>
                    <a:pt x="2455" y="199"/>
                  </a:cubicBezTo>
                  <a:cubicBezTo>
                    <a:pt x="2449" y="199"/>
                    <a:pt x="2446" y="200"/>
                    <a:pt x="2441" y="203"/>
                  </a:cubicBezTo>
                  <a:cubicBezTo>
                    <a:pt x="2428" y="210"/>
                    <a:pt x="2432" y="207"/>
                    <a:pt x="2431" y="214"/>
                  </a:cubicBezTo>
                  <a:cubicBezTo>
                    <a:pt x="2430" y="216"/>
                    <a:pt x="2429" y="217"/>
                    <a:pt x="2428" y="217"/>
                  </a:cubicBezTo>
                  <a:cubicBezTo>
                    <a:pt x="2424" y="217"/>
                    <a:pt x="2417" y="208"/>
                    <a:pt x="2415" y="202"/>
                  </a:cubicBezTo>
                  <a:cubicBezTo>
                    <a:pt x="2412" y="194"/>
                    <a:pt x="2417" y="191"/>
                    <a:pt x="2417" y="191"/>
                  </a:cubicBezTo>
                  <a:cubicBezTo>
                    <a:pt x="2417" y="185"/>
                    <a:pt x="2417" y="186"/>
                    <a:pt x="2412" y="183"/>
                  </a:cubicBezTo>
                  <a:cubicBezTo>
                    <a:pt x="2398" y="174"/>
                    <a:pt x="2393" y="173"/>
                    <a:pt x="2393" y="173"/>
                  </a:cubicBezTo>
                  <a:cubicBezTo>
                    <a:pt x="2388" y="173"/>
                    <a:pt x="2385" y="173"/>
                    <a:pt x="2383" y="173"/>
                  </a:cubicBezTo>
                  <a:cubicBezTo>
                    <a:pt x="2380" y="173"/>
                    <a:pt x="2380" y="173"/>
                    <a:pt x="2374" y="173"/>
                  </a:cubicBezTo>
                  <a:cubicBezTo>
                    <a:pt x="2368" y="173"/>
                    <a:pt x="2364" y="173"/>
                    <a:pt x="2360" y="173"/>
                  </a:cubicBezTo>
                  <a:cubicBezTo>
                    <a:pt x="2358" y="173"/>
                    <a:pt x="2357" y="173"/>
                    <a:pt x="2356" y="173"/>
                  </a:cubicBezTo>
                  <a:cubicBezTo>
                    <a:pt x="2356" y="173"/>
                    <a:pt x="2356" y="173"/>
                    <a:pt x="2355" y="173"/>
                  </a:cubicBezTo>
                  <a:cubicBezTo>
                    <a:pt x="2350" y="173"/>
                    <a:pt x="2347" y="174"/>
                    <a:pt x="2344" y="175"/>
                  </a:cubicBezTo>
                  <a:cubicBezTo>
                    <a:pt x="2341" y="176"/>
                    <a:pt x="2340" y="176"/>
                    <a:pt x="2338" y="176"/>
                  </a:cubicBezTo>
                  <a:cubicBezTo>
                    <a:pt x="2338" y="176"/>
                    <a:pt x="2337" y="176"/>
                    <a:pt x="2337" y="176"/>
                  </a:cubicBezTo>
                  <a:cubicBezTo>
                    <a:pt x="2325" y="176"/>
                    <a:pt x="2320" y="175"/>
                    <a:pt x="2320" y="175"/>
                  </a:cubicBezTo>
                  <a:cubicBezTo>
                    <a:pt x="2305" y="178"/>
                    <a:pt x="2305" y="178"/>
                    <a:pt x="2305" y="178"/>
                  </a:cubicBezTo>
                  <a:cubicBezTo>
                    <a:pt x="2290" y="178"/>
                    <a:pt x="2286" y="179"/>
                    <a:pt x="2281" y="179"/>
                  </a:cubicBezTo>
                  <a:cubicBezTo>
                    <a:pt x="2266" y="179"/>
                    <a:pt x="2263" y="180"/>
                    <a:pt x="2263" y="180"/>
                  </a:cubicBezTo>
                  <a:cubicBezTo>
                    <a:pt x="2258" y="173"/>
                    <a:pt x="2267" y="175"/>
                    <a:pt x="2268" y="172"/>
                  </a:cubicBezTo>
                  <a:cubicBezTo>
                    <a:pt x="2273" y="165"/>
                    <a:pt x="2265" y="163"/>
                    <a:pt x="2265" y="163"/>
                  </a:cubicBezTo>
                  <a:cubicBezTo>
                    <a:pt x="2265" y="157"/>
                    <a:pt x="2267" y="155"/>
                    <a:pt x="2267" y="155"/>
                  </a:cubicBezTo>
                  <a:cubicBezTo>
                    <a:pt x="2270" y="156"/>
                    <a:pt x="2272" y="156"/>
                    <a:pt x="2274" y="156"/>
                  </a:cubicBezTo>
                  <a:cubicBezTo>
                    <a:pt x="2277" y="156"/>
                    <a:pt x="2279" y="155"/>
                    <a:pt x="2279" y="155"/>
                  </a:cubicBezTo>
                  <a:cubicBezTo>
                    <a:pt x="2280" y="149"/>
                    <a:pt x="2275" y="150"/>
                    <a:pt x="2273" y="148"/>
                  </a:cubicBezTo>
                  <a:cubicBezTo>
                    <a:pt x="2270" y="146"/>
                    <a:pt x="2266" y="143"/>
                    <a:pt x="2260" y="143"/>
                  </a:cubicBezTo>
                  <a:cubicBezTo>
                    <a:pt x="2251" y="142"/>
                    <a:pt x="2250" y="139"/>
                    <a:pt x="2248" y="139"/>
                  </a:cubicBezTo>
                  <a:cubicBezTo>
                    <a:pt x="2247" y="139"/>
                    <a:pt x="2246" y="140"/>
                    <a:pt x="2245" y="141"/>
                  </a:cubicBezTo>
                  <a:cubicBezTo>
                    <a:pt x="2231" y="150"/>
                    <a:pt x="2229" y="156"/>
                    <a:pt x="2229" y="156"/>
                  </a:cubicBezTo>
                  <a:cubicBezTo>
                    <a:pt x="2221" y="168"/>
                    <a:pt x="2230" y="165"/>
                    <a:pt x="2221" y="168"/>
                  </a:cubicBezTo>
                  <a:cubicBezTo>
                    <a:pt x="2226" y="170"/>
                    <a:pt x="2224" y="170"/>
                    <a:pt x="2222" y="170"/>
                  </a:cubicBezTo>
                  <a:cubicBezTo>
                    <a:pt x="2219" y="170"/>
                    <a:pt x="2217" y="170"/>
                    <a:pt x="2221" y="168"/>
                  </a:cubicBezTo>
                  <a:cubicBezTo>
                    <a:pt x="2211" y="165"/>
                    <a:pt x="2205" y="168"/>
                    <a:pt x="2211" y="162"/>
                  </a:cubicBezTo>
                  <a:cubicBezTo>
                    <a:pt x="2216" y="157"/>
                    <a:pt x="2219" y="155"/>
                    <a:pt x="2219" y="155"/>
                  </a:cubicBezTo>
                  <a:cubicBezTo>
                    <a:pt x="2230" y="145"/>
                    <a:pt x="2234" y="146"/>
                    <a:pt x="2230" y="145"/>
                  </a:cubicBezTo>
                  <a:cubicBezTo>
                    <a:pt x="2211" y="145"/>
                    <a:pt x="2204" y="147"/>
                    <a:pt x="2204" y="147"/>
                  </a:cubicBezTo>
                  <a:cubicBezTo>
                    <a:pt x="2197" y="141"/>
                    <a:pt x="2200" y="139"/>
                    <a:pt x="2200" y="139"/>
                  </a:cubicBezTo>
                  <a:cubicBezTo>
                    <a:pt x="2203" y="137"/>
                    <a:pt x="2207" y="137"/>
                    <a:pt x="2210" y="137"/>
                  </a:cubicBezTo>
                  <a:cubicBezTo>
                    <a:pt x="2212" y="137"/>
                    <a:pt x="2213" y="137"/>
                    <a:pt x="2213" y="137"/>
                  </a:cubicBezTo>
                  <a:cubicBezTo>
                    <a:pt x="2211" y="135"/>
                    <a:pt x="2211" y="135"/>
                    <a:pt x="2211" y="135"/>
                  </a:cubicBezTo>
                  <a:cubicBezTo>
                    <a:pt x="2211" y="135"/>
                    <a:pt x="2211" y="135"/>
                    <a:pt x="2211" y="135"/>
                  </a:cubicBezTo>
                  <a:cubicBezTo>
                    <a:pt x="2211" y="136"/>
                    <a:pt x="2210" y="136"/>
                    <a:pt x="2209" y="136"/>
                  </a:cubicBezTo>
                  <a:cubicBezTo>
                    <a:pt x="2208" y="136"/>
                    <a:pt x="2207" y="136"/>
                    <a:pt x="2206" y="136"/>
                  </a:cubicBezTo>
                  <a:cubicBezTo>
                    <a:pt x="2201" y="135"/>
                    <a:pt x="2198" y="135"/>
                    <a:pt x="2196" y="135"/>
                  </a:cubicBezTo>
                  <a:cubicBezTo>
                    <a:pt x="2194" y="135"/>
                    <a:pt x="2193" y="135"/>
                    <a:pt x="2192" y="135"/>
                  </a:cubicBezTo>
                  <a:cubicBezTo>
                    <a:pt x="2191" y="135"/>
                    <a:pt x="2191" y="135"/>
                    <a:pt x="2191" y="135"/>
                  </a:cubicBezTo>
                  <a:cubicBezTo>
                    <a:pt x="2190" y="135"/>
                    <a:pt x="2189" y="135"/>
                    <a:pt x="2186" y="133"/>
                  </a:cubicBezTo>
                  <a:cubicBezTo>
                    <a:pt x="2177" y="127"/>
                    <a:pt x="2173" y="125"/>
                    <a:pt x="2169" y="125"/>
                  </a:cubicBezTo>
                  <a:cubicBezTo>
                    <a:pt x="2165" y="125"/>
                    <a:pt x="2160" y="125"/>
                    <a:pt x="2156" y="124"/>
                  </a:cubicBezTo>
                  <a:cubicBezTo>
                    <a:pt x="2153" y="123"/>
                    <a:pt x="2150" y="122"/>
                    <a:pt x="2149" y="122"/>
                  </a:cubicBezTo>
                  <a:cubicBezTo>
                    <a:pt x="2146" y="122"/>
                    <a:pt x="2146" y="124"/>
                    <a:pt x="2147" y="127"/>
                  </a:cubicBezTo>
                  <a:cubicBezTo>
                    <a:pt x="2150" y="136"/>
                    <a:pt x="2148" y="136"/>
                    <a:pt x="2144" y="136"/>
                  </a:cubicBezTo>
                  <a:cubicBezTo>
                    <a:pt x="2134" y="136"/>
                    <a:pt x="2135" y="137"/>
                    <a:pt x="2138" y="139"/>
                  </a:cubicBezTo>
                  <a:cubicBezTo>
                    <a:pt x="2146" y="143"/>
                    <a:pt x="2153" y="145"/>
                    <a:pt x="2148" y="146"/>
                  </a:cubicBezTo>
                  <a:cubicBezTo>
                    <a:pt x="2139" y="148"/>
                    <a:pt x="2135" y="149"/>
                    <a:pt x="2137" y="152"/>
                  </a:cubicBezTo>
                  <a:cubicBezTo>
                    <a:pt x="2141" y="161"/>
                    <a:pt x="2145" y="165"/>
                    <a:pt x="2142" y="165"/>
                  </a:cubicBezTo>
                  <a:cubicBezTo>
                    <a:pt x="2141" y="165"/>
                    <a:pt x="2140" y="165"/>
                    <a:pt x="2139" y="164"/>
                  </a:cubicBezTo>
                  <a:cubicBezTo>
                    <a:pt x="2126" y="160"/>
                    <a:pt x="2133" y="156"/>
                    <a:pt x="2129" y="156"/>
                  </a:cubicBezTo>
                  <a:cubicBezTo>
                    <a:pt x="2129" y="156"/>
                    <a:pt x="2128" y="156"/>
                    <a:pt x="2128" y="156"/>
                  </a:cubicBezTo>
                  <a:cubicBezTo>
                    <a:pt x="2127" y="156"/>
                    <a:pt x="2126" y="156"/>
                    <a:pt x="2125" y="156"/>
                  </a:cubicBezTo>
                  <a:cubicBezTo>
                    <a:pt x="2122" y="156"/>
                    <a:pt x="2120" y="156"/>
                    <a:pt x="2119" y="155"/>
                  </a:cubicBezTo>
                  <a:cubicBezTo>
                    <a:pt x="2118" y="155"/>
                    <a:pt x="2117" y="154"/>
                    <a:pt x="2117" y="154"/>
                  </a:cubicBezTo>
                  <a:cubicBezTo>
                    <a:pt x="2116" y="154"/>
                    <a:pt x="2116" y="155"/>
                    <a:pt x="2116" y="157"/>
                  </a:cubicBezTo>
                  <a:cubicBezTo>
                    <a:pt x="2115" y="159"/>
                    <a:pt x="2114" y="159"/>
                    <a:pt x="2114" y="159"/>
                  </a:cubicBezTo>
                  <a:cubicBezTo>
                    <a:pt x="2114" y="159"/>
                    <a:pt x="2114" y="159"/>
                    <a:pt x="2114" y="159"/>
                  </a:cubicBezTo>
                  <a:cubicBezTo>
                    <a:pt x="2114" y="159"/>
                    <a:pt x="2113" y="159"/>
                    <a:pt x="2113" y="159"/>
                  </a:cubicBezTo>
                  <a:cubicBezTo>
                    <a:pt x="2113" y="159"/>
                    <a:pt x="2113" y="160"/>
                    <a:pt x="2114" y="163"/>
                  </a:cubicBezTo>
                  <a:cubicBezTo>
                    <a:pt x="2114" y="167"/>
                    <a:pt x="2115" y="169"/>
                    <a:pt x="2113" y="169"/>
                  </a:cubicBezTo>
                  <a:cubicBezTo>
                    <a:pt x="2112" y="169"/>
                    <a:pt x="2111" y="169"/>
                    <a:pt x="2109" y="168"/>
                  </a:cubicBezTo>
                  <a:cubicBezTo>
                    <a:pt x="2097" y="166"/>
                    <a:pt x="2095" y="161"/>
                    <a:pt x="2095" y="161"/>
                  </a:cubicBezTo>
                  <a:cubicBezTo>
                    <a:pt x="2082" y="153"/>
                    <a:pt x="2082" y="153"/>
                    <a:pt x="2082" y="153"/>
                  </a:cubicBezTo>
                  <a:cubicBezTo>
                    <a:pt x="2081" y="153"/>
                    <a:pt x="2079" y="153"/>
                    <a:pt x="2078" y="153"/>
                  </a:cubicBezTo>
                  <a:cubicBezTo>
                    <a:pt x="2069" y="153"/>
                    <a:pt x="2067" y="156"/>
                    <a:pt x="2064" y="157"/>
                  </a:cubicBezTo>
                  <a:cubicBezTo>
                    <a:pt x="2054" y="163"/>
                    <a:pt x="2050" y="164"/>
                    <a:pt x="2050" y="164"/>
                  </a:cubicBezTo>
                  <a:cubicBezTo>
                    <a:pt x="2051" y="155"/>
                    <a:pt x="2054" y="150"/>
                    <a:pt x="2050" y="149"/>
                  </a:cubicBezTo>
                  <a:cubicBezTo>
                    <a:pt x="2046" y="148"/>
                    <a:pt x="2042" y="147"/>
                    <a:pt x="2040" y="147"/>
                  </a:cubicBezTo>
                  <a:cubicBezTo>
                    <a:pt x="2037" y="147"/>
                    <a:pt x="2036" y="148"/>
                    <a:pt x="2036" y="149"/>
                  </a:cubicBezTo>
                  <a:cubicBezTo>
                    <a:pt x="2035" y="152"/>
                    <a:pt x="2032" y="154"/>
                    <a:pt x="2032" y="158"/>
                  </a:cubicBezTo>
                  <a:cubicBezTo>
                    <a:pt x="2032" y="162"/>
                    <a:pt x="2032" y="166"/>
                    <a:pt x="2032" y="166"/>
                  </a:cubicBezTo>
                  <a:cubicBezTo>
                    <a:pt x="2032" y="166"/>
                    <a:pt x="2039" y="173"/>
                    <a:pt x="2035" y="178"/>
                  </a:cubicBezTo>
                  <a:cubicBezTo>
                    <a:pt x="2032" y="182"/>
                    <a:pt x="2030" y="188"/>
                    <a:pt x="2028" y="188"/>
                  </a:cubicBezTo>
                  <a:cubicBezTo>
                    <a:pt x="2027" y="188"/>
                    <a:pt x="2027" y="188"/>
                    <a:pt x="2027" y="187"/>
                  </a:cubicBezTo>
                  <a:cubicBezTo>
                    <a:pt x="2023" y="181"/>
                    <a:pt x="2023" y="176"/>
                    <a:pt x="2023" y="176"/>
                  </a:cubicBezTo>
                  <a:cubicBezTo>
                    <a:pt x="2006" y="171"/>
                    <a:pt x="2016" y="175"/>
                    <a:pt x="2006" y="171"/>
                  </a:cubicBezTo>
                  <a:cubicBezTo>
                    <a:pt x="2010" y="173"/>
                    <a:pt x="2012" y="174"/>
                    <a:pt x="2011" y="174"/>
                  </a:cubicBezTo>
                  <a:cubicBezTo>
                    <a:pt x="2011" y="174"/>
                    <a:pt x="2009" y="173"/>
                    <a:pt x="2007" y="172"/>
                  </a:cubicBezTo>
                  <a:cubicBezTo>
                    <a:pt x="2005" y="171"/>
                    <a:pt x="2004" y="170"/>
                    <a:pt x="2004" y="170"/>
                  </a:cubicBezTo>
                  <a:cubicBezTo>
                    <a:pt x="2004" y="170"/>
                    <a:pt x="2005" y="171"/>
                    <a:pt x="2006" y="171"/>
                  </a:cubicBezTo>
                  <a:cubicBezTo>
                    <a:pt x="1991" y="163"/>
                    <a:pt x="1993" y="161"/>
                    <a:pt x="1991" y="157"/>
                  </a:cubicBezTo>
                  <a:cubicBezTo>
                    <a:pt x="1984" y="148"/>
                    <a:pt x="1982" y="150"/>
                    <a:pt x="1976" y="147"/>
                  </a:cubicBezTo>
                  <a:cubicBezTo>
                    <a:pt x="1966" y="140"/>
                    <a:pt x="1961" y="140"/>
                    <a:pt x="1961" y="140"/>
                  </a:cubicBezTo>
                  <a:cubicBezTo>
                    <a:pt x="1961" y="140"/>
                    <a:pt x="1961" y="140"/>
                    <a:pt x="1961" y="140"/>
                  </a:cubicBezTo>
                  <a:cubicBezTo>
                    <a:pt x="1938" y="137"/>
                    <a:pt x="1943" y="138"/>
                    <a:pt x="1938" y="137"/>
                  </a:cubicBezTo>
                  <a:cubicBezTo>
                    <a:pt x="1940" y="137"/>
                    <a:pt x="1940" y="137"/>
                    <a:pt x="1940" y="137"/>
                  </a:cubicBezTo>
                  <a:cubicBezTo>
                    <a:pt x="1939" y="137"/>
                    <a:pt x="1939" y="137"/>
                    <a:pt x="1938" y="137"/>
                  </a:cubicBezTo>
                  <a:cubicBezTo>
                    <a:pt x="1937" y="137"/>
                    <a:pt x="1937" y="136"/>
                    <a:pt x="1937" y="136"/>
                  </a:cubicBezTo>
                  <a:cubicBezTo>
                    <a:pt x="1937" y="136"/>
                    <a:pt x="1938" y="137"/>
                    <a:pt x="1938" y="137"/>
                  </a:cubicBezTo>
                  <a:cubicBezTo>
                    <a:pt x="1933" y="135"/>
                    <a:pt x="1932" y="132"/>
                    <a:pt x="1935" y="130"/>
                  </a:cubicBezTo>
                  <a:cubicBezTo>
                    <a:pt x="1942" y="122"/>
                    <a:pt x="1938" y="126"/>
                    <a:pt x="1942" y="122"/>
                  </a:cubicBezTo>
                  <a:cubicBezTo>
                    <a:pt x="1946" y="118"/>
                    <a:pt x="1944" y="114"/>
                    <a:pt x="1950" y="113"/>
                  </a:cubicBezTo>
                  <a:cubicBezTo>
                    <a:pt x="1951" y="112"/>
                    <a:pt x="1952" y="112"/>
                    <a:pt x="1953" y="112"/>
                  </a:cubicBezTo>
                  <a:cubicBezTo>
                    <a:pt x="1955" y="112"/>
                    <a:pt x="1957" y="113"/>
                    <a:pt x="1958" y="113"/>
                  </a:cubicBezTo>
                  <a:cubicBezTo>
                    <a:pt x="1960" y="113"/>
                    <a:pt x="1960" y="114"/>
                    <a:pt x="1961" y="114"/>
                  </a:cubicBezTo>
                  <a:cubicBezTo>
                    <a:pt x="1961" y="114"/>
                    <a:pt x="1961" y="113"/>
                    <a:pt x="1959" y="111"/>
                  </a:cubicBezTo>
                  <a:cubicBezTo>
                    <a:pt x="1956" y="104"/>
                    <a:pt x="1959" y="101"/>
                    <a:pt x="1950" y="99"/>
                  </a:cubicBezTo>
                  <a:cubicBezTo>
                    <a:pt x="1929" y="96"/>
                    <a:pt x="1931" y="97"/>
                    <a:pt x="1923" y="96"/>
                  </a:cubicBezTo>
                  <a:cubicBezTo>
                    <a:pt x="1920" y="96"/>
                    <a:pt x="1917" y="96"/>
                    <a:pt x="1915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1" name="Freeform 447"/>
            <p:cNvSpPr>
              <a:spLocks noEditPoints="1"/>
            </p:cNvSpPr>
            <p:nvPr/>
          </p:nvSpPr>
          <p:spPr bwMode="auto">
            <a:xfrm>
              <a:off x="6813550" y="-8418513"/>
              <a:ext cx="7635875" cy="3279775"/>
            </a:xfrm>
            <a:custGeom>
              <a:gdLst>
                <a:gd name="T0" fmla="*/ 1210 w 1803"/>
                <a:gd name="T1" fmla="*/ 700 h 774"/>
                <a:gd name="T2" fmla="*/ 1229 w 1803"/>
                <a:gd name="T3" fmla="*/ 701 h 774"/>
                <a:gd name="T4" fmla="*/ 1502 w 1803"/>
                <a:gd name="T5" fmla="*/ 680 h 774"/>
                <a:gd name="T6" fmla="*/ 1494 w 1803"/>
                <a:gd name="T7" fmla="*/ 713 h 774"/>
                <a:gd name="T8" fmla="*/ 1502 w 1803"/>
                <a:gd name="T9" fmla="*/ 741 h 774"/>
                <a:gd name="T10" fmla="*/ 1501 w 1803"/>
                <a:gd name="T11" fmla="*/ 747 h 774"/>
                <a:gd name="T12" fmla="*/ 1534 w 1803"/>
                <a:gd name="T13" fmla="*/ 774 h 774"/>
                <a:gd name="T14" fmla="*/ 1536 w 1803"/>
                <a:gd name="T15" fmla="*/ 737 h 774"/>
                <a:gd name="T16" fmla="*/ 1514 w 1803"/>
                <a:gd name="T17" fmla="*/ 693 h 774"/>
                <a:gd name="T18" fmla="*/ 1769 w 1803"/>
                <a:gd name="T19" fmla="*/ 345 h 774"/>
                <a:gd name="T20" fmla="*/ 1778 w 1803"/>
                <a:gd name="T21" fmla="*/ 302 h 774"/>
                <a:gd name="T22" fmla="*/ 1769 w 1803"/>
                <a:gd name="T23" fmla="*/ 260 h 774"/>
                <a:gd name="T24" fmla="*/ 1769 w 1803"/>
                <a:gd name="T25" fmla="*/ 260 h 774"/>
                <a:gd name="T26" fmla="*/ 1769 w 1803"/>
                <a:gd name="T27" fmla="*/ 196 h 774"/>
                <a:gd name="T28" fmla="*/ 815 w 1803"/>
                <a:gd name="T29" fmla="*/ 53 h 774"/>
                <a:gd name="T30" fmla="*/ 826 w 1803"/>
                <a:gd name="T31" fmla="*/ 75 h 774"/>
                <a:gd name="T32" fmla="*/ 825 w 1803"/>
                <a:gd name="T33" fmla="*/ 56 h 774"/>
                <a:gd name="T34" fmla="*/ 824 w 1803"/>
                <a:gd name="T35" fmla="*/ 47 h 774"/>
                <a:gd name="T36" fmla="*/ 824 w 1803"/>
                <a:gd name="T37" fmla="*/ 44 h 774"/>
                <a:gd name="T38" fmla="*/ 105 w 1803"/>
                <a:gd name="T39" fmla="*/ 19 h 774"/>
                <a:gd name="T40" fmla="*/ 116 w 1803"/>
                <a:gd name="T41" fmla="*/ 57 h 774"/>
                <a:gd name="T42" fmla="*/ 78 w 1803"/>
                <a:gd name="T43" fmla="*/ 65 h 774"/>
                <a:gd name="T44" fmla="*/ 49 w 1803"/>
                <a:gd name="T45" fmla="*/ 63 h 774"/>
                <a:gd name="T46" fmla="*/ 12 w 1803"/>
                <a:gd name="T47" fmla="*/ 110 h 774"/>
                <a:gd name="T48" fmla="*/ 2 w 1803"/>
                <a:gd name="T49" fmla="*/ 166 h 774"/>
                <a:gd name="T50" fmla="*/ 45 w 1803"/>
                <a:gd name="T51" fmla="*/ 191 h 774"/>
                <a:gd name="T52" fmla="*/ 100 w 1803"/>
                <a:gd name="T53" fmla="*/ 191 h 774"/>
                <a:gd name="T54" fmla="*/ 133 w 1803"/>
                <a:gd name="T55" fmla="*/ 150 h 774"/>
                <a:gd name="T56" fmla="*/ 151 w 1803"/>
                <a:gd name="T57" fmla="*/ 118 h 774"/>
                <a:gd name="T58" fmla="*/ 177 w 1803"/>
                <a:gd name="T59" fmla="*/ 79 h 774"/>
                <a:gd name="T60" fmla="*/ 189 w 1803"/>
                <a:gd name="T61" fmla="*/ 71 h 774"/>
                <a:gd name="T62" fmla="*/ 219 w 1803"/>
                <a:gd name="T63" fmla="*/ 79 h 774"/>
                <a:gd name="T64" fmla="*/ 253 w 1803"/>
                <a:gd name="T65" fmla="*/ 54 h 774"/>
                <a:gd name="T66" fmla="*/ 272 w 1803"/>
                <a:gd name="T67" fmla="*/ 73 h 774"/>
                <a:gd name="T68" fmla="*/ 304 w 1803"/>
                <a:gd name="T69" fmla="*/ 111 h 774"/>
                <a:gd name="T70" fmla="*/ 343 w 1803"/>
                <a:gd name="T71" fmla="*/ 145 h 774"/>
                <a:gd name="T72" fmla="*/ 355 w 1803"/>
                <a:gd name="T73" fmla="*/ 153 h 774"/>
                <a:gd name="T74" fmla="*/ 369 w 1803"/>
                <a:gd name="T75" fmla="*/ 130 h 774"/>
                <a:gd name="T76" fmla="*/ 359 w 1803"/>
                <a:gd name="T77" fmla="*/ 116 h 774"/>
                <a:gd name="T78" fmla="*/ 332 w 1803"/>
                <a:gd name="T79" fmla="*/ 98 h 774"/>
                <a:gd name="T80" fmla="*/ 302 w 1803"/>
                <a:gd name="T81" fmla="*/ 64 h 774"/>
                <a:gd name="T82" fmla="*/ 301 w 1803"/>
                <a:gd name="T83" fmla="*/ 33 h 774"/>
                <a:gd name="T84" fmla="*/ 317 w 1803"/>
                <a:gd name="T85" fmla="*/ 49 h 774"/>
                <a:gd name="T86" fmla="*/ 328 w 1803"/>
                <a:gd name="T87" fmla="*/ 59 h 774"/>
                <a:gd name="T88" fmla="*/ 384 w 1803"/>
                <a:gd name="T89" fmla="*/ 99 h 774"/>
                <a:gd name="T90" fmla="*/ 408 w 1803"/>
                <a:gd name="T91" fmla="*/ 151 h 774"/>
                <a:gd name="T92" fmla="*/ 422 w 1803"/>
                <a:gd name="T93" fmla="*/ 182 h 774"/>
                <a:gd name="T94" fmla="*/ 458 w 1803"/>
                <a:gd name="T95" fmla="*/ 158 h 774"/>
                <a:gd name="T96" fmla="*/ 434 w 1803"/>
                <a:gd name="T97" fmla="*/ 134 h 774"/>
                <a:gd name="T98" fmla="*/ 433 w 1803"/>
                <a:gd name="T99" fmla="*/ 131 h 774"/>
                <a:gd name="T100" fmla="*/ 446 w 1803"/>
                <a:gd name="T101" fmla="*/ 129 h 774"/>
                <a:gd name="T102" fmla="*/ 456 w 1803"/>
                <a:gd name="T103" fmla="*/ 131 h 774"/>
                <a:gd name="T104" fmla="*/ 466 w 1803"/>
                <a:gd name="T105" fmla="*/ 116 h 774"/>
                <a:gd name="T106" fmla="*/ 509 w 1803"/>
                <a:gd name="T107" fmla="*/ 122 h 774"/>
                <a:gd name="T108" fmla="*/ 510 w 1803"/>
                <a:gd name="T109" fmla="*/ 82 h 774"/>
                <a:gd name="T110" fmla="*/ 534 w 1803"/>
                <a:gd name="T111" fmla="*/ 37 h 774"/>
                <a:gd name="T112" fmla="*/ 570 w 1803"/>
                <a:gd name="T113" fmla="*/ 16 h 774"/>
                <a:gd name="T114" fmla="*/ 609 w 1803"/>
                <a:gd name="T115" fmla="*/ 48 h 774"/>
                <a:gd name="T116" fmla="*/ 618 w 1803"/>
                <a:gd name="T117" fmla="*/ 38 h 774"/>
                <a:gd name="T118" fmla="*/ 607 w 1803"/>
                <a:gd name="T119" fmla="*/ 19 h 774"/>
                <a:gd name="T120" fmla="*/ 636 w 1803"/>
                <a:gd name="T121" fmla="*/ 12 h 7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3" h="774">
                  <a:moveTo>
                    <a:pt x="1241" y="680"/>
                  </a:moveTo>
                  <a:cubicBezTo>
                    <a:pt x="1206" y="680"/>
                    <a:pt x="1206" y="680"/>
                    <a:pt x="1206" y="680"/>
                  </a:cubicBezTo>
                  <a:cubicBezTo>
                    <a:pt x="1204" y="683"/>
                    <a:pt x="1202" y="682"/>
                    <a:pt x="1206" y="689"/>
                  </a:cubicBezTo>
                  <a:cubicBezTo>
                    <a:pt x="1211" y="697"/>
                    <a:pt x="1204" y="700"/>
                    <a:pt x="1210" y="700"/>
                  </a:cubicBezTo>
                  <a:cubicBezTo>
                    <a:pt x="1211" y="700"/>
                    <a:pt x="1212" y="700"/>
                    <a:pt x="1214" y="700"/>
                  </a:cubicBezTo>
                  <a:cubicBezTo>
                    <a:pt x="1215" y="700"/>
                    <a:pt x="1216" y="700"/>
                    <a:pt x="1217" y="700"/>
                  </a:cubicBezTo>
                  <a:cubicBezTo>
                    <a:pt x="1220" y="700"/>
                    <a:pt x="1223" y="700"/>
                    <a:pt x="1225" y="701"/>
                  </a:cubicBezTo>
                  <a:cubicBezTo>
                    <a:pt x="1226" y="701"/>
                    <a:pt x="1228" y="701"/>
                    <a:pt x="1229" y="701"/>
                  </a:cubicBezTo>
                  <a:cubicBezTo>
                    <a:pt x="1229" y="701"/>
                    <a:pt x="1230" y="701"/>
                    <a:pt x="1230" y="701"/>
                  </a:cubicBezTo>
                  <a:cubicBezTo>
                    <a:pt x="1240" y="691"/>
                    <a:pt x="1248" y="689"/>
                    <a:pt x="1242" y="682"/>
                  </a:cubicBezTo>
                  <a:cubicBezTo>
                    <a:pt x="1241" y="681"/>
                    <a:pt x="1241" y="681"/>
                    <a:pt x="1241" y="680"/>
                  </a:cubicBezTo>
                  <a:moveTo>
                    <a:pt x="1502" y="680"/>
                  </a:moveTo>
                  <a:cubicBezTo>
                    <a:pt x="1482" y="680"/>
                    <a:pt x="1482" y="680"/>
                    <a:pt x="1482" y="680"/>
                  </a:cubicBezTo>
                  <a:cubicBezTo>
                    <a:pt x="1484" y="682"/>
                    <a:pt x="1486" y="684"/>
                    <a:pt x="1487" y="686"/>
                  </a:cubicBezTo>
                  <a:cubicBezTo>
                    <a:pt x="1488" y="690"/>
                    <a:pt x="1491" y="695"/>
                    <a:pt x="1491" y="699"/>
                  </a:cubicBezTo>
                  <a:cubicBezTo>
                    <a:pt x="1491" y="703"/>
                    <a:pt x="1494" y="713"/>
                    <a:pt x="1494" y="713"/>
                  </a:cubicBezTo>
                  <a:cubicBezTo>
                    <a:pt x="1494" y="713"/>
                    <a:pt x="1494" y="713"/>
                    <a:pt x="1494" y="713"/>
                  </a:cubicBezTo>
                  <a:cubicBezTo>
                    <a:pt x="1494" y="713"/>
                    <a:pt x="1494" y="713"/>
                    <a:pt x="1495" y="720"/>
                  </a:cubicBezTo>
                  <a:cubicBezTo>
                    <a:pt x="1496" y="728"/>
                    <a:pt x="1492" y="723"/>
                    <a:pt x="1496" y="731"/>
                  </a:cubicBezTo>
                  <a:cubicBezTo>
                    <a:pt x="1499" y="740"/>
                    <a:pt x="1503" y="734"/>
                    <a:pt x="1502" y="741"/>
                  </a:cubicBezTo>
                  <a:cubicBezTo>
                    <a:pt x="1502" y="742"/>
                    <a:pt x="1502" y="742"/>
                    <a:pt x="1501" y="742"/>
                  </a:cubicBezTo>
                  <a:cubicBezTo>
                    <a:pt x="1501" y="742"/>
                    <a:pt x="1500" y="742"/>
                    <a:pt x="1499" y="742"/>
                  </a:cubicBezTo>
                  <a:cubicBezTo>
                    <a:pt x="1499" y="741"/>
                    <a:pt x="1499" y="741"/>
                    <a:pt x="1498" y="741"/>
                  </a:cubicBezTo>
                  <a:cubicBezTo>
                    <a:pt x="1498" y="741"/>
                    <a:pt x="1499" y="742"/>
                    <a:pt x="1501" y="747"/>
                  </a:cubicBezTo>
                  <a:cubicBezTo>
                    <a:pt x="1508" y="759"/>
                    <a:pt x="1501" y="762"/>
                    <a:pt x="1510" y="762"/>
                  </a:cubicBezTo>
                  <a:cubicBezTo>
                    <a:pt x="1518" y="762"/>
                    <a:pt x="1522" y="767"/>
                    <a:pt x="1526" y="769"/>
                  </a:cubicBezTo>
                  <a:cubicBezTo>
                    <a:pt x="1531" y="772"/>
                    <a:pt x="1527" y="774"/>
                    <a:pt x="1534" y="774"/>
                  </a:cubicBezTo>
                  <a:cubicBezTo>
                    <a:pt x="1534" y="774"/>
                    <a:pt x="1534" y="774"/>
                    <a:pt x="1534" y="774"/>
                  </a:cubicBezTo>
                  <a:cubicBezTo>
                    <a:pt x="1541" y="774"/>
                    <a:pt x="1544" y="769"/>
                    <a:pt x="1544" y="769"/>
                  </a:cubicBezTo>
                  <a:cubicBezTo>
                    <a:pt x="1544" y="769"/>
                    <a:pt x="1544" y="765"/>
                    <a:pt x="1542" y="761"/>
                  </a:cubicBezTo>
                  <a:cubicBezTo>
                    <a:pt x="1540" y="757"/>
                    <a:pt x="1542" y="752"/>
                    <a:pt x="1539" y="749"/>
                  </a:cubicBezTo>
                  <a:cubicBezTo>
                    <a:pt x="1536" y="745"/>
                    <a:pt x="1537" y="746"/>
                    <a:pt x="1536" y="737"/>
                  </a:cubicBezTo>
                  <a:cubicBezTo>
                    <a:pt x="1535" y="729"/>
                    <a:pt x="1534" y="728"/>
                    <a:pt x="1535" y="723"/>
                  </a:cubicBezTo>
                  <a:cubicBezTo>
                    <a:pt x="1536" y="717"/>
                    <a:pt x="1537" y="714"/>
                    <a:pt x="1533" y="712"/>
                  </a:cubicBezTo>
                  <a:cubicBezTo>
                    <a:pt x="1529" y="710"/>
                    <a:pt x="1531" y="709"/>
                    <a:pt x="1523" y="704"/>
                  </a:cubicBezTo>
                  <a:cubicBezTo>
                    <a:pt x="1516" y="699"/>
                    <a:pt x="1518" y="696"/>
                    <a:pt x="1514" y="693"/>
                  </a:cubicBezTo>
                  <a:cubicBezTo>
                    <a:pt x="1505" y="686"/>
                    <a:pt x="1504" y="683"/>
                    <a:pt x="1502" y="680"/>
                  </a:cubicBezTo>
                  <a:moveTo>
                    <a:pt x="1772" y="280"/>
                  </a:moveTo>
                  <a:cubicBezTo>
                    <a:pt x="1771" y="280"/>
                    <a:pt x="1770" y="280"/>
                    <a:pt x="1769" y="280"/>
                  </a:cubicBezTo>
                  <a:cubicBezTo>
                    <a:pt x="1769" y="345"/>
                    <a:pt x="1769" y="345"/>
                    <a:pt x="1769" y="345"/>
                  </a:cubicBezTo>
                  <a:cubicBezTo>
                    <a:pt x="1775" y="339"/>
                    <a:pt x="1773" y="346"/>
                    <a:pt x="1775" y="338"/>
                  </a:cubicBezTo>
                  <a:cubicBezTo>
                    <a:pt x="1779" y="329"/>
                    <a:pt x="1786" y="332"/>
                    <a:pt x="1785" y="323"/>
                  </a:cubicBezTo>
                  <a:cubicBezTo>
                    <a:pt x="1784" y="314"/>
                    <a:pt x="1786" y="304"/>
                    <a:pt x="1786" y="304"/>
                  </a:cubicBezTo>
                  <a:cubicBezTo>
                    <a:pt x="1778" y="302"/>
                    <a:pt x="1778" y="302"/>
                    <a:pt x="1778" y="302"/>
                  </a:cubicBezTo>
                  <a:cubicBezTo>
                    <a:pt x="1771" y="299"/>
                    <a:pt x="1775" y="297"/>
                    <a:pt x="1777" y="293"/>
                  </a:cubicBezTo>
                  <a:cubicBezTo>
                    <a:pt x="1783" y="287"/>
                    <a:pt x="1783" y="283"/>
                    <a:pt x="1779" y="281"/>
                  </a:cubicBezTo>
                  <a:cubicBezTo>
                    <a:pt x="1776" y="280"/>
                    <a:pt x="1774" y="280"/>
                    <a:pt x="1772" y="280"/>
                  </a:cubicBezTo>
                  <a:moveTo>
                    <a:pt x="1769" y="260"/>
                  </a:moveTo>
                  <a:cubicBezTo>
                    <a:pt x="1769" y="275"/>
                    <a:pt x="1769" y="275"/>
                    <a:pt x="1769" y="275"/>
                  </a:cubicBezTo>
                  <a:cubicBezTo>
                    <a:pt x="1770" y="275"/>
                    <a:pt x="1770" y="275"/>
                    <a:pt x="1770" y="275"/>
                  </a:cubicBezTo>
                  <a:cubicBezTo>
                    <a:pt x="1772" y="275"/>
                    <a:pt x="1772" y="274"/>
                    <a:pt x="1772" y="271"/>
                  </a:cubicBezTo>
                  <a:cubicBezTo>
                    <a:pt x="1773" y="265"/>
                    <a:pt x="1782" y="272"/>
                    <a:pt x="1769" y="260"/>
                  </a:cubicBezTo>
                  <a:moveTo>
                    <a:pt x="1778" y="174"/>
                  </a:moveTo>
                  <a:cubicBezTo>
                    <a:pt x="1777" y="174"/>
                    <a:pt x="1776" y="174"/>
                    <a:pt x="1773" y="174"/>
                  </a:cubicBezTo>
                  <a:cubicBezTo>
                    <a:pt x="1772" y="175"/>
                    <a:pt x="1770" y="175"/>
                    <a:pt x="1769" y="175"/>
                  </a:cubicBezTo>
                  <a:cubicBezTo>
                    <a:pt x="1769" y="196"/>
                    <a:pt x="1769" y="196"/>
                    <a:pt x="1769" y="196"/>
                  </a:cubicBezTo>
                  <a:cubicBezTo>
                    <a:pt x="1784" y="188"/>
                    <a:pt x="1785" y="188"/>
                    <a:pt x="1788" y="184"/>
                  </a:cubicBezTo>
                  <a:cubicBezTo>
                    <a:pt x="1795" y="176"/>
                    <a:pt x="1803" y="177"/>
                    <a:pt x="1795" y="176"/>
                  </a:cubicBezTo>
                  <a:cubicBezTo>
                    <a:pt x="1781" y="176"/>
                    <a:pt x="1782" y="174"/>
                    <a:pt x="1778" y="174"/>
                  </a:cubicBezTo>
                  <a:moveTo>
                    <a:pt x="815" y="53"/>
                  </a:moveTo>
                  <a:cubicBezTo>
                    <a:pt x="813" y="53"/>
                    <a:pt x="814" y="56"/>
                    <a:pt x="818" y="60"/>
                  </a:cubicBezTo>
                  <a:cubicBezTo>
                    <a:pt x="820" y="61"/>
                    <a:pt x="821" y="62"/>
                    <a:pt x="821" y="62"/>
                  </a:cubicBezTo>
                  <a:cubicBezTo>
                    <a:pt x="821" y="62"/>
                    <a:pt x="823" y="66"/>
                    <a:pt x="825" y="70"/>
                  </a:cubicBezTo>
                  <a:cubicBezTo>
                    <a:pt x="826" y="75"/>
                    <a:pt x="826" y="75"/>
                    <a:pt x="826" y="75"/>
                  </a:cubicBezTo>
                  <a:cubicBezTo>
                    <a:pt x="827" y="76"/>
                    <a:pt x="827" y="76"/>
                    <a:pt x="827" y="76"/>
                  </a:cubicBezTo>
                  <a:cubicBezTo>
                    <a:pt x="827" y="55"/>
                    <a:pt x="827" y="55"/>
                    <a:pt x="827" y="55"/>
                  </a:cubicBezTo>
                  <a:cubicBezTo>
                    <a:pt x="827" y="55"/>
                    <a:pt x="826" y="55"/>
                    <a:pt x="826" y="56"/>
                  </a:cubicBezTo>
                  <a:cubicBezTo>
                    <a:pt x="825" y="56"/>
                    <a:pt x="825" y="56"/>
                    <a:pt x="825" y="56"/>
                  </a:cubicBezTo>
                  <a:cubicBezTo>
                    <a:pt x="823" y="56"/>
                    <a:pt x="820" y="55"/>
                    <a:pt x="815" y="53"/>
                  </a:cubicBezTo>
                  <a:cubicBezTo>
                    <a:pt x="815" y="53"/>
                    <a:pt x="815" y="53"/>
                    <a:pt x="815" y="53"/>
                  </a:cubicBezTo>
                  <a:moveTo>
                    <a:pt x="824" y="44"/>
                  </a:moveTo>
                  <a:cubicBezTo>
                    <a:pt x="823" y="44"/>
                    <a:pt x="823" y="45"/>
                    <a:pt x="824" y="47"/>
                  </a:cubicBezTo>
                  <a:cubicBezTo>
                    <a:pt x="825" y="48"/>
                    <a:pt x="825" y="49"/>
                    <a:pt x="827" y="50"/>
                  </a:cubicBezTo>
                  <a:cubicBezTo>
                    <a:pt x="827" y="45"/>
                    <a:pt x="827" y="45"/>
                    <a:pt x="827" y="45"/>
                  </a:cubicBezTo>
                  <a:cubicBezTo>
                    <a:pt x="827" y="45"/>
                    <a:pt x="827" y="45"/>
                    <a:pt x="827" y="45"/>
                  </a:cubicBezTo>
                  <a:cubicBezTo>
                    <a:pt x="826" y="45"/>
                    <a:pt x="825" y="44"/>
                    <a:pt x="824" y="44"/>
                  </a:cubicBezTo>
                  <a:moveTo>
                    <a:pt x="662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6" y="1"/>
                    <a:pt x="97" y="2"/>
                    <a:pt x="98" y="2"/>
                  </a:cubicBezTo>
                  <a:cubicBezTo>
                    <a:pt x="101" y="4"/>
                    <a:pt x="101" y="14"/>
                    <a:pt x="105" y="19"/>
                  </a:cubicBezTo>
                  <a:cubicBezTo>
                    <a:pt x="116" y="30"/>
                    <a:pt x="118" y="38"/>
                    <a:pt x="118" y="38"/>
                  </a:cubicBezTo>
                  <a:cubicBezTo>
                    <a:pt x="118" y="38"/>
                    <a:pt x="117" y="58"/>
                    <a:pt x="11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5" y="57"/>
                    <a:pt x="114" y="64"/>
                    <a:pt x="111" y="65"/>
                  </a:cubicBezTo>
                  <a:cubicBezTo>
                    <a:pt x="104" y="67"/>
                    <a:pt x="99" y="67"/>
                    <a:pt x="96" y="67"/>
                  </a:cubicBezTo>
                  <a:cubicBezTo>
                    <a:pt x="89" y="67"/>
                    <a:pt x="86" y="66"/>
                    <a:pt x="81" y="65"/>
                  </a:cubicBezTo>
                  <a:cubicBezTo>
                    <a:pt x="80" y="65"/>
                    <a:pt x="79" y="65"/>
                    <a:pt x="78" y="65"/>
                  </a:cubicBezTo>
                  <a:cubicBezTo>
                    <a:pt x="75" y="65"/>
                    <a:pt x="73" y="65"/>
                    <a:pt x="71" y="66"/>
                  </a:cubicBezTo>
                  <a:cubicBezTo>
                    <a:pt x="69" y="66"/>
                    <a:pt x="67" y="67"/>
                    <a:pt x="65" y="67"/>
                  </a:cubicBezTo>
                  <a:cubicBezTo>
                    <a:pt x="65" y="67"/>
                    <a:pt x="64" y="67"/>
                    <a:pt x="64" y="66"/>
                  </a:cubicBezTo>
                  <a:cubicBezTo>
                    <a:pt x="59" y="65"/>
                    <a:pt x="54" y="63"/>
                    <a:pt x="49" y="63"/>
                  </a:cubicBezTo>
                  <a:cubicBezTo>
                    <a:pt x="30" y="63"/>
                    <a:pt x="25" y="66"/>
                    <a:pt x="19" y="69"/>
                  </a:cubicBezTo>
                  <a:cubicBezTo>
                    <a:pt x="4" y="78"/>
                    <a:pt x="4" y="79"/>
                    <a:pt x="5" y="83"/>
                  </a:cubicBezTo>
                  <a:cubicBezTo>
                    <a:pt x="9" y="96"/>
                    <a:pt x="10" y="96"/>
                    <a:pt x="10" y="102"/>
                  </a:cubicBezTo>
                  <a:cubicBezTo>
                    <a:pt x="10" y="107"/>
                    <a:pt x="11" y="100"/>
                    <a:pt x="12" y="110"/>
                  </a:cubicBezTo>
                  <a:cubicBezTo>
                    <a:pt x="14" y="120"/>
                    <a:pt x="16" y="118"/>
                    <a:pt x="10" y="124"/>
                  </a:cubicBezTo>
                  <a:cubicBezTo>
                    <a:pt x="4" y="130"/>
                    <a:pt x="10" y="134"/>
                    <a:pt x="5" y="139"/>
                  </a:cubicBezTo>
                  <a:cubicBezTo>
                    <a:pt x="0" y="144"/>
                    <a:pt x="3" y="143"/>
                    <a:pt x="2" y="153"/>
                  </a:cubicBezTo>
                  <a:cubicBezTo>
                    <a:pt x="1" y="162"/>
                    <a:pt x="1" y="160"/>
                    <a:pt x="2" y="166"/>
                  </a:cubicBezTo>
                  <a:cubicBezTo>
                    <a:pt x="4" y="172"/>
                    <a:pt x="3" y="177"/>
                    <a:pt x="9" y="177"/>
                  </a:cubicBezTo>
                  <a:cubicBezTo>
                    <a:pt x="15" y="177"/>
                    <a:pt x="23" y="177"/>
                    <a:pt x="23" y="177"/>
                  </a:cubicBezTo>
                  <a:cubicBezTo>
                    <a:pt x="37" y="177"/>
                    <a:pt x="35" y="178"/>
                    <a:pt x="40" y="181"/>
                  </a:cubicBezTo>
                  <a:cubicBezTo>
                    <a:pt x="45" y="184"/>
                    <a:pt x="40" y="191"/>
                    <a:pt x="45" y="191"/>
                  </a:cubicBezTo>
                  <a:cubicBezTo>
                    <a:pt x="52" y="192"/>
                    <a:pt x="56" y="192"/>
                    <a:pt x="59" y="192"/>
                  </a:cubicBezTo>
                  <a:cubicBezTo>
                    <a:pt x="62" y="192"/>
                    <a:pt x="63" y="192"/>
                    <a:pt x="65" y="192"/>
                  </a:cubicBezTo>
                  <a:cubicBezTo>
                    <a:pt x="79" y="189"/>
                    <a:pt x="80" y="189"/>
                    <a:pt x="88" y="189"/>
                  </a:cubicBezTo>
                  <a:cubicBezTo>
                    <a:pt x="92" y="189"/>
                    <a:pt x="96" y="191"/>
                    <a:pt x="100" y="191"/>
                  </a:cubicBezTo>
                  <a:cubicBezTo>
                    <a:pt x="102" y="191"/>
                    <a:pt x="104" y="190"/>
                    <a:pt x="105" y="187"/>
                  </a:cubicBezTo>
                  <a:cubicBezTo>
                    <a:pt x="107" y="180"/>
                    <a:pt x="115" y="180"/>
                    <a:pt x="115" y="172"/>
                  </a:cubicBezTo>
                  <a:cubicBezTo>
                    <a:pt x="115" y="165"/>
                    <a:pt x="112" y="169"/>
                    <a:pt x="119" y="162"/>
                  </a:cubicBezTo>
                  <a:cubicBezTo>
                    <a:pt x="126" y="156"/>
                    <a:pt x="129" y="152"/>
                    <a:pt x="133" y="150"/>
                  </a:cubicBezTo>
                  <a:cubicBezTo>
                    <a:pt x="137" y="147"/>
                    <a:pt x="143" y="146"/>
                    <a:pt x="137" y="142"/>
                  </a:cubicBezTo>
                  <a:cubicBezTo>
                    <a:pt x="130" y="138"/>
                    <a:pt x="126" y="137"/>
                    <a:pt x="129" y="134"/>
                  </a:cubicBezTo>
                  <a:cubicBezTo>
                    <a:pt x="133" y="131"/>
                    <a:pt x="129" y="128"/>
                    <a:pt x="136" y="125"/>
                  </a:cubicBezTo>
                  <a:cubicBezTo>
                    <a:pt x="142" y="122"/>
                    <a:pt x="147" y="123"/>
                    <a:pt x="151" y="118"/>
                  </a:cubicBezTo>
                  <a:cubicBezTo>
                    <a:pt x="155" y="113"/>
                    <a:pt x="152" y="110"/>
                    <a:pt x="157" y="107"/>
                  </a:cubicBezTo>
                  <a:cubicBezTo>
                    <a:pt x="161" y="104"/>
                    <a:pt x="163" y="100"/>
                    <a:pt x="168" y="98"/>
                  </a:cubicBezTo>
                  <a:cubicBezTo>
                    <a:pt x="173" y="96"/>
                    <a:pt x="179" y="93"/>
                    <a:pt x="176" y="90"/>
                  </a:cubicBezTo>
                  <a:cubicBezTo>
                    <a:pt x="173" y="87"/>
                    <a:pt x="176" y="87"/>
                    <a:pt x="177" y="79"/>
                  </a:cubicBezTo>
                  <a:cubicBezTo>
                    <a:pt x="178" y="70"/>
                    <a:pt x="171" y="74"/>
                    <a:pt x="178" y="70"/>
                  </a:cubicBezTo>
                  <a:cubicBezTo>
                    <a:pt x="167" y="69"/>
                    <a:pt x="169" y="68"/>
                    <a:pt x="173" y="68"/>
                  </a:cubicBezTo>
                  <a:cubicBezTo>
                    <a:pt x="177" y="68"/>
                    <a:pt x="181" y="68"/>
                    <a:pt x="178" y="70"/>
                  </a:cubicBezTo>
                  <a:cubicBezTo>
                    <a:pt x="183" y="71"/>
                    <a:pt x="186" y="71"/>
                    <a:pt x="189" y="71"/>
                  </a:cubicBezTo>
                  <a:cubicBezTo>
                    <a:pt x="191" y="71"/>
                    <a:pt x="193" y="71"/>
                    <a:pt x="195" y="71"/>
                  </a:cubicBezTo>
                  <a:cubicBezTo>
                    <a:pt x="196" y="70"/>
                    <a:pt x="197" y="70"/>
                    <a:pt x="198" y="70"/>
                  </a:cubicBezTo>
                  <a:cubicBezTo>
                    <a:pt x="200" y="70"/>
                    <a:pt x="202" y="71"/>
                    <a:pt x="205" y="73"/>
                  </a:cubicBezTo>
                  <a:cubicBezTo>
                    <a:pt x="209" y="77"/>
                    <a:pt x="215" y="79"/>
                    <a:pt x="219" y="79"/>
                  </a:cubicBezTo>
                  <a:cubicBezTo>
                    <a:pt x="222" y="79"/>
                    <a:pt x="224" y="78"/>
                    <a:pt x="225" y="75"/>
                  </a:cubicBezTo>
                  <a:cubicBezTo>
                    <a:pt x="226" y="68"/>
                    <a:pt x="222" y="74"/>
                    <a:pt x="229" y="65"/>
                  </a:cubicBezTo>
                  <a:cubicBezTo>
                    <a:pt x="235" y="57"/>
                    <a:pt x="228" y="59"/>
                    <a:pt x="235" y="57"/>
                  </a:cubicBezTo>
                  <a:cubicBezTo>
                    <a:pt x="242" y="55"/>
                    <a:pt x="250" y="56"/>
                    <a:pt x="253" y="54"/>
                  </a:cubicBezTo>
                  <a:cubicBezTo>
                    <a:pt x="254" y="52"/>
                    <a:pt x="257" y="51"/>
                    <a:pt x="259" y="51"/>
                  </a:cubicBezTo>
                  <a:cubicBezTo>
                    <a:pt x="261" y="51"/>
                    <a:pt x="264" y="52"/>
                    <a:pt x="265" y="55"/>
                  </a:cubicBezTo>
                  <a:cubicBezTo>
                    <a:pt x="268" y="61"/>
                    <a:pt x="265" y="67"/>
                    <a:pt x="269" y="69"/>
                  </a:cubicBezTo>
                  <a:cubicBezTo>
                    <a:pt x="272" y="71"/>
                    <a:pt x="272" y="73"/>
                    <a:pt x="272" y="73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7" y="86"/>
                    <a:pt x="280" y="88"/>
                    <a:pt x="280" y="88"/>
                  </a:cubicBezTo>
                  <a:cubicBezTo>
                    <a:pt x="286" y="96"/>
                    <a:pt x="293" y="100"/>
                    <a:pt x="296" y="101"/>
                  </a:cubicBezTo>
                  <a:cubicBezTo>
                    <a:pt x="299" y="102"/>
                    <a:pt x="304" y="111"/>
                    <a:pt x="304" y="111"/>
                  </a:cubicBezTo>
                  <a:cubicBezTo>
                    <a:pt x="318" y="111"/>
                    <a:pt x="326" y="116"/>
                    <a:pt x="326" y="116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37" y="131"/>
                    <a:pt x="340" y="136"/>
                    <a:pt x="340" y="136"/>
                  </a:cubicBezTo>
                  <a:cubicBezTo>
                    <a:pt x="340" y="136"/>
                    <a:pt x="343" y="139"/>
                    <a:pt x="343" y="145"/>
                  </a:cubicBezTo>
                  <a:cubicBezTo>
                    <a:pt x="343" y="151"/>
                    <a:pt x="342" y="158"/>
                    <a:pt x="342" y="158"/>
                  </a:cubicBezTo>
                  <a:cubicBezTo>
                    <a:pt x="337" y="167"/>
                    <a:pt x="339" y="173"/>
                    <a:pt x="339" y="173"/>
                  </a:cubicBezTo>
                  <a:cubicBezTo>
                    <a:pt x="347" y="170"/>
                    <a:pt x="347" y="170"/>
                    <a:pt x="347" y="170"/>
                  </a:cubicBezTo>
                  <a:cubicBezTo>
                    <a:pt x="352" y="162"/>
                    <a:pt x="355" y="153"/>
                    <a:pt x="355" y="153"/>
                  </a:cubicBezTo>
                  <a:cubicBezTo>
                    <a:pt x="358" y="147"/>
                    <a:pt x="356" y="136"/>
                    <a:pt x="356" y="136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34"/>
                    <a:pt x="373" y="134"/>
                    <a:pt x="373" y="134"/>
                  </a:cubicBezTo>
                  <a:cubicBezTo>
                    <a:pt x="374" y="127"/>
                    <a:pt x="374" y="127"/>
                    <a:pt x="374" y="127"/>
                  </a:cubicBezTo>
                  <a:cubicBezTo>
                    <a:pt x="370" y="122"/>
                    <a:pt x="364" y="118"/>
                    <a:pt x="364" y="118"/>
                  </a:cubicBezTo>
                  <a:cubicBezTo>
                    <a:pt x="361" y="116"/>
                    <a:pt x="359" y="116"/>
                    <a:pt x="359" y="116"/>
                  </a:cubicBezTo>
                  <a:cubicBezTo>
                    <a:pt x="351" y="110"/>
                    <a:pt x="346" y="108"/>
                    <a:pt x="346" y="108"/>
                  </a:cubicBezTo>
                  <a:cubicBezTo>
                    <a:pt x="347" y="102"/>
                    <a:pt x="347" y="102"/>
                    <a:pt x="347" y="102"/>
                  </a:cubicBezTo>
                  <a:cubicBezTo>
                    <a:pt x="344" y="100"/>
                    <a:pt x="339" y="97"/>
                    <a:pt x="339" y="97"/>
                  </a:cubicBezTo>
                  <a:cubicBezTo>
                    <a:pt x="336" y="97"/>
                    <a:pt x="333" y="98"/>
                    <a:pt x="332" y="98"/>
                  </a:cubicBezTo>
                  <a:cubicBezTo>
                    <a:pt x="329" y="98"/>
                    <a:pt x="328" y="97"/>
                    <a:pt x="328" y="97"/>
                  </a:cubicBezTo>
                  <a:cubicBezTo>
                    <a:pt x="325" y="88"/>
                    <a:pt x="320" y="82"/>
                    <a:pt x="320" y="82"/>
                  </a:cubicBezTo>
                  <a:cubicBezTo>
                    <a:pt x="315" y="77"/>
                    <a:pt x="309" y="70"/>
                    <a:pt x="309" y="70"/>
                  </a:cubicBezTo>
                  <a:cubicBezTo>
                    <a:pt x="302" y="64"/>
                    <a:pt x="302" y="64"/>
                    <a:pt x="302" y="64"/>
                  </a:cubicBezTo>
                  <a:cubicBezTo>
                    <a:pt x="295" y="59"/>
                    <a:pt x="293" y="55"/>
                    <a:pt x="293" y="55"/>
                  </a:cubicBezTo>
                  <a:cubicBezTo>
                    <a:pt x="294" y="46"/>
                    <a:pt x="294" y="46"/>
                    <a:pt x="294" y="46"/>
                  </a:cubicBezTo>
                  <a:cubicBezTo>
                    <a:pt x="294" y="46"/>
                    <a:pt x="298" y="37"/>
                    <a:pt x="298" y="36"/>
                  </a:cubicBezTo>
                  <a:cubicBezTo>
                    <a:pt x="298" y="35"/>
                    <a:pt x="297" y="34"/>
                    <a:pt x="301" y="33"/>
                  </a:cubicBezTo>
                  <a:cubicBezTo>
                    <a:pt x="305" y="32"/>
                    <a:pt x="306" y="32"/>
                    <a:pt x="307" y="32"/>
                  </a:cubicBezTo>
                  <a:cubicBezTo>
                    <a:pt x="309" y="32"/>
                    <a:pt x="308" y="33"/>
                    <a:pt x="309" y="36"/>
                  </a:cubicBezTo>
                  <a:cubicBezTo>
                    <a:pt x="312" y="40"/>
                    <a:pt x="308" y="43"/>
                    <a:pt x="311" y="46"/>
                  </a:cubicBezTo>
                  <a:cubicBezTo>
                    <a:pt x="313" y="48"/>
                    <a:pt x="315" y="49"/>
                    <a:pt x="317" y="49"/>
                  </a:cubicBezTo>
                  <a:cubicBezTo>
                    <a:pt x="319" y="49"/>
                    <a:pt x="320" y="48"/>
                    <a:pt x="321" y="46"/>
                  </a:cubicBezTo>
                  <a:cubicBezTo>
                    <a:pt x="322" y="43"/>
                    <a:pt x="323" y="42"/>
                    <a:pt x="324" y="42"/>
                  </a:cubicBezTo>
                  <a:cubicBezTo>
                    <a:pt x="326" y="42"/>
                    <a:pt x="327" y="46"/>
                    <a:pt x="327" y="48"/>
                  </a:cubicBezTo>
                  <a:cubicBezTo>
                    <a:pt x="327" y="52"/>
                    <a:pt x="328" y="59"/>
                    <a:pt x="328" y="59"/>
                  </a:cubicBezTo>
                  <a:cubicBezTo>
                    <a:pt x="328" y="59"/>
                    <a:pt x="334" y="64"/>
                    <a:pt x="337" y="66"/>
                  </a:cubicBezTo>
                  <a:cubicBezTo>
                    <a:pt x="340" y="68"/>
                    <a:pt x="346" y="70"/>
                    <a:pt x="349" y="72"/>
                  </a:cubicBezTo>
                  <a:cubicBezTo>
                    <a:pt x="363" y="81"/>
                    <a:pt x="363" y="81"/>
                    <a:pt x="367" y="83"/>
                  </a:cubicBezTo>
                  <a:cubicBezTo>
                    <a:pt x="380" y="91"/>
                    <a:pt x="381" y="97"/>
                    <a:pt x="384" y="99"/>
                  </a:cubicBezTo>
                  <a:cubicBezTo>
                    <a:pt x="393" y="104"/>
                    <a:pt x="396" y="106"/>
                    <a:pt x="395" y="111"/>
                  </a:cubicBezTo>
                  <a:cubicBezTo>
                    <a:pt x="394" y="116"/>
                    <a:pt x="396" y="117"/>
                    <a:pt x="397" y="123"/>
                  </a:cubicBezTo>
                  <a:cubicBezTo>
                    <a:pt x="398" y="129"/>
                    <a:pt x="402" y="128"/>
                    <a:pt x="404" y="135"/>
                  </a:cubicBezTo>
                  <a:cubicBezTo>
                    <a:pt x="406" y="142"/>
                    <a:pt x="405" y="147"/>
                    <a:pt x="408" y="151"/>
                  </a:cubicBezTo>
                  <a:cubicBezTo>
                    <a:pt x="411" y="154"/>
                    <a:pt x="418" y="164"/>
                    <a:pt x="418" y="164"/>
                  </a:cubicBezTo>
                  <a:cubicBezTo>
                    <a:pt x="418" y="164"/>
                    <a:pt x="418" y="164"/>
                    <a:pt x="418" y="164"/>
                  </a:cubicBezTo>
                  <a:cubicBezTo>
                    <a:pt x="418" y="164"/>
                    <a:pt x="420" y="164"/>
                    <a:pt x="420" y="169"/>
                  </a:cubicBezTo>
                  <a:cubicBezTo>
                    <a:pt x="420" y="174"/>
                    <a:pt x="421" y="177"/>
                    <a:pt x="422" y="182"/>
                  </a:cubicBezTo>
                  <a:cubicBezTo>
                    <a:pt x="424" y="186"/>
                    <a:pt x="428" y="192"/>
                    <a:pt x="431" y="192"/>
                  </a:cubicBezTo>
                  <a:cubicBezTo>
                    <a:pt x="432" y="192"/>
                    <a:pt x="432" y="192"/>
                    <a:pt x="433" y="192"/>
                  </a:cubicBezTo>
                  <a:cubicBezTo>
                    <a:pt x="446" y="182"/>
                    <a:pt x="448" y="180"/>
                    <a:pt x="452" y="177"/>
                  </a:cubicBezTo>
                  <a:cubicBezTo>
                    <a:pt x="463" y="169"/>
                    <a:pt x="462" y="158"/>
                    <a:pt x="458" y="158"/>
                  </a:cubicBezTo>
                  <a:cubicBezTo>
                    <a:pt x="444" y="158"/>
                    <a:pt x="440" y="153"/>
                    <a:pt x="441" y="150"/>
                  </a:cubicBezTo>
                  <a:cubicBezTo>
                    <a:pt x="444" y="143"/>
                    <a:pt x="439" y="144"/>
                    <a:pt x="437" y="137"/>
                  </a:cubicBezTo>
                  <a:cubicBezTo>
                    <a:pt x="436" y="135"/>
                    <a:pt x="435" y="134"/>
                    <a:pt x="435" y="134"/>
                  </a:cubicBezTo>
                  <a:cubicBezTo>
                    <a:pt x="434" y="134"/>
                    <a:pt x="434" y="134"/>
                    <a:pt x="434" y="134"/>
                  </a:cubicBezTo>
                  <a:cubicBezTo>
                    <a:pt x="434" y="134"/>
                    <a:pt x="434" y="134"/>
                    <a:pt x="434" y="134"/>
                  </a:cubicBezTo>
                  <a:cubicBezTo>
                    <a:pt x="434" y="134"/>
                    <a:pt x="434" y="134"/>
                    <a:pt x="435" y="130"/>
                  </a:cubicBezTo>
                  <a:cubicBezTo>
                    <a:pt x="433" y="132"/>
                    <a:pt x="432" y="133"/>
                    <a:pt x="432" y="133"/>
                  </a:cubicBezTo>
                  <a:cubicBezTo>
                    <a:pt x="431" y="133"/>
                    <a:pt x="432" y="132"/>
                    <a:pt x="433" y="131"/>
                  </a:cubicBezTo>
                  <a:cubicBezTo>
                    <a:pt x="433" y="130"/>
                    <a:pt x="434" y="128"/>
                    <a:pt x="435" y="128"/>
                  </a:cubicBezTo>
                  <a:cubicBezTo>
                    <a:pt x="435" y="128"/>
                    <a:pt x="435" y="129"/>
                    <a:pt x="435" y="130"/>
                  </a:cubicBezTo>
                  <a:cubicBezTo>
                    <a:pt x="437" y="128"/>
                    <a:pt x="439" y="127"/>
                    <a:pt x="441" y="127"/>
                  </a:cubicBezTo>
                  <a:cubicBezTo>
                    <a:pt x="443" y="127"/>
                    <a:pt x="444" y="128"/>
                    <a:pt x="446" y="129"/>
                  </a:cubicBezTo>
                  <a:cubicBezTo>
                    <a:pt x="447" y="130"/>
                    <a:pt x="448" y="131"/>
                    <a:pt x="449" y="131"/>
                  </a:cubicBezTo>
                  <a:cubicBezTo>
                    <a:pt x="449" y="131"/>
                    <a:pt x="450" y="131"/>
                    <a:pt x="450" y="131"/>
                  </a:cubicBezTo>
                  <a:cubicBezTo>
                    <a:pt x="451" y="131"/>
                    <a:pt x="451" y="131"/>
                    <a:pt x="452" y="131"/>
                  </a:cubicBezTo>
                  <a:cubicBezTo>
                    <a:pt x="454" y="131"/>
                    <a:pt x="455" y="131"/>
                    <a:pt x="456" y="131"/>
                  </a:cubicBezTo>
                  <a:cubicBezTo>
                    <a:pt x="458" y="131"/>
                    <a:pt x="459" y="131"/>
                    <a:pt x="460" y="131"/>
                  </a:cubicBezTo>
                  <a:cubicBezTo>
                    <a:pt x="462" y="131"/>
                    <a:pt x="462" y="131"/>
                    <a:pt x="461" y="128"/>
                  </a:cubicBezTo>
                  <a:cubicBezTo>
                    <a:pt x="459" y="122"/>
                    <a:pt x="454" y="117"/>
                    <a:pt x="454" y="117"/>
                  </a:cubicBezTo>
                  <a:cubicBezTo>
                    <a:pt x="462" y="116"/>
                    <a:pt x="464" y="116"/>
                    <a:pt x="466" y="116"/>
                  </a:cubicBezTo>
                  <a:cubicBezTo>
                    <a:pt x="467" y="116"/>
                    <a:pt x="469" y="116"/>
                    <a:pt x="472" y="117"/>
                  </a:cubicBezTo>
                  <a:cubicBezTo>
                    <a:pt x="485" y="121"/>
                    <a:pt x="483" y="125"/>
                    <a:pt x="486" y="125"/>
                  </a:cubicBezTo>
                  <a:cubicBezTo>
                    <a:pt x="487" y="125"/>
                    <a:pt x="487" y="125"/>
                    <a:pt x="487" y="125"/>
                  </a:cubicBezTo>
                  <a:cubicBezTo>
                    <a:pt x="501" y="123"/>
                    <a:pt x="507" y="124"/>
                    <a:pt x="509" y="122"/>
                  </a:cubicBezTo>
                  <a:cubicBezTo>
                    <a:pt x="511" y="120"/>
                    <a:pt x="523" y="114"/>
                    <a:pt x="523" y="114"/>
                  </a:cubicBezTo>
                  <a:cubicBezTo>
                    <a:pt x="521" y="107"/>
                    <a:pt x="521" y="107"/>
                    <a:pt x="521" y="107"/>
                  </a:cubicBezTo>
                  <a:cubicBezTo>
                    <a:pt x="511" y="100"/>
                    <a:pt x="507" y="99"/>
                    <a:pt x="508" y="94"/>
                  </a:cubicBezTo>
                  <a:cubicBezTo>
                    <a:pt x="509" y="89"/>
                    <a:pt x="510" y="82"/>
                    <a:pt x="510" y="82"/>
                  </a:cubicBezTo>
                  <a:cubicBezTo>
                    <a:pt x="510" y="82"/>
                    <a:pt x="515" y="78"/>
                    <a:pt x="518" y="74"/>
                  </a:cubicBezTo>
                  <a:cubicBezTo>
                    <a:pt x="520" y="71"/>
                    <a:pt x="520" y="61"/>
                    <a:pt x="522" y="61"/>
                  </a:cubicBezTo>
                  <a:cubicBezTo>
                    <a:pt x="524" y="60"/>
                    <a:pt x="520" y="61"/>
                    <a:pt x="524" y="53"/>
                  </a:cubicBezTo>
                  <a:cubicBezTo>
                    <a:pt x="528" y="44"/>
                    <a:pt x="534" y="42"/>
                    <a:pt x="534" y="37"/>
                  </a:cubicBezTo>
                  <a:cubicBezTo>
                    <a:pt x="534" y="32"/>
                    <a:pt x="539" y="23"/>
                    <a:pt x="539" y="23"/>
                  </a:cubicBezTo>
                  <a:cubicBezTo>
                    <a:pt x="551" y="16"/>
                    <a:pt x="554" y="11"/>
                    <a:pt x="557" y="11"/>
                  </a:cubicBezTo>
                  <a:cubicBezTo>
                    <a:pt x="557" y="11"/>
                    <a:pt x="557" y="12"/>
                    <a:pt x="557" y="12"/>
                  </a:cubicBezTo>
                  <a:cubicBezTo>
                    <a:pt x="560" y="13"/>
                    <a:pt x="566" y="14"/>
                    <a:pt x="570" y="16"/>
                  </a:cubicBezTo>
                  <a:cubicBezTo>
                    <a:pt x="585" y="22"/>
                    <a:pt x="595" y="20"/>
                    <a:pt x="590" y="24"/>
                  </a:cubicBezTo>
                  <a:cubicBezTo>
                    <a:pt x="576" y="34"/>
                    <a:pt x="577" y="38"/>
                    <a:pt x="578" y="39"/>
                  </a:cubicBezTo>
                  <a:cubicBezTo>
                    <a:pt x="593" y="48"/>
                    <a:pt x="589" y="55"/>
                    <a:pt x="589" y="55"/>
                  </a:cubicBezTo>
                  <a:cubicBezTo>
                    <a:pt x="600" y="50"/>
                    <a:pt x="602" y="50"/>
                    <a:pt x="609" y="48"/>
                  </a:cubicBezTo>
                  <a:cubicBezTo>
                    <a:pt x="621" y="44"/>
                    <a:pt x="626" y="43"/>
                    <a:pt x="626" y="43"/>
                  </a:cubicBezTo>
                  <a:cubicBezTo>
                    <a:pt x="625" y="39"/>
                    <a:pt x="623" y="38"/>
                    <a:pt x="621" y="38"/>
                  </a:cubicBezTo>
                  <a:cubicBezTo>
                    <a:pt x="621" y="38"/>
                    <a:pt x="620" y="38"/>
                    <a:pt x="620" y="38"/>
                  </a:cubicBezTo>
                  <a:cubicBezTo>
                    <a:pt x="619" y="38"/>
                    <a:pt x="619" y="38"/>
                    <a:pt x="618" y="38"/>
                  </a:cubicBezTo>
                  <a:cubicBezTo>
                    <a:pt x="617" y="38"/>
                    <a:pt x="617" y="38"/>
                    <a:pt x="616" y="38"/>
                  </a:cubicBezTo>
                  <a:cubicBezTo>
                    <a:pt x="606" y="31"/>
                    <a:pt x="610" y="29"/>
                    <a:pt x="606" y="28"/>
                  </a:cubicBezTo>
                  <a:cubicBezTo>
                    <a:pt x="593" y="24"/>
                    <a:pt x="592" y="22"/>
                    <a:pt x="600" y="20"/>
                  </a:cubicBezTo>
                  <a:cubicBezTo>
                    <a:pt x="603" y="19"/>
                    <a:pt x="605" y="19"/>
                    <a:pt x="607" y="19"/>
                  </a:cubicBezTo>
                  <a:cubicBezTo>
                    <a:pt x="608" y="19"/>
                    <a:pt x="609" y="19"/>
                    <a:pt x="610" y="19"/>
                  </a:cubicBezTo>
                  <a:cubicBezTo>
                    <a:pt x="610" y="19"/>
                    <a:pt x="611" y="19"/>
                    <a:pt x="612" y="19"/>
                  </a:cubicBezTo>
                  <a:cubicBezTo>
                    <a:pt x="613" y="19"/>
                    <a:pt x="615" y="19"/>
                    <a:pt x="617" y="18"/>
                  </a:cubicBezTo>
                  <a:cubicBezTo>
                    <a:pt x="629" y="13"/>
                    <a:pt x="634" y="15"/>
                    <a:pt x="636" y="12"/>
                  </a:cubicBezTo>
                  <a:cubicBezTo>
                    <a:pt x="638" y="9"/>
                    <a:pt x="645" y="7"/>
                    <a:pt x="648" y="5"/>
                  </a:cubicBezTo>
                  <a:cubicBezTo>
                    <a:pt x="655" y="2"/>
                    <a:pt x="659" y="0"/>
                    <a:pt x="6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2" name="Freeform 448"/>
            <p:cNvSpPr/>
            <p:nvPr/>
          </p:nvSpPr>
          <p:spPr bwMode="auto">
            <a:xfrm>
              <a:off x="15774988" y="-10685463"/>
              <a:ext cx="47625" cy="3175"/>
            </a:xfrm>
            <a:custGeom>
              <a:gdLst>
                <a:gd name="T0" fmla="*/ 6 w 11"/>
                <a:gd name="T1" fmla="*/ 0 h 1"/>
                <a:gd name="T2" fmla="*/ 2 w 11"/>
                <a:gd name="T3" fmla="*/ 1 h 1"/>
                <a:gd name="T4" fmla="*/ 6 w 1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6" y="0"/>
                  </a:moveTo>
                  <a:cubicBezTo>
                    <a:pt x="3" y="0"/>
                    <a:pt x="0" y="0"/>
                    <a:pt x="2" y="1"/>
                  </a:cubicBezTo>
                  <a:cubicBezTo>
                    <a:pt x="11" y="0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3" name="Freeform 449"/>
            <p:cNvSpPr/>
            <p:nvPr/>
          </p:nvSpPr>
          <p:spPr bwMode="auto">
            <a:xfrm>
              <a:off x="17105312" y="-10342563"/>
              <a:ext cx="4763" cy="7938"/>
            </a:xfrm>
            <a:custGeom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0 w 1"/>
                <a:gd name="T11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4" name="Freeform 450"/>
            <p:cNvSpPr>
              <a:spLocks noEditPoints="1"/>
            </p:cNvSpPr>
            <p:nvPr/>
          </p:nvSpPr>
          <p:spPr bwMode="auto">
            <a:xfrm>
              <a:off x="17152938" y="-10347326"/>
              <a:ext cx="3175" cy="0"/>
            </a:xfrm>
            <a:custGeom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5" name="Freeform 451"/>
            <p:cNvSpPr/>
            <p:nvPr/>
          </p:nvSpPr>
          <p:spPr bwMode="auto">
            <a:xfrm>
              <a:off x="14154150" y="-10821988"/>
              <a:ext cx="15875" cy="17463"/>
            </a:xfrm>
            <a:custGeom>
              <a:gdLst>
                <a:gd name="T0" fmla="*/ 2 w 4"/>
                <a:gd name="T1" fmla="*/ 0 h 4"/>
                <a:gd name="T2" fmla="*/ 1 w 4"/>
                <a:gd name="T3" fmla="*/ 1 h 4"/>
                <a:gd name="T4" fmla="*/ 1 w 4"/>
                <a:gd name="T5" fmla="*/ 1 h 4"/>
                <a:gd name="T6" fmla="*/ 1 w 4"/>
                <a:gd name="T7" fmla="*/ 1 h 4"/>
                <a:gd name="T8" fmla="*/ 1 w 4"/>
                <a:gd name="T9" fmla="*/ 1 h 4"/>
                <a:gd name="T10" fmla="*/ 0 w 4"/>
                <a:gd name="T11" fmla="*/ 4 h 4"/>
                <a:gd name="T12" fmla="*/ 0 w 4"/>
                <a:gd name="T13" fmla="*/ 4 h 4"/>
                <a:gd name="T14" fmla="*/ 2 w 4"/>
                <a:gd name="T15" fmla="*/ 4 h 4"/>
                <a:gd name="T16" fmla="*/ 2 w 4"/>
                <a:gd name="T1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6" name="Freeform 452"/>
            <p:cNvSpPr/>
            <p:nvPr/>
          </p:nvSpPr>
          <p:spPr bwMode="auto">
            <a:xfrm>
              <a:off x="9490075" y="-6783388"/>
              <a:ext cx="25400" cy="17463"/>
            </a:xfrm>
            <a:custGeom>
              <a:gdLst>
                <a:gd name="T0" fmla="*/ 0 w 6"/>
                <a:gd name="T1" fmla="*/ 0 h 4"/>
                <a:gd name="T2" fmla="*/ 3 w 6"/>
                <a:gd name="T3" fmla="*/ 2 h 4"/>
                <a:gd name="T4" fmla="*/ 6 w 6"/>
                <a:gd name="T5" fmla="*/ 4 h 4"/>
                <a:gd name="T6" fmla="*/ 6 w 6"/>
                <a:gd name="T7" fmla="*/ 3 h 4"/>
                <a:gd name="T8" fmla="*/ 6 w 6"/>
                <a:gd name="T9" fmla="*/ 3 h 4"/>
                <a:gd name="T10" fmla="*/ 6 w 6"/>
                <a:gd name="T11" fmla="*/ 3 h 4"/>
                <a:gd name="T12" fmla="*/ 0 w 6"/>
                <a:gd name="T13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7" name="Freeform 453"/>
            <p:cNvSpPr/>
            <p:nvPr/>
          </p:nvSpPr>
          <p:spPr bwMode="auto">
            <a:xfrm>
              <a:off x="15759112" y="-9431338"/>
              <a:ext cx="20638" cy="17463"/>
            </a:xfrm>
            <a:custGeom>
              <a:gdLst>
                <a:gd name="T0" fmla="*/ 3 w 5"/>
                <a:gd name="T1" fmla="*/ 0 h 4"/>
                <a:gd name="T2" fmla="*/ 3 w 5"/>
                <a:gd name="T3" fmla="*/ 0 h 4"/>
                <a:gd name="T4" fmla="*/ 0 w 5"/>
                <a:gd name="T5" fmla="*/ 4 h 4"/>
                <a:gd name="T6" fmla="*/ 3 w 5"/>
                <a:gd name="T7" fmla="*/ 0 h 4"/>
                <a:gd name="T8" fmla="*/ 3 w 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8" name="Freeform 454"/>
            <p:cNvSpPr/>
            <p:nvPr/>
          </p:nvSpPr>
          <p:spPr bwMode="auto">
            <a:xfrm>
              <a:off x="14403388" y="-7677151"/>
              <a:ext cx="63500" cy="4763"/>
            </a:xfrm>
            <a:custGeom>
              <a:gdLst>
                <a:gd name="T0" fmla="*/ 3 w 15"/>
                <a:gd name="T1" fmla="*/ 0 h 1"/>
                <a:gd name="T2" fmla="*/ 3 w 15"/>
                <a:gd name="T3" fmla="*/ 1 h 1"/>
                <a:gd name="T4" fmla="*/ 3 w 1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">
                  <a:moveTo>
                    <a:pt x="3" y="0"/>
                  </a:moveTo>
                  <a:cubicBezTo>
                    <a:pt x="1" y="0"/>
                    <a:pt x="0" y="0"/>
                    <a:pt x="3" y="1"/>
                  </a:cubicBezTo>
                  <a:cubicBezTo>
                    <a:pt x="15" y="1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9" name="Freeform 455"/>
            <p:cNvSpPr/>
            <p:nvPr/>
          </p:nvSpPr>
          <p:spPr bwMode="auto">
            <a:xfrm>
              <a:off x="9253538" y="-4854576"/>
              <a:ext cx="7938" cy="0"/>
            </a:xfrm>
            <a:custGeom>
              <a:gdLst>
                <a:gd name="T0" fmla="*/ 2 w 2"/>
                <a:gd name="T1" fmla="*/ 0 w 2"/>
                <a:gd name="T2" fmla="*/ 0 w 2"/>
                <a:gd name="T3" fmla="*/ 2 w 2"/>
                <a:gd name="T4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0" name="Freeform 456"/>
            <p:cNvSpPr/>
            <p:nvPr/>
          </p:nvSpPr>
          <p:spPr bwMode="auto">
            <a:xfrm flipH="1">
              <a:off x="9261475" y="-48545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1" name="Freeform 457"/>
            <p:cNvSpPr/>
            <p:nvPr/>
          </p:nvSpPr>
          <p:spPr bwMode="auto">
            <a:xfrm>
              <a:off x="11590338" y="-8258176"/>
              <a:ext cx="17463" cy="12700"/>
            </a:xfrm>
            <a:custGeom>
              <a:gdLst>
                <a:gd name="T0" fmla="*/ 2 w 4"/>
                <a:gd name="T1" fmla="*/ 0 h 3"/>
                <a:gd name="T2" fmla="*/ 2 w 4"/>
                <a:gd name="T3" fmla="*/ 0 h 3"/>
                <a:gd name="T4" fmla="*/ 2 w 4"/>
                <a:gd name="T5" fmla="*/ 0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1 h 3"/>
                <a:gd name="T18" fmla="*/ 0 w 4"/>
                <a:gd name="T19" fmla="*/ 1 h 3"/>
                <a:gd name="T20" fmla="*/ 0 w 4"/>
                <a:gd name="T21" fmla="*/ 1 h 3"/>
                <a:gd name="T22" fmla="*/ 3 w 4"/>
                <a:gd name="T23" fmla="*/ 3 h 3"/>
                <a:gd name="T24" fmla="*/ 3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  <a:gd name="T34" fmla="*/ 4 w 4"/>
                <a:gd name="T35" fmla="*/ 1 h 3"/>
                <a:gd name="T36" fmla="*/ 4 w 4"/>
                <a:gd name="T37" fmla="*/ 1 h 3"/>
                <a:gd name="T38" fmla="*/ 2 w 4"/>
                <a:gd name="T39" fmla="*/ 0 h 3"/>
                <a:gd name="T40" fmla="*/ 2 w 4"/>
                <a:gd name="T41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2" name="Freeform 458"/>
            <p:cNvSpPr/>
            <p:nvPr/>
          </p:nvSpPr>
          <p:spPr bwMode="auto">
            <a:xfrm>
              <a:off x="9777413" y="-4235451"/>
              <a:ext cx="517525" cy="931863"/>
            </a:xfrm>
            <a:custGeom>
              <a:gdLst>
                <a:gd name="T0" fmla="*/ 90 w 122"/>
                <a:gd name="T1" fmla="*/ 0 h 220"/>
                <a:gd name="T2" fmla="*/ 98 w 122"/>
                <a:gd name="T3" fmla="*/ 15 h 220"/>
                <a:gd name="T4" fmla="*/ 87 w 122"/>
                <a:gd name="T5" fmla="*/ 34 h 220"/>
                <a:gd name="T6" fmla="*/ 73 w 122"/>
                <a:gd name="T7" fmla="*/ 52 h 220"/>
                <a:gd name="T8" fmla="*/ 46 w 122"/>
                <a:gd name="T9" fmla="*/ 64 h 220"/>
                <a:gd name="T10" fmla="*/ 21 w 122"/>
                <a:gd name="T11" fmla="*/ 86 h 220"/>
                <a:gd name="T12" fmla="*/ 24 w 122"/>
                <a:gd name="T13" fmla="*/ 106 h 220"/>
                <a:gd name="T14" fmla="*/ 33 w 122"/>
                <a:gd name="T15" fmla="*/ 125 h 220"/>
                <a:gd name="T16" fmla="*/ 28 w 122"/>
                <a:gd name="T17" fmla="*/ 139 h 220"/>
                <a:gd name="T18" fmla="*/ 11 w 122"/>
                <a:gd name="T19" fmla="*/ 160 h 220"/>
                <a:gd name="T20" fmla="*/ 16 w 122"/>
                <a:gd name="T21" fmla="*/ 189 h 220"/>
                <a:gd name="T22" fmla="*/ 29 w 122"/>
                <a:gd name="T23" fmla="*/ 216 h 220"/>
                <a:gd name="T24" fmla="*/ 51 w 122"/>
                <a:gd name="T25" fmla="*/ 220 h 220"/>
                <a:gd name="T26" fmla="*/ 58 w 122"/>
                <a:gd name="T27" fmla="*/ 216 h 220"/>
                <a:gd name="T28" fmla="*/ 69 w 122"/>
                <a:gd name="T29" fmla="*/ 197 h 220"/>
                <a:gd name="T30" fmla="*/ 77 w 122"/>
                <a:gd name="T31" fmla="*/ 166 h 220"/>
                <a:gd name="T32" fmla="*/ 86 w 122"/>
                <a:gd name="T33" fmla="*/ 137 h 220"/>
                <a:gd name="T34" fmla="*/ 96 w 122"/>
                <a:gd name="T35" fmla="*/ 106 h 220"/>
                <a:gd name="T36" fmla="*/ 95 w 122"/>
                <a:gd name="T37" fmla="*/ 83 h 220"/>
                <a:gd name="T38" fmla="*/ 100 w 122"/>
                <a:gd name="T39" fmla="*/ 65 h 220"/>
                <a:gd name="T40" fmla="*/ 112 w 122"/>
                <a:gd name="T41" fmla="*/ 48 h 220"/>
                <a:gd name="T42" fmla="*/ 115 w 122"/>
                <a:gd name="T43" fmla="*/ 29 h 220"/>
                <a:gd name="T44" fmla="*/ 112 w 122"/>
                <a:gd name="T45" fmla="*/ 10 h 220"/>
                <a:gd name="T46" fmla="*/ 90 w 122"/>
                <a:gd name="T47" fmla="*/ 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" h="220">
                  <a:moveTo>
                    <a:pt x="90" y="0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59" y="57"/>
                    <a:pt x="46" y="64"/>
                    <a:pt x="46" y="64"/>
                  </a:cubicBezTo>
                  <a:cubicBezTo>
                    <a:pt x="24" y="72"/>
                    <a:pt x="23" y="80"/>
                    <a:pt x="21" y="86"/>
                  </a:cubicBezTo>
                  <a:cubicBezTo>
                    <a:pt x="18" y="92"/>
                    <a:pt x="18" y="100"/>
                    <a:pt x="24" y="106"/>
                  </a:cubicBezTo>
                  <a:cubicBezTo>
                    <a:pt x="30" y="112"/>
                    <a:pt x="33" y="119"/>
                    <a:pt x="33" y="125"/>
                  </a:cubicBezTo>
                  <a:cubicBezTo>
                    <a:pt x="33" y="131"/>
                    <a:pt x="37" y="135"/>
                    <a:pt x="28" y="139"/>
                  </a:cubicBezTo>
                  <a:cubicBezTo>
                    <a:pt x="11" y="148"/>
                    <a:pt x="8" y="150"/>
                    <a:pt x="11" y="160"/>
                  </a:cubicBezTo>
                  <a:cubicBezTo>
                    <a:pt x="14" y="171"/>
                    <a:pt x="0" y="177"/>
                    <a:pt x="16" y="189"/>
                  </a:cubicBezTo>
                  <a:cubicBezTo>
                    <a:pt x="33" y="201"/>
                    <a:pt x="25" y="215"/>
                    <a:pt x="29" y="216"/>
                  </a:cubicBezTo>
                  <a:cubicBezTo>
                    <a:pt x="41" y="218"/>
                    <a:pt x="47" y="220"/>
                    <a:pt x="51" y="220"/>
                  </a:cubicBezTo>
                  <a:cubicBezTo>
                    <a:pt x="55" y="220"/>
                    <a:pt x="56" y="218"/>
                    <a:pt x="58" y="216"/>
                  </a:cubicBezTo>
                  <a:cubicBezTo>
                    <a:pt x="63" y="210"/>
                    <a:pt x="66" y="209"/>
                    <a:pt x="69" y="197"/>
                  </a:cubicBezTo>
                  <a:cubicBezTo>
                    <a:pt x="72" y="185"/>
                    <a:pt x="80" y="182"/>
                    <a:pt x="77" y="166"/>
                  </a:cubicBezTo>
                  <a:cubicBezTo>
                    <a:pt x="74" y="151"/>
                    <a:pt x="82" y="150"/>
                    <a:pt x="86" y="137"/>
                  </a:cubicBezTo>
                  <a:cubicBezTo>
                    <a:pt x="89" y="123"/>
                    <a:pt x="100" y="114"/>
                    <a:pt x="96" y="106"/>
                  </a:cubicBezTo>
                  <a:cubicBezTo>
                    <a:pt x="92" y="98"/>
                    <a:pt x="95" y="89"/>
                    <a:pt x="95" y="83"/>
                  </a:cubicBezTo>
                  <a:cubicBezTo>
                    <a:pt x="95" y="77"/>
                    <a:pt x="95" y="69"/>
                    <a:pt x="100" y="65"/>
                  </a:cubicBezTo>
                  <a:cubicBezTo>
                    <a:pt x="113" y="57"/>
                    <a:pt x="110" y="54"/>
                    <a:pt x="112" y="48"/>
                  </a:cubicBezTo>
                  <a:cubicBezTo>
                    <a:pt x="113" y="41"/>
                    <a:pt x="115" y="37"/>
                    <a:pt x="115" y="29"/>
                  </a:cubicBezTo>
                  <a:cubicBezTo>
                    <a:pt x="115" y="20"/>
                    <a:pt x="122" y="17"/>
                    <a:pt x="112" y="10"/>
                  </a:cubicBezTo>
                  <a:cubicBezTo>
                    <a:pt x="102" y="3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3" name="Freeform 459"/>
            <p:cNvSpPr/>
            <p:nvPr/>
          </p:nvSpPr>
          <p:spPr bwMode="auto">
            <a:xfrm>
              <a:off x="13568362" y="-5511801"/>
              <a:ext cx="652463" cy="700088"/>
            </a:xfrm>
            <a:custGeom>
              <a:gdLst>
                <a:gd name="T0" fmla="*/ 128 w 154"/>
                <a:gd name="T1" fmla="*/ 0 h 165"/>
                <a:gd name="T2" fmla="*/ 125 w 154"/>
                <a:gd name="T3" fmla="*/ 1 h 165"/>
                <a:gd name="T4" fmla="*/ 100 w 154"/>
                <a:gd name="T5" fmla="*/ 25 h 165"/>
                <a:gd name="T6" fmla="*/ 89 w 154"/>
                <a:gd name="T7" fmla="*/ 42 h 165"/>
                <a:gd name="T8" fmla="*/ 61 w 154"/>
                <a:gd name="T9" fmla="*/ 62 h 165"/>
                <a:gd name="T10" fmla="*/ 52 w 154"/>
                <a:gd name="T11" fmla="*/ 77 h 165"/>
                <a:gd name="T12" fmla="*/ 45 w 154"/>
                <a:gd name="T13" fmla="*/ 78 h 165"/>
                <a:gd name="T14" fmla="*/ 40 w 154"/>
                <a:gd name="T15" fmla="*/ 81 h 165"/>
                <a:gd name="T16" fmla="*/ 37 w 154"/>
                <a:gd name="T17" fmla="*/ 80 h 165"/>
                <a:gd name="T18" fmla="*/ 33 w 154"/>
                <a:gd name="T19" fmla="*/ 79 h 165"/>
                <a:gd name="T20" fmla="*/ 33 w 154"/>
                <a:gd name="T21" fmla="*/ 78 h 165"/>
                <a:gd name="T22" fmla="*/ 31 w 154"/>
                <a:gd name="T23" fmla="*/ 77 h 165"/>
                <a:gd name="T24" fmla="*/ 26 w 154"/>
                <a:gd name="T25" fmla="*/ 76 h 165"/>
                <a:gd name="T26" fmla="*/ 25 w 154"/>
                <a:gd name="T27" fmla="*/ 76 h 165"/>
                <a:gd name="T28" fmla="*/ 20 w 154"/>
                <a:gd name="T29" fmla="*/ 74 h 165"/>
                <a:gd name="T30" fmla="*/ 13 w 154"/>
                <a:gd name="T31" fmla="*/ 73 h 165"/>
                <a:gd name="T32" fmla="*/ 12 w 154"/>
                <a:gd name="T33" fmla="*/ 75 h 165"/>
                <a:gd name="T34" fmla="*/ 9 w 154"/>
                <a:gd name="T35" fmla="*/ 77 h 165"/>
                <a:gd name="T36" fmla="*/ 6 w 154"/>
                <a:gd name="T37" fmla="*/ 81 h 165"/>
                <a:gd name="T38" fmla="*/ 5 w 154"/>
                <a:gd name="T39" fmla="*/ 82 h 165"/>
                <a:gd name="T40" fmla="*/ 5 w 154"/>
                <a:gd name="T41" fmla="*/ 82 h 165"/>
                <a:gd name="T42" fmla="*/ 2 w 154"/>
                <a:gd name="T43" fmla="*/ 84 h 165"/>
                <a:gd name="T44" fmla="*/ 2 w 154"/>
                <a:gd name="T45" fmla="*/ 92 h 165"/>
                <a:gd name="T46" fmla="*/ 13 w 154"/>
                <a:gd name="T47" fmla="*/ 117 h 165"/>
                <a:gd name="T48" fmla="*/ 16 w 154"/>
                <a:gd name="T49" fmla="*/ 122 h 165"/>
                <a:gd name="T50" fmla="*/ 17 w 154"/>
                <a:gd name="T51" fmla="*/ 122 h 165"/>
                <a:gd name="T52" fmla="*/ 18 w 154"/>
                <a:gd name="T53" fmla="*/ 122 h 165"/>
                <a:gd name="T54" fmla="*/ 23 w 154"/>
                <a:gd name="T55" fmla="*/ 130 h 165"/>
                <a:gd name="T56" fmla="*/ 29 w 154"/>
                <a:gd name="T57" fmla="*/ 147 h 165"/>
                <a:gd name="T58" fmla="*/ 42 w 154"/>
                <a:gd name="T59" fmla="*/ 160 h 165"/>
                <a:gd name="T60" fmla="*/ 63 w 154"/>
                <a:gd name="T61" fmla="*/ 164 h 165"/>
                <a:gd name="T62" fmla="*/ 73 w 154"/>
                <a:gd name="T63" fmla="*/ 165 h 165"/>
                <a:gd name="T64" fmla="*/ 88 w 154"/>
                <a:gd name="T65" fmla="*/ 164 h 165"/>
                <a:gd name="T66" fmla="*/ 102 w 154"/>
                <a:gd name="T67" fmla="*/ 165 h 165"/>
                <a:gd name="T68" fmla="*/ 109 w 154"/>
                <a:gd name="T69" fmla="*/ 162 h 165"/>
                <a:gd name="T70" fmla="*/ 121 w 154"/>
                <a:gd name="T71" fmla="*/ 147 h 165"/>
                <a:gd name="T72" fmla="*/ 124 w 154"/>
                <a:gd name="T73" fmla="*/ 123 h 165"/>
                <a:gd name="T74" fmla="*/ 135 w 154"/>
                <a:gd name="T75" fmla="*/ 110 h 165"/>
                <a:gd name="T76" fmla="*/ 125 w 154"/>
                <a:gd name="T77" fmla="*/ 98 h 165"/>
                <a:gd name="T78" fmla="*/ 124 w 154"/>
                <a:gd name="T79" fmla="*/ 98 h 165"/>
                <a:gd name="T80" fmla="*/ 125 w 154"/>
                <a:gd name="T81" fmla="*/ 97 h 165"/>
                <a:gd name="T82" fmla="*/ 130 w 154"/>
                <a:gd name="T83" fmla="*/ 95 h 165"/>
                <a:gd name="T84" fmla="*/ 138 w 154"/>
                <a:gd name="T85" fmla="*/ 82 h 165"/>
                <a:gd name="T86" fmla="*/ 128 w 154"/>
                <a:gd name="T87" fmla="*/ 65 h 165"/>
                <a:gd name="T88" fmla="*/ 128 w 154"/>
                <a:gd name="T89" fmla="*/ 51 h 165"/>
                <a:gd name="T90" fmla="*/ 149 w 154"/>
                <a:gd name="T91" fmla="*/ 29 h 165"/>
                <a:gd name="T92" fmla="*/ 148 w 154"/>
                <a:gd name="T93" fmla="*/ 26 h 165"/>
                <a:gd name="T94" fmla="*/ 149 w 154"/>
                <a:gd name="T95" fmla="*/ 27 h 165"/>
                <a:gd name="T96" fmla="*/ 150 w 154"/>
                <a:gd name="T97" fmla="*/ 28 h 165"/>
                <a:gd name="T98" fmla="*/ 144 w 154"/>
                <a:gd name="T99" fmla="*/ 21 h 165"/>
                <a:gd name="T100" fmla="*/ 128 w 154"/>
                <a:gd name="T101" fmla="*/ 0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" h="165">
                  <a:moveTo>
                    <a:pt x="128" y="0"/>
                  </a:moveTo>
                  <a:cubicBezTo>
                    <a:pt x="127" y="0"/>
                    <a:pt x="126" y="0"/>
                    <a:pt x="125" y="1"/>
                  </a:cubicBezTo>
                  <a:cubicBezTo>
                    <a:pt x="98" y="19"/>
                    <a:pt x="103" y="12"/>
                    <a:pt x="100" y="25"/>
                  </a:cubicBezTo>
                  <a:cubicBezTo>
                    <a:pt x="97" y="38"/>
                    <a:pt x="99" y="37"/>
                    <a:pt x="89" y="42"/>
                  </a:cubicBezTo>
                  <a:cubicBezTo>
                    <a:pt x="62" y="54"/>
                    <a:pt x="64" y="54"/>
                    <a:pt x="61" y="62"/>
                  </a:cubicBezTo>
                  <a:cubicBezTo>
                    <a:pt x="58" y="71"/>
                    <a:pt x="69" y="75"/>
                    <a:pt x="52" y="77"/>
                  </a:cubicBezTo>
                  <a:cubicBezTo>
                    <a:pt x="49" y="77"/>
                    <a:pt x="47" y="77"/>
                    <a:pt x="45" y="78"/>
                  </a:cubicBezTo>
                  <a:cubicBezTo>
                    <a:pt x="45" y="80"/>
                    <a:pt x="43" y="81"/>
                    <a:pt x="40" y="81"/>
                  </a:cubicBezTo>
                  <a:cubicBezTo>
                    <a:pt x="39" y="81"/>
                    <a:pt x="38" y="81"/>
                    <a:pt x="37" y="80"/>
                  </a:cubicBezTo>
                  <a:cubicBezTo>
                    <a:pt x="36" y="80"/>
                    <a:pt x="34" y="80"/>
                    <a:pt x="33" y="79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2" y="78"/>
                    <a:pt x="31" y="77"/>
                    <a:pt x="31" y="77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5" y="76"/>
                  </a:cubicBezTo>
                  <a:cubicBezTo>
                    <a:pt x="23" y="76"/>
                    <a:pt x="22" y="75"/>
                    <a:pt x="20" y="74"/>
                  </a:cubicBezTo>
                  <a:cubicBezTo>
                    <a:pt x="17" y="73"/>
                    <a:pt x="18" y="73"/>
                    <a:pt x="13" y="73"/>
                  </a:cubicBezTo>
                  <a:cubicBezTo>
                    <a:pt x="13" y="73"/>
                    <a:pt x="12" y="75"/>
                    <a:pt x="12" y="75"/>
                  </a:cubicBezTo>
                  <a:cubicBezTo>
                    <a:pt x="11" y="76"/>
                    <a:pt x="10" y="77"/>
                    <a:pt x="9" y="77"/>
                  </a:cubicBezTo>
                  <a:cubicBezTo>
                    <a:pt x="9" y="79"/>
                    <a:pt x="8" y="81"/>
                    <a:pt x="6" y="81"/>
                  </a:cubicBezTo>
                  <a:cubicBezTo>
                    <a:pt x="6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4" y="83"/>
                    <a:pt x="3" y="83"/>
                    <a:pt x="2" y="84"/>
                  </a:cubicBezTo>
                  <a:cubicBezTo>
                    <a:pt x="0" y="89"/>
                    <a:pt x="2" y="92"/>
                    <a:pt x="2" y="92"/>
                  </a:cubicBezTo>
                  <a:cubicBezTo>
                    <a:pt x="19" y="110"/>
                    <a:pt x="10" y="104"/>
                    <a:pt x="13" y="117"/>
                  </a:cubicBezTo>
                  <a:cubicBezTo>
                    <a:pt x="14" y="121"/>
                    <a:pt x="15" y="122"/>
                    <a:pt x="16" y="122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2"/>
                    <a:pt x="21" y="123"/>
                    <a:pt x="23" y="130"/>
                  </a:cubicBezTo>
                  <a:cubicBezTo>
                    <a:pt x="29" y="147"/>
                    <a:pt x="26" y="135"/>
                    <a:pt x="29" y="147"/>
                  </a:cubicBezTo>
                  <a:cubicBezTo>
                    <a:pt x="32" y="158"/>
                    <a:pt x="32" y="156"/>
                    <a:pt x="42" y="160"/>
                  </a:cubicBezTo>
                  <a:cubicBezTo>
                    <a:pt x="53" y="164"/>
                    <a:pt x="50" y="163"/>
                    <a:pt x="63" y="164"/>
                  </a:cubicBezTo>
                  <a:cubicBezTo>
                    <a:pt x="68" y="165"/>
                    <a:pt x="71" y="165"/>
                    <a:pt x="73" y="165"/>
                  </a:cubicBezTo>
                  <a:cubicBezTo>
                    <a:pt x="78" y="165"/>
                    <a:pt x="80" y="164"/>
                    <a:pt x="88" y="164"/>
                  </a:cubicBezTo>
                  <a:cubicBezTo>
                    <a:pt x="95" y="164"/>
                    <a:pt x="99" y="165"/>
                    <a:pt x="102" y="165"/>
                  </a:cubicBezTo>
                  <a:cubicBezTo>
                    <a:pt x="104" y="165"/>
                    <a:pt x="106" y="165"/>
                    <a:pt x="109" y="162"/>
                  </a:cubicBezTo>
                  <a:cubicBezTo>
                    <a:pt x="117" y="157"/>
                    <a:pt x="123" y="158"/>
                    <a:pt x="121" y="147"/>
                  </a:cubicBezTo>
                  <a:cubicBezTo>
                    <a:pt x="118" y="135"/>
                    <a:pt x="121" y="128"/>
                    <a:pt x="124" y="123"/>
                  </a:cubicBezTo>
                  <a:cubicBezTo>
                    <a:pt x="127" y="118"/>
                    <a:pt x="141" y="124"/>
                    <a:pt x="135" y="110"/>
                  </a:cubicBezTo>
                  <a:cubicBezTo>
                    <a:pt x="132" y="101"/>
                    <a:pt x="127" y="99"/>
                    <a:pt x="125" y="98"/>
                  </a:cubicBezTo>
                  <a:cubicBezTo>
                    <a:pt x="125" y="98"/>
                    <a:pt x="124" y="98"/>
                    <a:pt x="124" y="98"/>
                  </a:cubicBezTo>
                  <a:cubicBezTo>
                    <a:pt x="124" y="98"/>
                    <a:pt x="124" y="98"/>
                    <a:pt x="125" y="97"/>
                  </a:cubicBezTo>
                  <a:cubicBezTo>
                    <a:pt x="124" y="97"/>
                    <a:pt x="125" y="96"/>
                    <a:pt x="130" y="95"/>
                  </a:cubicBezTo>
                  <a:cubicBezTo>
                    <a:pt x="147" y="88"/>
                    <a:pt x="146" y="89"/>
                    <a:pt x="138" y="82"/>
                  </a:cubicBezTo>
                  <a:cubicBezTo>
                    <a:pt x="130" y="75"/>
                    <a:pt x="128" y="77"/>
                    <a:pt x="128" y="65"/>
                  </a:cubicBezTo>
                  <a:cubicBezTo>
                    <a:pt x="128" y="54"/>
                    <a:pt x="123" y="54"/>
                    <a:pt x="128" y="51"/>
                  </a:cubicBezTo>
                  <a:cubicBezTo>
                    <a:pt x="146" y="38"/>
                    <a:pt x="154" y="37"/>
                    <a:pt x="149" y="29"/>
                  </a:cubicBezTo>
                  <a:cubicBezTo>
                    <a:pt x="148" y="27"/>
                    <a:pt x="148" y="26"/>
                    <a:pt x="148" y="26"/>
                  </a:cubicBezTo>
                  <a:cubicBezTo>
                    <a:pt x="148" y="26"/>
                    <a:pt x="149" y="27"/>
                    <a:pt x="149" y="27"/>
                  </a:cubicBezTo>
                  <a:cubicBezTo>
                    <a:pt x="150" y="27"/>
                    <a:pt x="150" y="28"/>
                    <a:pt x="150" y="28"/>
                  </a:cubicBezTo>
                  <a:cubicBezTo>
                    <a:pt x="150" y="28"/>
                    <a:pt x="149" y="26"/>
                    <a:pt x="144" y="21"/>
                  </a:cubicBezTo>
                  <a:cubicBezTo>
                    <a:pt x="133" y="9"/>
                    <a:pt x="132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4" name="Freeform 460"/>
            <p:cNvSpPr>
              <a:spLocks noEditPoints="1"/>
            </p:cNvSpPr>
            <p:nvPr/>
          </p:nvSpPr>
          <p:spPr bwMode="auto">
            <a:xfrm>
              <a:off x="13395325" y="-4672013"/>
              <a:ext cx="581025" cy="211138"/>
            </a:xfrm>
            <a:custGeom>
              <a:gdLst>
                <a:gd name="T0" fmla="*/ 87 w 137"/>
                <a:gd name="T1" fmla="*/ 1 h 50"/>
                <a:gd name="T2" fmla="*/ 83 w 137"/>
                <a:gd name="T3" fmla="*/ 3 h 50"/>
                <a:gd name="T4" fmla="*/ 79 w 137"/>
                <a:gd name="T5" fmla="*/ 4 h 50"/>
                <a:gd name="T6" fmla="*/ 82 w 137"/>
                <a:gd name="T7" fmla="*/ 4 h 50"/>
                <a:gd name="T8" fmla="*/ 82 w 137"/>
                <a:gd name="T9" fmla="*/ 4 h 50"/>
                <a:gd name="T10" fmla="*/ 87 w 137"/>
                <a:gd name="T11" fmla="*/ 1 h 50"/>
                <a:gd name="T12" fmla="*/ 19 w 137"/>
                <a:gd name="T13" fmla="*/ 0 h 50"/>
                <a:gd name="T14" fmla="*/ 15 w 137"/>
                <a:gd name="T15" fmla="*/ 1 h 50"/>
                <a:gd name="T16" fmla="*/ 0 w 137"/>
                <a:gd name="T17" fmla="*/ 17 h 50"/>
                <a:gd name="T18" fmla="*/ 29 w 137"/>
                <a:gd name="T19" fmla="*/ 27 h 50"/>
                <a:gd name="T20" fmla="*/ 49 w 137"/>
                <a:gd name="T21" fmla="*/ 32 h 50"/>
                <a:gd name="T22" fmla="*/ 65 w 137"/>
                <a:gd name="T23" fmla="*/ 37 h 50"/>
                <a:gd name="T24" fmla="*/ 72 w 137"/>
                <a:gd name="T25" fmla="*/ 36 h 50"/>
                <a:gd name="T26" fmla="*/ 79 w 137"/>
                <a:gd name="T27" fmla="*/ 34 h 50"/>
                <a:gd name="T28" fmla="*/ 93 w 137"/>
                <a:gd name="T29" fmla="*/ 40 h 50"/>
                <a:gd name="T30" fmla="*/ 126 w 137"/>
                <a:gd name="T31" fmla="*/ 50 h 50"/>
                <a:gd name="T32" fmla="*/ 121 w 137"/>
                <a:gd name="T33" fmla="*/ 29 h 50"/>
                <a:gd name="T34" fmla="*/ 102 w 137"/>
                <a:gd name="T35" fmla="*/ 19 h 50"/>
                <a:gd name="T36" fmla="*/ 103 w 137"/>
                <a:gd name="T37" fmla="*/ 6 h 50"/>
                <a:gd name="T38" fmla="*/ 87 w 137"/>
                <a:gd name="T39" fmla="*/ 2 h 50"/>
                <a:gd name="T40" fmla="*/ 82 w 137"/>
                <a:gd name="T41" fmla="*/ 4 h 50"/>
                <a:gd name="T42" fmla="*/ 82 w 137"/>
                <a:gd name="T43" fmla="*/ 4 h 50"/>
                <a:gd name="T44" fmla="*/ 55 w 137"/>
                <a:gd name="T45" fmla="*/ 11 h 50"/>
                <a:gd name="T46" fmla="*/ 44 w 137"/>
                <a:gd name="T47" fmla="*/ 4 h 50"/>
                <a:gd name="T48" fmla="*/ 19 w 137"/>
                <a:gd name="T49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50">
                  <a:moveTo>
                    <a:pt x="87" y="1"/>
                  </a:moveTo>
                  <a:cubicBezTo>
                    <a:pt x="87" y="1"/>
                    <a:pt x="85" y="2"/>
                    <a:pt x="83" y="3"/>
                  </a:cubicBezTo>
                  <a:cubicBezTo>
                    <a:pt x="81" y="3"/>
                    <a:pt x="79" y="4"/>
                    <a:pt x="79" y="4"/>
                  </a:cubicBezTo>
                  <a:cubicBezTo>
                    <a:pt x="80" y="4"/>
                    <a:pt x="80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2"/>
                    <a:pt x="88" y="1"/>
                    <a:pt x="87" y="1"/>
                  </a:cubicBezTo>
                  <a:moveTo>
                    <a:pt x="19" y="0"/>
                  </a:moveTo>
                  <a:cubicBezTo>
                    <a:pt x="18" y="0"/>
                    <a:pt x="16" y="0"/>
                    <a:pt x="15" y="1"/>
                  </a:cubicBezTo>
                  <a:cubicBezTo>
                    <a:pt x="3" y="9"/>
                    <a:pt x="0" y="17"/>
                    <a:pt x="0" y="17"/>
                  </a:cubicBezTo>
                  <a:cubicBezTo>
                    <a:pt x="21" y="25"/>
                    <a:pt x="21" y="26"/>
                    <a:pt x="29" y="27"/>
                  </a:cubicBezTo>
                  <a:cubicBezTo>
                    <a:pt x="37" y="28"/>
                    <a:pt x="37" y="32"/>
                    <a:pt x="49" y="32"/>
                  </a:cubicBezTo>
                  <a:cubicBezTo>
                    <a:pt x="58" y="33"/>
                    <a:pt x="59" y="37"/>
                    <a:pt x="65" y="37"/>
                  </a:cubicBezTo>
                  <a:cubicBezTo>
                    <a:pt x="67" y="37"/>
                    <a:pt x="69" y="36"/>
                    <a:pt x="72" y="36"/>
                  </a:cubicBezTo>
                  <a:cubicBezTo>
                    <a:pt x="75" y="35"/>
                    <a:pt x="77" y="34"/>
                    <a:pt x="79" y="34"/>
                  </a:cubicBezTo>
                  <a:cubicBezTo>
                    <a:pt x="84" y="34"/>
                    <a:pt x="85" y="37"/>
                    <a:pt x="93" y="40"/>
                  </a:cubicBezTo>
                  <a:cubicBezTo>
                    <a:pt x="120" y="48"/>
                    <a:pt x="126" y="50"/>
                    <a:pt x="126" y="50"/>
                  </a:cubicBezTo>
                  <a:cubicBezTo>
                    <a:pt x="126" y="36"/>
                    <a:pt x="137" y="33"/>
                    <a:pt x="121" y="29"/>
                  </a:cubicBezTo>
                  <a:cubicBezTo>
                    <a:pt x="99" y="22"/>
                    <a:pt x="102" y="25"/>
                    <a:pt x="102" y="19"/>
                  </a:cubicBezTo>
                  <a:cubicBezTo>
                    <a:pt x="102" y="13"/>
                    <a:pt x="103" y="6"/>
                    <a:pt x="103" y="6"/>
                  </a:cubicBezTo>
                  <a:cubicBezTo>
                    <a:pt x="88" y="4"/>
                    <a:pt x="88" y="2"/>
                    <a:pt x="87" y="2"/>
                  </a:cubicBezTo>
                  <a:cubicBezTo>
                    <a:pt x="86" y="2"/>
                    <a:pt x="85" y="3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64" y="11"/>
                    <a:pt x="55" y="11"/>
                    <a:pt x="55" y="1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9" y="2"/>
                    <a:pt x="23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5" name="Freeform 461"/>
            <p:cNvSpPr>
              <a:spLocks noEditPoints="1"/>
            </p:cNvSpPr>
            <p:nvPr/>
          </p:nvSpPr>
          <p:spPr bwMode="auto">
            <a:xfrm>
              <a:off x="12823825" y="-5443538"/>
              <a:ext cx="630238" cy="784225"/>
            </a:xfrm>
            <a:custGeom>
              <a:gdLst>
                <a:gd name="T0" fmla="*/ 106 w 149"/>
                <a:gd name="T1" fmla="*/ 82 h 185"/>
                <a:gd name="T2" fmla="*/ 106 w 149"/>
                <a:gd name="T3" fmla="*/ 82 h 185"/>
                <a:gd name="T4" fmla="*/ 69 w 149"/>
                <a:gd name="T5" fmla="*/ 46 h 185"/>
                <a:gd name="T6" fmla="*/ 2 w 149"/>
                <a:gd name="T7" fmla="*/ 13 h 185"/>
                <a:gd name="T8" fmla="*/ 3 w 149"/>
                <a:gd name="T9" fmla="*/ 13 h 185"/>
                <a:gd name="T10" fmla="*/ 13 w 149"/>
                <a:gd name="T11" fmla="*/ 24 h 185"/>
                <a:gd name="T12" fmla="*/ 26 w 149"/>
                <a:gd name="T13" fmla="*/ 36 h 185"/>
                <a:gd name="T14" fmla="*/ 33 w 149"/>
                <a:gd name="T15" fmla="*/ 49 h 185"/>
                <a:gd name="T16" fmla="*/ 41 w 149"/>
                <a:gd name="T17" fmla="*/ 61 h 185"/>
                <a:gd name="T18" fmla="*/ 51 w 149"/>
                <a:gd name="T19" fmla="*/ 74 h 185"/>
                <a:gd name="T20" fmla="*/ 63 w 149"/>
                <a:gd name="T21" fmla="*/ 93 h 185"/>
                <a:gd name="T22" fmla="*/ 72 w 149"/>
                <a:gd name="T23" fmla="*/ 106 h 185"/>
                <a:gd name="T24" fmla="*/ 80 w 149"/>
                <a:gd name="T25" fmla="*/ 121 h 185"/>
                <a:gd name="T26" fmla="*/ 88 w 149"/>
                <a:gd name="T27" fmla="*/ 136 h 185"/>
                <a:gd name="T28" fmla="*/ 93 w 149"/>
                <a:gd name="T29" fmla="*/ 146 h 185"/>
                <a:gd name="T30" fmla="*/ 100 w 149"/>
                <a:gd name="T31" fmla="*/ 164 h 185"/>
                <a:gd name="T32" fmla="*/ 115 w 149"/>
                <a:gd name="T33" fmla="*/ 176 h 185"/>
                <a:gd name="T34" fmla="*/ 119 w 149"/>
                <a:gd name="T35" fmla="*/ 174 h 185"/>
                <a:gd name="T36" fmla="*/ 130 w 149"/>
                <a:gd name="T37" fmla="*/ 185 h 185"/>
                <a:gd name="T38" fmla="*/ 133 w 149"/>
                <a:gd name="T39" fmla="*/ 177 h 185"/>
                <a:gd name="T40" fmla="*/ 145 w 149"/>
                <a:gd name="T41" fmla="*/ 173 h 185"/>
                <a:gd name="T42" fmla="*/ 148 w 149"/>
                <a:gd name="T43" fmla="*/ 158 h 185"/>
                <a:gd name="T44" fmla="*/ 149 w 149"/>
                <a:gd name="T45" fmla="*/ 145 h 185"/>
                <a:gd name="T46" fmla="*/ 140 w 149"/>
                <a:gd name="T47" fmla="*/ 131 h 185"/>
                <a:gd name="T48" fmla="*/ 132 w 149"/>
                <a:gd name="T49" fmla="*/ 134 h 185"/>
                <a:gd name="T50" fmla="*/ 130 w 149"/>
                <a:gd name="T51" fmla="*/ 123 h 185"/>
                <a:gd name="T52" fmla="*/ 129 w 149"/>
                <a:gd name="T53" fmla="*/ 112 h 185"/>
                <a:gd name="T54" fmla="*/ 122 w 149"/>
                <a:gd name="T55" fmla="*/ 113 h 185"/>
                <a:gd name="T56" fmla="*/ 114 w 149"/>
                <a:gd name="T57" fmla="*/ 110 h 185"/>
                <a:gd name="T58" fmla="*/ 117 w 149"/>
                <a:gd name="T59" fmla="*/ 93 h 185"/>
                <a:gd name="T60" fmla="*/ 111 w 149"/>
                <a:gd name="T61" fmla="*/ 81 h 185"/>
                <a:gd name="T62" fmla="*/ 107 w 149"/>
                <a:gd name="T63" fmla="*/ 79 h 185"/>
                <a:gd name="T64" fmla="*/ 103 w 149"/>
                <a:gd name="T65" fmla="*/ 78 h 185"/>
                <a:gd name="T66" fmla="*/ 95 w 149"/>
                <a:gd name="T67" fmla="*/ 75 h 185"/>
                <a:gd name="T68" fmla="*/ 88 w 149"/>
                <a:gd name="T69" fmla="*/ 66 h 185"/>
                <a:gd name="T70" fmla="*/ 83 w 149"/>
                <a:gd name="T71" fmla="*/ 58 h 185"/>
                <a:gd name="T72" fmla="*/ 80 w 149"/>
                <a:gd name="T73" fmla="*/ 58 h 185"/>
                <a:gd name="T74" fmla="*/ 72 w 149"/>
                <a:gd name="T75" fmla="*/ 53 h 185"/>
                <a:gd name="T76" fmla="*/ 68 w 149"/>
                <a:gd name="T77" fmla="*/ 45 h 185"/>
                <a:gd name="T78" fmla="*/ 64 w 149"/>
                <a:gd name="T79" fmla="*/ 38 h 185"/>
                <a:gd name="T80" fmla="*/ 60 w 149"/>
                <a:gd name="T81" fmla="*/ 38 h 185"/>
                <a:gd name="T82" fmla="*/ 56 w 149"/>
                <a:gd name="T83" fmla="*/ 34 h 185"/>
                <a:gd name="T84" fmla="*/ 53 w 149"/>
                <a:gd name="T85" fmla="*/ 30 h 185"/>
                <a:gd name="T86" fmla="*/ 47 w 149"/>
                <a:gd name="T87" fmla="*/ 22 h 185"/>
                <a:gd name="T88" fmla="*/ 42 w 149"/>
                <a:gd name="T89" fmla="*/ 19 h 185"/>
                <a:gd name="T90" fmla="*/ 37 w 149"/>
                <a:gd name="T91" fmla="*/ 10 h 185"/>
                <a:gd name="T92" fmla="*/ 35 w 149"/>
                <a:gd name="T93" fmla="*/ 9 h 185"/>
                <a:gd name="T94" fmla="*/ 29 w 149"/>
                <a:gd name="T95" fmla="*/ 5 h 185"/>
                <a:gd name="T96" fmla="*/ 26 w 149"/>
                <a:gd name="T97" fmla="*/ 5 h 185"/>
                <a:gd name="T98" fmla="*/ 14 w 149"/>
                <a:gd name="T99" fmla="*/ 5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85">
                  <a:moveTo>
                    <a:pt x="106" y="82"/>
                  </a:moveTo>
                  <a:cubicBezTo>
                    <a:pt x="106" y="82"/>
                    <a:pt x="106" y="82"/>
                    <a:pt x="106" y="82"/>
                  </a:cubicBezTo>
                  <a:cubicBezTo>
                    <a:pt x="106" y="82"/>
                    <a:pt x="106" y="82"/>
                    <a:pt x="106" y="82"/>
                  </a:cubicBezTo>
                  <a:moveTo>
                    <a:pt x="106" y="82"/>
                  </a:moveTo>
                  <a:cubicBezTo>
                    <a:pt x="106" y="82"/>
                    <a:pt x="106" y="82"/>
                    <a:pt x="106" y="82"/>
                  </a:cubicBezTo>
                  <a:cubicBezTo>
                    <a:pt x="106" y="82"/>
                    <a:pt x="106" y="82"/>
                    <a:pt x="106" y="82"/>
                  </a:cubicBezTo>
                  <a:moveTo>
                    <a:pt x="69" y="46"/>
                  </a:moveTo>
                  <a:cubicBezTo>
                    <a:pt x="69" y="46"/>
                    <a:pt x="69" y="46"/>
                    <a:pt x="69" y="46"/>
                  </a:cubicBezTo>
                  <a:cubicBezTo>
                    <a:pt x="69" y="46"/>
                    <a:pt x="69" y="46"/>
                    <a:pt x="69" y="46"/>
                  </a:cubicBezTo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5"/>
                  </a:cubicBezTo>
                  <a:cubicBezTo>
                    <a:pt x="4" y="18"/>
                    <a:pt x="7" y="20"/>
                    <a:pt x="7" y="20"/>
                  </a:cubicBezTo>
                  <a:cubicBezTo>
                    <a:pt x="10" y="22"/>
                    <a:pt x="11" y="24"/>
                    <a:pt x="13" y="24"/>
                  </a:cubicBezTo>
                  <a:cubicBezTo>
                    <a:pt x="14" y="25"/>
                    <a:pt x="15" y="27"/>
                    <a:pt x="15" y="27"/>
                  </a:cubicBezTo>
                  <a:cubicBezTo>
                    <a:pt x="15" y="27"/>
                    <a:pt x="16" y="30"/>
                    <a:pt x="18" y="31"/>
                  </a:cubicBezTo>
                  <a:cubicBezTo>
                    <a:pt x="23" y="34"/>
                    <a:pt x="26" y="35"/>
                    <a:pt x="26" y="36"/>
                  </a:cubicBezTo>
                  <a:cubicBezTo>
                    <a:pt x="26" y="38"/>
                    <a:pt x="25" y="40"/>
                    <a:pt x="25" y="40"/>
                  </a:cubicBezTo>
                  <a:cubicBezTo>
                    <a:pt x="29" y="42"/>
                    <a:pt x="28" y="42"/>
                    <a:pt x="30" y="44"/>
                  </a:cubicBezTo>
                  <a:cubicBezTo>
                    <a:pt x="32" y="47"/>
                    <a:pt x="31" y="48"/>
                    <a:pt x="33" y="49"/>
                  </a:cubicBezTo>
                  <a:cubicBezTo>
                    <a:pt x="35" y="50"/>
                    <a:pt x="38" y="50"/>
                    <a:pt x="37" y="53"/>
                  </a:cubicBezTo>
                  <a:cubicBezTo>
                    <a:pt x="36" y="55"/>
                    <a:pt x="37" y="57"/>
                    <a:pt x="36" y="58"/>
                  </a:cubicBezTo>
                  <a:cubicBezTo>
                    <a:pt x="35" y="59"/>
                    <a:pt x="41" y="61"/>
                    <a:pt x="41" y="61"/>
                  </a:cubicBezTo>
                  <a:cubicBezTo>
                    <a:pt x="41" y="61"/>
                    <a:pt x="46" y="63"/>
                    <a:pt x="47" y="63"/>
                  </a:cubicBezTo>
                  <a:cubicBezTo>
                    <a:pt x="48" y="64"/>
                    <a:pt x="51" y="62"/>
                    <a:pt x="51" y="67"/>
                  </a:cubicBezTo>
                  <a:cubicBezTo>
                    <a:pt x="51" y="72"/>
                    <a:pt x="50" y="72"/>
                    <a:pt x="51" y="74"/>
                  </a:cubicBezTo>
                  <a:cubicBezTo>
                    <a:pt x="51" y="76"/>
                    <a:pt x="51" y="78"/>
                    <a:pt x="52" y="79"/>
                  </a:cubicBezTo>
                  <a:cubicBezTo>
                    <a:pt x="54" y="81"/>
                    <a:pt x="53" y="87"/>
                    <a:pt x="55" y="88"/>
                  </a:cubicBezTo>
                  <a:cubicBezTo>
                    <a:pt x="61" y="91"/>
                    <a:pt x="62" y="91"/>
                    <a:pt x="63" y="93"/>
                  </a:cubicBezTo>
                  <a:cubicBezTo>
                    <a:pt x="64" y="95"/>
                    <a:pt x="63" y="95"/>
                    <a:pt x="64" y="97"/>
                  </a:cubicBezTo>
                  <a:cubicBezTo>
                    <a:pt x="68" y="101"/>
                    <a:pt x="69" y="100"/>
                    <a:pt x="70" y="102"/>
                  </a:cubicBezTo>
                  <a:cubicBezTo>
                    <a:pt x="71" y="104"/>
                    <a:pt x="70" y="104"/>
                    <a:pt x="72" y="106"/>
                  </a:cubicBezTo>
                  <a:cubicBezTo>
                    <a:pt x="73" y="108"/>
                    <a:pt x="73" y="107"/>
                    <a:pt x="75" y="110"/>
                  </a:cubicBezTo>
                  <a:cubicBezTo>
                    <a:pt x="77" y="113"/>
                    <a:pt x="76" y="117"/>
                    <a:pt x="78" y="118"/>
                  </a:cubicBezTo>
                  <a:cubicBezTo>
                    <a:pt x="80" y="118"/>
                    <a:pt x="78" y="119"/>
                    <a:pt x="80" y="121"/>
                  </a:cubicBezTo>
                  <a:cubicBezTo>
                    <a:pt x="84" y="124"/>
                    <a:pt x="83" y="124"/>
                    <a:pt x="83" y="126"/>
                  </a:cubicBezTo>
                  <a:cubicBezTo>
                    <a:pt x="83" y="128"/>
                    <a:pt x="82" y="130"/>
                    <a:pt x="82" y="130"/>
                  </a:cubicBezTo>
                  <a:cubicBezTo>
                    <a:pt x="88" y="133"/>
                    <a:pt x="87" y="134"/>
                    <a:pt x="88" y="136"/>
                  </a:cubicBezTo>
                  <a:cubicBezTo>
                    <a:pt x="88" y="137"/>
                    <a:pt x="86" y="138"/>
                    <a:pt x="88" y="139"/>
                  </a:cubicBezTo>
                  <a:cubicBezTo>
                    <a:pt x="89" y="140"/>
                    <a:pt x="91" y="141"/>
                    <a:pt x="92" y="142"/>
                  </a:cubicBezTo>
                  <a:cubicBezTo>
                    <a:pt x="93" y="143"/>
                    <a:pt x="91" y="145"/>
                    <a:pt x="93" y="146"/>
                  </a:cubicBezTo>
                  <a:cubicBezTo>
                    <a:pt x="96" y="149"/>
                    <a:pt x="94" y="150"/>
                    <a:pt x="96" y="152"/>
                  </a:cubicBezTo>
                  <a:cubicBezTo>
                    <a:pt x="98" y="154"/>
                    <a:pt x="98" y="153"/>
                    <a:pt x="99" y="156"/>
                  </a:cubicBezTo>
                  <a:cubicBezTo>
                    <a:pt x="100" y="159"/>
                    <a:pt x="100" y="163"/>
                    <a:pt x="100" y="164"/>
                  </a:cubicBezTo>
                  <a:cubicBezTo>
                    <a:pt x="103" y="168"/>
                    <a:pt x="104" y="168"/>
                    <a:pt x="106" y="169"/>
                  </a:cubicBezTo>
                  <a:cubicBezTo>
                    <a:pt x="111" y="170"/>
                    <a:pt x="114" y="169"/>
                    <a:pt x="114" y="172"/>
                  </a:cubicBezTo>
                  <a:cubicBezTo>
                    <a:pt x="114" y="174"/>
                    <a:pt x="114" y="176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8" y="175"/>
                    <a:pt x="117" y="173"/>
                    <a:pt x="118" y="173"/>
                  </a:cubicBezTo>
                  <a:cubicBezTo>
                    <a:pt x="118" y="173"/>
                    <a:pt x="118" y="173"/>
                    <a:pt x="119" y="174"/>
                  </a:cubicBezTo>
                  <a:cubicBezTo>
                    <a:pt x="122" y="178"/>
                    <a:pt x="123" y="179"/>
                    <a:pt x="125" y="181"/>
                  </a:cubicBezTo>
                  <a:cubicBezTo>
                    <a:pt x="127" y="183"/>
                    <a:pt x="128" y="184"/>
                    <a:pt x="130" y="185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1" y="185"/>
                    <a:pt x="127" y="181"/>
                    <a:pt x="128" y="178"/>
                  </a:cubicBezTo>
                  <a:cubicBezTo>
                    <a:pt x="129" y="177"/>
                    <a:pt x="130" y="176"/>
                    <a:pt x="130" y="176"/>
                  </a:cubicBezTo>
                  <a:cubicBezTo>
                    <a:pt x="131" y="176"/>
                    <a:pt x="132" y="176"/>
                    <a:pt x="133" y="177"/>
                  </a:cubicBezTo>
                  <a:cubicBezTo>
                    <a:pt x="137" y="178"/>
                    <a:pt x="140" y="178"/>
                    <a:pt x="141" y="178"/>
                  </a:cubicBezTo>
                  <a:cubicBezTo>
                    <a:pt x="142" y="178"/>
                    <a:pt x="143" y="178"/>
                    <a:pt x="143" y="178"/>
                  </a:cubicBezTo>
                  <a:cubicBezTo>
                    <a:pt x="146" y="178"/>
                    <a:pt x="145" y="174"/>
                    <a:pt x="145" y="173"/>
                  </a:cubicBezTo>
                  <a:cubicBezTo>
                    <a:pt x="145" y="172"/>
                    <a:pt x="145" y="166"/>
                    <a:pt x="145" y="165"/>
                  </a:cubicBezTo>
                  <a:cubicBezTo>
                    <a:pt x="145" y="164"/>
                    <a:pt x="144" y="162"/>
                    <a:pt x="145" y="161"/>
                  </a:cubicBezTo>
                  <a:cubicBezTo>
                    <a:pt x="146" y="160"/>
                    <a:pt x="148" y="160"/>
                    <a:pt x="148" y="158"/>
                  </a:cubicBezTo>
                  <a:cubicBezTo>
                    <a:pt x="147" y="155"/>
                    <a:pt x="148" y="155"/>
                    <a:pt x="148" y="153"/>
                  </a:cubicBezTo>
                  <a:cubicBezTo>
                    <a:pt x="148" y="151"/>
                    <a:pt x="149" y="148"/>
                    <a:pt x="149" y="14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5" y="142"/>
                    <a:pt x="146" y="145"/>
                    <a:pt x="145" y="140"/>
                  </a:cubicBezTo>
                  <a:cubicBezTo>
                    <a:pt x="144" y="136"/>
                    <a:pt x="145" y="136"/>
                    <a:pt x="144" y="135"/>
                  </a:cubicBezTo>
                  <a:cubicBezTo>
                    <a:pt x="142" y="133"/>
                    <a:pt x="141" y="131"/>
                    <a:pt x="140" y="131"/>
                  </a:cubicBezTo>
                  <a:cubicBezTo>
                    <a:pt x="140" y="131"/>
                    <a:pt x="140" y="132"/>
                    <a:pt x="140" y="132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2" y="134"/>
                    <a:pt x="132" y="134"/>
                  </a:cubicBezTo>
                  <a:cubicBezTo>
                    <a:pt x="127" y="133"/>
                    <a:pt x="127" y="132"/>
                    <a:pt x="127" y="132"/>
                  </a:cubicBezTo>
                  <a:cubicBezTo>
                    <a:pt x="127" y="132"/>
                    <a:pt x="131" y="130"/>
                    <a:pt x="130" y="128"/>
                  </a:cubicBezTo>
                  <a:cubicBezTo>
                    <a:pt x="130" y="126"/>
                    <a:pt x="130" y="125"/>
                    <a:pt x="130" y="123"/>
                  </a:cubicBezTo>
                  <a:cubicBezTo>
                    <a:pt x="128" y="119"/>
                    <a:pt x="128" y="122"/>
                    <a:pt x="128" y="119"/>
                  </a:cubicBezTo>
                  <a:cubicBezTo>
                    <a:pt x="129" y="117"/>
                    <a:pt x="130" y="114"/>
                    <a:pt x="129" y="114"/>
                  </a:cubicBezTo>
                  <a:cubicBezTo>
                    <a:pt x="129" y="114"/>
                    <a:pt x="129" y="112"/>
                    <a:pt x="129" y="112"/>
                  </a:cubicBezTo>
                  <a:cubicBezTo>
                    <a:pt x="124" y="112"/>
                    <a:pt x="123" y="113"/>
                    <a:pt x="123" y="113"/>
                  </a:cubicBezTo>
                  <a:cubicBezTo>
                    <a:pt x="123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21" y="110"/>
                    <a:pt x="122" y="110"/>
                    <a:pt x="121" y="110"/>
                  </a:cubicBezTo>
                  <a:cubicBezTo>
                    <a:pt x="119" y="110"/>
                    <a:pt x="116" y="110"/>
                    <a:pt x="114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4"/>
                    <a:pt x="116" y="100"/>
                    <a:pt x="116" y="99"/>
                  </a:cubicBezTo>
                  <a:cubicBezTo>
                    <a:pt x="118" y="96"/>
                    <a:pt x="118" y="95"/>
                    <a:pt x="117" y="93"/>
                  </a:cubicBezTo>
                  <a:cubicBezTo>
                    <a:pt x="116" y="91"/>
                    <a:pt x="115" y="92"/>
                    <a:pt x="115" y="90"/>
                  </a:cubicBezTo>
                  <a:cubicBezTo>
                    <a:pt x="115" y="88"/>
                    <a:pt x="114" y="87"/>
                    <a:pt x="114" y="86"/>
                  </a:cubicBezTo>
                  <a:cubicBezTo>
                    <a:pt x="113" y="83"/>
                    <a:pt x="111" y="81"/>
                    <a:pt x="111" y="81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5" y="81"/>
                    <a:pt x="107" y="79"/>
                    <a:pt x="107" y="79"/>
                  </a:cubicBezTo>
                  <a:cubicBezTo>
                    <a:pt x="109" y="77"/>
                    <a:pt x="107" y="75"/>
                    <a:pt x="107" y="75"/>
                  </a:cubicBezTo>
                  <a:cubicBezTo>
                    <a:pt x="106" y="75"/>
                    <a:pt x="104" y="78"/>
                    <a:pt x="104" y="78"/>
                  </a:cubicBezTo>
                  <a:cubicBezTo>
                    <a:pt x="104" y="78"/>
                    <a:pt x="104" y="78"/>
                    <a:pt x="103" y="78"/>
                  </a:cubicBezTo>
                  <a:cubicBezTo>
                    <a:pt x="102" y="78"/>
                    <a:pt x="103" y="76"/>
                    <a:pt x="102" y="76"/>
                  </a:cubicBezTo>
                  <a:cubicBezTo>
                    <a:pt x="99" y="75"/>
                    <a:pt x="98" y="74"/>
                    <a:pt x="97" y="74"/>
                  </a:cubicBezTo>
                  <a:cubicBezTo>
                    <a:pt x="97" y="74"/>
                    <a:pt x="96" y="75"/>
                    <a:pt x="95" y="75"/>
                  </a:cubicBezTo>
                  <a:cubicBezTo>
                    <a:pt x="95" y="75"/>
                    <a:pt x="94" y="75"/>
                    <a:pt x="94" y="75"/>
                  </a:cubicBezTo>
                  <a:cubicBezTo>
                    <a:pt x="91" y="75"/>
                    <a:pt x="95" y="71"/>
                    <a:pt x="95" y="71"/>
                  </a:cubicBezTo>
                  <a:cubicBezTo>
                    <a:pt x="95" y="71"/>
                    <a:pt x="90" y="67"/>
                    <a:pt x="88" y="66"/>
                  </a:cubicBezTo>
                  <a:cubicBezTo>
                    <a:pt x="85" y="65"/>
                    <a:pt x="85" y="67"/>
                    <a:pt x="85" y="63"/>
                  </a:cubicBezTo>
                  <a:cubicBezTo>
                    <a:pt x="85" y="60"/>
                    <a:pt x="85" y="58"/>
                    <a:pt x="84" y="58"/>
                  </a:cubicBezTo>
                  <a:cubicBezTo>
                    <a:pt x="84" y="58"/>
                    <a:pt x="83" y="58"/>
                    <a:pt x="83" y="58"/>
                  </a:cubicBezTo>
                  <a:cubicBezTo>
                    <a:pt x="83" y="58"/>
                    <a:pt x="82" y="58"/>
                    <a:pt x="82" y="58"/>
                  </a:cubicBezTo>
                  <a:cubicBezTo>
                    <a:pt x="81" y="58"/>
                    <a:pt x="81" y="58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9" y="58"/>
                    <a:pt x="79" y="59"/>
                    <a:pt x="79" y="60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1"/>
                    <a:pt x="71" y="56"/>
                    <a:pt x="72" y="53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7" y="42"/>
                    <a:pt x="68" y="41"/>
                    <a:pt x="68" y="41"/>
                  </a:cubicBezTo>
                  <a:cubicBezTo>
                    <a:pt x="65" y="38"/>
                    <a:pt x="64" y="38"/>
                    <a:pt x="64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6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5"/>
                    <a:pt x="56" y="35"/>
                  </a:cubicBezTo>
                  <a:cubicBezTo>
                    <a:pt x="56" y="35"/>
                    <a:pt x="56" y="34"/>
                    <a:pt x="55" y="34"/>
                  </a:cubicBezTo>
                  <a:cubicBezTo>
                    <a:pt x="54" y="31"/>
                    <a:pt x="54" y="31"/>
                    <a:pt x="53" y="30"/>
                  </a:cubicBezTo>
                  <a:cubicBezTo>
                    <a:pt x="52" y="28"/>
                    <a:pt x="54" y="28"/>
                    <a:pt x="52" y="27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3"/>
                    <a:pt x="47" y="22"/>
                  </a:cubicBezTo>
                  <a:cubicBezTo>
                    <a:pt x="45" y="19"/>
                    <a:pt x="45" y="19"/>
                    <a:pt x="44" y="19"/>
                  </a:cubicBezTo>
                  <a:cubicBezTo>
                    <a:pt x="44" y="19"/>
                    <a:pt x="43" y="19"/>
                    <a:pt x="43" y="19"/>
                  </a:cubicBezTo>
                  <a:cubicBezTo>
                    <a:pt x="43" y="19"/>
                    <a:pt x="42" y="19"/>
                    <a:pt x="42" y="19"/>
                  </a:cubicBezTo>
                  <a:cubicBezTo>
                    <a:pt x="40" y="19"/>
                    <a:pt x="40" y="16"/>
                    <a:pt x="40" y="16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4" y="7"/>
                    <a:pt x="36" y="6"/>
                    <a:pt x="34" y="6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4" y="5"/>
                    <a:pt x="22" y="6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3" y="4"/>
                    <a:pt x="11" y="1"/>
                    <a:pt x="1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6" name="Freeform 462"/>
            <p:cNvSpPr/>
            <p:nvPr/>
          </p:nvSpPr>
          <p:spPr bwMode="auto">
            <a:xfrm>
              <a:off x="14174788" y="-5151438"/>
              <a:ext cx="363538" cy="496888"/>
            </a:xfrm>
            <a:custGeom>
              <a:gdLst>
                <a:gd name="T0" fmla="*/ 77 w 86"/>
                <a:gd name="T1" fmla="*/ 5 h 117"/>
                <a:gd name="T2" fmla="*/ 65 w 86"/>
                <a:gd name="T3" fmla="*/ 10 h 117"/>
                <a:gd name="T4" fmla="*/ 58 w 86"/>
                <a:gd name="T5" fmla="*/ 11 h 117"/>
                <a:gd name="T6" fmla="*/ 53 w 86"/>
                <a:gd name="T7" fmla="*/ 9 h 117"/>
                <a:gd name="T8" fmla="*/ 46 w 86"/>
                <a:gd name="T9" fmla="*/ 12 h 117"/>
                <a:gd name="T10" fmla="*/ 41 w 86"/>
                <a:gd name="T11" fmla="*/ 11 h 117"/>
                <a:gd name="T12" fmla="*/ 40 w 86"/>
                <a:gd name="T13" fmla="*/ 11 h 117"/>
                <a:gd name="T14" fmla="*/ 27 w 86"/>
                <a:gd name="T15" fmla="*/ 6 h 117"/>
                <a:gd name="T16" fmla="*/ 21 w 86"/>
                <a:gd name="T17" fmla="*/ 11 h 117"/>
                <a:gd name="T18" fmla="*/ 17 w 86"/>
                <a:gd name="T19" fmla="*/ 11 h 117"/>
                <a:gd name="T20" fmla="*/ 10 w 86"/>
                <a:gd name="T21" fmla="*/ 23 h 117"/>
                <a:gd name="T22" fmla="*/ 11 w 86"/>
                <a:gd name="T23" fmla="*/ 35 h 117"/>
                <a:gd name="T24" fmla="*/ 6 w 86"/>
                <a:gd name="T25" fmla="*/ 42 h 117"/>
                <a:gd name="T26" fmla="*/ 5 w 86"/>
                <a:gd name="T27" fmla="*/ 52 h 117"/>
                <a:gd name="T28" fmla="*/ 4 w 86"/>
                <a:gd name="T29" fmla="*/ 62 h 117"/>
                <a:gd name="T30" fmla="*/ 0 w 86"/>
                <a:gd name="T31" fmla="*/ 70 h 117"/>
                <a:gd name="T32" fmla="*/ 0 w 86"/>
                <a:gd name="T33" fmla="*/ 78 h 117"/>
                <a:gd name="T34" fmla="*/ 8 w 86"/>
                <a:gd name="T35" fmla="*/ 84 h 117"/>
                <a:gd name="T36" fmla="*/ 11 w 86"/>
                <a:gd name="T37" fmla="*/ 94 h 117"/>
                <a:gd name="T38" fmla="*/ 3 w 86"/>
                <a:gd name="T39" fmla="*/ 102 h 117"/>
                <a:gd name="T40" fmla="*/ 5 w 86"/>
                <a:gd name="T41" fmla="*/ 115 h 117"/>
                <a:gd name="T42" fmla="*/ 13 w 86"/>
                <a:gd name="T43" fmla="*/ 116 h 117"/>
                <a:gd name="T44" fmla="*/ 19 w 86"/>
                <a:gd name="T45" fmla="*/ 115 h 117"/>
                <a:gd name="T46" fmla="*/ 20 w 86"/>
                <a:gd name="T47" fmla="*/ 103 h 117"/>
                <a:gd name="T48" fmla="*/ 19 w 86"/>
                <a:gd name="T49" fmla="*/ 93 h 117"/>
                <a:gd name="T50" fmla="*/ 22 w 86"/>
                <a:gd name="T51" fmla="*/ 84 h 117"/>
                <a:gd name="T52" fmla="*/ 32 w 86"/>
                <a:gd name="T53" fmla="*/ 76 h 117"/>
                <a:gd name="T54" fmla="*/ 32 w 86"/>
                <a:gd name="T55" fmla="*/ 83 h 117"/>
                <a:gd name="T56" fmla="*/ 33 w 86"/>
                <a:gd name="T57" fmla="*/ 90 h 117"/>
                <a:gd name="T58" fmla="*/ 37 w 86"/>
                <a:gd name="T59" fmla="*/ 104 h 117"/>
                <a:gd name="T60" fmla="*/ 43 w 86"/>
                <a:gd name="T61" fmla="*/ 108 h 117"/>
                <a:gd name="T62" fmla="*/ 47 w 86"/>
                <a:gd name="T63" fmla="*/ 103 h 117"/>
                <a:gd name="T64" fmla="*/ 54 w 86"/>
                <a:gd name="T65" fmla="*/ 99 h 117"/>
                <a:gd name="T66" fmla="*/ 52 w 86"/>
                <a:gd name="T67" fmla="*/ 105 h 117"/>
                <a:gd name="T68" fmla="*/ 50 w 86"/>
                <a:gd name="T69" fmla="*/ 110 h 117"/>
                <a:gd name="T70" fmla="*/ 55 w 86"/>
                <a:gd name="T71" fmla="*/ 117 h 117"/>
                <a:gd name="T72" fmla="*/ 62 w 86"/>
                <a:gd name="T73" fmla="*/ 114 h 117"/>
                <a:gd name="T74" fmla="*/ 61 w 86"/>
                <a:gd name="T75" fmla="*/ 107 h 117"/>
                <a:gd name="T76" fmla="*/ 63 w 86"/>
                <a:gd name="T77" fmla="*/ 99 h 117"/>
                <a:gd name="T78" fmla="*/ 55 w 86"/>
                <a:gd name="T79" fmla="*/ 90 h 117"/>
                <a:gd name="T80" fmla="*/ 50 w 86"/>
                <a:gd name="T81" fmla="*/ 80 h 117"/>
                <a:gd name="T82" fmla="*/ 41 w 86"/>
                <a:gd name="T83" fmla="*/ 71 h 117"/>
                <a:gd name="T84" fmla="*/ 36 w 86"/>
                <a:gd name="T85" fmla="*/ 64 h 117"/>
                <a:gd name="T86" fmla="*/ 33 w 86"/>
                <a:gd name="T87" fmla="*/ 61 h 117"/>
                <a:gd name="T88" fmla="*/ 35 w 86"/>
                <a:gd name="T89" fmla="*/ 61 h 117"/>
                <a:gd name="T90" fmla="*/ 44 w 86"/>
                <a:gd name="T91" fmla="*/ 56 h 117"/>
                <a:gd name="T92" fmla="*/ 52 w 86"/>
                <a:gd name="T93" fmla="*/ 48 h 117"/>
                <a:gd name="T94" fmla="*/ 60 w 86"/>
                <a:gd name="T95" fmla="*/ 42 h 117"/>
                <a:gd name="T96" fmla="*/ 50 w 86"/>
                <a:gd name="T97" fmla="*/ 42 h 117"/>
                <a:gd name="T98" fmla="*/ 44 w 86"/>
                <a:gd name="T99" fmla="*/ 43 h 117"/>
                <a:gd name="T100" fmla="*/ 32 w 86"/>
                <a:gd name="T101" fmla="*/ 43 h 117"/>
                <a:gd name="T102" fmla="*/ 26 w 86"/>
                <a:gd name="T103" fmla="*/ 45 h 117"/>
                <a:gd name="T104" fmla="*/ 24 w 86"/>
                <a:gd name="T105" fmla="*/ 42 h 117"/>
                <a:gd name="T106" fmla="*/ 20 w 86"/>
                <a:gd name="T107" fmla="*/ 28 h 117"/>
                <a:gd name="T108" fmla="*/ 22 w 86"/>
                <a:gd name="T109" fmla="*/ 20 h 117"/>
                <a:gd name="T110" fmla="*/ 32 w 86"/>
                <a:gd name="T111" fmla="*/ 20 h 117"/>
                <a:gd name="T112" fmla="*/ 40 w 86"/>
                <a:gd name="T113" fmla="*/ 21 h 117"/>
                <a:gd name="T114" fmla="*/ 45 w 86"/>
                <a:gd name="T115" fmla="*/ 21 h 117"/>
                <a:gd name="T116" fmla="*/ 51 w 86"/>
                <a:gd name="T117" fmla="*/ 20 h 117"/>
                <a:gd name="T118" fmla="*/ 68 w 86"/>
                <a:gd name="T119" fmla="*/ 23 h 117"/>
                <a:gd name="T120" fmla="*/ 74 w 86"/>
                <a:gd name="T121" fmla="*/ 20 h 117"/>
                <a:gd name="T122" fmla="*/ 82 w 86"/>
                <a:gd name="T123" fmla="*/ 11 h 117"/>
                <a:gd name="T124" fmla="*/ 85 w 86"/>
                <a:gd name="T125" fmla="*/ 4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" h="117">
                  <a:moveTo>
                    <a:pt x="81" y="0"/>
                  </a:moveTo>
                  <a:cubicBezTo>
                    <a:pt x="77" y="3"/>
                    <a:pt x="78" y="4"/>
                    <a:pt x="77" y="5"/>
                  </a:cubicBezTo>
                  <a:cubicBezTo>
                    <a:pt x="76" y="6"/>
                    <a:pt x="75" y="8"/>
                    <a:pt x="74" y="8"/>
                  </a:cubicBezTo>
                  <a:cubicBezTo>
                    <a:pt x="68" y="10"/>
                    <a:pt x="67" y="9"/>
                    <a:pt x="65" y="10"/>
                  </a:cubicBezTo>
                  <a:cubicBezTo>
                    <a:pt x="63" y="11"/>
                    <a:pt x="62" y="11"/>
                    <a:pt x="61" y="11"/>
                  </a:cubicBezTo>
                  <a:cubicBezTo>
                    <a:pt x="61" y="11"/>
                    <a:pt x="60" y="11"/>
                    <a:pt x="58" y="11"/>
                  </a:cubicBezTo>
                  <a:cubicBezTo>
                    <a:pt x="55" y="10"/>
                    <a:pt x="55" y="9"/>
                    <a:pt x="54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0" y="11"/>
                    <a:pt x="49" y="12"/>
                    <a:pt x="48" y="12"/>
                  </a:cubicBezTo>
                  <a:cubicBezTo>
                    <a:pt x="47" y="12"/>
                    <a:pt x="47" y="12"/>
                    <a:pt x="46" y="12"/>
                  </a:cubicBezTo>
                  <a:cubicBezTo>
                    <a:pt x="44" y="11"/>
                    <a:pt x="43" y="11"/>
                    <a:pt x="42" y="11"/>
                  </a:cubicBezTo>
                  <a:cubicBezTo>
                    <a:pt x="42" y="11"/>
                    <a:pt x="41" y="11"/>
                    <a:pt x="41" y="11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5" y="9"/>
                    <a:pt x="36" y="7"/>
                    <a:pt x="34" y="7"/>
                  </a:cubicBezTo>
                  <a:cubicBezTo>
                    <a:pt x="31" y="7"/>
                    <a:pt x="29" y="6"/>
                    <a:pt x="27" y="6"/>
                  </a:cubicBezTo>
                  <a:cubicBezTo>
                    <a:pt x="27" y="6"/>
                    <a:pt x="26" y="6"/>
                    <a:pt x="26" y="7"/>
                  </a:cubicBezTo>
                  <a:cubicBezTo>
                    <a:pt x="24" y="7"/>
                    <a:pt x="22" y="9"/>
                    <a:pt x="21" y="11"/>
                  </a:cubicBezTo>
                  <a:cubicBezTo>
                    <a:pt x="21" y="11"/>
                    <a:pt x="20" y="11"/>
                    <a:pt x="19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9"/>
                    <a:pt x="10" y="22"/>
                    <a:pt x="10" y="23"/>
                  </a:cubicBezTo>
                  <a:cubicBezTo>
                    <a:pt x="12" y="25"/>
                    <a:pt x="10" y="30"/>
                    <a:pt x="10" y="30"/>
                  </a:cubicBezTo>
                  <a:cubicBezTo>
                    <a:pt x="10" y="30"/>
                    <a:pt x="11" y="34"/>
                    <a:pt x="11" y="35"/>
                  </a:cubicBezTo>
                  <a:cubicBezTo>
                    <a:pt x="12" y="36"/>
                    <a:pt x="13" y="37"/>
                    <a:pt x="12" y="38"/>
                  </a:cubicBezTo>
                  <a:cubicBezTo>
                    <a:pt x="8" y="41"/>
                    <a:pt x="6" y="42"/>
                    <a:pt x="6" y="42"/>
                  </a:cubicBezTo>
                  <a:cubicBezTo>
                    <a:pt x="6" y="46"/>
                    <a:pt x="6" y="44"/>
                    <a:pt x="6" y="47"/>
                  </a:cubicBezTo>
                  <a:cubicBezTo>
                    <a:pt x="6" y="49"/>
                    <a:pt x="6" y="50"/>
                    <a:pt x="5" y="52"/>
                  </a:cubicBezTo>
                  <a:cubicBezTo>
                    <a:pt x="5" y="54"/>
                    <a:pt x="4" y="55"/>
                    <a:pt x="4" y="57"/>
                  </a:cubicBezTo>
                  <a:cubicBezTo>
                    <a:pt x="4" y="59"/>
                    <a:pt x="4" y="60"/>
                    <a:pt x="4" y="62"/>
                  </a:cubicBezTo>
                  <a:cubicBezTo>
                    <a:pt x="4" y="64"/>
                    <a:pt x="4" y="65"/>
                    <a:pt x="4" y="65"/>
                  </a:cubicBezTo>
                  <a:cubicBezTo>
                    <a:pt x="1" y="68"/>
                    <a:pt x="0" y="68"/>
                    <a:pt x="0" y="70"/>
                  </a:cubicBezTo>
                  <a:cubicBezTo>
                    <a:pt x="0" y="71"/>
                    <a:pt x="0" y="73"/>
                    <a:pt x="0" y="74"/>
                  </a:cubicBezTo>
                  <a:cubicBezTo>
                    <a:pt x="0" y="76"/>
                    <a:pt x="0" y="76"/>
                    <a:pt x="0" y="78"/>
                  </a:cubicBezTo>
                  <a:cubicBezTo>
                    <a:pt x="0" y="81"/>
                    <a:pt x="1" y="83"/>
                    <a:pt x="1" y="83"/>
                  </a:cubicBezTo>
                  <a:cubicBezTo>
                    <a:pt x="6" y="84"/>
                    <a:pt x="8" y="84"/>
                    <a:pt x="8" y="84"/>
                  </a:cubicBezTo>
                  <a:cubicBezTo>
                    <a:pt x="8" y="89"/>
                    <a:pt x="6" y="86"/>
                    <a:pt x="8" y="89"/>
                  </a:cubicBezTo>
                  <a:cubicBezTo>
                    <a:pt x="10" y="93"/>
                    <a:pt x="13" y="93"/>
                    <a:pt x="11" y="94"/>
                  </a:cubicBezTo>
                  <a:cubicBezTo>
                    <a:pt x="6" y="97"/>
                    <a:pt x="7" y="97"/>
                    <a:pt x="5" y="99"/>
                  </a:cubicBezTo>
                  <a:cubicBezTo>
                    <a:pt x="4" y="100"/>
                    <a:pt x="4" y="100"/>
                    <a:pt x="3" y="102"/>
                  </a:cubicBezTo>
                  <a:cubicBezTo>
                    <a:pt x="3" y="104"/>
                    <a:pt x="5" y="105"/>
                    <a:pt x="4" y="108"/>
                  </a:cubicBezTo>
                  <a:cubicBezTo>
                    <a:pt x="4" y="112"/>
                    <a:pt x="4" y="115"/>
                    <a:pt x="5" y="115"/>
                  </a:cubicBezTo>
                  <a:cubicBezTo>
                    <a:pt x="8" y="115"/>
                    <a:pt x="10" y="116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6"/>
                    <a:pt x="16" y="116"/>
                    <a:pt x="17" y="116"/>
                  </a:cubicBezTo>
                  <a:cubicBezTo>
                    <a:pt x="18" y="116"/>
                    <a:pt x="19" y="116"/>
                    <a:pt x="19" y="115"/>
                  </a:cubicBezTo>
                  <a:cubicBezTo>
                    <a:pt x="22" y="110"/>
                    <a:pt x="22" y="109"/>
                    <a:pt x="21" y="108"/>
                  </a:cubicBezTo>
                  <a:cubicBezTo>
                    <a:pt x="19" y="106"/>
                    <a:pt x="20" y="103"/>
                    <a:pt x="20" y="103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9" y="95"/>
                    <a:pt x="19" y="93"/>
                    <a:pt x="19" y="93"/>
                  </a:cubicBezTo>
                  <a:cubicBezTo>
                    <a:pt x="22" y="90"/>
                    <a:pt x="23" y="89"/>
                    <a:pt x="23" y="87"/>
                  </a:cubicBezTo>
                  <a:cubicBezTo>
                    <a:pt x="23" y="86"/>
                    <a:pt x="22" y="86"/>
                    <a:pt x="22" y="84"/>
                  </a:cubicBezTo>
                  <a:cubicBezTo>
                    <a:pt x="22" y="81"/>
                    <a:pt x="22" y="79"/>
                    <a:pt x="23" y="78"/>
                  </a:cubicBezTo>
                  <a:cubicBezTo>
                    <a:pt x="27" y="77"/>
                    <a:pt x="30" y="76"/>
                    <a:pt x="32" y="76"/>
                  </a:cubicBezTo>
                  <a:cubicBezTo>
                    <a:pt x="33" y="76"/>
                    <a:pt x="34" y="76"/>
                    <a:pt x="34" y="77"/>
                  </a:cubicBezTo>
                  <a:cubicBezTo>
                    <a:pt x="34" y="80"/>
                    <a:pt x="32" y="80"/>
                    <a:pt x="32" y="83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32" y="89"/>
                    <a:pt x="33" y="88"/>
                    <a:pt x="33" y="90"/>
                  </a:cubicBezTo>
                  <a:cubicBezTo>
                    <a:pt x="35" y="96"/>
                    <a:pt x="36" y="95"/>
                    <a:pt x="37" y="98"/>
                  </a:cubicBezTo>
                  <a:cubicBezTo>
                    <a:pt x="37" y="102"/>
                    <a:pt x="37" y="103"/>
                    <a:pt x="37" y="104"/>
                  </a:cubicBezTo>
                  <a:cubicBezTo>
                    <a:pt x="37" y="106"/>
                    <a:pt x="39" y="107"/>
                    <a:pt x="39" y="107"/>
                  </a:cubicBezTo>
                  <a:cubicBezTo>
                    <a:pt x="41" y="108"/>
                    <a:pt x="42" y="108"/>
                    <a:pt x="43" y="108"/>
                  </a:cubicBezTo>
                  <a:cubicBezTo>
                    <a:pt x="44" y="108"/>
                    <a:pt x="45" y="107"/>
                    <a:pt x="46" y="107"/>
                  </a:cubicBezTo>
                  <a:cubicBezTo>
                    <a:pt x="47" y="106"/>
                    <a:pt x="47" y="105"/>
                    <a:pt x="47" y="103"/>
                  </a:cubicBezTo>
                  <a:cubicBezTo>
                    <a:pt x="47" y="102"/>
                    <a:pt x="47" y="100"/>
                    <a:pt x="47" y="100"/>
                  </a:cubicBezTo>
                  <a:cubicBezTo>
                    <a:pt x="52" y="99"/>
                    <a:pt x="54" y="99"/>
                    <a:pt x="54" y="99"/>
                  </a:cubicBezTo>
                  <a:cubicBezTo>
                    <a:pt x="55" y="103"/>
                    <a:pt x="56" y="106"/>
                    <a:pt x="56" y="106"/>
                  </a:cubicBezTo>
                  <a:cubicBezTo>
                    <a:pt x="54" y="105"/>
                    <a:pt x="53" y="105"/>
                    <a:pt x="52" y="105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8"/>
                    <a:pt x="49" y="109"/>
                    <a:pt x="50" y="110"/>
                  </a:cubicBezTo>
                  <a:cubicBezTo>
                    <a:pt x="54" y="112"/>
                    <a:pt x="54" y="110"/>
                    <a:pt x="54" y="113"/>
                  </a:cubicBezTo>
                  <a:cubicBezTo>
                    <a:pt x="54" y="116"/>
                    <a:pt x="54" y="117"/>
                    <a:pt x="55" y="117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61" y="117"/>
                    <a:pt x="62" y="114"/>
                    <a:pt x="62" y="114"/>
                  </a:cubicBezTo>
                  <a:cubicBezTo>
                    <a:pt x="62" y="114"/>
                    <a:pt x="64" y="114"/>
                    <a:pt x="63" y="112"/>
                  </a:cubicBezTo>
                  <a:cubicBezTo>
                    <a:pt x="61" y="110"/>
                    <a:pt x="62" y="109"/>
                    <a:pt x="61" y="107"/>
                  </a:cubicBezTo>
                  <a:cubicBezTo>
                    <a:pt x="60" y="106"/>
                    <a:pt x="60" y="105"/>
                    <a:pt x="61" y="104"/>
                  </a:cubicBezTo>
                  <a:cubicBezTo>
                    <a:pt x="63" y="101"/>
                    <a:pt x="65" y="100"/>
                    <a:pt x="63" y="99"/>
                  </a:cubicBezTo>
                  <a:cubicBezTo>
                    <a:pt x="58" y="96"/>
                    <a:pt x="58" y="95"/>
                    <a:pt x="57" y="93"/>
                  </a:cubicBezTo>
                  <a:cubicBezTo>
                    <a:pt x="56" y="91"/>
                    <a:pt x="56" y="91"/>
                    <a:pt x="55" y="90"/>
                  </a:cubicBezTo>
                  <a:cubicBezTo>
                    <a:pt x="51" y="86"/>
                    <a:pt x="50" y="86"/>
                    <a:pt x="50" y="84"/>
                  </a:cubicBezTo>
                  <a:cubicBezTo>
                    <a:pt x="50" y="83"/>
                    <a:pt x="50" y="80"/>
                    <a:pt x="50" y="80"/>
                  </a:cubicBezTo>
                  <a:cubicBezTo>
                    <a:pt x="50" y="80"/>
                    <a:pt x="49" y="78"/>
                    <a:pt x="48" y="77"/>
                  </a:cubicBezTo>
                  <a:cubicBezTo>
                    <a:pt x="43" y="74"/>
                    <a:pt x="41" y="72"/>
                    <a:pt x="41" y="71"/>
                  </a:cubicBezTo>
                  <a:cubicBezTo>
                    <a:pt x="41" y="70"/>
                    <a:pt x="41" y="67"/>
                    <a:pt x="40" y="67"/>
                  </a:cubicBezTo>
                  <a:cubicBezTo>
                    <a:pt x="38" y="66"/>
                    <a:pt x="36" y="64"/>
                    <a:pt x="36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1"/>
                    <a:pt x="32" y="61"/>
                    <a:pt x="33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42" y="58"/>
                    <a:pt x="44" y="56"/>
                    <a:pt x="44" y="56"/>
                  </a:cubicBezTo>
                  <a:cubicBezTo>
                    <a:pt x="44" y="56"/>
                    <a:pt x="48" y="55"/>
                    <a:pt x="49" y="53"/>
                  </a:cubicBezTo>
                  <a:cubicBezTo>
                    <a:pt x="50" y="51"/>
                    <a:pt x="51" y="49"/>
                    <a:pt x="52" y="48"/>
                  </a:cubicBezTo>
                  <a:cubicBezTo>
                    <a:pt x="58" y="47"/>
                    <a:pt x="60" y="47"/>
                    <a:pt x="60" y="47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2"/>
                    <a:pt x="56" y="42"/>
                    <a:pt x="55" y="42"/>
                  </a:cubicBezTo>
                  <a:cubicBezTo>
                    <a:pt x="53" y="42"/>
                    <a:pt x="52" y="42"/>
                    <a:pt x="50" y="42"/>
                  </a:cubicBezTo>
                  <a:cubicBezTo>
                    <a:pt x="48" y="42"/>
                    <a:pt x="46" y="43"/>
                    <a:pt x="45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38" y="40"/>
                    <a:pt x="36" y="39"/>
                    <a:pt x="36" y="39"/>
                  </a:cubicBezTo>
                  <a:cubicBezTo>
                    <a:pt x="34" y="40"/>
                    <a:pt x="33" y="42"/>
                    <a:pt x="32" y="43"/>
                  </a:cubicBezTo>
                  <a:cubicBezTo>
                    <a:pt x="29" y="45"/>
                    <a:pt x="27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5" y="45"/>
                    <a:pt x="25" y="45"/>
                  </a:cubicBezTo>
                  <a:cubicBezTo>
                    <a:pt x="23" y="45"/>
                    <a:pt x="25" y="43"/>
                    <a:pt x="24" y="42"/>
                  </a:cubicBezTo>
                  <a:cubicBezTo>
                    <a:pt x="20" y="38"/>
                    <a:pt x="20" y="35"/>
                    <a:pt x="20" y="33"/>
                  </a:cubicBezTo>
                  <a:cubicBezTo>
                    <a:pt x="20" y="32"/>
                    <a:pt x="20" y="30"/>
                    <a:pt x="20" y="28"/>
                  </a:cubicBezTo>
                  <a:cubicBezTo>
                    <a:pt x="20" y="27"/>
                    <a:pt x="21" y="23"/>
                    <a:pt x="21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5" y="20"/>
                    <a:pt x="27" y="20"/>
                    <a:pt x="28" y="20"/>
                  </a:cubicBezTo>
                  <a:cubicBezTo>
                    <a:pt x="30" y="20"/>
                    <a:pt x="31" y="20"/>
                    <a:pt x="32" y="20"/>
                  </a:cubicBezTo>
                  <a:cubicBezTo>
                    <a:pt x="33" y="20"/>
                    <a:pt x="34" y="20"/>
                    <a:pt x="34" y="20"/>
                  </a:cubicBezTo>
                  <a:cubicBezTo>
                    <a:pt x="37" y="20"/>
                    <a:pt x="38" y="21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2" y="21"/>
                    <a:pt x="43" y="21"/>
                    <a:pt x="45" y="21"/>
                  </a:cubicBezTo>
                  <a:cubicBezTo>
                    <a:pt x="47" y="20"/>
                    <a:pt x="49" y="20"/>
                    <a:pt x="50" y="20"/>
                  </a:cubicBezTo>
                  <a:cubicBezTo>
                    <a:pt x="50" y="20"/>
                    <a:pt x="51" y="20"/>
                    <a:pt x="51" y="20"/>
                  </a:cubicBezTo>
                  <a:cubicBezTo>
                    <a:pt x="57" y="22"/>
                    <a:pt x="59" y="22"/>
                    <a:pt x="61" y="22"/>
                  </a:cubicBezTo>
                  <a:cubicBezTo>
                    <a:pt x="64" y="22"/>
                    <a:pt x="66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0" y="23"/>
                    <a:pt x="73" y="21"/>
                    <a:pt x="74" y="20"/>
                  </a:cubicBezTo>
                  <a:cubicBezTo>
                    <a:pt x="74" y="18"/>
                    <a:pt x="75" y="18"/>
                    <a:pt x="77" y="16"/>
                  </a:cubicBezTo>
                  <a:cubicBezTo>
                    <a:pt x="79" y="13"/>
                    <a:pt x="81" y="13"/>
                    <a:pt x="82" y="11"/>
                  </a:cubicBezTo>
                  <a:cubicBezTo>
                    <a:pt x="82" y="10"/>
                    <a:pt x="83" y="10"/>
                    <a:pt x="84" y="8"/>
                  </a:cubicBezTo>
                  <a:cubicBezTo>
                    <a:pt x="85" y="6"/>
                    <a:pt x="86" y="6"/>
                    <a:pt x="85" y="4"/>
                  </a:cubicBezTo>
                  <a:cubicBezTo>
                    <a:pt x="82" y="0"/>
                    <a:pt x="81" y="0"/>
                    <a:pt x="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7" name="Freeform 463"/>
            <p:cNvSpPr>
              <a:spLocks noEditPoints="1"/>
            </p:cNvSpPr>
            <p:nvPr/>
          </p:nvSpPr>
          <p:spPr bwMode="auto">
            <a:xfrm>
              <a:off x="14339888" y="-5680076"/>
              <a:ext cx="279400" cy="261938"/>
            </a:xfrm>
            <a:custGeom>
              <a:gdLst>
                <a:gd name="T0" fmla="*/ 23 w 66"/>
                <a:gd name="T1" fmla="*/ 20 h 62"/>
                <a:gd name="T2" fmla="*/ 23 w 66"/>
                <a:gd name="T3" fmla="*/ 20 h 62"/>
                <a:gd name="T4" fmla="*/ 23 w 66"/>
                <a:gd name="T5" fmla="*/ 16 h 62"/>
                <a:gd name="T6" fmla="*/ 25 w 66"/>
                <a:gd name="T7" fmla="*/ 14 h 62"/>
                <a:gd name="T8" fmla="*/ 52 w 66"/>
                <a:gd name="T9" fmla="*/ 0 h 62"/>
                <a:gd name="T10" fmla="*/ 47 w 66"/>
                <a:gd name="T11" fmla="*/ 5 h 62"/>
                <a:gd name="T12" fmla="*/ 48 w 66"/>
                <a:gd name="T13" fmla="*/ 10 h 62"/>
                <a:gd name="T14" fmla="*/ 41 w 66"/>
                <a:gd name="T15" fmla="*/ 12 h 62"/>
                <a:gd name="T16" fmla="*/ 33 w 66"/>
                <a:gd name="T17" fmla="*/ 14 h 62"/>
                <a:gd name="T18" fmla="*/ 23 w 66"/>
                <a:gd name="T19" fmla="*/ 20 h 62"/>
                <a:gd name="T20" fmla="*/ 23 w 66"/>
                <a:gd name="T21" fmla="*/ 20 h 62"/>
                <a:gd name="T22" fmla="*/ 3 w 66"/>
                <a:gd name="T23" fmla="*/ 29 h 62"/>
                <a:gd name="T24" fmla="*/ 0 w 66"/>
                <a:gd name="T25" fmla="*/ 35 h 62"/>
                <a:gd name="T26" fmla="*/ 2 w 66"/>
                <a:gd name="T27" fmla="*/ 39 h 62"/>
                <a:gd name="T28" fmla="*/ 7 w 66"/>
                <a:gd name="T29" fmla="*/ 34 h 62"/>
                <a:gd name="T30" fmla="*/ 11 w 66"/>
                <a:gd name="T31" fmla="*/ 29 h 62"/>
                <a:gd name="T32" fmla="*/ 14 w 66"/>
                <a:gd name="T33" fmla="*/ 32 h 62"/>
                <a:gd name="T34" fmla="*/ 21 w 66"/>
                <a:gd name="T35" fmla="*/ 30 h 62"/>
                <a:gd name="T36" fmla="*/ 26 w 66"/>
                <a:gd name="T37" fmla="*/ 37 h 62"/>
                <a:gd name="T38" fmla="*/ 25 w 66"/>
                <a:gd name="T39" fmla="*/ 46 h 62"/>
                <a:gd name="T40" fmla="*/ 38 w 66"/>
                <a:gd name="T41" fmla="*/ 57 h 62"/>
                <a:gd name="T42" fmla="*/ 46 w 66"/>
                <a:gd name="T43" fmla="*/ 62 h 62"/>
                <a:gd name="T44" fmla="*/ 50 w 66"/>
                <a:gd name="T45" fmla="*/ 60 h 62"/>
                <a:gd name="T46" fmla="*/ 52 w 66"/>
                <a:gd name="T47" fmla="*/ 52 h 62"/>
                <a:gd name="T48" fmla="*/ 49 w 66"/>
                <a:gd name="T49" fmla="*/ 45 h 62"/>
                <a:gd name="T50" fmla="*/ 53 w 66"/>
                <a:gd name="T51" fmla="*/ 45 h 62"/>
                <a:gd name="T52" fmla="*/ 58 w 66"/>
                <a:gd name="T53" fmla="*/ 49 h 62"/>
                <a:gd name="T54" fmla="*/ 55 w 66"/>
                <a:gd name="T55" fmla="*/ 41 h 62"/>
                <a:gd name="T56" fmla="*/ 57 w 66"/>
                <a:gd name="T57" fmla="*/ 33 h 62"/>
                <a:gd name="T58" fmla="*/ 65 w 66"/>
                <a:gd name="T59" fmla="*/ 25 h 62"/>
                <a:gd name="T60" fmla="*/ 60 w 66"/>
                <a:gd name="T61" fmla="*/ 11 h 62"/>
                <a:gd name="T62" fmla="*/ 52 w 66"/>
                <a:gd name="T63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2">
                  <a:moveTo>
                    <a:pt x="23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moveTo>
                    <a:pt x="23" y="13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8"/>
                    <a:pt x="25" y="14"/>
                    <a:pt x="25" y="14"/>
                  </a:cubicBezTo>
                  <a:cubicBezTo>
                    <a:pt x="23" y="13"/>
                    <a:pt x="23" y="13"/>
                    <a:pt x="23" y="13"/>
                  </a:cubicBezTo>
                  <a:moveTo>
                    <a:pt x="52" y="0"/>
                  </a:moveTo>
                  <a:cubicBezTo>
                    <a:pt x="51" y="0"/>
                    <a:pt x="47" y="3"/>
                    <a:pt x="47" y="3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50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7" y="10"/>
                    <a:pt x="47" y="10"/>
                  </a:cubicBezTo>
                  <a:cubicBezTo>
                    <a:pt x="45" y="10"/>
                    <a:pt x="44" y="11"/>
                    <a:pt x="41" y="12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8" y="16"/>
                    <a:pt x="33" y="14"/>
                  </a:cubicBezTo>
                  <a:cubicBezTo>
                    <a:pt x="33" y="14"/>
                    <a:pt x="31" y="15"/>
                    <a:pt x="29" y="19"/>
                  </a:cubicBezTo>
                  <a:cubicBezTo>
                    <a:pt x="28" y="20"/>
                    <a:pt x="25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9"/>
                    <a:pt x="3" y="29"/>
                    <a:pt x="3" y="29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6" y="39"/>
                    <a:pt x="7" y="37"/>
                  </a:cubicBezTo>
                  <a:cubicBezTo>
                    <a:pt x="8" y="36"/>
                    <a:pt x="7" y="35"/>
                    <a:pt x="7" y="34"/>
                  </a:cubicBezTo>
                  <a:cubicBezTo>
                    <a:pt x="7" y="33"/>
                    <a:pt x="7" y="32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31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27"/>
                    <a:pt x="16" y="27"/>
                  </a:cubicBezTo>
                  <a:cubicBezTo>
                    <a:pt x="16" y="27"/>
                    <a:pt x="19" y="29"/>
                    <a:pt x="21" y="30"/>
                  </a:cubicBezTo>
                  <a:cubicBezTo>
                    <a:pt x="23" y="30"/>
                    <a:pt x="22" y="32"/>
                    <a:pt x="22" y="33"/>
                  </a:cubicBezTo>
                  <a:cubicBezTo>
                    <a:pt x="23" y="34"/>
                    <a:pt x="25" y="36"/>
                    <a:pt x="26" y="37"/>
                  </a:cubicBezTo>
                  <a:cubicBezTo>
                    <a:pt x="27" y="38"/>
                    <a:pt x="27" y="40"/>
                    <a:pt x="26" y="41"/>
                  </a:cubicBezTo>
                  <a:cubicBezTo>
                    <a:pt x="25" y="43"/>
                    <a:pt x="25" y="44"/>
                    <a:pt x="25" y="46"/>
                  </a:cubicBezTo>
                  <a:cubicBezTo>
                    <a:pt x="24" y="49"/>
                    <a:pt x="25" y="50"/>
                    <a:pt x="30" y="52"/>
                  </a:cubicBezTo>
                  <a:cubicBezTo>
                    <a:pt x="30" y="52"/>
                    <a:pt x="33" y="54"/>
                    <a:pt x="38" y="57"/>
                  </a:cubicBezTo>
                  <a:cubicBezTo>
                    <a:pt x="38" y="57"/>
                    <a:pt x="39" y="56"/>
                    <a:pt x="46" y="56"/>
                  </a:cubicBezTo>
                  <a:cubicBezTo>
                    <a:pt x="46" y="56"/>
                    <a:pt x="43" y="58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0"/>
                    <a:pt x="50" y="60"/>
                  </a:cubicBezTo>
                  <a:cubicBezTo>
                    <a:pt x="51" y="59"/>
                    <a:pt x="52" y="57"/>
                    <a:pt x="53" y="54"/>
                  </a:cubicBezTo>
                  <a:cubicBezTo>
                    <a:pt x="55" y="52"/>
                    <a:pt x="53" y="53"/>
                    <a:pt x="52" y="52"/>
                  </a:cubicBezTo>
                  <a:cubicBezTo>
                    <a:pt x="51" y="51"/>
                    <a:pt x="51" y="49"/>
                    <a:pt x="49" y="47"/>
                  </a:cubicBezTo>
                  <a:cubicBezTo>
                    <a:pt x="47" y="46"/>
                    <a:pt x="49" y="45"/>
                    <a:pt x="49" y="45"/>
                  </a:cubicBezTo>
                  <a:cubicBezTo>
                    <a:pt x="49" y="45"/>
                    <a:pt x="49" y="45"/>
                    <a:pt x="51" y="45"/>
                  </a:cubicBezTo>
                  <a:cubicBezTo>
                    <a:pt x="51" y="45"/>
                    <a:pt x="52" y="45"/>
                    <a:pt x="53" y="45"/>
                  </a:cubicBezTo>
                  <a:cubicBezTo>
                    <a:pt x="53" y="45"/>
                    <a:pt x="54" y="48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8" y="46"/>
                    <a:pt x="57" y="44"/>
                  </a:cubicBezTo>
                  <a:cubicBezTo>
                    <a:pt x="57" y="42"/>
                    <a:pt x="57" y="42"/>
                    <a:pt x="55" y="41"/>
                  </a:cubicBezTo>
                  <a:cubicBezTo>
                    <a:pt x="54" y="40"/>
                    <a:pt x="54" y="39"/>
                    <a:pt x="54" y="37"/>
                  </a:cubicBezTo>
                  <a:cubicBezTo>
                    <a:pt x="54" y="35"/>
                    <a:pt x="57" y="33"/>
                    <a:pt x="57" y="33"/>
                  </a:cubicBezTo>
                  <a:cubicBezTo>
                    <a:pt x="57" y="33"/>
                    <a:pt x="59" y="30"/>
                    <a:pt x="62" y="29"/>
                  </a:cubicBezTo>
                  <a:cubicBezTo>
                    <a:pt x="64" y="28"/>
                    <a:pt x="64" y="26"/>
                    <a:pt x="65" y="25"/>
                  </a:cubicBezTo>
                  <a:cubicBezTo>
                    <a:pt x="66" y="23"/>
                    <a:pt x="64" y="21"/>
                    <a:pt x="64" y="19"/>
                  </a:cubicBezTo>
                  <a:cubicBezTo>
                    <a:pt x="64" y="17"/>
                    <a:pt x="62" y="13"/>
                    <a:pt x="60" y="11"/>
                  </a:cubicBezTo>
                  <a:cubicBezTo>
                    <a:pt x="59" y="8"/>
                    <a:pt x="56" y="5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8" name="Freeform 464"/>
            <p:cNvSpPr/>
            <p:nvPr/>
          </p:nvSpPr>
          <p:spPr bwMode="auto">
            <a:xfrm>
              <a:off x="14204950" y="-6334126"/>
              <a:ext cx="274638" cy="423863"/>
            </a:xfrm>
            <a:custGeom>
              <a:gdLst>
                <a:gd name="T0" fmla="*/ 14 w 65"/>
                <a:gd name="T1" fmla="*/ 2 h 100"/>
                <a:gd name="T2" fmla="*/ 16 w 65"/>
                <a:gd name="T3" fmla="*/ 13 h 100"/>
                <a:gd name="T4" fmla="*/ 14 w 65"/>
                <a:gd name="T5" fmla="*/ 20 h 100"/>
                <a:gd name="T6" fmla="*/ 13 w 65"/>
                <a:gd name="T7" fmla="*/ 28 h 100"/>
                <a:gd name="T8" fmla="*/ 15 w 65"/>
                <a:gd name="T9" fmla="*/ 36 h 100"/>
                <a:gd name="T10" fmla="*/ 13 w 65"/>
                <a:gd name="T11" fmla="*/ 45 h 100"/>
                <a:gd name="T12" fmla="*/ 7 w 65"/>
                <a:gd name="T13" fmla="*/ 44 h 100"/>
                <a:gd name="T14" fmla="*/ 1 w 65"/>
                <a:gd name="T15" fmla="*/ 45 h 100"/>
                <a:gd name="T16" fmla="*/ 7 w 65"/>
                <a:gd name="T17" fmla="*/ 54 h 100"/>
                <a:gd name="T18" fmla="*/ 8 w 65"/>
                <a:gd name="T19" fmla="*/ 64 h 100"/>
                <a:gd name="T20" fmla="*/ 10 w 65"/>
                <a:gd name="T21" fmla="*/ 69 h 100"/>
                <a:gd name="T22" fmla="*/ 20 w 65"/>
                <a:gd name="T23" fmla="*/ 69 h 100"/>
                <a:gd name="T24" fmla="*/ 17 w 65"/>
                <a:gd name="T25" fmla="*/ 75 h 100"/>
                <a:gd name="T26" fmla="*/ 21 w 65"/>
                <a:gd name="T27" fmla="*/ 83 h 100"/>
                <a:gd name="T28" fmla="*/ 27 w 65"/>
                <a:gd name="T29" fmla="*/ 88 h 100"/>
                <a:gd name="T30" fmla="*/ 29 w 65"/>
                <a:gd name="T31" fmla="*/ 82 h 100"/>
                <a:gd name="T32" fmla="*/ 35 w 65"/>
                <a:gd name="T33" fmla="*/ 81 h 100"/>
                <a:gd name="T34" fmla="*/ 42 w 65"/>
                <a:gd name="T35" fmla="*/ 90 h 100"/>
                <a:gd name="T36" fmla="*/ 47 w 65"/>
                <a:gd name="T37" fmla="*/ 88 h 100"/>
                <a:gd name="T38" fmla="*/ 52 w 65"/>
                <a:gd name="T39" fmla="*/ 88 h 100"/>
                <a:gd name="T40" fmla="*/ 59 w 65"/>
                <a:gd name="T41" fmla="*/ 98 h 100"/>
                <a:gd name="T42" fmla="*/ 64 w 65"/>
                <a:gd name="T43" fmla="*/ 93 h 100"/>
                <a:gd name="T44" fmla="*/ 59 w 65"/>
                <a:gd name="T45" fmla="*/ 80 h 100"/>
                <a:gd name="T46" fmla="*/ 52 w 65"/>
                <a:gd name="T47" fmla="*/ 73 h 100"/>
                <a:gd name="T48" fmla="*/ 46 w 65"/>
                <a:gd name="T49" fmla="*/ 76 h 100"/>
                <a:gd name="T50" fmla="*/ 38 w 65"/>
                <a:gd name="T51" fmla="*/ 71 h 100"/>
                <a:gd name="T52" fmla="*/ 33 w 65"/>
                <a:gd name="T53" fmla="*/ 65 h 100"/>
                <a:gd name="T54" fmla="*/ 28 w 65"/>
                <a:gd name="T55" fmla="*/ 57 h 100"/>
                <a:gd name="T56" fmla="*/ 28 w 65"/>
                <a:gd name="T57" fmla="*/ 48 h 100"/>
                <a:gd name="T58" fmla="*/ 31 w 65"/>
                <a:gd name="T59" fmla="*/ 47 h 100"/>
                <a:gd name="T60" fmla="*/ 34 w 65"/>
                <a:gd name="T61" fmla="*/ 47 h 100"/>
                <a:gd name="T62" fmla="*/ 37 w 65"/>
                <a:gd name="T63" fmla="*/ 29 h 100"/>
                <a:gd name="T64" fmla="*/ 42 w 65"/>
                <a:gd name="T65" fmla="*/ 30 h 100"/>
                <a:gd name="T66" fmla="*/ 38 w 65"/>
                <a:gd name="T67" fmla="*/ 23 h 100"/>
                <a:gd name="T68" fmla="*/ 38 w 65"/>
                <a:gd name="T69" fmla="*/ 13 h 100"/>
                <a:gd name="T70" fmla="*/ 40 w 65"/>
                <a:gd name="T71" fmla="*/ 3 h 100"/>
                <a:gd name="T72" fmla="*/ 31 w 65"/>
                <a:gd name="T73" fmla="*/ 5 h 100"/>
                <a:gd name="T74" fmla="*/ 20 w 65"/>
                <a:gd name="T75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100">
                  <a:moveTo>
                    <a:pt x="14" y="0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7"/>
                    <a:pt x="15" y="8"/>
                  </a:cubicBezTo>
                  <a:cubicBezTo>
                    <a:pt x="16" y="9"/>
                    <a:pt x="16" y="13"/>
                    <a:pt x="16" y="13"/>
                  </a:cubicBezTo>
                  <a:cubicBezTo>
                    <a:pt x="16" y="13"/>
                    <a:pt x="16" y="14"/>
                    <a:pt x="14" y="16"/>
                  </a:cubicBezTo>
                  <a:cubicBezTo>
                    <a:pt x="13" y="18"/>
                    <a:pt x="15" y="18"/>
                    <a:pt x="14" y="20"/>
                  </a:cubicBezTo>
                  <a:cubicBezTo>
                    <a:pt x="12" y="22"/>
                    <a:pt x="11" y="21"/>
                    <a:pt x="12" y="24"/>
                  </a:cubicBezTo>
                  <a:cubicBezTo>
                    <a:pt x="14" y="26"/>
                    <a:pt x="13" y="26"/>
                    <a:pt x="13" y="28"/>
                  </a:cubicBezTo>
                  <a:cubicBezTo>
                    <a:pt x="14" y="30"/>
                    <a:pt x="13" y="32"/>
                    <a:pt x="14" y="33"/>
                  </a:cubicBezTo>
                  <a:cubicBezTo>
                    <a:pt x="15" y="34"/>
                    <a:pt x="16" y="35"/>
                    <a:pt x="15" y="36"/>
                  </a:cubicBezTo>
                  <a:cubicBezTo>
                    <a:pt x="12" y="39"/>
                    <a:pt x="12" y="38"/>
                    <a:pt x="13" y="41"/>
                  </a:cubicBezTo>
                  <a:cubicBezTo>
                    <a:pt x="13" y="43"/>
                    <a:pt x="15" y="45"/>
                    <a:pt x="13" y="45"/>
                  </a:cubicBezTo>
                  <a:cubicBezTo>
                    <a:pt x="12" y="45"/>
                    <a:pt x="12" y="45"/>
                    <a:pt x="11" y="45"/>
                  </a:cubicBezTo>
                  <a:cubicBezTo>
                    <a:pt x="9" y="45"/>
                    <a:pt x="9" y="45"/>
                    <a:pt x="7" y="44"/>
                  </a:cubicBezTo>
                  <a:cubicBezTo>
                    <a:pt x="6" y="44"/>
                    <a:pt x="5" y="44"/>
                    <a:pt x="4" y="44"/>
                  </a:cubicBezTo>
                  <a:cubicBezTo>
                    <a:pt x="1" y="44"/>
                    <a:pt x="0" y="45"/>
                    <a:pt x="1" y="45"/>
                  </a:cubicBezTo>
                  <a:cubicBezTo>
                    <a:pt x="3" y="46"/>
                    <a:pt x="4" y="48"/>
                    <a:pt x="6" y="49"/>
                  </a:cubicBezTo>
                  <a:cubicBezTo>
                    <a:pt x="7" y="51"/>
                    <a:pt x="8" y="51"/>
                    <a:pt x="7" y="54"/>
                  </a:cubicBezTo>
                  <a:cubicBezTo>
                    <a:pt x="7" y="56"/>
                    <a:pt x="7" y="56"/>
                    <a:pt x="7" y="58"/>
                  </a:cubicBezTo>
                  <a:cubicBezTo>
                    <a:pt x="7" y="61"/>
                    <a:pt x="8" y="61"/>
                    <a:pt x="8" y="64"/>
                  </a:cubicBezTo>
                  <a:cubicBezTo>
                    <a:pt x="8" y="66"/>
                    <a:pt x="8" y="69"/>
                    <a:pt x="9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5" y="66"/>
                    <a:pt x="16" y="65"/>
                    <a:pt x="16" y="65"/>
                  </a:cubicBezTo>
                  <a:cubicBezTo>
                    <a:pt x="19" y="65"/>
                    <a:pt x="21" y="67"/>
                    <a:pt x="20" y="69"/>
                  </a:cubicBezTo>
                  <a:cubicBezTo>
                    <a:pt x="20" y="70"/>
                    <a:pt x="20" y="71"/>
                    <a:pt x="19" y="72"/>
                  </a:cubicBezTo>
                  <a:cubicBezTo>
                    <a:pt x="18" y="73"/>
                    <a:pt x="17" y="75"/>
                    <a:pt x="17" y="75"/>
                  </a:cubicBezTo>
                  <a:cubicBezTo>
                    <a:pt x="17" y="75"/>
                    <a:pt x="16" y="78"/>
                    <a:pt x="18" y="79"/>
                  </a:cubicBezTo>
                  <a:cubicBezTo>
                    <a:pt x="20" y="80"/>
                    <a:pt x="21" y="81"/>
                    <a:pt x="21" y="83"/>
                  </a:cubicBezTo>
                  <a:cubicBezTo>
                    <a:pt x="21" y="85"/>
                    <a:pt x="20" y="86"/>
                    <a:pt x="23" y="87"/>
                  </a:cubicBezTo>
                  <a:cubicBezTo>
                    <a:pt x="25" y="88"/>
                    <a:pt x="26" y="88"/>
                    <a:pt x="27" y="88"/>
                  </a:cubicBezTo>
                  <a:cubicBezTo>
                    <a:pt x="28" y="88"/>
                    <a:pt x="28" y="88"/>
                    <a:pt x="28" y="87"/>
                  </a:cubicBezTo>
                  <a:cubicBezTo>
                    <a:pt x="28" y="85"/>
                    <a:pt x="28" y="83"/>
                    <a:pt x="29" y="82"/>
                  </a:cubicBezTo>
                  <a:cubicBezTo>
                    <a:pt x="31" y="82"/>
                    <a:pt x="32" y="80"/>
                    <a:pt x="34" y="80"/>
                  </a:cubicBezTo>
                  <a:cubicBezTo>
                    <a:pt x="34" y="80"/>
                    <a:pt x="35" y="80"/>
                    <a:pt x="35" y="81"/>
                  </a:cubicBezTo>
                  <a:cubicBezTo>
                    <a:pt x="38" y="83"/>
                    <a:pt x="37" y="80"/>
                    <a:pt x="40" y="84"/>
                  </a:cubicBezTo>
                  <a:cubicBezTo>
                    <a:pt x="43" y="88"/>
                    <a:pt x="40" y="90"/>
                    <a:pt x="42" y="90"/>
                  </a:cubicBezTo>
                  <a:cubicBezTo>
                    <a:pt x="43" y="90"/>
                    <a:pt x="44" y="90"/>
                    <a:pt x="45" y="90"/>
                  </a:cubicBezTo>
                  <a:cubicBezTo>
                    <a:pt x="47" y="90"/>
                    <a:pt x="47" y="90"/>
                    <a:pt x="47" y="88"/>
                  </a:cubicBezTo>
                  <a:cubicBezTo>
                    <a:pt x="47" y="86"/>
                    <a:pt x="46" y="82"/>
                    <a:pt x="46" y="82"/>
                  </a:cubicBezTo>
                  <a:cubicBezTo>
                    <a:pt x="50" y="84"/>
                    <a:pt x="50" y="85"/>
                    <a:pt x="52" y="88"/>
                  </a:cubicBezTo>
                  <a:cubicBezTo>
                    <a:pt x="53" y="90"/>
                    <a:pt x="53" y="89"/>
                    <a:pt x="54" y="93"/>
                  </a:cubicBezTo>
                  <a:cubicBezTo>
                    <a:pt x="55" y="97"/>
                    <a:pt x="57" y="97"/>
                    <a:pt x="59" y="98"/>
                  </a:cubicBezTo>
                  <a:cubicBezTo>
                    <a:pt x="61" y="99"/>
                    <a:pt x="64" y="100"/>
                    <a:pt x="64" y="100"/>
                  </a:cubicBezTo>
                  <a:cubicBezTo>
                    <a:pt x="64" y="100"/>
                    <a:pt x="65" y="96"/>
                    <a:pt x="64" y="93"/>
                  </a:cubicBezTo>
                  <a:cubicBezTo>
                    <a:pt x="62" y="89"/>
                    <a:pt x="63" y="90"/>
                    <a:pt x="61" y="87"/>
                  </a:cubicBezTo>
                  <a:cubicBezTo>
                    <a:pt x="59" y="83"/>
                    <a:pt x="59" y="83"/>
                    <a:pt x="59" y="80"/>
                  </a:cubicBezTo>
                  <a:cubicBezTo>
                    <a:pt x="59" y="78"/>
                    <a:pt x="59" y="77"/>
                    <a:pt x="56" y="76"/>
                  </a:cubicBezTo>
                  <a:cubicBezTo>
                    <a:pt x="54" y="75"/>
                    <a:pt x="53" y="73"/>
                    <a:pt x="52" y="73"/>
                  </a:cubicBezTo>
                  <a:cubicBezTo>
                    <a:pt x="52" y="73"/>
                    <a:pt x="51" y="73"/>
                    <a:pt x="51" y="74"/>
                  </a:cubicBezTo>
                  <a:cubicBezTo>
                    <a:pt x="49" y="75"/>
                    <a:pt x="48" y="76"/>
                    <a:pt x="46" y="76"/>
                  </a:cubicBezTo>
                  <a:cubicBezTo>
                    <a:pt x="45" y="76"/>
                    <a:pt x="44" y="76"/>
                    <a:pt x="43" y="75"/>
                  </a:cubicBezTo>
                  <a:cubicBezTo>
                    <a:pt x="40" y="74"/>
                    <a:pt x="40" y="73"/>
                    <a:pt x="38" y="71"/>
                  </a:cubicBezTo>
                  <a:cubicBezTo>
                    <a:pt x="36" y="70"/>
                    <a:pt x="36" y="69"/>
                    <a:pt x="35" y="68"/>
                  </a:cubicBezTo>
                  <a:cubicBezTo>
                    <a:pt x="34" y="67"/>
                    <a:pt x="34" y="66"/>
                    <a:pt x="33" y="65"/>
                  </a:cubicBezTo>
                  <a:cubicBezTo>
                    <a:pt x="32" y="63"/>
                    <a:pt x="34" y="62"/>
                    <a:pt x="31" y="60"/>
                  </a:cubicBezTo>
                  <a:cubicBezTo>
                    <a:pt x="28" y="58"/>
                    <a:pt x="30" y="59"/>
                    <a:pt x="28" y="57"/>
                  </a:cubicBezTo>
                  <a:cubicBezTo>
                    <a:pt x="27" y="56"/>
                    <a:pt x="27" y="54"/>
                    <a:pt x="27" y="52"/>
                  </a:cubicBezTo>
                  <a:cubicBezTo>
                    <a:pt x="27" y="51"/>
                    <a:pt x="28" y="48"/>
                    <a:pt x="28" y="48"/>
                  </a:cubicBezTo>
                  <a:cubicBezTo>
                    <a:pt x="29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7"/>
                    <a:pt x="33" y="47"/>
                    <a:pt x="34" y="47"/>
                  </a:cubicBezTo>
                  <a:cubicBezTo>
                    <a:pt x="35" y="43"/>
                    <a:pt x="37" y="37"/>
                    <a:pt x="36" y="35"/>
                  </a:cubicBezTo>
                  <a:cubicBezTo>
                    <a:pt x="36" y="33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40" y="30"/>
                    <a:pt x="42" y="30"/>
                  </a:cubicBezTo>
                  <a:cubicBezTo>
                    <a:pt x="42" y="30"/>
                    <a:pt x="43" y="30"/>
                    <a:pt x="43" y="29"/>
                  </a:cubicBezTo>
                  <a:cubicBezTo>
                    <a:pt x="42" y="28"/>
                    <a:pt x="38" y="24"/>
                    <a:pt x="38" y="23"/>
                  </a:cubicBezTo>
                  <a:cubicBezTo>
                    <a:pt x="37" y="22"/>
                    <a:pt x="38" y="19"/>
                    <a:pt x="38" y="17"/>
                  </a:cubicBezTo>
                  <a:cubicBezTo>
                    <a:pt x="38" y="15"/>
                    <a:pt x="38" y="16"/>
                    <a:pt x="38" y="13"/>
                  </a:cubicBezTo>
                  <a:cubicBezTo>
                    <a:pt x="38" y="11"/>
                    <a:pt x="38" y="7"/>
                    <a:pt x="38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4" y="3"/>
                    <a:pt x="31" y="5"/>
                    <a:pt x="31" y="5"/>
                  </a:cubicBezTo>
                  <a:cubicBezTo>
                    <a:pt x="28" y="3"/>
                    <a:pt x="27" y="1"/>
                    <a:pt x="25" y="1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9" name="Freeform 465"/>
            <p:cNvSpPr>
              <a:spLocks noEditPoints="1"/>
            </p:cNvSpPr>
            <p:nvPr/>
          </p:nvSpPr>
          <p:spPr bwMode="auto">
            <a:xfrm>
              <a:off x="14217650" y="-5948363"/>
              <a:ext cx="104775" cy="73025"/>
            </a:xfrm>
            <a:custGeom>
              <a:gdLst>
                <a:gd name="T0" fmla="*/ 6 w 25"/>
                <a:gd name="T1" fmla="*/ 2 h 17"/>
                <a:gd name="T2" fmla="*/ 0 w 25"/>
                <a:gd name="T3" fmla="*/ 2 h 17"/>
                <a:gd name="T4" fmla="*/ 2 w 25"/>
                <a:gd name="T5" fmla="*/ 2 h 17"/>
                <a:gd name="T6" fmla="*/ 6 w 25"/>
                <a:gd name="T7" fmla="*/ 2 h 17"/>
                <a:gd name="T8" fmla="*/ 10 w 25"/>
                <a:gd name="T9" fmla="*/ 1 h 17"/>
                <a:gd name="T10" fmla="*/ 8 w 25"/>
                <a:gd name="T11" fmla="*/ 2 h 17"/>
                <a:gd name="T12" fmla="*/ 6 w 25"/>
                <a:gd name="T13" fmla="*/ 2 h 17"/>
                <a:gd name="T14" fmla="*/ 10 w 25"/>
                <a:gd name="T15" fmla="*/ 2 h 17"/>
                <a:gd name="T16" fmla="*/ 10 w 25"/>
                <a:gd name="T17" fmla="*/ 1 h 17"/>
                <a:gd name="T18" fmla="*/ 11 w 25"/>
                <a:gd name="T19" fmla="*/ 0 h 17"/>
                <a:gd name="T20" fmla="*/ 11 w 25"/>
                <a:gd name="T21" fmla="*/ 2 h 17"/>
                <a:gd name="T22" fmla="*/ 10 w 25"/>
                <a:gd name="T23" fmla="*/ 2 h 17"/>
                <a:gd name="T24" fmla="*/ 10 w 25"/>
                <a:gd name="T25" fmla="*/ 3 h 17"/>
                <a:gd name="T26" fmla="*/ 13 w 25"/>
                <a:gd name="T27" fmla="*/ 8 h 17"/>
                <a:gd name="T28" fmla="*/ 14 w 25"/>
                <a:gd name="T29" fmla="*/ 8 h 17"/>
                <a:gd name="T30" fmla="*/ 15 w 25"/>
                <a:gd name="T31" fmla="*/ 8 h 17"/>
                <a:gd name="T32" fmla="*/ 16 w 25"/>
                <a:gd name="T33" fmla="*/ 8 h 17"/>
                <a:gd name="T34" fmla="*/ 19 w 25"/>
                <a:gd name="T35" fmla="*/ 9 h 17"/>
                <a:gd name="T36" fmla="*/ 20 w 25"/>
                <a:gd name="T37" fmla="*/ 14 h 17"/>
                <a:gd name="T38" fmla="*/ 24 w 25"/>
                <a:gd name="T39" fmla="*/ 17 h 17"/>
                <a:gd name="T40" fmla="*/ 24 w 25"/>
                <a:gd name="T41" fmla="*/ 17 h 17"/>
                <a:gd name="T42" fmla="*/ 25 w 25"/>
                <a:gd name="T43" fmla="*/ 13 h 17"/>
                <a:gd name="T44" fmla="*/ 24 w 25"/>
                <a:gd name="T45" fmla="*/ 9 h 17"/>
                <a:gd name="T46" fmla="*/ 21 w 25"/>
                <a:gd name="T47" fmla="*/ 4 h 17"/>
                <a:gd name="T48" fmla="*/ 13 w 25"/>
                <a:gd name="T49" fmla="*/ 0 h 17"/>
                <a:gd name="T50" fmla="*/ 11 w 25"/>
                <a:gd name="T51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17">
                  <a:moveTo>
                    <a:pt x="6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3" y="2"/>
                    <a:pt x="4" y="2"/>
                    <a:pt x="6" y="2"/>
                  </a:cubicBezTo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9" y="0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9" y="5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8" y="8"/>
                    <a:pt x="19" y="9"/>
                  </a:cubicBezTo>
                  <a:cubicBezTo>
                    <a:pt x="19" y="9"/>
                    <a:pt x="20" y="12"/>
                    <a:pt x="20" y="14"/>
                  </a:cubicBezTo>
                  <a:cubicBezTo>
                    <a:pt x="20" y="16"/>
                    <a:pt x="21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4"/>
                    <a:pt x="25" y="13"/>
                  </a:cubicBezTo>
                  <a:cubicBezTo>
                    <a:pt x="25" y="12"/>
                    <a:pt x="24" y="11"/>
                    <a:pt x="24" y="9"/>
                  </a:cubicBezTo>
                  <a:cubicBezTo>
                    <a:pt x="23" y="7"/>
                    <a:pt x="22" y="5"/>
                    <a:pt x="21" y="4"/>
                  </a:cubicBezTo>
                  <a:cubicBezTo>
                    <a:pt x="21" y="3"/>
                    <a:pt x="18" y="2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0" name="Freeform 466"/>
            <p:cNvSpPr/>
            <p:nvPr/>
          </p:nvSpPr>
          <p:spPr bwMode="auto">
            <a:xfrm>
              <a:off x="14335125" y="-5829301"/>
              <a:ext cx="68263" cy="80963"/>
            </a:xfrm>
            <a:custGeom>
              <a:gdLst>
                <a:gd name="T0" fmla="*/ 4 w 16"/>
                <a:gd name="T1" fmla="*/ 0 h 19"/>
                <a:gd name="T2" fmla="*/ 3 w 16"/>
                <a:gd name="T3" fmla="*/ 12 h 19"/>
                <a:gd name="T4" fmla="*/ 0 w 16"/>
                <a:gd name="T5" fmla="*/ 19 h 19"/>
                <a:gd name="T6" fmla="*/ 13 w 16"/>
                <a:gd name="T7" fmla="*/ 14 h 19"/>
                <a:gd name="T8" fmla="*/ 16 w 16"/>
                <a:gd name="T9" fmla="*/ 3 h 19"/>
                <a:gd name="T10" fmla="*/ 4 w 16"/>
                <a:gd name="T1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4" y="0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0" y="14"/>
                    <a:pt x="0" y="19"/>
                    <a:pt x="0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1" name="Freeform 467"/>
            <p:cNvSpPr/>
            <p:nvPr/>
          </p:nvSpPr>
          <p:spPr bwMode="auto">
            <a:xfrm>
              <a:off x="14428788" y="-5884863"/>
              <a:ext cx="58738" cy="47625"/>
            </a:xfrm>
            <a:custGeom>
              <a:gdLst>
                <a:gd name="T0" fmla="*/ 1 w 14"/>
                <a:gd name="T1" fmla="*/ 0 h 11"/>
                <a:gd name="T2" fmla="*/ 0 w 14"/>
                <a:gd name="T3" fmla="*/ 1 h 11"/>
                <a:gd name="T4" fmla="*/ 0 w 14"/>
                <a:gd name="T5" fmla="*/ 9 h 11"/>
                <a:gd name="T6" fmla="*/ 14 w 14"/>
                <a:gd name="T7" fmla="*/ 11 h 11"/>
                <a:gd name="T8" fmla="*/ 14 w 14"/>
                <a:gd name="T9" fmla="*/ 8 h 11"/>
                <a:gd name="T10" fmla="*/ 1 w 14"/>
                <a:gd name="T11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6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2" name="Freeform 468"/>
            <p:cNvSpPr/>
            <p:nvPr/>
          </p:nvSpPr>
          <p:spPr bwMode="auto">
            <a:xfrm>
              <a:off x="14052550" y="-5821363"/>
              <a:ext cx="168275" cy="220663"/>
            </a:xfrm>
            <a:custGeom>
              <a:gdLst>
                <a:gd name="T0" fmla="*/ 31 w 40"/>
                <a:gd name="T1" fmla="*/ 0 h 52"/>
                <a:gd name="T2" fmla="*/ 34 w 40"/>
                <a:gd name="T3" fmla="*/ 4 h 52"/>
                <a:gd name="T4" fmla="*/ 33 w 40"/>
                <a:gd name="T5" fmla="*/ 8 h 52"/>
                <a:gd name="T6" fmla="*/ 28 w 40"/>
                <a:gd name="T7" fmla="*/ 9 h 52"/>
                <a:gd name="T8" fmla="*/ 27 w 40"/>
                <a:gd name="T9" fmla="*/ 13 h 52"/>
                <a:gd name="T10" fmla="*/ 24 w 40"/>
                <a:gd name="T11" fmla="*/ 19 h 52"/>
                <a:gd name="T12" fmla="*/ 21 w 40"/>
                <a:gd name="T13" fmla="*/ 22 h 52"/>
                <a:gd name="T14" fmla="*/ 21 w 40"/>
                <a:gd name="T15" fmla="*/ 30 h 52"/>
                <a:gd name="T16" fmla="*/ 17 w 40"/>
                <a:gd name="T17" fmla="*/ 33 h 52"/>
                <a:gd name="T18" fmla="*/ 12 w 40"/>
                <a:gd name="T19" fmla="*/ 36 h 52"/>
                <a:gd name="T20" fmla="*/ 12 w 40"/>
                <a:gd name="T21" fmla="*/ 36 h 52"/>
                <a:gd name="T22" fmla="*/ 12 w 40"/>
                <a:gd name="T23" fmla="*/ 36 h 52"/>
                <a:gd name="T24" fmla="*/ 5 w 40"/>
                <a:gd name="T25" fmla="*/ 40 h 52"/>
                <a:gd name="T26" fmla="*/ 3 w 40"/>
                <a:gd name="T27" fmla="*/ 43 h 52"/>
                <a:gd name="T28" fmla="*/ 0 w 40"/>
                <a:gd name="T29" fmla="*/ 48 h 52"/>
                <a:gd name="T30" fmla="*/ 0 w 40"/>
                <a:gd name="T31" fmla="*/ 52 h 52"/>
                <a:gd name="T32" fmla="*/ 1 w 40"/>
                <a:gd name="T33" fmla="*/ 52 h 52"/>
                <a:gd name="T34" fmla="*/ 6 w 40"/>
                <a:gd name="T35" fmla="*/ 49 h 52"/>
                <a:gd name="T36" fmla="*/ 8 w 40"/>
                <a:gd name="T37" fmla="*/ 46 h 52"/>
                <a:gd name="T38" fmla="*/ 13 w 40"/>
                <a:gd name="T39" fmla="*/ 42 h 52"/>
                <a:gd name="T40" fmla="*/ 20 w 40"/>
                <a:gd name="T41" fmla="*/ 39 h 52"/>
                <a:gd name="T42" fmla="*/ 24 w 40"/>
                <a:gd name="T43" fmla="*/ 35 h 52"/>
                <a:gd name="T44" fmla="*/ 28 w 40"/>
                <a:gd name="T45" fmla="*/ 30 h 52"/>
                <a:gd name="T46" fmla="*/ 31 w 40"/>
                <a:gd name="T47" fmla="*/ 25 h 52"/>
                <a:gd name="T48" fmla="*/ 34 w 40"/>
                <a:gd name="T49" fmla="*/ 23 h 52"/>
                <a:gd name="T50" fmla="*/ 39 w 40"/>
                <a:gd name="T51" fmla="*/ 20 h 52"/>
                <a:gd name="T52" fmla="*/ 39 w 40"/>
                <a:gd name="T53" fmla="*/ 16 h 52"/>
                <a:gd name="T54" fmla="*/ 38 w 40"/>
                <a:gd name="T55" fmla="*/ 10 h 52"/>
                <a:gd name="T56" fmla="*/ 39 w 40"/>
                <a:gd name="T57" fmla="*/ 1 h 52"/>
                <a:gd name="T58" fmla="*/ 31 w 40"/>
                <a:gd name="T59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2">
                  <a:moveTo>
                    <a:pt x="31" y="0"/>
                  </a:moveTo>
                  <a:cubicBezTo>
                    <a:pt x="31" y="0"/>
                    <a:pt x="31" y="2"/>
                    <a:pt x="34" y="4"/>
                  </a:cubicBezTo>
                  <a:cubicBezTo>
                    <a:pt x="37" y="6"/>
                    <a:pt x="34" y="7"/>
                    <a:pt x="33" y="8"/>
                  </a:cubicBezTo>
                  <a:cubicBezTo>
                    <a:pt x="32" y="9"/>
                    <a:pt x="29" y="8"/>
                    <a:pt x="28" y="9"/>
                  </a:cubicBezTo>
                  <a:cubicBezTo>
                    <a:pt x="26" y="10"/>
                    <a:pt x="27" y="13"/>
                    <a:pt x="27" y="13"/>
                  </a:cubicBezTo>
                  <a:cubicBezTo>
                    <a:pt x="27" y="13"/>
                    <a:pt x="27" y="15"/>
                    <a:pt x="24" y="19"/>
                  </a:cubicBezTo>
                  <a:cubicBezTo>
                    <a:pt x="24" y="19"/>
                    <a:pt x="21" y="21"/>
                    <a:pt x="21" y="22"/>
                  </a:cubicBezTo>
                  <a:cubicBezTo>
                    <a:pt x="20" y="24"/>
                    <a:pt x="20" y="25"/>
                    <a:pt x="21" y="3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4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7" y="39"/>
                    <a:pt x="5" y="40"/>
                  </a:cubicBezTo>
                  <a:cubicBezTo>
                    <a:pt x="4" y="40"/>
                    <a:pt x="3" y="43"/>
                    <a:pt x="3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51"/>
                    <a:pt x="0" y="52"/>
                  </a:cubicBezTo>
                  <a:cubicBezTo>
                    <a:pt x="0" y="52"/>
                    <a:pt x="1" y="52"/>
                    <a:pt x="1" y="52"/>
                  </a:cubicBezTo>
                  <a:cubicBezTo>
                    <a:pt x="2" y="52"/>
                    <a:pt x="5" y="51"/>
                    <a:pt x="6" y="49"/>
                  </a:cubicBezTo>
                  <a:cubicBezTo>
                    <a:pt x="7" y="47"/>
                    <a:pt x="7" y="48"/>
                    <a:pt x="8" y="46"/>
                  </a:cubicBezTo>
                  <a:cubicBezTo>
                    <a:pt x="10" y="44"/>
                    <a:pt x="10" y="44"/>
                    <a:pt x="13" y="42"/>
                  </a:cubicBezTo>
                  <a:cubicBezTo>
                    <a:pt x="16" y="41"/>
                    <a:pt x="15" y="41"/>
                    <a:pt x="20" y="39"/>
                  </a:cubicBezTo>
                  <a:cubicBezTo>
                    <a:pt x="23" y="38"/>
                    <a:pt x="22" y="37"/>
                    <a:pt x="24" y="35"/>
                  </a:cubicBezTo>
                  <a:cubicBezTo>
                    <a:pt x="26" y="33"/>
                    <a:pt x="24" y="32"/>
                    <a:pt x="28" y="30"/>
                  </a:cubicBezTo>
                  <a:cubicBezTo>
                    <a:pt x="29" y="30"/>
                    <a:pt x="30" y="27"/>
                    <a:pt x="31" y="25"/>
                  </a:cubicBezTo>
                  <a:cubicBezTo>
                    <a:pt x="32" y="24"/>
                    <a:pt x="34" y="23"/>
                    <a:pt x="34" y="2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17"/>
                    <a:pt x="39" y="16"/>
                  </a:cubicBezTo>
                  <a:cubicBezTo>
                    <a:pt x="39" y="15"/>
                    <a:pt x="40" y="15"/>
                    <a:pt x="38" y="10"/>
                  </a:cubicBezTo>
                  <a:cubicBezTo>
                    <a:pt x="38" y="9"/>
                    <a:pt x="39" y="1"/>
                    <a:pt x="39" y="1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3" name="Freeform 469"/>
            <p:cNvSpPr/>
            <p:nvPr/>
          </p:nvSpPr>
          <p:spPr bwMode="auto">
            <a:xfrm>
              <a:off x="14352588" y="-5795963"/>
              <a:ext cx="165100" cy="128588"/>
            </a:xfrm>
            <a:custGeom>
              <a:gdLst>
                <a:gd name="T0" fmla="*/ 27 w 39"/>
                <a:gd name="T1" fmla="*/ 0 h 30"/>
                <a:gd name="T2" fmla="*/ 26 w 39"/>
                <a:gd name="T3" fmla="*/ 2 h 30"/>
                <a:gd name="T4" fmla="*/ 24 w 39"/>
                <a:gd name="T5" fmla="*/ 6 h 30"/>
                <a:gd name="T6" fmla="*/ 22 w 39"/>
                <a:gd name="T7" fmla="*/ 6 h 30"/>
                <a:gd name="T8" fmla="*/ 19 w 39"/>
                <a:gd name="T9" fmla="*/ 4 h 30"/>
                <a:gd name="T10" fmla="*/ 17 w 39"/>
                <a:gd name="T11" fmla="*/ 1 h 30"/>
                <a:gd name="T12" fmla="*/ 12 w 39"/>
                <a:gd name="T13" fmla="*/ 7 h 30"/>
                <a:gd name="T14" fmla="*/ 12 w 39"/>
                <a:gd name="T15" fmla="*/ 13 h 30"/>
                <a:gd name="T16" fmla="*/ 7 w 39"/>
                <a:gd name="T17" fmla="*/ 15 h 30"/>
                <a:gd name="T18" fmla="*/ 2 w 39"/>
                <a:gd name="T19" fmla="*/ 20 h 30"/>
                <a:gd name="T20" fmla="*/ 5 w 39"/>
                <a:gd name="T21" fmla="*/ 23 h 30"/>
                <a:gd name="T22" fmla="*/ 9 w 39"/>
                <a:gd name="T23" fmla="*/ 27 h 30"/>
                <a:gd name="T24" fmla="*/ 12 w 39"/>
                <a:gd name="T25" fmla="*/ 30 h 30"/>
                <a:gd name="T26" fmla="*/ 13 w 39"/>
                <a:gd name="T27" fmla="*/ 29 h 30"/>
                <a:gd name="T28" fmla="*/ 17 w 39"/>
                <a:gd name="T29" fmla="*/ 24 h 30"/>
                <a:gd name="T30" fmla="*/ 23 w 39"/>
                <a:gd name="T31" fmla="*/ 20 h 30"/>
                <a:gd name="T32" fmla="*/ 24 w 39"/>
                <a:gd name="T33" fmla="*/ 16 h 30"/>
                <a:gd name="T34" fmla="*/ 24 w 39"/>
                <a:gd name="T35" fmla="*/ 17 h 30"/>
                <a:gd name="T36" fmla="*/ 27 w 39"/>
                <a:gd name="T37" fmla="*/ 21 h 30"/>
                <a:gd name="T38" fmla="*/ 33 w 39"/>
                <a:gd name="T39" fmla="*/ 23 h 30"/>
                <a:gd name="T40" fmla="*/ 34 w 39"/>
                <a:gd name="T41" fmla="*/ 23 h 30"/>
                <a:gd name="T42" fmla="*/ 38 w 39"/>
                <a:gd name="T43" fmla="*/ 16 h 30"/>
                <a:gd name="T44" fmla="*/ 29 w 39"/>
                <a:gd name="T45" fmla="*/ 13 h 30"/>
                <a:gd name="T46" fmla="*/ 29 w 39"/>
                <a:gd name="T47" fmla="*/ 13 h 30"/>
                <a:gd name="T48" fmla="*/ 28 w 39"/>
                <a:gd name="T49" fmla="*/ 10 h 30"/>
                <a:gd name="T50" fmla="*/ 29 w 39"/>
                <a:gd name="T51" fmla="*/ 6 h 30"/>
                <a:gd name="T52" fmla="*/ 29 w 39"/>
                <a:gd name="T53" fmla="*/ 2 h 30"/>
                <a:gd name="T54" fmla="*/ 27 w 39"/>
                <a:gd name="T55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" h="30">
                  <a:moveTo>
                    <a:pt x="27" y="0"/>
                  </a:moveTo>
                  <a:cubicBezTo>
                    <a:pt x="27" y="0"/>
                    <a:pt x="26" y="1"/>
                    <a:pt x="26" y="2"/>
                  </a:cubicBezTo>
                  <a:cubicBezTo>
                    <a:pt x="25" y="3"/>
                    <a:pt x="24" y="5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0" y="6"/>
                    <a:pt x="19" y="4"/>
                    <a:pt x="19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3" y="4"/>
                    <a:pt x="12" y="5"/>
                    <a:pt x="12" y="7"/>
                  </a:cubicBezTo>
                  <a:cubicBezTo>
                    <a:pt x="12" y="9"/>
                    <a:pt x="13" y="12"/>
                    <a:pt x="12" y="13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1" y="17"/>
                    <a:pt x="0" y="17"/>
                    <a:pt x="2" y="20"/>
                  </a:cubicBezTo>
                  <a:cubicBezTo>
                    <a:pt x="3" y="22"/>
                    <a:pt x="3" y="23"/>
                    <a:pt x="5" y="23"/>
                  </a:cubicBezTo>
                  <a:cubicBezTo>
                    <a:pt x="8" y="24"/>
                    <a:pt x="7" y="24"/>
                    <a:pt x="9" y="27"/>
                  </a:cubicBezTo>
                  <a:cubicBezTo>
                    <a:pt x="10" y="28"/>
                    <a:pt x="11" y="30"/>
                    <a:pt x="12" y="30"/>
                  </a:cubicBezTo>
                  <a:cubicBezTo>
                    <a:pt x="13" y="30"/>
                    <a:pt x="13" y="30"/>
                    <a:pt x="13" y="29"/>
                  </a:cubicBezTo>
                  <a:cubicBezTo>
                    <a:pt x="16" y="28"/>
                    <a:pt x="17" y="24"/>
                    <a:pt x="17" y="24"/>
                  </a:cubicBezTo>
                  <a:cubicBezTo>
                    <a:pt x="19" y="21"/>
                    <a:pt x="22" y="21"/>
                    <a:pt x="23" y="20"/>
                  </a:cubicBezTo>
                  <a:cubicBezTo>
                    <a:pt x="24" y="19"/>
                    <a:pt x="24" y="16"/>
                    <a:pt x="24" y="16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7" y="21"/>
                    <a:pt x="23" y="20"/>
                    <a:pt x="27" y="21"/>
                  </a:cubicBezTo>
                  <a:cubicBezTo>
                    <a:pt x="29" y="22"/>
                    <a:pt x="31" y="23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8" y="20"/>
                    <a:pt x="39" y="16"/>
                    <a:pt x="38" y="16"/>
                  </a:cubicBezTo>
                  <a:cubicBezTo>
                    <a:pt x="32" y="14"/>
                    <a:pt x="30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0"/>
                  </a:cubicBezTo>
                  <a:cubicBezTo>
                    <a:pt x="28" y="7"/>
                    <a:pt x="29" y="7"/>
                    <a:pt x="29" y="6"/>
                  </a:cubicBezTo>
                  <a:cubicBezTo>
                    <a:pt x="29" y="4"/>
                    <a:pt x="30" y="3"/>
                    <a:pt x="29" y="2"/>
                  </a:cubicBezTo>
                  <a:cubicBezTo>
                    <a:pt x="28" y="1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4" name="Freeform 470"/>
            <p:cNvSpPr/>
            <p:nvPr/>
          </p:nvSpPr>
          <p:spPr bwMode="auto">
            <a:xfrm>
              <a:off x="14487525" y="-5913438"/>
              <a:ext cx="85725" cy="195263"/>
            </a:xfrm>
            <a:custGeom>
              <a:gdLst>
                <a:gd name="T0" fmla="*/ 10 w 20"/>
                <a:gd name="T1" fmla="*/ 0 h 46"/>
                <a:gd name="T2" fmla="*/ 3 w 20"/>
                <a:gd name="T3" fmla="*/ 2 h 46"/>
                <a:gd name="T4" fmla="*/ 0 w 20"/>
                <a:gd name="T5" fmla="*/ 6 h 46"/>
                <a:gd name="T6" fmla="*/ 2 w 20"/>
                <a:gd name="T7" fmla="*/ 11 h 46"/>
                <a:gd name="T8" fmla="*/ 5 w 20"/>
                <a:gd name="T9" fmla="*/ 14 h 46"/>
                <a:gd name="T10" fmla="*/ 8 w 20"/>
                <a:gd name="T11" fmla="*/ 19 h 46"/>
                <a:gd name="T12" fmla="*/ 9 w 20"/>
                <a:gd name="T13" fmla="*/ 24 h 46"/>
                <a:gd name="T14" fmla="*/ 9 w 20"/>
                <a:gd name="T15" fmla="*/ 24 h 46"/>
                <a:gd name="T16" fmla="*/ 5 w 20"/>
                <a:gd name="T17" fmla="*/ 24 h 46"/>
                <a:gd name="T18" fmla="*/ 3 w 20"/>
                <a:gd name="T19" fmla="*/ 24 h 46"/>
                <a:gd name="T20" fmla="*/ 3 w 20"/>
                <a:gd name="T21" fmla="*/ 28 h 46"/>
                <a:gd name="T22" fmla="*/ 8 w 20"/>
                <a:gd name="T23" fmla="*/ 31 h 46"/>
                <a:gd name="T24" fmla="*/ 8 w 20"/>
                <a:gd name="T25" fmla="*/ 35 h 46"/>
                <a:gd name="T26" fmla="*/ 14 w 20"/>
                <a:gd name="T27" fmla="*/ 41 h 46"/>
                <a:gd name="T28" fmla="*/ 15 w 20"/>
                <a:gd name="T29" fmla="*/ 46 h 46"/>
                <a:gd name="T30" fmla="*/ 15 w 20"/>
                <a:gd name="T31" fmla="*/ 45 h 46"/>
                <a:gd name="T32" fmla="*/ 16 w 20"/>
                <a:gd name="T33" fmla="*/ 36 h 46"/>
                <a:gd name="T34" fmla="*/ 14 w 20"/>
                <a:gd name="T35" fmla="*/ 32 h 46"/>
                <a:gd name="T36" fmla="*/ 14 w 20"/>
                <a:gd name="T37" fmla="*/ 27 h 46"/>
                <a:gd name="T38" fmla="*/ 13 w 20"/>
                <a:gd name="T39" fmla="*/ 23 h 46"/>
                <a:gd name="T40" fmla="*/ 18 w 20"/>
                <a:gd name="T41" fmla="*/ 27 h 46"/>
                <a:gd name="T42" fmla="*/ 17 w 20"/>
                <a:gd name="T43" fmla="*/ 21 h 46"/>
                <a:gd name="T44" fmla="*/ 14 w 20"/>
                <a:gd name="T45" fmla="*/ 17 h 46"/>
                <a:gd name="T46" fmla="*/ 13 w 20"/>
                <a:gd name="T47" fmla="*/ 13 h 46"/>
                <a:gd name="T48" fmla="*/ 13 w 20"/>
                <a:gd name="T49" fmla="*/ 9 h 46"/>
                <a:gd name="T50" fmla="*/ 14 w 20"/>
                <a:gd name="T51" fmla="*/ 5 h 46"/>
                <a:gd name="T52" fmla="*/ 10 w 20"/>
                <a:gd name="T53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46">
                  <a:moveTo>
                    <a:pt x="10" y="0"/>
                  </a:moveTo>
                  <a:cubicBezTo>
                    <a:pt x="5" y="1"/>
                    <a:pt x="4" y="2"/>
                    <a:pt x="3" y="2"/>
                  </a:cubicBezTo>
                  <a:cubicBezTo>
                    <a:pt x="1" y="3"/>
                    <a:pt x="0" y="6"/>
                    <a:pt x="0" y="6"/>
                  </a:cubicBezTo>
                  <a:cubicBezTo>
                    <a:pt x="0" y="6"/>
                    <a:pt x="1" y="11"/>
                    <a:pt x="2" y="11"/>
                  </a:cubicBezTo>
                  <a:cubicBezTo>
                    <a:pt x="3" y="11"/>
                    <a:pt x="4" y="13"/>
                    <a:pt x="5" y="14"/>
                  </a:cubicBezTo>
                  <a:cubicBezTo>
                    <a:pt x="7" y="15"/>
                    <a:pt x="7" y="19"/>
                    <a:pt x="8" y="19"/>
                  </a:cubicBezTo>
                  <a:cubicBezTo>
                    <a:pt x="10" y="23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6" y="24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5"/>
                    <a:pt x="2" y="28"/>
                    <a:pt x="3" y="28"/>
                  </a:cubicBezTo>
                  <a:cubicBezTo>
                    <a:pt x="8" y="28"/>
                    <a:pt x="8" y="31"/>
                    <a:pt x="8" y="31"/>
                  </a:cubicBezTo>
                  <a:cubicBezTo>
                    <a:pt x="7" y="34"/>
                    <a:pt x="5" y="32"/>
                    <a:pt x="8" y="35"/>
                  </a:cubicBezTo>
                  <a:cubicBezTo>
                    <a:pt x="10" y="38"/>
                    <a:pt x="13" y="39"/>
                    <a:pt x="14" y="41"/>
                  </a:cubicBezTo>
                  <a:cubicBezTo>
                    <a:pt x="15" y="42"/>
                    <a:pt x="15" y="46"/>
                    <a:pt x="15" y="46"/>
                  </a:cubicBezTo>
                  <a:cubicBezTo>
                    <a:pt x="15" y="46"/>
                    <a:pt x="15" y="45"/>
                    <a:pt x="15" y="45"/>
                  </a:cubicBezTo>
                  <a:cubicBezTo>
                    <a:pt x="17" y="39"/>
                    <a:pt x="18" y="39"/>
                    <a:pt x="16" y="36"/>
                  </a:cubicBezTo>
                  <a:cubicBezTo>
                    <a:pt x="15" y="34"/>
                    <a:pt x="14" y="34"/>
                    <a:pt x="14" y="32"/>
                  </a:cubicBezTo>
                  <a:cubicBezTo>
                    <a:pt x="14" y="30"/>
                    <a:pt x="15" y="28"/>
                    <a:pt x="14" y="27"/>
                  </a:cubicBezTo>
                  <a:cubicBezTo>
                    <a:pt x="12" y="26"/>
                    <a:pt x="13" y="23"/>
                    <a:pt x="13" y="23"/>
                  </a:cubicBezTo>
                  <a:cubicBezTo>
                    <a:pt x="15" y="24"/>
                    <a:pt x="18" y="27"/>
                    <a:pt x="18" y="27"/>
                  </a:cubicBezTo>
                  <a:cubicBezTo>
                    <a:pt x="20" y="25"/>
                    <a:pt x="18" y="22"/>
                    <a:pt x="17" y="21"/>
                  </a:cubicBezTo>
                  <a:cubicBezTo>
                    <a:pt x="16" y="20"/>
                    <a:pt x="16" y="19"/>
                    <a:pt x="14" y="17"/>
                  </a:cubicBezTo>
                  <a:cubicBezTo>
                    <a:pt x="13" y="15"/>
                    <a:pt x="13" y="15"/>
                    <a:pt x="13" y="13"/>
                  </a:cubicBezTo>
                  <a:cubicBezTo>
                    <a:pt x="13" y="12"/>
                    <a:pt x="13" y="11"/>
                    <a:pt x="13" y="9"/>
                  </a:cubicBezTo>
                  <a:cubicBezTo>
                    <a:pt x="13" y="7"/>
                    <a:pt x="14" y="5"/>
                    <a:pt x="14" y="5"/>
                  </a:cubicBezTo>
                  <a:cubicBezTo>
                    <a:pt x="12" y="2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5" name="Freeform 471"/>
            <p:cNvSpPr>
              <a:spLocks noEditPoints="1"/>
            </p:cNvSpPr>
            <p:nvPr/>
          </p:nvSpPr>
          <p:spPr bwMode="auto">
            <a:xfrm>
              <a:off x="14865350" y="-4999038"/>
              <a:ext cx="1114425" cy="700088"/>
            </a:xfrm>
            <a:custGeom>
              <a:gdLst>
                <a:gd name="T0" fmla="*/ 24 w 263"/>
                <a:gd name="T1" fmla="*/ 47 h 165"/>
                <a:gd name="T2" fmla="*/ 24 w 263"/>
                <a:gd name="T3" fmla="*/ 47 h 165"/>
                <a:gd name="T4" fmla="*/ 24 w 263"/>
                <a:gd name="T5" fmla="*/ 47 h 165"/>
                <a:gd name="T6" fmla="*/ 24 w 263"/>
                <a:gd name="T7" fmla="*/ 45 h 165"/>
                <a:gd name="T8" fmla="*/ 1 w 263"/>
                <a:gd name="T9" fmla="*/ 16 h 165"/>
                <a:gd name="T10" fmla="*/ 2 w 263"/>
                <a:gd name="T11" fmla="*/ 7 h 165"/>
                <a:gd name="T12" fmla="*/ 13 w 263"/>
                <a:gd name="T13" fmla="*/ 19 h 165"/>
                <a:gd name="T14" fmla="*/ 31 w 263"/>
                <a:gd name="T15" fmla="*/ 27 h 165"/>
                <a:gd name="T16" fmla="*/ 35 w 263"/>
                <a:gd name="T17" fmla="*/ 32 h 165"/>
                <a:gd name="T18" fmla="*/ 21 w 263"/>
                <a:gd name="T19" fmla="*/ 35 h 165"/>
                <a:gd name="T20" fmla="*/ 14 w 263"/>
                <a:gd name="T21" fmla="*/ 39 h 165"/>
                <a:gd name="T22" fmla="*/ 20 w 263"/>
                <a:gd name="T23" fmla="*/ 43 h 165"/>
                <a:gd name="T24" fmla="*/ 24 w 263"/>
                <a:gd name="T25" fmla="*/ 47 h 165"/>
                <a:gd name="T26" fmla="*/ 32 w 263"/>
                <a:gd name="T27" fmla="*/ 46 h 165"/>
                <a:gd name="T28" fmla="*/ 45 w 263"/>
                <a:gd name="T29" fmla="*/ 51 h 165"/>
                <a:gd name="T30" fmla="*/ 56 w 263"/>
                <a:gd name="T31" fmla="*/ 63 h 165"/>
                <a:gd name="T32" fmla="*/ 75 w 263"/>
                <a:gd name="T33" fmla="*/ 65 h 165"/>
                <a:gd name="T34" fmla="*/ 91 w 263"/>
                <a:gd name="T35" fmla="*/ 74 h 165"/>
                <a:gd name="T36" fmla="*/ 99 w 263"/>
                <a:gd name="T37" fmla="*/ 92 h 165"/>
                <a:gd name="T38" fmla="*/ 104 w 263"/>
                <a:gd name="T39" fmla="*/ 111 h 165"/>
                <a:gd name="T40" fmla="*/ 100 w 263"/>
                <a:gd name="T41" fmla="*/ 114 h 165"/>
                <a:gd name="T42" fmla="*/ 89 w 263"/>
                <a:gd name="T43" fmla="*/ 125 h 165"/>
                <a:gd name="T44" fmla="*/ 110 w 263"/>
                <a:gd name="T45" fmla="*/ 124 h 165"/>
                <a:gd name="T46" fmla="*/ 119 w 263"/>
                <a:gd name="T47" fmla="*/ 123 h 165"/>
                <a:gd name="T48" fmla="*/ 130 w 263"/>
                <a:gd name="T49" fmla="*/ 136 h 165"/>
                <a:gd name="T50" fmla="*/ 151 w 263"/>
                <a:gd name="T51" fmla="*/ 136 h 165"/>
                <a:gd name="T52" fmla="*/ 166 w 263"/>
                <a:gd name="T53" fmla="*/ 134 h 165"/>
                <a:gd name="T54" fmla="*/ 173 w 263"/>
                <a:gd name="T55" fmla="*/ 118 h 165"/>
                <a:gd name="T56" fmla="*/ 189 w 263"/>
                <a:gd name="T57" fmla="*/ 122 h 165"/>
                <a:gd name="T58" fmla="*/ 196 w 263"/>
                <a:gd name="T59" fmla="*/ 123 h 165"/>
                <a:gd name="T60" fmla="*/ 221 w 263"/>
                <a:gd name="T61" fmla="*/ 146 h 165"/>
                <a:gd name="T62" fmla="*/ 250 w 263"/>
                <a:gd name="T63" fmla="*/ 163 h 165"/>
                <a:gd name="T64" fmla="*/ 260 w 263"/>
                <a:gd name="T65" fmla="*/ 157 h 165"/>
                <a:gd name="T66" fmla="*/ 246 w 263"/>
                <a:gd name="T67" fmla="*/ 145 h 165"/>
                <a:gd name="T68" fmla="*/ 235 w 263"/>
                <a:gd name="T69" fmla="*/ 135 h 165"/>
                <a:gd name="T70" fmla="*/ 220 w 263"/>
                <a:gd name="T71" fmla="*/ 117 h 165"/>
                <a:gd name="T72" fmla="*/ 219 w 263"/>
                <a:gd name="T73" fmla="*/ 102 h 165"/>
                <a:gd name="T74" fmla="*/ 223 w 263"/>
                <a:gd name="T75" fmla="*/ 103 h 165"/>
                <a:gd name="T76" fmla="*/ 227 w 263"/>
                <a:gd name="T77" fmla="*/ 97 h 165"/>
                <a:gd name="T78" fmla="*/ 215 w 263"/>
                <a:gd name="T79" fmla="*/ 88 h 165"/>
                <a:gd name="T80" fmla="*/ 198 w 263"/>
                <a:gd name="T81" fmla="*/ 73 h 165"/>
                <a:gd name="T82" fmla="*/ 182 w 263"/>
                <a:gd name="T83" fmla="*/ 58 h 165"/>
                <a:gd name="T84" fmla="*/ 168 w 263"/>
                <a:gd name="T85" fmla="*/ 51 h 165"/>
                <a:gd name="T86" fmla="*/ 148 w 263"/>
                <a:gd name="T87" fmla="*/ 43 h 165"/>
                <a:gd name="T88" fmla="*/ 133 w 263"/>
                <a:gd name="T89" fmla="*/ 34 h 165"/>
                <a:gd name="T90" fmla="*/ 119 w 263"/>
                <a:gd name="T91" fmla="*/ 33 h 165"/>
                <a:gd name="T92" fmla="*/ 103 w 263"/>
                <a:gd name="T93" fmla="*/ 25 h 165"/>
                <a:gd name="T94" fmla="*/ 82 w 263"/>
                <a:gd name="T95" fmla="*/ 23 h 165"/>
                <a:gd name="T96" fmla="*/ 67 w 263"/>
                <a:gd name="T97" fmla="*/ 39 h 165"/>
                <a:gd name="T98" fmla="*/ 50 w 263"/>
                <a:gd name="T99" fmla="*/ 40 h 165"/>
                <a:gd name="T100" fmla="*/ 44 w 263"/>
                <a:gd name="T101" fmla="*/ 29 h 165"/>
                <a:gd name="T102" fmla="*/ 46 w 263"/>
                <a:gd name="T103" fmla="*/ 13 h 165"/>
                <a:gd name="T104" fmla="*/ 38 w 263"/>
                <a:gd name="T105" fmla="*/ 4 h 165"/>
                <a:gd name="T106" fmla="*/ 20 w 263"/>
                <a:gd name="T107" fmla="*/ 0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65"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24" y="45"/>
                  </a:moveTo>
                  <a:cubicBezTo>
                    <a:pt x="24" y="45"/>
                    <a:pt x="24" y="45"/>
                    <a:pt x="24" y="47"/>
                  </a:cubicBezTo>
                  <a:cubicBezTo>
                    <a:pt x="24" y="46"/>
                    <a:pt x="24" y="45"/>
                    <a:pt x="24" y="45"/>
                  </a:cubicBezTo>
                  <a:moveTo>
                    <a:pt x="24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20" y="0"/>
                  </a:moveTo>
                  <a:cubicBezTo>
                    <a:pt x="18" y="0"/>
                    <a:pt x="15" y="2"/>
                    <a:pt x="15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7" y="14"/>
                    <a:pt x="3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6"/>
                    <a:pt x="0" y="20"/>
                    <a:pt x="7" y="20"/>
                  </a:cubicBezTo>
                  <a:cubicBezTo>
                    <a:pt x="10" y="20"/>
                    <a:pt x="12" y="19"/>
                    <a:pt x="13" y="19"/>
                  </a:cubicBezTo>
                  <a:cubicBezTo>
                    <a:pt x="14" y="19"/>
                    <a:pt x="14" y="20"/>
                    <a:pt x="15" y="21"/>
                  </a:cubicBezTo>
                  <a:cubicBezTo>
                    <a:pt x="16" y="23"/>
                    <a:pt x="15" y="25"/>
                    <a:pt x="15" y="25"/>
                  </a:cubicBezTo>
                  <a:cubicBezTo>
                    <a:pt x="21" y="27"/>
                    <a:pt x="22" y="26"/>
                    <a:pt x="25" y="27"/>
                  </a:cubicBezTo>
                  <a:cubicBezTo>
                    <a:pt x="28" y="27"/>
                    <a:pt x="30" y="27"/>
                    <a:pt x="31" y="27"/>
                  </a:cubicBezTo>
                  <a:cubicBezTo>
                    <a:pt x="32" y="27"/>
                    <a:pt x="33" y="27"/>
                    <a:pt x="35" y="27"/>
                  </a:cubicBezTo>
                  <a:cubicBezTo>
                    <a:pt x="35" y="27"/>
                    <a:pt x="36" y="27"/>
                    <a:pt x="36" y="27"/>
                  </a:cubicBezTo>
                  <a:cubicBezTo>
                    <a:pt x="39" y="31"/>
                    <a:pt x="41" y="31"/>
                    <a:pt x="37" y="32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0" y="32"/>
                  </a:cubicBezTo>
                  <a:cubicBezTo>
                    <a:pt x="25" y="34"/>
                    <a:pt x="23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7" y="34"/>
                    <a:pt x="14" y="34"/>
                    <a:pt x="13" y="34"/>
                  </a:cubicBezTo>
                  <a:cubicBezTo>
                    <a:pt x="12" y="34"/>
                    <a:pt x="11" y="34"/>
                    <a:pt x="12" y="34"/>
                  </a:cubicBezTo>
                  <a:cubicBezTo>
                    <a:pt x="13" y="37"/>
                    <a:pt x="13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7" y="39"/>
                    <a:pt x="17" y="38"/>
                    <a:pt x="18" y="38"/>
                  </a:cubicBezTo>
                  <a:cubicBezTo>
                    <a:pt x="18" y="38"/>
                    <a:pt x="18" y="38"/>
                    <a:pt x="18" y="39"/>
                  </a:cubicBezTo>
                  <a:cubicBezTo>
                    <a:pt x="19" y="41"/>
                    <a:pt x="18" y="42"/>
                    <a:pt x="20" y="43"/>
                  </a:cubicBezTo>
                  <a:cubicBezTo>
                    <a:pt x="21" y="43"/>
                    <a:pt x="22" y="44"/>
                    <a:pt x="23" y="44"/>
                  </a:cubicBezTo>
                  <a:cubicBezTo>
                    <a:pt x="24" y="44"/>
                    <a:pt x="24" y="43"/>
                    <a:pt x="24" y="43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50"/>
                    <a:pt x="24" y="54"/>
                    <a:pt x="25" y="54"/>
                  </a:cubicBezTo>
                  <a:cubicBezTo>
                    <a:pt x="25" y="54"/>
                    <a:pt x="26" y="54"/>
                    <a:pt x="26" y="54"/>
                  </a:cubicBezTo>
                  <a:cubicBezTo>
                    <a:pt x="31" y="50"/>
                    <a:pt x="31" y="50"/>
                    <a:pt x="31" y="49"/>
                  </a:cubicBezTo>
                  <a:cubicBezTo>
                    <a:pt x="32" y="48"/>
                    <a:pt x="31" y="47"/>
                    <a:pt x="32" y="46"/>
                  </a:cubicBezTo>
                  <a:cubicBezTo>
                    <a:pt x="33" y="45"/>
                    <a:pt x="34" y="44"/>
                    <a:pt x="35" y="44"/>
                  </a:cubicBezTo>
                  <a:cubicBezTo>
                    <a:pt x="35" y="44"/>
                    <a:pt x="36" y="45"/>
                    <a:pt x="36" y="46"/>
                  </a:cubicBezTo>
                  <a:cubicBezTo>
                    <a:pt x="36" y="47"/>
                    <a:pt x="35" y="46"/>
                    <a:pt x="38" y="48"/>
                  </a:cubicBezTo>
                  <a:cubicBezTo>
                    <a:pt x="41" y="50"/>
                    <a:pt x="45" y="51"/>
                    <a:pt x="45" y="51"/>
                  </a:cubicBezTo>
                  <a:cubicBezTo>
                    <a:pt x="48" y="51"/>
                    <a:pt x="51" y="53"/>
                    <a:pt x="50" y="53"/>
                  </a:cubicBezTo>
                  <a:cubicBezTo>
                    <a:pt x="48" y="54"/>
                    <a:pt x="48" y="56"/>
                    <a:pt x="48" y="56"/>
                  </a:cubicBezTo>
                  <a:cubicBezTo>
                    <a:pt x="48" y="56"/>
                    <a:pt x="46" y="58"/>
                    <a:pt x="49" y="59"/>
                  </a:cubicBezTo>
                  <a:cubicBezTo>
                    <a:pt x="51" y="60"/>
                    <a:pt x="54" y="63"/>
                    <a:pt x="56" y="63"/>
                  </a:cubicBezTo>
                  <a:cubicBezTo>
                    <a:pt x="62" y="63"/>
                    <a:pt x="65" y="63"/>
                    <a:pt x="66" y="62"/>
                  </a:cubicBezTo>
                  <a:cubicBezTo>
                    <a:pt x="67" y="62"/>
                    <a:pt x="67" y="62"/>
                    <a:pt x="68" y="62"/>
                  </a:cubicBezTo>
                  <a:cubicBezTo>
                    <a:pt x="69" y="62"/>
                    <a:pt x="71" y="62"/>
                    <a:pt x="71" y="62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6" y="69"/>
                    <a:pt x="78" y="73"/>
                    <a:pt x="78" y="73"/>
                  </a:cubicBezTo>
                  <a:cubicBezTo>
                    <a:pt x="80" y="73"/>
                    <a:pt x="82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8" y="73"/>
                    <a:pt x="91" y="74"/>
                    <a:pt x="91" y="74"/>
                  </a:cubicBezTo>
                  <a:cubicBezTo>
                    <a:pt x="91" y="74"/>
                    <a:pt x="93" y="76"/>
                    <a:pt x="94" y="77"/>
                  </a:cubicBezTo>
                  <a:cubicBezTo>
                    <a:pt x="97" y="80"/>
                    <a:pt x="97" y="80"/>
                    <a:pt x="97" y="82"/>
                  </a:cubicBezTo>
                  <a:cubicBezTo>
                    <a:pt x="98" y="84"/>
                    <a:pt x="98" y="85"/>
                    <a:pt x="98" y="87"/>
                  </a:cubicBezTo>
                  <a:cubicBezTo>
                    <a:pt x="97" y="88"/>
                    <a:pt x="98" y="91"/>
                    <a:pt x="99" y="92"/>
                  </a:cubicBezTo>
                  <a:cubicBezTo>
                    <a:pt x="100" y="92"/>
                    <a:pt x="99" y="96"/>
                    <a:pt x="100" y="97"/>
                  </a:cubicBezTo>
                  <a:cubicBezTo>
                    <a:pt x="102" y="98"/>
                    <a:pt x="102" y="101"/>
                    <a:pt x="103" y="103"/>
                  </a:cubicBezTo>
                  <a:cubicBezTo>
                    <a:pt x="104" y="104"/>
                    <a:pt x="105" y="108"/>
                    <a:pt x="105" y="108"/>
                  </a:cubicBezTo>
                  <a:cubicBezTo>
                    <a:pt x="105" y="108"/>
                    <a:pt x="104" y="110"/>
                    <a:pt x="104" y="111"/>
                  </a:cubicBezTo>
                  <a:cubicBezTo>
                    <a:pt x="104" y="112"/>
                    <a:pt x="104" y="113"/>
                    <a:pt x="105" y="114"/>
                  </a:cubicBezTo>
                  <a:cubicBezTo>
                    <a:pt x="106" y="115"/>
                    <a:pt x="107" y="118"/>
                    <a:pt x="106" y="118"/>
                  </a:cubicBezTo>
                  <a:cubicBezTo>
                    <a:pt x="106" y="118"/>
                    <a:pt x="106" y="118"/>
                    <a:pt x="106" y="118"/>
                  </a:cubicBezTo>
                  <a:cubicBezTo>
                    <a:pt x="102" y="115"/>
                    <a:pt x="101" y="114"/>
                    <a:pt x="100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5" y="116"/>
                    <a:pt x="95" y="116"/>
                    <a:pt x="94" y="117"/>
                  </a:cubicBezTo>
                  <a:cubicBezTo>
                    <a:pt x="90" y="120"/>
                    <a:pt x="90" y="120"/>
                    <a:pt x="90" y="122"/>
                  </a:cubicBezTo>
                  <a:cubicBezTo>
                    <a:pt x="89" y="123"/>
                    <a:pt x="89" y="123"/>
                    <a:pt x="89" y="125"/>
                  </a:cubicBezTo>
                  <a:cubicBezTo>
                    <a:pt x="90" y="126"/>
                    <a:pt x="84" y="127"/>
                    <a:pt x="85" y="127"/>
                  </a:cubicBezTo>
                  <a:cubicBezTo>
                    <a:pt x="86" y="127"/>
                    <a:pt x="87" y="127"/>
                    <a:pt x="90" y="127"/>
                  </a:cubicBezTo>
                  <a:cubicBezTo>
                    <a:pt x="101" y="126"/>
                    <a:pt x="104" y="126"/>
                    <a:pt x="104" y="126"/>
                  </a:cubicBezTo>
                  <a:cubicBezTo>
                    <a:pt x="107" y="125"/>
                    <a:pt x="110" y="124"/>
                    <a:pt x="110" y="124"/>
                  </a:cubicBezTo>
                  <a:cubicBezTo>
                    <a:pt x="110" y="124"/>
                    <a:pt x="110" y="121"/>
                    <a:pt x="112" y="121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14" y="122"/>
                    <a:pt x="116" y="123"/>
                    <a:pt x="118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1" y="123"/>
                    <a:pt x="122" y="123"/>
                    <a:pt x="123" y="124"/>
                  </a:cubicBezTo>
                  <a:cubicBezTo>
                    <a:pt x="123" y="127"/>
                    <a:pt x="124" y="128"/>
                    <a:pt x="125" y="129"/>
                  </a:cubicBezTo>
                  <a:cubicBezTo>
                    <a:pt x="125" y="131"/>
                    <a:pt x="127" y="132"/>
                    <a:pt x="127" y="133"/>
                  </a:cubicBezTo>
                  <a:cubicBezTo>
                    <a:pt x="127" y="134"/>
                    <a:pt x="127" y="136"/>
                    <a:pt x="130" y="136"/>
                  </a:cubicBezTo>
                  <a:cubicBezTo>
                    <a:pt x="132" y="137"/>
                    <a:pt x="138" y="139"/>
                    <a:pt x="138" y="139"/>
                  </a:cubicBezTo>
                  <a:cubicBezTo>
                    <a:pt x="139" y="139"/>
                    <a:pt x="140" y="139"/>
                    <a:pt x="140" y="139"/>
                  </a:cubicBezTo>
                  <a:cubicBezTo>
                    <a:pt x="144" y="139"/>
                    <a:pt x="148" y="138"/>
                    <a:pt x="148" y="138"/>
                  </a:cubicBezTo>
                  <a:cubicBezTo>
                    <a:pt x="150" y="136"/>
                    <a:pt x="151" y="136"/>
                    <a:pt x="151" y="136"/>
                  </a:cubicBezTo>
                  <a:cubicBezTo>
                    <a:pt x="152" y="136"/>
                    <a:pt x="152" y="136"/>
                    <a:pt x="153" y="136"/>
                  </a:cubicBezTo>
                  <a:cubicBezTo>
                    <a:pt x="153" y="137"/>
                    <a:pt x="154" y="137"/>
                    <a:pt x="155" y="137"/>
                  </a:cubicBezTo>
                  <a:cubicBezTo>
                    <a:pt x="157" y="137"/>
                    <a:pt x="158" y="137"/>
                    <a:pt x="159" y="137"/>
                  </a:cubicBezTo>
                  <a:cubicBezTo>
                    <a:pt x="163" y="136"/>
                    <a:pt x="166" y="134"/>
                    <a:pt x="166" y="134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72" y="127"/>
                    <a:pt x="171" y="126"/>
                  </a:cubicBezTo>
                  <a:cubicBezTo>
                    <a:pt x="169" y="124"/>
                    <a:pt x="169" y="123"/>
                    <a:pt x="170" y="121"/>
                  </a:cubicBezTo>
                  <a:cubicBezTo>
                    <a:pt x="171" y="120"/>
                    <a:pt x="172" y="118"/>
                    <a:pt x="173" y="118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8" y="120"/>
                    <a:pt x="178" y="120"/>
                    <a:pt x="180" y="120"/>
                  </a:cubicBezTo>
                  <a:cubicBezTo>
                    <a:pt x="182" y="120"/>
                    <a:pt x="183" y="120"/>
                    <a:pt x="184" y="120"/>
                  </a:cubicBezTo>
                  <a:cubicBezTo>
                    <a:pt x="187" y="120"/>
                    <a:pt x="188" y="121"/>
                    <a:pt x="189" y="122"/>
                  </a:cubicBezTo>
                  <a:cubicBezTo>
                    <a:pt x="190" y="122"/>
                    <a:pt x="192" y="122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4" y="122"/>
                    <a:pt x="194" y="122"/>
                    <a:pt x="194" y="122"/>
                  </a:cubicBezTo>
                  <a:cubicBezTo>
                    <a:pt x="195" y="122"/>
                    <a:pt x="195" y="122"/>
                    <a:pt x="196" y="123"/>
                  </a:cubicBezTo>
                  <a:cubicBezTo>
                    <a:pt x="197" y="123"/>
                    <a:pt x="201" y="125"/>
                    <a:pt x="201" y="125"/>
                  </a:cubicBezTo>
                  <a:cubicBezTo>
                    <a:pt x="201" y="125"/>
                    <a:pt x="204" y="137"/>
                    <a:pt x="208" y="138"/>
                  </a:cubicBezTo>
                  <a:cubicBezTo>
                    <a:pt x="211" y="139"/>
                    <a:pt x="213" y="141"/>
                    <a:pt x="213" y="141"/>
                  </a:cubicBezTo>
                  <a:cubicBezTo>
                    <a:pt x="217" y="143"/>
                    <a:pt x="220" y="144"/>
                    <a:pt x="221" y="146"/>
                  </a:cubicBezTo>
                  <a:cubicBezTo>
                    <a:pt x="225" y="151"/>
                    <a:pt x="224" y="155"/>
                    <a:pt x="225" y="155"/>
                  </a:cubicBezTo>
                  <a:cubicBezTo>
                    <a:pt x="231" y="157"/>
                    <a:pt x="235" y="157"/>
                    <a:pt x="238" y="158"/>
                  </a:cubicBezTo>
                  <a:cubicBezTo>
                    <a:pt x="240" y="159"/>
                    <a:pt x="241" y="158"/>
                    <a:pt x="244" y="160"/>
                  </a:cubicBezTo>
                  <a:cubicBezTo>
                    <a:pt x="247" y="161"/>
                    <a:pt x="248" y="161"/>
                    <a:pt x="250" y="163"/>
                  </a:cubicBezTo>
                  <a:cubicBezTo>
                    <a:pt x="252" y="164"/>
                    <a:pt x="255" y="164"/>
                    <a:pt x="256" y="164"/>
                  </a:cubicBezTo>
                  <a:cubicBezTo>
                    <a:pt x="257" y="164"/>
                    <a:pt x="259" y="165"/>
                    <a:pt x="260" y="165"/>
                  </a:cubicBezTo>
                  <a:cubicBezTo>
                    <a:pt x="261" y="165"/>
                    <a:pt x="261" y="165"/>
                    <a:pt x="262" y="164"/>
                  </a:cubicBezTo>
                  <a:cubicBezTo>
                    <a:pt x="263" y="160"/>
                    <a:pt x="262" y="158"/>
                    <a:pt x="260" y="157"/>
                  </a:cubicBezTo>
                  <a:cubicBezTo>
                    <a:pt x="255" y="155"/>
                    <a:pt x="254" y="150"/>
                    <a:pt x="254" y="150"/>
                  </a:cubicBezTo>
                  <a:cubicBezTo>
                    <a:pt x="253" y="149"/>
                    <a:pt x="251" y="149"/>
                    <a:pt x="250" y="149"/>
                  </a:cubicBezTo>
                  <a:cubicBezTo>
                    <a:pt x="248" y="149"/>
                    <a:pt x="247" y="149"/>
                    <a:pt x="247" y="149"/>
                  </a:cubicBezTo>
                  <a:cubicBezTo>
                    <a:pt x="247" y="149"/>
                    <a:pt x="246" y="146"/>
                    <a:pt x="246" y="145"/>
                  </a:cubicBezTo>
                  <a:cubicBezTo>
                    <a:pt x="246" y="143"/>
                    <a:pt x="245" y="138"/>
                    <a:pt x="243" y="138"/>
                  </a:cubicBezTo>
                  <a:cubicBezTo>
                    <a:pt x="243" y="138"/>
                    <a:pt x="241" y="138"/>
                    <a:pt x="239" y="138"/>
                  </a:cubicBezTo>
                  <a:cubicBezTo>
                    <a:pt x="238" y="138"/>
                    <a:pt x="238" y="138"/>
                    <a:pt x="237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6" y="132"/>
                    <a:pt x="234" y="131"/>
                  </a:cubicBezTo>
                  <a:cubicBezTo>
                    <a:pt x="231" y="127"/>
                    <a:pt x="233" y="124"/>
                    <a:pt x="231" y="124"/>
                  </a:cubicBezTo>
                  <a:cubicBezTo>
                    <a:pt x="229" y="124"/>
                    <a:pt x="227" y="122"/>
                    <a:pt x="225" y="122"/>
                  </a:cubicBezTo>
                  <a:cubicBezTo>
                    <a:pt x="223" y="121"/>
                    <a:pt x="221" y="119"/>
                    <a:pt x="220" y="117"/>
                  </a:cubicBezTo>
                  <a:cubicBezTo>
                    <a:pt x="219" y="115"/>
                    <a:pt x="219" y="110"/>
                    <a:pt x="219" y="110"/>
                  </a:cubicBezTo>
                  <a:cubicBezTo>
                    <a:pt x="219" y="110"/>
                    <a:pt x="221" y="106"/>
                    <a:pt x="219" y="105"/>
                  </a:cubicBezTo>
                  <a:cubicBezTo>
                    <a:pt x="217" y="104"/>
                    <a:pt x="218" y="104"/>
                    <a:pt x="219" y="103"/>
                  </a:cubicBezTo>
                  <a:cubicBezTo>
                    <a:pt x="219" y="102"/>
                    <a:pt x="219" y="102"/>
                    <a:pt x="219" y="102"/>
                  </a:cubicBezTo>
                  <a:cubicBezTo>
                    <a:pt x="220" y="102"/>
                    <a:pt x="220" y="103"/>
                    <a:pt x="221" y="103"/>
                  </a:cubicBezTo>
                  <a:cubicBezTo>
                    <a:pt x="221" y="103"/>
                    <a:pt x="222" y="103"/>
                    <a:pt x="222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03"/>
                    <a:pt x="224" y="103"/>
                    <a:pt x="225" y="103"/>
                  </a:cubicBezTo>
                  <a:cubicBezTo>
                    <a:pt x="226" y="103"/>
                    <a:pt x="227" y="103"/>
                    <a:pt x="227" y="103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01"/>
                    <a:pt x="227" y="97"/>
                    <a:pt x="227" y="97"/>
                  </a:cubicBezTo>
                  <a:cubicBezTo>
                    <a:pt x="227" y="97"/>
                    <a:pt x="225" y="90"/>
                    <a:pt x="225" y="89"/>
                  </a:cubicBezTo>
                  <a:cubicBezTo>
                    <a:pt x="225" y="88"/>
                    <a:pt x="225" y="86"/>
                    <a:pt x="223" y="86"/>
                  </a:cubicBezTo>
                  <a:cubicBezTo>
                    <a:pt x="222" y="86"/>
                    <a:pt x="222" y="86"/>
                    <a:pt x="222" y="86"/>
                  </a:cubicBezTo>
                  <a:cubicBezTo>
                    <a:pt x="218" y="87"/>
                    <a:pt x="218" y="88"/>
                    <a:pt x="215" y="88"/>
                  </a:cubicBezTo>
                  <a:cubicBezTo>
                    <a:pt x="215" y="89"/>
                    <a:pt x="215" y="89"/>
                    <a:pt x="214" y="89"/>
                  </a:cubicBezTo>
                  <a:cubicBezTo>
                    <a:pt x="212" y="89"/>
                    <a:pt x="211" y="87"/>
                    <a:pt x="210" y="85"/>
                  </a:cubicBezTo>
                  <a:cubicBezTo>
                    <a:pt x="210" y="83"/>
                    <a:pt x="203" y="80"/>
                    <a:pt x="203" y="80"/>
                  </a:cubicBezTo>
                  <a:cubicBezTo>
                    <a:pt x="198" y="77"/>
                    <a:pt x="198" y="75"/>
                    <a:pt x="198" y="73"/>
                  </a:cubicBezTo>
                  <a:cubicBezTo>
                    <a:pt x="197" y="71"/>
                    <a:pt x="196" y="68"/>
                    <a:pt x="196" y="67"/>
                  </a:cubicBezTo>
                  <a:cubicBezTo>
                    <a:pt x="196" y="66"/>
                    <a:pt x="193" y="63"/>
                    <a:pt x="193" y="63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79" y="54"/>
                    <a:pt x="178" y="53"/>
                  </a:cubicBezTo>
                  <a:cubicBezTo>
                    <a:pt x="174" y="51"/>
                    <a:pt x="172" y="50"/>
                    <a:pt x="171" y="50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69" y="50"/>
                    <a:pt x="169" y="51"/>
                    <a:pt x="168" y="51"/>
                  </a:cubicBezTo>
                  <a:cubicBezTo>
                    <a:pt x="167" y="51"/>
                    <a:pt x="165" y="50"/>
                    <a:pt x="164" y="49"/>
                  </a:cubicBezTo>
                  <a:cubicBezTo>
                    <a:pt x="163" y="48"/>
                    <a:pt x="158" y="46"/>
                    <a:pt x="158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37" y="33"/>
                    <a:pt x="137" y="33"/>
                    <a:pt x="137" y="33"/>
                  </a:cubicBezTo>
                  <a:cubicBezTo>
                    <a:pt x="136" y="34"/>
                    <a:pt x="135" y="34"/>
                    <a:pt x="133" y="34"/>
                  </a:cubicBezTo>
                  <a:cubicBezTo>
                    <a:pt x="132" y="34"/>
                    <a:pt x="131" y="33"/>
                    <a:pt x="131" y="33"/>
                  </a:cubicBezTo>
                  <a:cubicBezTo>
                    <a:pt x="128" y="31"/>
                    <a:pt x="126" y="29"/>
                    <a:pt x="126" y="29"/>
                  </a:cubicBezTo>
                  <a:cubicBezTo>
                    <a:pt x="125" y="29"/>
                    <a:pt x="125" y="30"/>
                    <a:pt x="125" y="30"/>
                  </a:cubicBezTo>
                  <a:cubicBezTo>
                    <a:pt x="121" y="31"/>
                    <a:pt x="120" y="33"/>
                    <a:pt x="119" y="33"/>
                  </a:cubicBezTo>
                  <a:cubicBezTo>
                    <a:pt x="119" y="33"/>
                    <a:pt x="119" y="33"/>
                    <a:pt x="118" y="33"/>
                  </a:cubicBezTo>
                  <a:cubicBezTo>
                    <a:pt x="115" y="31"/>
                    <a:pt x="114" y="30"/>
                    <a:pt x="113" y="30"/>
                  </a:cubicBezTo>
                  <a:cubicBezTo>
                    <a:pt x="112" y="29"/>
                    <a:pt x="108" y="27"/>
                    <a:pt x="108" y="27"/>
                  </a:cubicBezTo>
                  <a:cubicBezTo>
                    <a:pt x="104" y="27"/>
                    <a:pt x="105" y="25"/>
                    <a:pt x="103" y="25"/>
                  </a:cubicBezTo>
                  <a:cubicBezTo>
                    <a:pt x="100" y="24"/>
                    <a:pt x="99" y="22"/>
                    <a:pt x="97" y="22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8"/>
                    <a:pt x="91" y="18"/>
                    <a:pt x="91" y="18"/>
                  </a:cubicBezTo>
                  <a:cubicBezTo>
                    <a:pt x="85" y="21"/>
                    <a:pt x="85" y="23"/>
                    <a:pt x="82" y="23"/>
                  </a:cubicBezTo>
                  <a:cubicBezTo>
                    <a:pt x="80" y="23"/>
                    <a:pt x="81" y="24"/>
                    <a:pt x="77" y="24"/>
                  </a:cubicBezTo>
                  <a:cubicBezTo>
                    <a:pt x="74" y="24"/>
                    <a:pt x="73" y="29"/>
                    <a:pt x="73" y="29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34"/>
                    <a:pt x="67" y="39"/>
                    <a:pt x="67" y="39"/>
                  </a:cubicBezTo>
                  <a:cubicBezTo>
                    <a:pt x="65" y="41"/>
                    <a:pt x="61" y="45"/>
                    <a:pt x="61" y="45"/>
                  </a:cubicBezTo>
                  <a:cubicBezTo>
                    <a:pt x="58" y="44"/>
                    <a:pt x="57" y="44"/>
                    <a:pt x="57" y="44"/>
                  </a:cubicBezTo>
                  <a:cubicBezTo>
                    <a:pt x="54" y="40"/>
                    <a:pt x="53" y="38"/>
                    <a:pt x="53" y="38"/>
                  </a:cubicBezTo>
                  <a:cubicBezTo>
                    <a:pt x="51" y="40"/>
                    <a:pt x="50" y="40"/>
                    <a:pt x="50" y="40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6" y="34"/>
                    <a:pt x="45" y="37"/>
                    <a:pt x="45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7"/>
                    <a:pt x="45" y="16"/>
                    <a:pt x="45" y="1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5"/>
                    <a:pt x="42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5" y="4"/>
                    <a:pt x="35" y="2"/>
                    <a:pt x="35" y="2"/>
                  </a:cubicBezTo>
                  <a:cubicBezTo>
                    <a:pt x="31" y="2"/>
                    <a:pt x="30" y="4"/>
                    <a:pt x="30" y="4"/>
                  </a:cubicBezTo>
                  <a:cubicBezTo>
                    <a:pt x="25" y="3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6" name="Freeform 472"/>
            <p:cNvSpPr/>
            <p:nvPr/>
          </p:nvSpPr>
          <p:spPr bwMode="auto">
            <a:xfrm>
              <a:off x="13593762" y="-6397626"/>
              <a:ext cx="165100" cy="144463"/>
            </a:xfrm>
            <a:custGeom>
              <a:gdLst>
                <a:gd name="T0" fmla="*/ 31 w 39"/>
                <a:gd name="T1" fmla="*/ 0 h 34"/>
                <a:gd name="T2" fmla="*/ 30 w 39"/>
                <a:gd name="T3" fmla="*/ 0 h 34"/>
                <a:gd name="T4" fmla="*/ 25 w 39"/>
                <a:gd name="T5" fmla="*/ 1 h 34"/>
                <a:gd name="T6" fmla="*/ 22 w 39"/>
                <a:gd name="T7" fmla="*/ 5 h 34"/>
                <a:gd name="T8" fmla="*/ 18 w 39"/>
                <a:gd name="T9" fmla="*/ 7 h 34"/>
                <a:gd name="T10" fmla="*/ 13 w 39"/>
                <a:gd name="T11" fmla="*/ 5 h 34"/>
                <a:gd name="T12" fmla="*/ 10 w 39"/>
                <a:gd name="T13" fmla="*/ 6 h 34"/>
                <a:gd name="T14" fmla="*/ 9 w 39"/>
                <a:gd name="T15" fmla="*/ 10 h 34"/>
                <a:gd name="T16" fmla="*/ 6 w 39"/>
                <a:gd name="T17" fmla="*/ 11 h 34"/>
                <a:gd name="T18" fmla="*/ 4 w 39"/>
                <a:gd name="T19" fmla="*/ 14 h 34"/>
                <a:gd name="T20" fmla="*/ 3 w 39"/>
                <a:gd name="T21" fmla="*/ 14 h 34"/>
                <a:gd name="T22" fmla="*/ 0 w 39"/>
                <a:gd name="T23" fmla="*/ 15 h 34"/>
                <a:gd name="T24" fmla="*/ 0 w 39"/>
                <a:gd name="T25" fmla="*/ 17 h 34"/>
                <a:gd name="T26" fmla="*/ 1 w 39"/>
                <a:gd name="T27" fmla="*/ 20 h 34"/>
                <a:gd name="T28" fmla="*/ 1 w 39"/>
                <a:gd name="T29" fmla="*/ 23 h 34"/>
                <a:gd name="T30" fmla="*/ 1 w 39"/>
                <a:gd name="T31" fmla="*/ 26 h 34"/>
                <a:gd name="T32" fmla="*/ 4 w 39"/>
                <a:gd name="T33" fmla="*/ 28 h 34"/>
                <a:gd name="T34" fmla="*/ 8 w 39"/>
                <a:gd name="T35" fmla="*/ 30 h 34"/>
                <a:gd name="T36" fmla="*/ 10 w 39"/>
                <a:gd name="T37" fmla="*/ 31 h 34"/>
                <a:gd name="T38" fmla="*/ 13 w 39"/>
                <a:gd name="T39" fmla="*/ 34 h 34"/>
                <a:gd name="T40" fmla="*/ 14 w 39"/>
                <a:gd name="T41" fmla="*/ 34 h 34"/>
                <a:gd name="T42" fmla="*/ 16 w 39"/>
                <a:gd name="T43" fmla="*/ 33 h 34"/>
                <a:gd name="T44" fmla="*/ 20 w 39"/>
                <a:gd name="T45" fmla="*/ 30 h 34"/>
                <a:gd name="T46" fmla="*/ 24 w 39"/>
                <a:gd name="T47" fmla="*/ 29 h 34"/>
                <a:gd name="T48" fmla="*/ 25 w 39"/>
                <a:gd name="T49" fmla="*/ 26 h 34"/>
                <a:gd name="T50" fmla="*/ 29 w 39"/>
                <a:gd name="T51" fmla="*/ 26 h 34"/>
                <a:gd name="T52" fmla="*/ 31 w 39"/>
                <a:gd name="T53" fmla="*/ 22 h 34"/>
                <a:gd name="T54" fmla="*/ 30 w 39"/>
                <a:gd name="T55" fmla="*/ 20 h 34"/>
                <a:gd name="T56" fmla="*/ 32 w 39"/>
                <a:gd name="T57" fmla="*/ 19 h 34"/>
                <a:gd name="T58" fmla="*/ 33 w 39"/>
                <a:gd name="T59" fmla="*/ 16 h 34"/>
                <a:gd name="T60" fmla="*/ 34 w 39"/>
                <a:gd name="T61" fmla="*/ 13 h 34"/>
                <a:gd name="T62" fmla="*/ 34 w 39"/>
                <a:gd name="T63" fmla="*/ 10 h 34"/>
                <a:gd name="T64" fmla="*/ 39 w 39"/>
                <a:gd name="T65" fmla="*/ 8 h 34"/>
                <a:gd name="T66" fmla="*/ 36 w 39"/>
                <a:gd name="T67" fmla="*/ 4 h 34"/>
                <a:gd name="T68" fmla="*/ 35 w 39"/>
                <a:gd name="T69" fmla="*/ 1 h 34"/>
                <a:gd name="T70" fmla="*/ 31 w 39"/>
                <a:gd name="T71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34">
                  <a:moveTo>
                    <a:pt x="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6" y="1"/>
                    <a:pt x="25" y="1"/>
                  </a:cubicBezTo>
                  <a:cubicBezTo>
                    <a:pt x="23" y="3"/>
                    <a:pt x="22" y="5"/>
                    <a:pt x="22" y="5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6" y="6"/>
                    <a:pt x="13" y="5"/>
                    <a:pt x="13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" y="19"/>
                    <a:pt x="1" y="20"/>
                  </a:cubicBezTo>
                  <a:cubicBezTo>
                    <a:pt x="1" y="21"/>
                    <a:pt x="0" y="23"/>
                    <a:pt x="1" y="23"/>
                  </a:cubicBezTo>
                  <a:cubicBezTo>
                    <a:pt x="1" y="24"/>
                    <a:pt x="0" y="25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3" y="32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5" y="33"/>
                    <a:pt x="16" y="33"/>
                  </a:cubicBezTo>
                  <a:cubicBezTo>
                    <a:pt x="19" y="32"/>
                    <a:pt x="20" y="30"/>
                    <a:pt x="20" y="30"/>
                  </a:cubicBezTo>
                  <a:cubicBezTo>
                    <a:pt x="22" y="30"/>
                    <a:pt x="23" y="30"/>
                    <a:pt x="24" y="29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4"/>
                    <a:pt x="31" y="22"/>
                    <a:pt x="31" y="2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7" y="8"/>
                    <a:pt x="39" y="8"/>
                    <a:pt x="39" y="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0"/>
                    <a:pt x="32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7" name="Freeform 473"/>
            <p:cNvSpPr>
              <a:spLocks noEditPoints="1"/>
            </p:cNvSpPr>
            <p:nvPr/>
          </p:nvSpPr>
          <p:spPr bwMode="auto">
            <a:xfrm>
              <a:off x="14258925" y="-6796088"/>
              <a:ext cx="106363" cy="233363"/>
            </a:xfrm>
            <a:custGeom>
              <a:gdLst>
                <a:gd name="T0" fmla="*/ 22 w 25"/>
                <a:gd name="T1" fmla="*/ 1 h 55"/>
                <a:gd name="T2" fmla="*/ 22 w 25"/>
                <a:gd name="T3" fmla="*/ 1 h 55"/>
                <a:gd name="T4" fmla="*/ 22 w 25"/>
                <a:gd name="T5" fmla="*/ 1 h 55"/>
                <a:gd name="T6" fmla="*/ 22 w 25"/>
                <a:gd name="T7" fmla="*/ 1 h 55"/>
                <a:gd name="T8" fmla="*/ 21 w 25"/>
                <a:gd name="T9" fmla="*/ 0 h 55"/>
                <a:gd name="T10" fmla="*/ 19 w 25"/>
                <a:gd name="T11" fmla="*/ 0 h 55"/>
                <a:gd name="T12" fmla="*/ 17 w 25"/>
                <a:gd name="T13" fmla="*/ 2 h 55"/>
                <a:gd name="T14" fmla="*/ 15 w 25"/>
                <a:gd name="T15" fmla="*/ 6 h 55"/>
                <a:gd name="T16" fmla="*/ 15 w 25"/>
                <a:gd name="T17" fmla="*/ 10 h 55"/>
                <a:gd name="T18" fmla="*/ 13 w 25"/>
                <a:gd name="T19" fmla="*/ 13 h 55"/>
                <a:gd name="T20" fmla="*/ 10 w 25"/>
                <a:gd name="T21" fmla="*/ 15 h 55"/>
                <a:gd name="T22" fmla="*/ 10 w 25"/>
                <a:gd name="T23" fmla="*/ 18 h 55"/>
                <a:gd name="T24" fmla="*/ 7 w 25"/>
                <a:gd name="T25" fmla="*/ 23 h 55"/>
                <a:gd name="T26" fmla="*/ 6 w 25"/>
                <a:gd name="T27" fmla="*/ 28 h 55"/>
                <a:gd name="T28" fmla="*/ 6 w 25"/>
                <a:gd name="T29" fmla="*/ 30 h 55"/>
                <a:gd name="T30" fmla="*/ 0 w 25"/>
                <a:gd name="T31" fmla="*/ 34 h 55"/>
                <a:gd name="T32" fmla="*/ 1 w 25"/>
                <a:gd name="T33" fmla="*/ 37 h 55"/>
                <a:gd name="T34" fmla="*/ 1 w 25"/>
                <a:gd name="T35" fmla="*/ 43 h 55"/>
                <a:gd name="T36" fmla="*/ 3 w 25"/>
                <a:gd name="T37" fmla="*/ 48 h 55"/>
                <a:gd name="T38" fmla="*/ 6 w 25"/>
                <a:gd name="T39" fmla="*/ 50 h 55"/>
                <a:gd name="T40" fmla="*/ 8 w 25"/>
                <a:gd name="T41" fmla="*/ 55 h 55"/>
                <a:gd name="T42" fmla="*/ 11 w 25"/>
                <a:gd name="T43" fmla="*/ 52 h 55"/>
                <a:gd name="T44" fmla="*/ 13 w 25"/>
                <a:gd name="T45" fmla="*/ 48 h 55"/>
                <a:gd name="T46" fmla="*/ 16 w 25"/>
                <a:gd name="T47" fmla="*/ 46 h 55"/>
                <a:gd name="T48" fmla="*/ 18 w 25"/>
                <a:gd name="T49" fmla="*/ 44 h 55"/>
                <a:gd name="T50" fmla="*/ 17 w 25"/>
                <a:gd name="T51" fmla="*/ 41 h 55"/>
                <a:gd name="T52" fmla="*/ 18 w 25"/>
                <a:gd name="T53" fmla="*/ 37 h 55"/>
                <a:gd name="T54" fmla="*/ 19 w 25"/>
                <a:gd name="T55" fmla="*/ 36 h 55"/>
                <a:gd name="T56" fmla="*/ 25 w 25"/>
                <a:gd name="T57" fmla="*/ 6 h 55"/>
                <a:gd name="T58" fmla="*/ 22 w 25"/>
                <a:gd name="T59" fmla="*/ 1 h 55"/>
                <a:gd name="T60" fmla="*/ 22 w 25"/>
                <a:gd name="T61" fmla="*/ 2 h 55"/>
                <a:gd name="T62" fmla="*/ 22 w 25"/>
                <a:gd name="T63" fmla="*/ 1 h 55"/>
                <a:gd name="T64" fmla="*/ 22 w 25"/>
                <a:gd name="T65" fmla="*/ 1 h 55"/>
                <a:gd name="T66" fmla="*/ 22 w 25"/>
                <a:gd name="T67" fmla="*/ 1 h 55"/>
                <a:gd name="T68" fmla="*/ 21 w 25"/>
                <a:gd name="T69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55"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1" y="0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19" y="0"/>
                    <a:pt x="17" y="2"/>
                    <a:pt x="17" y="2"/>
                  </a:cubicBezTo>
                  <a:cubicBezTo>
                    <a:pt x="16" y="3"/>
                    <a:pt x="15" y="5"/>
                    <a:pt x="15" y="6"/>
                  </a:cubicBezTo>
                  <a:cubicBezTo>
                    <a:pt x="14" y="8"/>
                    <a:pt x="14" y="9"/>
                    <a:pt x="15" y="10"/>
                  </a:cubicBezTo>
                  <a:cubicBezTo>
                    <a:pt x="15" y="11"/>
                    <a:pt x="13" y="13"/>
                    <a:pt x="13" y="13"/>
                  </a:cubicBezTo>
                  <a:cubicBezTo>
                    <a:pt x="13" y="13"/>
                    <a:pt x="11" y="15"/>
                    <a:pt x="10" y="15"/>
                  </a:cubicBezTo>
                  <a:cubicBezTo>
                    <a:pt x="9" y="16"/>
                    <a:pt x="10" y="18"/>
                    <a:pt x="10" y="18"/>
                  </a:cubicBezTo>
                  <a:cubicBezTo>
                    <a:pt x="10" y="18"/>
                    <a:pt x="10" y="22"/>
                    <a:pt x="7" y="23"/>
                  </a:cubicBezTo>
                  <a:cubicBezTo>
                    <a:pt x="7" y="23"/>
                    <a:pt x="5" y="25"/>
                    <a:pt x="6" y="28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0"/>
                    <a:pt x="4" y="33"/>
                    <a:pt x="0" y="34"/>
                  </a:cubicBezTo>
                  <a:cubicBezTo>
                    <a:pt x="0" y="34"/>
                    <a:pt x="0" y="35"/>
                    <a:pt x="1" y="37"/>
                  </a:cubicBezTo>
                  <a:cubicBezTo>
                    <a:pt x="1" y="39"/>
                    <a:pt x="1" y="42"/>
                    <a:pt x="1" y="43"/>
                  </a:cubicBezTo>
                  <a:cubicBezTo>
                    <a:pt x="1" y="45"/>
                    <a:pt x="2" y="48"/>
                    <a:pt x="3" y="48"/>
                  </a:cubicBezTo>
                  <a:cubicBezTo>
                    <a:pt x="4" y="49"/>
                    <a:pt x="6" y="50"/>
                    <a:pt x="6" y="50"/>
                  </a:cubicBezTo>
                  <a:cubicBezTo>
                    <a:pt x="7" y="51"/>
                    <a:pt x="8" y="55"/>
                    <a:pt x="8" y="55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0"/>
                    <a:pt x="25" y="6"/>
                    <a:pt x="25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8" name="Freeform 474"/>
            <p:cNvSpPr/>
            <p:nvPr/>
          </p:nvSpPr>
          <p:spPr bwMode="auto">
            <a:xfrm>
              <a:off x="14649450" y="-5230813"/>
              <a:ext cx="101600" cy="236538"/>
            </a:xfrm>
            <a:custGeom>
              <a:gdLst>
                <a:gd name="T0" fmla="*/ 16 w 24"/>
                <a:gd name="T1" fmla="*/ 0 h 56"/>
                <a:gd name="T2" fmla="*/ 16 w 24"/>
                <a:gd name="T3" fmla="*/ 0 h 56"/>
                <a:gd name="T4" fmla="*/ 14 w 24"/>
                <a:gd name="T5" fmla="*/ 3 h 56"/>
                <a:gd name="T6" fmla="*/ 8 w 24"/>
                <a:gd name="T7" fmla="*/ 7 h 56"/>
                <a:gd name="T8" fmla="*/ 6 w 24"/>
                <a:gd name="T9" fmla="*/ 11 h 56"/>
                <a:gd name="T10" fmla="*/ 4 w 24"/>
                <a:gd name="T11" fmla="*/ 13 h 56"/>
                <a:gd name="T12" fmla="*/ 2 w 24"/>
                <a:gd name="T13" fmla="*/ 17 h 56"/>
                <a:gd name="T14" fmla="*/ 1 w 24"/>
                <a:gd name="T15" fmla="*/ 21 h 56"/>
                <a:gd name="T16" fmla="*/ 1 w 24"/>
                <a:gd name="T17" fmla="*/ 25 h 56"/>
                <a:gd name="T18" fmla="*/ 1 w 24"/>
                <a:gd name="T19" fmla="*/ 28 h 56"/>
                <a:gd name="T20" fmla="*/ 6 w 24"/>
                <a:gd name="T21" fmla="*/ 31 h 56"/>
                <a:gd name="T22" fmla="*/ 4 w 24"/>
                <a:gd name="T23" fmla="*/ 34 h 56"/>
                <a:gd name="T24" fmla="*/ 3 w 24"/>
                <a:gd name="T25" fmla="*/ 38 h 56"/>
                <a:gd name="T26" fmla="*/ 2 w 24"/>
                <a:gd name="T27" fmla="*/ 43 h 56"/>
                <a:gd name="T28" fmla="*/ 2 w 24"/>
                <a:gd name="T29" fmla="*/ 45 h 56"/>
                <a:gd name="T30" fmla="*/ 5 w 24"/>
                <a:gd name="T31" fmla="*/ 48 h 56"/>
                <a:gd name="T32" fmla="*/ 7 w 24"/>
                <a:gd name="T33" fmla="*/ 52 h 56"/>
                <a:gd name="T34" fmla="*/ 10 w 24"/>
                <a:gd name="T35" fmla="*/ 55 h 56"/>
                <a:gd name="T36" fmla="*/ 13 w 24"/>
                <a:gd name="T37" fmla="*/ 56 h 56"/>
                <a:gd name="T38" fmla="*/ 15 w 24"/>
                <a:gd name="T39" fmla="*/ 54 h 56"/>
                <a:gd name="T40" fmla="*/ 13 w 24"/>
                <a:gd name="T41" fmla="*/ 51 h 56"/>
                <a:gd name="T42" fmla="*/ 9 w 24"/>
                <a:gd name="T43" fmla="*/ 46 h 56"/>
                <a:gd name="T44" fmla="*/ 7 w 24"/>
                <a:gd name="T45" fmla="*/ 42 h 56"/>
                <a:gd name="T46" fmla="*/ 7 w 24"/>
                <a:gd name="T47" fmla="*/ 39 h 56"/>
                <a:gd name="T48" fmla="*/ 13 w 24"/>
                <a:gd name="T49" fmla="*/ 38 h 56"/>
                <a:gd name="T50" fmla="*/ 15 w 24"/>
                <a:gd name="T51" fmla="*/ 39 h 56"/>
                <a:gd name="T52" fmla="*/ 17 w 24"/>
                <a:gd name="T53" fmla="*/ 42 h 56"/>
                <a:gd name="T54" fmla="*/ 19 w 24"/>
                <a:gd name="T55" fmla="*/ 45 h 56"/>
                <a:gd name="T56" fmla="*/ 20 w 24"/>
                <a:gd name="T57" fmla="*/ 45 h 56"/>
                <a:gd name="T58" fmla="*/ 23 w 24"/>
                <a:gd name="T59" fmla="*/ 39 h 56"/>
                <a:gd name="T60" fmla="*/ 22 w 24"/>
                <a:gd name="T61" fmla="*/ 34 h 56"/>
                <a:gd name="T62" fmla="*/ 13 w 24"/>
                <a:gd name="T63" fmla="*/ 33 h 56"/>
                <a:gd name="T64" fmla="*/ 14 w 24"/>
                <a:gd name="T65" fmla="*/ 31 h 56"/>
                <a:gd name="T66" fmla="*/ 19 w 24"/>
                <a:gd name="T67" fmla="*/ 28 h 56"/>
                <a:gd name="T68" fmla="*/ 21 w 24"/>
                <a:gd name="T69" fmla="*/ 26 h 56"/>
                <a:gd name="T70" fmla="*/ 20 w 24"/>
                <a:gd name="T71" fmla="*/ 23 h 56"/>
                <a:gd name="T72" fmla="*/ 17 w 24"/>
                <a:gd name="T73" fmla="*/ 21 h 56"/>
                <a:gd name="T74" fmla="*/ 16 w 24"/>
                <a:gd name="T75" fmla="*/ 21 h 56"/>
                <a:gd name="T76" fmla="*/ 12 w 24"/>
                <a:gd name="T77" fmla="*/ 24 h 56"/>
                <a:gd name="T78" fmla="*/ 11 w 24"/>
                <a:gd name="T79" fmla="*/ 28 h 56"/>
                <a:gd name="T80" fmla="*/ 10 w 24"/>
                <a:gd name="T81" fmla="*/ 28 h 56"/>
                <a:gd name="T82" fmla="*/ 7 w 24"/>
                <a:gd name="T83" fmla="*/ 24 h 56"/>
                <a:gd name="T84" fmla="*/ 10 w 24"/>
                <a:gd name="T85" fmla="*/ 21 h 56"/>
                <a:gd name="T86" fmla="*/ 11 w 24"/>
                <a:gd name="T87" fmla="*/ 19 h 56"/>
                <a:gd name="T88" fmla="*/ 12 w 24"/>
                <a:gd name="T89" fmla="*/ 15 h 56"/>
                <a:gd name="T90" fmla="*/ 12 w 24"/>
                <a:gd name="T91" fmla="*/ 12 h 56"/>
                <a:gd name="T92" fmla="*/ 12 w 24"/>
                <a:gd name="T93" fmla="*/ 10 h 56"/>
                <a:gd name="T94" fmla="*/ 13 w 24"/>
                <a:gd name="T95" fmla="*/ 6 h 56"/>
                <a:gd name="T96" fmla="*/ 17 w 24"/>
                <a:gd name="T97" fmla="*/ 11 h 56"/>
                <a:gd name="T98" fmla="*/ 19 w 24"/>
                <a:gd name="T99" fmla="*/ 14 h 56"/>
                <a:gd name="T100" fmla="*/ 20 w 24"/>
                <a:gd name="T101" fmla="*/ 14 h 56"/>
                <a:gd name="T102" fmla="*/ 24 w 24"/>
                <a:gd name="T103" fmla="*/ 11 h 56"/>
                <a:gd name="T104" fmla="*/ 22 w 24"/>
                <a:gd name="T105" fmla="*/ 6 h 56"/>
                <a:gd name="T106" fmla="*/ 18 w 24"/>
                <a:gd name="T107" fmla="*/ 2 h 56"/>
                <a:gd name="T108" fmla="*/ 16 w 24"/>
                <a:gd name="T109" fmla="*/ 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56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2"/>
                    <a:pt x="14" y="3"/>
                  </a:cubicBezTo>
                  <a:cubicBezTo>
                    <a:pt x="11" y="4"/>
                    <a:pt x="8" y="7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2"/>
                    <a:pt x="4" y="13"/>
                  </a:cubicBezTo>
                  <a:cubicBezTo>
                    <a:pt x="3" y="15"/>
                    <a:pt x="2" y="16"/>
                    <a:pt x="2" y="17"/>
                  </a:cubicBezTo>
                  <a:cubicBezTo>
                    <a:pt x="2" y="18"/>
                    <a:pt x="1" y="20"/>
                    <a:pt x="1" y="21"/>
                  </a:cubicBezTo>
                  <a:cubicBezTo>
                    <a:pt x="2" y="23"/>
                    <a:pt x="1" y="24"/>
                    <a:pt x="1" y="25"/>
                  </a:cubicBezTo>
                  <a:cubicBezTo>
                    <a:pt x="1" y="26"/>
                    <a:pt x="0" y="28"/>
                    <a:pt x="1" y="28"/>
                  </a:cubicBezTo>
                  <a:cubicBezTo>
                    <a:pt x="5" y="30"/>
                    <a:pt x="7" y="30"/>
                    <a:pt x="6" y="31"/>
                  </a:cubicBezTo>
                  <a:cubicBezTo>
                    <a:pt x="6" y="33"/>
                    <a:pt x="4" y="34"/>
                    <a:pt x="4" y="34"/>
                  </a:cubicBezTo>
                  <a:cubicBezTo>
                    <a:pt x="2" y="36"/>
                    <a:pt x="3" y="37"/>
                    <a:pt x="3" y="38"/>
                  </a:cubicBezTo>
                  <a:cubicBezTo>
                    <a:pt x="3" y="41"/>
                    <a:pt x="3" y="42"/>
                    <a:pt x="2" y="43"/>
                  </a:cubicBezTo>
                  <a:cubicBezTo>
                    <a:pt x="2" y="43"/>
                    <a:pt x="1" y="44"/>
                    <a:pt x="2" y="45"/>
                  </a:cubicBezTo>
                  <a:cubicBezTo>
                    <a:pt x="4" y="46"/>
                    <a:pt x="4" y="45"/>
                    <a:pt x="5" y="48"/>
                  </a:cubicBezTo>
                  <a:cubicBezTo>
                    <a:pt x="6" y="51"/>
                    <a:pt x="6" y="51"/>
                    <a:pt x="7" y="52"/>
                  </a:cubicBezTo>
                  <a:cubicBezTo>
                    <a:pt x="8" y="54"/>
                    <a:pt x="8" y="55"/>
                    <a:pt x="10" y="55"/>
                  </a:cubicBezTo>
                  <a:cubicBezTo>
                    <a:pt x="11" y="56"/>
                    <a:pt x="12" y="56"/>
                    <a:pt x="13" y="56"/>
                  </a:cubicBezTo>
                  <a:cubicBezTo>
                    <a:pt x="14" y="56"/>
                    <a:pt x="15" y="55"/>
                    <a:pt x="15" y="54"/>
                  </a:cubicBezTo>
                  <a:cubicBezTo>
                    <a:pt x="15" y="53"/>
                    <a:pt x="16" y="53"/>
                    <a:pt x="13" y="51"/>
                  </a:cubicBezTo>
                  <a:cubicBezTo>
                    <a:pt x="10" y="49"/>
                    <a:pt x="9" y="47"/>
                    <a:pt x="9" y="46"/>
                  </a:cubicBezTo>
                  <a:cubicBezTo>
                    <a:pt x="8" y="45"/>
                    <a:pt x="7" y="42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0" y="39"/>
                    <a:pt x="12" y="38"/>
                    <a:pt x="13" y="38"/>
                  </a:cubicBezTo>
                  <a:cubicBezTo>
                    <a:pt x="14" y="38"/>
                    <a:pt x="14" y="38"/>
                    <a:pt x="15" y="39"/>
                  </a:cubicBezTo>
                  <a:cubicBezTo>
                    <a:pt x="16" y="40"/>
                    <a:pt x="17" y="41"/>
                    <a:pt x="17" y="42"/>
                  </a:cubicBezTo>
                  <a:cubicBezTo>
                    <a:pt x="17" y="44"/>
                    <a:pt x="18" y="45"/>
                    <a:pt x="19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4"/>
                    <a:pt x="23" y="41"/>
                    <a:pt x="23" y="39"/>
                  </a:cubicBezTo>
                  <a:cubicBezTo>
                    <a:pt x="22" y="38"/>
                    <a:pt x="23" y="35"/>
                    <a:pt x="22" y="34"/>
                  </a:cubicBezTo>
                  <a:cubicBezTo>
                    <a:pt x="16" y="33"/>
                    <a:pt x="13" y="33"/>
                    <a:pt x="13" y="33"/>
                  </a:cubicBezTo>
                  <a:cubicBezTo>
                    <a:pt x="13" y="33"/>
                    <a:pt x="13" y="31"/>
                    <a:pt x="14" y="31"/>
                  </a:cubicBezTo>
                  <a:cubicBezTo>
                    <a:pt x="17" y="29"/>
                    <a:pt x="19" y="28"/>
                    <a:pt x="19" y="28"/>
                  </a:cubicBezTo>
                  <a:cubicBezTo>
                    <a:pt x="19" y="28"/>
                    <a:pt x="21" y="27"/>
                    <a:pt x="21" y="26"/>
                  </a:cubicBezTo>
                  <a:cubicBezTo>
                    <a:pt x="21" y="25"/>
                    <a:pt x="22" y="23"/>
                    <a:pt x="20" y="23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5" y="22"/>
                    <a:pt x="13" y="23"/>
                    <a:pt x="12" y="24"/>
                  </a:cubicBezTo>
                  <a:cubicBezTo>
                    <a:pt x="12" y="25"/>
                    <a:pt x="12" y="28"/>
                    <a:pt x="11" y="28"/>
                  </a:cubicBezTo>
                  <a:cubicBezTo>
                    <a:pt x="11" y="28"/>
                    <a:pt x="10" y="28"/>
                    <a:pt x="10" y="28"/>
                  </a:cubicBezTo>
                  <a:cubicBezTo>
                    <a:pt x="7" y="26"/>
                    <a:pt x="7" y="24"/>
                    <a:pt x="7" y="24"/>
                  </a:cubicBezTo>
                  <a:cubicBezTo>
                    <a:pt x="8" y="23"/>
                    <a:pt x="10" y="22"/>
                    <a:pt x="10" y="21"/>
                  </a:cubicBezTo>
                  <a:cubicBezTo>
                    <a:pt x="11" y="20"/>
                    <a:pt x="10" y="20"/>
                    <a:pt x="11" y="19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8"/>
                    <a:pt x="13" y="6"/>
                    <a:pt x="13" y="6"/>
                  </a:cubicBezTo>
                  <a:cubicBezTo>
                    <a:pt x="16" y="8"/>
                    <a:pt x="16" y="10"/>
                    <a:pt x="17" y="11"/>
                  </a:cubicBezTo>
                  <a:cubicBezTo>
                    <a:pt x="17" y="13"/>
                    <a:pt x="18" y="14"/>
                    <a:pt x="19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2" y="13"/>
                    <a:pt x="24" y="12"/>
                    <a:pt x="24" y="11"/>
                  </a:cubicBezTo>
                  <a:cubicBezTo>
                    <a:pt x="24" y="10"/>
                    <a:pt x="24" y="8"/>
                    <a:pt x="22" y="6"/>
                  </a:cubicBezTo>
                  <a:cubicBezTo>
                    <a:pt x="21" y="5"/>
                    <a:pt x="19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9" name="Freeform 475"/>
            <p:cNvSpPr/>
            <p:nvPr/>
          </p:nvSpPr>
          <p:spPr bwMode="auto">
            <a:xfrm>
              <a:off x="14563725" y="-4837113"/>
              <a:ext cx="284163" cy="55563"/>
            </a:xfrm>
            <a:custGeom>
              <a:gdLst>
                <a:gd name="T0" fmla="*/ 36 w 67"/>
                <a:gd name="T1" fmla="*/ 0 h 13"/>
                <a:gd name="T2" fmla="*/ 30 w 67"/>
                <a:gd name="T3" fmla="*/ 3 h 13"/>
                <a:gd name="T4" fmla="*/ 26 w 67"/>
                <a:gd name="T5" fmla="*/ 4 h 13"/>
                <a:gd name="T6" fmla="*/ 22 w 67"/>
                <a:gd name="T7" fmla="*/ 3 h 13"/>
                <a:gd name="T8" fmla="*/ 20 w 67"/>
                <a:gd name="T9" fmla="*/ 1 h 13"/>
                <a:gd name="T10" fmla="*/ 2 w 67"/>
                <a:gd name="T11" fmla="*/ 3 h 13"/>
                <a:gd name="T12" fmla="*/ 2 w 67"/>
                <a:gd name="T13" fmla="*/ 8 h 13"/>
                <a:gd name="T14" fmla="*/ 3 w 67"/>
                <a:gd name="T15" fmla="*/ 8 h 13"/>
                <a:gd name="T16" fmla="*/ 5 w 67"/>
                <a:gd name="T17" fmla="*/ 8 h 13"/>
                <a:gd name="T18" fmla="*/ 7 w 67"/>
                <a:gd name="T19" fmla="*/ 8 h 13"/>
                <a:gd name="T20" fmla="*/ 8 w 67"/>
                <a:gd name="T21" fmla="*/ 8 h 13"/>
                <a:gd name="T22" fmla="*/ 9 w 67"/>
                <a:gd name="T23" fmla="*/ 10 h 13"/>
                <a:gd name="T24" fmla="*/ 11 w 67"/>
                <a:gd name="T25" fmla="*/ 13 h 13"/>
                <a:gd name="T26" fmla="*/ 12 w 67"/>
                <a:gd name="T27" fmla="*/ 13 h 13"/>
                <a:gd name="T28" fmla="*/ 16 w 67"/>
                <a:gd name="T29" fmla="*/ 12 h 13"/>
                <a:gd name="T30" fmla="*/ 20 w 67"/>
                <a:gd name="T31" fmla="*/ 11 h 13"/>
                <a:gd name="T32" fmla="*/ 21 w 67"/>
                <a:gd name="T33" fmla="*/ 8 h 13"/>
                <a:gd name="T34" fmla="*/ 25 w 67"/>
                <a:gd name="T35" fmla="*/ 5 h 13"/>
                <a:gd name="T36" fmla="*/ 26 w 67"/>
                <a:gd name="T37" fmla="*/ 5 h 13"/>
                <a:gd name="T38" fmla="*/ 32 w 67"/>
                <a:gd name="T39" fmla="*/ 6 h 13"/>
                <a:gd name="T40" fmla="*/ 32 w 67"/>
                <a:gd name="T41" fmla="*/ 6 h 13"/>
                <a:gd name="T42" fmla="*/ 37 w 67"/>
                <a:gd name="T43" fmla="*/ 8 h 13"/>
                <a:gd name="T44" fmla="*/ 38 w 67"/>
                <a:gd name="T45" fmla="*/ 5 h 13"/>
                <a:gd name="T46" fmla="*/ 40 w 67"/>
                <a:gd name="T47" fmla="*/ 5 h 13"/>
                <a:gd name="T48" fmla="*/ 42 w 67"/>
                <a:gd name="T49" fmla="*/ 5 h 13"/>
                <a:gd name="T50" fmla="*/ 44 w 67"/>
                <a:gd name="T51" fmla="*/ 8 h 13"/>
                <a:gd name="T52" fmla="*/ 46 w 67"/>
                <a:gd name="T53" fmla="*/ 8 h 13"/>
                <a:gd name="T54" fmla="*/ 49 w 67"/>
                <a:gd name="T55" fmla="*/ 7 h 13"/>
                <a:gd name="T56" fmla="*/ 52 w 67"/>
                <a:gd name="T57" fmla="*/ 6 h 13"/>
                <a:gd name="T58" fmla="*/ 52 w 67"/>
                <a:gd name="T59" fmla="*/ 6 h 13"/>
                <a:gd name="T60" fmla="*/ 53 w 67"/>
                <a:gd name="T61" fmla="*/ 6 h 13"/>
                <a:gd name="T62" fmla="*/ 54 w 67"/>
                <a:gd name="T63" fmla="*/ 6 h 13"/>
                <a:gd name="T64" fmla="*/ 54 w 67"/>
                <a:gd name="T65" fmla="*/ 6 h 13"/>
                <a:gd name="T66" fmla="*/ 57 w 67"/>
                <a:gd name="T67" fmla="*/ 7 h 13"/>
                <a:gd name="T68" fmla="*/ 61 w 67"/>
                <a:gd name="T69" fmla="*/ 9 h 13"/>
                <a:gd name="T70" fmla="*/ 64 w 67"/>
                <a:gd name="T71" fmla="*/ 10 h 13"/>
                <a:gd name="T72" fmla="*/ 65 w 67"/>
                <a:gd name="T73" fmla="*/ 10 h 13"/>
                <a:gd name="T74" fmla="*/ 66 w 67"/>
                <a:gd name="T75" fmla="*/ 8 h 13"/>
                <a:gd name="T76" fmla="*/ 66 w 67"/>
                <a:gd name="T77" fmla="*/ 4 h 13"/>
                <a:gd name="T78" fmla="*/ 61 w 67"/>
                <a:gd name="T79" fmla="*/ 2 h 13"/>
                <a:gd name="T80" fmla="*/ 56 w 67"/>
                <a:gd name="T81" fmla="*/ 1 h 13"/>
                <a:gd name="T82" fmla="*/ 54 w 67"/>
                <a:gd name="T83" fmla="*/ 1 h 13"/>
                <a:gd name="T84" fmla="*/ 54 w 67"/>
                <a:gd name="T85" fmla="*/ 1 h 13"/>
                <a:gd name="T86" fmla="*/ 54 w 67"/>
                <a:gd name="T87" fmla="*/ 1 h 13"/>
                <a:gd name="T88" fmla="*/ 52 w 67"/>
                <a:gd name="T89" fmla="*/ 1 h 13"/>
                <a:gd name="T90" fmla="*/ 50 w 67"/>
                <a:gd name="T91" fmla="*/ 1 h 13"/>
                <a:gd name="T92" fmla="*/ 47 w 67"/>
                <a:gd name="T93" fmla="*/ 1 h 13"/>
                <a:gd name="T94" fmla="*/ 43 w 67"/>
                <a:gd name="T95" fmla="*/ 1 h 13"/>
                <a:gd name="T96" fmla="*/ 42 w 67"/>
                <a:gd name="T97" fmla="*/ 1 h 13"/>
                <a:gd name="T98" fmla="*/ 37 w 67"/>
                <a:gd name="T99" fmla="*/ 0 h 13"/>
                <a:gd name="T100" fmla="*/ 36 w 67"/>
                <a:gd name="T101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" h="13">
                  <a:moveTo>
                    <a:pt x="36" y="0"/>
                  </a:moveTo>
                  <a:cubicBezTo>
                    <a:pt x="34" y="0"/>
                    <a:pt x="33" y="1"/>
                    <a:pt x="30" y="3"/>
                  </a:cubicBezTo>
                  <a:cubicBezTo>
                    <a:pt x="30" y="3"/>
                    <a:pt x="27" y="4"/>
                    <a:pt x="26" y="4"/>
                  </a:cubicBezTo>
                  <a:cubicBezTo>
                    <a:pt x="24" y="4"/>
                    <a:pt x="22" y="3"/>
                    <a:pt x="22" y="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5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8" y="10"/>
                    <a:pt x="9" y="10"/>
                  </a:cubicBezTo>
                  <a:cubicBezTo>
                    <a:pt x="9" y="11"/>
                    <a:pt x="10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3"/>
                    <a:pt x="13" y="12"/>
                    <a:pt x="16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2" y="7"/>
                    <a:pt x="23" y="7"/>
                    <a:pt x="25" y="5"/>
                  </a:cubicBezTo>
                  <a:cubicBezTo>
                    <a:pt x="25" y="5"/>
                    <a:pt x="26" y="5"/>
                    <a:pt x="26" y="5"/>
                  </a:cubicBezTo>
                  <a:cubicBezTo>
                    <a:pt x="27" y="5"/>
                    <a:pt x="29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6"/>
                    <a:pt x="32" y="6"/>
                    <a:pt x="37" y="8"/>
                  </a:cubicBezTo>
                  <a:cubicBezTo>
                    <a:pt x="37" y="8"/>
                    <a:pt x="37" y="6"/>
                    <a:pt x="38" y="5"/>
                  </a:cubicBezTo>
                  <a:cubicBezTo>
                    <a:pt x="38" y="5"/>
                    <a:pt x="39" y="5"/>
                    <a:pt x="40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3" y="5"/>
                    <a:pt x="42" y="7"/>
                    <a:pt x="44" y="8"/>
                  </a:cubicBezTo>
                  <a:cubicBezTo>
                    <a:pt x="45" y="8"/>
                    <a:pt x="45" y="8"/>
                    <a:pt x="46" y="8"/>
                  </a:cubicBezTo>
                  <a:cubicBezTo>
                    <a:pt x="47" y="8"/>
                    <a:pt x="48" y="8"/>
                    <a:pt x="49" y="7"/>
                  </a:cubicBezTo>
                  <a:cubicBezTo>
                    <a:pt x="51" y="7"/>
                    <a:pt x="50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7"/>
                    <a:pt x="57" y="7"/>
                  </a:cubicBezTo>
                  <a:cubicBezTo>
                    <a:pt x="59" y="8"/>
                    <a:pt x="60" y="8"/>
                    <a:pt x="61" y="9"/>
                  </a:cubicBezTo>
                  <a:cubicBezTo>
                    <a:pt x="62" y="10"/>
                    <a:pt x="63" y="10"/>
                    <a:pt x="6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7" y="10"/>
                    <a:pt x="66" y="9"/>
                    <a:pt x="66" y="8"/>
                  </a:cubicBezTo>
                  <a:cubicBezTo>
                    <a:pt x="66" y="6"/>
                    <a:pt x="66" y="5"/>
                    <a:pt x="66" y="4"/>
                  </a:cubicBezTo>
                  <a:cubicBezTo>
                    <a:pt x="65" y="2"/>
                    <a:pt x="63" y="2"/>
                    <a:pt x="61" y="2"/>
                  </a:cubicBezTo>
                  <a:cubicBezTo>
                    <a:pt x="59" y="2"/>
                    <a:pt x="59" y="2"/>
                    <a:pt x="56" y="1"/>
                  </a:cubicBezTo>
                  <a:cubicBezTo>
                    <a:pt x="55" y="1"/>
                    <a:pt x="55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2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49" y="1"/>
                    <a:pt x="48" y="1"/>
                    <a:pt x="47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0"/>
                    <a:pt x="40" y="1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0" name="Freeform 476"/>
            <p:cNvSpPr/>
            <p:nvPr/>
          </p:nvSpPr>
          <p:spPr bwMode="auto">
            <a:xfrm>
              <a:off x="14365288" y="-4448176"/>
              <a:ext cx="292100" cy="174625"/>
            </a:xfrm>
            <a:custGeom>
              <a:gdLst>
                <a:gd name="T0" fmla="*/ 67 w 69"/>
                <a:gd name="T1" fmla="*/ 0 h 41"/>
                <a:gd name="T2" fmla="*/ 63 w 69"/>
                <a:gd name="T3" fmla="*/ 1 h 41"/>
                <a:gd name="T4" fmla="*/ 57 w 69"/>
                <a:gd name="T5" fmla="*/ 2 h 41"/>
                <a:gd name="T6" fmla="*/ 56 w 69"/>
                <a:gd name="T7" fmla="*/ 4 h 41"/>
                <a:gd name="T8" fmla="*/ 52 w 69"/>
                <a:gd name="T9" fmla="*/ 3 h 41"/>
                <a:gd name="T10" fmla="*/ 51 w 69"/>
                <a:gd name="T11" fmla="*/ 3 h 41"/>
                <a:gd name="T12" fmla="*/ 48 w 69"/>
                <a:gd name="T13" fmla="*/ 4 h 41"/>
                <a:gd name="T14" fmla="*/ 45 w 69"/>
                <a:gd name="T15" fmla="*/ 6 h 41"/>
                <a:gd name="T16" fmla="*/ 43 w 69"/>
                <a:gd name="T17" fmla="*/ 6 h 41"/>
                <a:gd name="T18" fmla="*/ 42 w 69"/>
                <a:gd name="T19" fmla="*/ 6 h 41"/>
                <a:gd name="T20" fmla="*/ 40 w 69"/>
                <a:gd name="T21" fmla="*/ 6 h 41"/>
                <a:gd name="T22" fmla="*/ 38 w 69"/>
                <a:gd name="T23" fmla="*/ 7 h 41"/>
                <a:gd name="T24" fmla="*/ 34 w 69"/>
                <a:gd name="T25" fmla="*/ 9 h 41"/>
                <a:gd name="T26" fmla="*/ 33 w 69"/>
                <a:gd name="T27" fmla="*/ 12 h 41"/>
                <a:gd name="T28" fmla="*/ 30 w 69"/>
                <a:gd name="T29" fmla="*/ 15 h 41"/>
                <a:gd name="T30" fmla="*/ 26 w 69"/>
                <a:gd name="T31" fmla="*/ 16 h 41"/>
                <a:gd name="T32" fmla="*/ 22 w 69"/>
                <a:gd name="T33" fmla="*/ 20 h 41"/>
                <a:gd name="T34" fmla="*/ 17 w 69"/>
                <a:gd name="T35" fmla="*/ 22 h 41"/>
                <a:gd name="T36" fmla="*/ 17 w 69"/>
                <a:gd name="T37" fmla="*/ 27 h 41"/>
                <a:gd name="T38" fmla="*/ 18 w 69"/>
                <a:gd name="T39" fmla="*/ 28 h 41"/>
                <a:gd name="T40" fmla="*/ 12 w 69"/>
                <a:gd name="T41" fmla="*/ 31 h 41"/>
                <a:gd name="T42" fmla="*/ 9 w 69"/>
                <a:gd name="T43" fmla="*/ 32 h 41"/>
                <a:gd name="T44" fmla="*/ 3 w 69"/>
                <a:gd name="T45" fmla="*/ 35 h 41"/>
                <a:gd name="T46" fmla="*/ 3 w 69"/>
                <a:gd name="T47" fmla="*/ 39 h 41"/>
                <a:gd name="T48" fmla="*/ 9 w 69"/>
                <a:gd name="T49" fmla="*/ 41 h 41"/>
                <a:gd name="T50" fmla="*/ 12 w 69"/>
                <a:gd name="T51" fmla="*/ 41 h 41"/>
                <a:gd name="T52" fmla="*/ 15 w 69"/>
                <a:gd name="T53" fmla="*/ 40 h 41"/>
                <a:gd name="T54" fmla="*/ 20 w 69"/>
                <a:gd name="T55" fmla="*/ 37 h 41"/>
                <a:gd name="T56" fmla="*/ 20 w 69"/>
                <a:gd name="T57" fmla="*/ 33 h 41"/>
                <a:gd name="T58" fmla="*/ 23 w 69"/>
                <a:gd name="T59" fmla="*/ 30 h 41"/>
                <a:gd name="T60" fmla="*/ 27 w 69"/>
                <a:gd name="T61" fmla="*/ 28 h 41"/>
                <a:gd name="T62" fmla="*/ 33 w 69"/>
                <a:gd name="T63" fmla="*/ 27 h 41"/>
                <a:gd name="T64" fmla="*/ 35 w 69"/>
                <a:gd name="T65" fmla="*/ 25 h 41"/>
                <a:gd name="T66" fmla="*/ 36 w 69"/>
                <a:gd name="T67" fmla="*/ 21 h 41"/>
                <a:gd name="T68" fmla="*/ 41 w 69"/>
                <a:gd name="T69" fmla="*/ 19 h 41"/>
                <a:gd name="T70" fmla="*/ 45 w 69"/>
                <a:gd name="T71" fmla="*/ 17 h 41"/>
                <a:gd name="T72" fmla="*/ 48 w 69"/>
                <a:gd name="T73" fmla="*/ 14 h 41"/>
                <a:gd name="T74" fmla="*/ 53 w 69"/>
                <a:gd name="T75" fmla="*/ 13 h 41"/>
                <a:gd name="T76" fmla="*/ 57 w 69"/>
                <a:gd name="T77" fmla="*/ 12 h 41"/>
                <a:gd name="T78" fmla="*/ 58 w 69"/>
                <a:gd name="T79" fmla="*/ 12 h 41"/>
                <a:gd name="T80" fmla="*/ 57 w 69"/>
                <a:gd name="T81" fmla="*/ 12 h 41"/>
                <a:gd name="T82" fmla="*/ 65 w 69"/>
                <a:gd name="T83" fmla="*/ 8 h 41"/>
                <a:gd name="T84" fmla="*/ 67 w 69"/>
                <a:gd name="T85" fmla="*/ 5 h 41"/>
                <a:gd name="T86" fmla="*/ 68 w 69"/>
                <a:gd name="T87" fmla="*/ 2 h 41"/>
                <a:gd name="T88" fmla="*/ 67 w 69"/>
                <a:gd name="T89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41">
                  <a:moveTo>
                    <a:pt x="67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2" y="4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49" y="4"/>
                    <a:pt x="48" y="4"/>
                  </a:cubicBezTo>
                  <a:cubicBezTo>
                    <a:pt x="48" y="5"/>
                    <a:pt x="46" y="6"/>
                    <a:pt x="45" y="6"/>
                  </a:cubicBezTo>
                  <a:cubicBezTo>
                    <a:pt x="45" y="6"/>
                    <a:pt x="44" y="6"/>
                    <a:pt x="43" y="6"/>
                  </a:cubicBezTo>
                  <a:cubicBezTo>
                    <a:pt x="43" y="6"/>
                    <a:pt x="42" y="6"/>
                    <a:pt x="42" y="6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0" y="6"/>
                    <a:pt x="39" y="6"/>
                    <a:pt x="38" y="7"/>
                  </a:cubicBezTo>
                  <a:cubicBezTo>
                    <a:pt x="36" y="7"/>
                    <a:pt x="35" y="7"/>
                    <a:pt x="34" y="9"/>
                  </a:cubicBezTo>
                  <a:cubicBezTo>
                    <a:pt x="33" y="11"/>
                    <a:pt x="35" y="10"/>
                    <a:pt x="33" y="12"/>
                  </a:cubicBezTo>
                  <a:cubicBezTo>
                    <a:pt x="32" y="14"/>
                    <a:pt x="32" y="15"/>
                    <a:pt x="30" y="15"/>
                  </a:cubicBezTo>
                  <a:cubicBezTo>
                    <a:pt x="29" y="16"/>
                    <a:pt x="28" y="15"/>
                    <a:pt x="26" y="16"/>
                  </a:cubicBezTo>
                  <a:cubicBezTo>
                    <a:pt x="25" y="18"/>
                    <a:pt x="24" y="19"/>
                    <a:pt x="22" y="20"/>
                  </a:cubicBezTo>
                  <a:cubicBezTo>
                    <a:pt x="19" y="21"/>
                    <a:pt x="18" y="22"/>
                    <a:pt x="17" y="22"/>
                  </a:cubicBezTo>
                  <a:cubicBezTo>
                    <a:pt x="16" y="25"/>
                    <a:pt x="17" y="27"/>
                    <a:pt x="17" y="27"/>
                  </a:cubicBezTo>
                  <a:cubicBezTo>
                    <a:pt x="17" y="27"/>
                    <a:pt x="19" y="28"/>
                    <a:pt x="18" y="28"/>
                  </a:cubicBezTo>
                  <a:cubicBezTo>
                    <a:pt x="14" y="30"/>
                    <a:pt x="14" y="31"/>
                    <a:pt x="12" y="31"/>
                  </a:cubicBezTo>
                  <a:cubicBezTo>
                    <a:pt x="10" y="32"/>
                    <a:pt x="9" y="32"/>
                    <a:pt x="9" y="32"/>
                  </a:cubicBezTo>
                  <a:cubicBezTo>
                    <a:pt x="5" y="32"/>
                    <a:pt x="4" y="34"/>
                    <a:pt x="3" y="35"/>
                  </a:cubicBezTo>
                  <a:cubicBezTo>
                    <a:pt x="3" y="36"/>
                    <a:pt x="0" y="38"/>
                    <a:pt x="3" y="39"/>
                  </a:cubicBezTo>
                  <a:cubicBezTo>
                    <a:pt x="6" y="40"/>
                    <a:pt x="6" y="41"/>
                    <a:pt x="9" y="41"/>
                  </a:cubicBezTo>
                  <a:cubicBezTo>
                    <a:pt x="10" y="41"/>
                    <a:pt x="11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7" y="40"/>
                    <a:pt x="19" y="39"/>
                    <a:pt x="20" y="37"/>
                  </a:cubicBezTo>
                  <a:cubicBezTo>
                    <a:pt x="20" y="36"/>
                    <a:pt x="20" y="34"/>
                    <a:pt x="20" y="33"/>
                  </a:cubicBezTo>
                  <a:cubicBezTo>
                    <a:pt x="21" y="32"/>
                    <a:pt x="21" y="31"/>
                    <a:pt x="23" y="30"/>
                  </a:cubicBezTo>
                  <a:cubicBezTo>
                    <a:pt x="24" y="29"/>
                    <a:pt x="23" y="29"/>
                    <a:pt x="27" y="28"/>
                  </a:cubicBezTo>
                  <a:cubicBezTo>
                    <a:pt x="30" y="28"/>
                    <a:pt x="32" y="28"/>
                    <a:pt x="33" y="27"/>
                  </a:cubicBezTo>
                  <a:cubicBezTo>
                    <a:pt x="34" y="27"/>
                    <a:pt x="36" y="26"/>
                    <a:pt x="35" y="25"/>
                  </a:cubicBezTo>
                  <a:cubicBezTo>
                    <a:pt x="35" y="24"/>
                    <a:pt x="35" y="22"/>
                    <a:pt x="36" y="21"/>
                  </a:cubicBezTo>
                  <a:cubicBezTo>
                    <a:pt x="37" y="20"/>
                    <a:pt x="39" y="19"/>
                    <a:pt x="41" y="19"/>
                  </a:cubicBezTo>
                  <a:cubicBezTo>
                    <a:pt x="42" y="18"/>
                    <a:pt x="44" y="18"/>
                    <a:pt x="45" y="17"/>
                  </a:cubicBezTo>
                  <a:cubicBezTo>
                    <a:pt x="46" y="16"/>
                    <a:pt x="46" y="15"/>
                    <a:pt x="48" y="14"/>
                  </a:cubicBezTo>
                  <a:cubicBezTo>
                    <a:pt x="50" y="13"/>
                    <a:pt x="51" y="13"/>
                    <a:pt x="53" y="13"/>
                  </a:cubicBezTo>
                  <a:cubicBezTo>
                    <a:pt x="55" y="12"/>
                    <a:pt x="56" y="12"/>
                    <a:pt x="57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65" y="9"/>
                    <a:pt x="65" y="8"/>
                  </a:cubicBezTo>
                  <a:cubicBezTo>
                    <a:pt x="66" y="8"/>
                    <a:pt x="67" y="6"/>
                    <a:pt x="67" y="5"/>
                  </a:cubicBezTo>
                  <a:cubicBezTo>
                    <a:pt x="67" y="5"/>
                    <a:pt x="68" y="3"/>
                    <a:pt x="68" y="2"/>
                  </a:cubicBezTo>
                  <a:cubicBezTo>
                    <a:pt x="69" y="2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1" name="Freeform 477"/>
            <p:cNvSpPr/>
            <p:nvPr/>
          </p:nvSpPr>
          <p:spPr bwMode="auto">
            <a:xfrm>
              <a:off x="14182725" y="-4375151"/>
              <a:ext cx="111125" cy="63500"/>
            </a:xfrm>
            <a:custGeom>
              <a:gdLst>
                <a:gd name="T0" fmla="*/ 7 w 26"/>
                <a:gd name="T1" fmla="*/ 0 h 15"/>
                <a:gd name="T2" fmla="*/ 2 w 26"/>
                <a:gd name="T3" fmla="*/ 2 h 15"/>
                <a:gd name="T4" fmla="*/ 0 w 26"/>
                <a:gd name="T5" fmla="*/ 5 h 15"/>
                <a:gd name="T6" fmla="*/ 0 w 26"/>
                <a:gd name="T7" fmla="*/ 8 h 15"/>
                <a:gd name="T8" fmla="*/ 5 w 26"/>
                <a:gd name="T9" fmla="*/ 10 h 15"/>
                <a:gd name="T10" fmla="*/ 9 w 26"/>
                <a:gd name="T11" fmla="*/ 11 h 15"/>
                <a:gd name="T12" fmla="*/ 12 w 26"/>
                <a:gd name="T13" fmla="*/ 13 h 15"/>
                <a:gd name="T14" fmla="*/ 19 w 26"/>
                <a:gd name="T15" fmla="*/ 15 h 15"/>
                <a:gd name="T16" fmla="*/ 24 w 26"/>
                <a:gd name="T17" fmla="*/ 13 h 15"/>
                <a:gd name="T18" fmla="*/ 22 w 26"/>
                <a:gd name="T19" fmla="*/ 8 h 15"/>
                <a:gd name="T20" fmla="*/ 18 w 26"/>
                <a:gd name="T21" fmla="*/ 6 h 15"/>
                <a:gd name="T22" fmla="*/ 13 w 26"/>
                <a:gd name="T23" fmla="*/ 3 h 15"/>
                <a:gd name="T24" fmla="*/ 7 w 26"/>
                <a:gd name="T25" fmla="*/ 0 h 15"/>
                <a:gd name="T26" fmla="*/ 7 w 26"/>
                <a:gd name="T2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5">
                  <a:moveTo>
                    <a:pt x="7" y="0"/>
                  </a:moveTo>
                  <a:cubicBezTo>
                    <a:pt x="6" y="0"/>
                    <a:pt x="2" y="2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0"/>
                    <a:pt x="1" y="10"/>
                    <a:pt x="5" y="10"/>
                  </a:cubicBezTo>
                  <a:cubicBezTo>
                    <a:pt x="8" y="10"/>
                    <a:pt x="8" y="10"/>
                    <a:pt x="9" y="11"/>
                  </a:cubicBezTo>
                  <a:cubicBezTo>
                    <a:pt x="10" y="11"/>
                    <a:pt x="10" y="12"/>
                    <a:pt x="12" y="13"/>
                  </a:cubicBezTo>
                  <a:cubicBezTo>
                    <a:pt x="15" y="14"/>
                    <a:pt x="16" y="15"/>
                    <a:pt x="19" y="15"/>
                  </a:cubicBezTo>
                  <a:cubicBezTo>
                    <a:pt x="22" y="15"/>
                    <a:pt x="22" y="14"/>
                    <a:pt x="24" y="13"/>
                  </a:cubicBezTo>
                  <a:cubicBezTo>
                    <a:pt x="26" y="13"/>
                    <a:pt x="25" y="11"/>
                    <a:pt x="22" y="8"/>
                  </a:cubicBezTo>
                  <a:cubicBezTo>
                    <a:pt x="21" y="7"/>
                    <a:pt x="20" y="6"/>
                    <a:pt x="18" y="6"/>
                  </a:cubicBezTo>
                  <a:cubicBezTo>
                    <a:pt x="17" y="6"/>
                    <a:pt x="16" y="4"/>
                    <a:pt x="13" y="3"/>
                  </a:cubicBezTo>
                  <a:cubicBezTo>
                    <a:pt x="11" y="2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2" name="Freeform 478"/>
            <p:cNvSpPr/>
            <p:nvPr/>
          </p:nvSpPr>
          <p:spPr bwMode="auto">
            <a:xfrm>
              <a:off x="14217650" y="-4460876"/>
              <a:ext cx="206375" cy="47625"/>
            </a:xfrm>
            <a:custGeom>
              <a:gdLst>
                <a:gd name="T0" fmla="*/ 9 w 49"/>
                <a:gd name="T1" fmla="*/ 0 h 11"/>
                <a:gd name="T2" fmla="*/ 4 w 49"/>
                <a:gd name="T3" fmla="*/ 3 h 11"/>
                <a:gd name="T4" fmla="*/ 1 w 49"/>
                <a:gd name="T5" fmla="*/ 0 h 11"/>
                <a:gd name="T6" fmla="*/ 0 w 49"/>
                <a:gd name="T7" fmla="*/ 7 h 11"/>
                <a:gd name="T8" fmla="*/ 9 w 49"/>
                <a:gd name="T9" fmla="*/ 8 h 11"/>
                <a:gd name="T10" fmla="*/ 10 w 49"/>
                <a:gd name="T11" fmla="*/ 8 h 11"/>
                <a:gd name="T12" fmla="*/ 16 w 49"/>
                <a:gd name="T13" fmla="*/ 8 h 11"/>
                <a:gd name="T14" fmla="*/ 16 w 49"/>
                <a:gd name="T15" fmla="*/ 11 h 11"/>
                <a:gd name="T16" fmla="*/ 21 w 49"/>
                <a:gd name="T17" fmla="*/ 11 h 11"/>
                <a:gd name="T18" fmla="*/ 26 w 49"/>
                <a:gd name="T19" fmla="*/ 9 h 11"/>
                <a:gd name="T20" fmla="*/ 29 w 49"/>
                <a:gd name="T21" fmla="*/ 8 h 11"/>
                <a:gd name="T22" fmla="*/ 30 w 49"/>
                <a:gd name="T23" fmla="*/ 8 h 11"/>
                <a:gd name="T24" fmla="*/ 31 w 49"/>
                <a:gd name="T25" fmla="*/ 8 h 11"/>
                <a:gd name="T26" fmla="*/ 31 w 49"/>
                <a:gd name="T27" fmla="*/ 8 h 11"/>
                <a:gd name="T28" fmla="*/ 32 w 49"/>
                <a:gd name="T29" fmla="*/ 8 h 11"/>
                <a:gd name="T30" fmla="*/ 34 w 49"/>
                <a:gd name="T31" fmla="*/ 8 h 11"/>
                <a:gd name="T32" fmla="*/ 39 w 49"/>
                <a:gd name="T33" fmla="*/ 9 h 11"/>
                <a:gd name="T34" fmla="*/ 43 w 49"/>
                <a:gd name="T35" fmla="*/ 8 h 11"/>
                <a:gd name="T36" fmla="*/ 44 w 49"/>
                <a:gd name="T37" fmla="*/ 9 h 11"/>
                <a:gd name="T38" fmla="*/ 46 w 49"/>
                <a:gd name="T39" fmla="*/ 9 h 11"/>
                <a:gd name="T40" fmla="*/ 48 w 49"/>
                <a:gd name="T41" fmla="*/ 7 h 11"/>
                <a:gd name="T42" fmla="*/ 46 w 49"/>
                <a:gd name="T43" fmla="*/ 3 h 11"/>
                <a:gd name="T44" fmla="*/ 43 w 49"/>
                <a:gd name="T45" fmla="*/ 3 h 11"/>
                <a:gd name="T46" fmla="*/ 36 w 49"/>
                <a:gd name="T47" fmla="*/ 4 h 11"/>
                <a:gd name="T48" fmla="*/ 32 w 49"/>
                <a:gd name="T49" fmla="*/ 5 h 11"/>
                <a:gd name="T50" fmla="*/ 27 w 49"/>
                <a:gd name="T51" fmla="*/ 4 h 11"/>
                <a:gd name="T52" fmla="*/ 23 w 49"/>
                <a:gd name="T53" fmla="*/ 3 h 11"/>
                <a:gd name="T54" fmla="*/ 21 w 49"/>
                <a:gd name="T55" fmla="*/ 1 h 11"/>
                <a:gd name="T56" fmla="*/ 21 w 49"/>
                <a:gd name="T57" fmla="*/ 2 h 11"/>
                <a:gd name="T58" fmla="*/ 15 w 49"/>
                <a:gd name="T59" fmla="*/ 4 h 11"/>
                <a:gd name="T60" fmla="*/ 15 w 49"/>
                <a:gd name="T61" fmla="*/ 3 h 11"/>
                <a:gd name="T62" fmla="*/ 9 w 49"/>
                <a:gd name="T6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" h="11">
                  <a:moveTo>
                    <a:pt x="9" y="0"/>
                  </a:moveTo>
                  <a:cubicBezTo>
                    <a:pt x="5" y="0"/>
                    <a:pt x="4" y="3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7"/>
                    <a:pt x="0" y="7"/>
                  </a:cubicBezTo>
                  <a:cubicBezTo>
                    <a:pt x="0" y="7"/>
                    <a:pt x="7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6" y="8"/>
                    <a:pt x="16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20" y="11"/>
                    <a:pt x="21" y="11"/>
                  </a:cubicBezTo>
                  <a:cubicBezTo>
                    <a:pt x="21" y="11"/>
                    <a:pt x="26" y="9"/>
                    <a:pt x="26" y="9"/>
                  </a:cubicBezTo>
                  <a:cubicBezTo>
                    <a:pt x="26" y="9"/>
                    <a:pt x="28" y="8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0" y="8"/>
                    <a:pt x="30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8"/>
                  </a:cubicBezTo>
                  <a:cubicBezTo>
                    <a:pt x="35" y="9"/>
                    <a:pt x="39" y="9"/>
                    <a:pt x="39" y="9"/>
                  </a:cubicBezTo>
                  <a:cubicBezTo>
                    <a:pt x="40" y="9"/>
                    <a:pt x="41" y="8"/>
                    <a:pt x="43" y="8"/>
                  </a:cubicBezTo>
                  <a:cubicBezTo>
                    <a:pt x="43" y="8"/>
                    <a:pt x="44" y="9"/>
                    <a:pt x="44" y="9"/>
                  </a:cubicBezTo>
                  <a:cubicBezTo>
                    <a:pt x="45" y="9"/>
                    <a:pt x="45" y="9"/>
                    <a:pt x="46" y="9"/>
                  </a:cubicBezTo>
                  <a:cubicBezTo>
                    <a:pt x="47" y="9"/>
                    <a:pt x="49" y="8"/>
                    <a:pt x="48" y="7"/>
                  </a:cubicBezTo>
                  <a:cubicBezTo>
                    <a:pt x="47" y="6"/>
                    <a:pt x="47" y="3"/>
                    <a:pt x="46" y="3"/>
                  </a:cubicBezTo>
                  <a:cubicBezTo>
                    <a:pt x="45" y="3"/>
                    <a:pt x="44" y="3"/>
                    <a:pt x="43" y="3"/>
                  </a:cubicBezTo>
                  <a:cubicBezTo>
                    <a:pt x="39" y="3"/>
                    <a:pt x="37" y="4"/>
                    <a:pt x="36" y="4"/>
                  </a:cubicBezTo>
                  <a:cubicBezTo>
                    <a:pt x="35" y="5"/>
                    <a:pt x="34" y="5"/>
                    <a:pt x="32" y="5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5" y="4"/>
                    <a:pt x="23" y="3"/>
                  </a:cubicBezTo>
                  <a:cubicBezTo>
                    <a:pt x="22" y="3"/>
                    <a:pt x="21" y="1"/>
                    <a:pt x="21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18" y="2"/>
                    <a:pt x="17" y="4"/>
                    <a:pt x="15" y="4"/>
                  </a:cubicBezTo>
                  <a:cubicBezTo>
                    <a:pt x="15" y="4"/>
                    <a:pt x="15" y="4"/>
                    <a:pt x="15" y="3"/>
                  </a:cubicBezTo>
                  <a:cubicBezTo>
                    <a:pt x="11" y="2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3" name="Freeform 479"/>
            <p:cNvSpPr/>
            <p:nvPr/>
          </p:nvSpPr>
          <p:spPr bwMode="auto">
            <a:xfrm>
              <a:off x="14055725" y="-4468813"/>
              <a:ext cx="127000" cy="68263"/>
            </a:xfrm>
            <a:custGeom>
              <a:gdLst>
                <a:gd name="T0" fmla="*/ 16 w 30"/>
                <a:gd name="T1" fmla="*/ 0 h 16"/>
                <a:gd name="T2" fmla="*/ 12 w 30"/>
                <a:gd name="T3" fmla="*/ 1 h 16"/>
                <a:gd name="T4" fmla="*/ 11 w 30"/>
                <a:gd name="T5" fmla="*/ 5 h 16"/>
                <a:gd name="T6" fmla="*/ 11 w 30"/>
                <a:gd name="T7" fmla="*/ 5 h 16"/>
                <a:gd name="T8" fmla="*/ 12 w 30"/>
                <a:gd name="T9" fmla="*/ 5 h 16"/>
                <a:gd name="T10" fmla="*/ 13 w 30"/>
                <a:gd name="T11" fmla="*/ 5 h 16"/>
                <a:gd name="T12" fmla="*/ 16 w 30"/>
                <a:gd name="T13" fmla="*/ 5 h 16"/>
                <a:gd name="T14" fmla="*/ 14 w 30"/>
                <a:gd name="T15" fmla="*/ 9 h 16"/>
                <a:gd name="T16" fmla="*/ 8 w 30"/>
                <a:gd name="T17" fmla="*/ 8 h 16"/>
                <a:gd name="T18" fmla="*/ 6 w 30"/>
                <a:gd name="T19" fmla="*/ 5 h 16"/>
                <a:gd name="T20" fmla="*/ 3 w 30"/>
                <a:gd name="T21" fmla="*/ 2 h 16"/>
                <a:gd name="T22" fmla="*/ 1 w 30"/>
                <a:gd name="T23" fmla="*/ 6 h 16"/>
                <a:gd name="T24" fmla="*/ 1 w 30"/>
                <a:gd name="T25" fmla="*/ 11 h 16"/>
                <a:gd name="T26" fmla="*/ 1 w 30"/>
                <a:gd name="T27" fmla="*/ 14 h 16"/>
                <a:gd name="T28" fmla="*/ 5 w 30"/>
                <a:gd name="T29" fmla="*/ 15 h 16"/>
                <a:gd name="T30" fmla="*/ 6 w 30"/>
                <a:gd name="T31" fmla="*/ 16 h 16"/>
                <a:gd name="T32" fmla="*/ 9 w 30"/>
                <a:gd name="T33" fmla="*/ 15 h 16"/>
                <a:gd name="T34" fmla="*/ 13 w 30"/>
                <a:gd name="T35" fmla="*/ 13 h 16"/>
                <a:gd name="T36" fmla="*/ 17 w 30"/>
                <a:gd name="T37" fmla="*/ 12 h 16"/>
                <a:gd name="T38" fmla="*/ 18 w 30"/>
                <a:gd name="T39" fmla="*/ 12 h 16"/>
                <a:gd name="T40" fmla="*/ 24 w 30"/>
                <a:gd name="T41" fmla="*/ 13 h 16"/>
                <a:gd name="T42" fmla="*/ 25 w 30"/>
                <a:gd name="T43" fmla="*/ 13 h 16"/>
                <a:gd name="T44" fmla="*/ 30 w 30"/>
                <a:gd name="T45" fmla="*/ 11 h 16"/>
                <a:gd name="T46" fmla="*/ 29 w 30"/>
                <a:gd name="T47" fmla="*/ 4 h 16"/>
                <a:gd name="T48" fmla="*/ 23 w 30"/>
                <a:gd name="T49" fmla="*/ 8 h 16"/>
                <a:gd name="T50" fmla="*/ 23 w 30"/>
                <a:gd name="T51" fmla="*/ 8 h 16"/>
                <a:gd name="T52" fmla="*/ 21 w 30"/>
                <a:gd name="T53" fmla="*/ 5 h 16"/>
                <a:gd name="T54" fmla="*/ 19 w 30"/>
                <a:gd name="T55" fmla="*/ 1 h 16"/>
                <a:gd name="T56" fmla="*/ 16 w 30"/>
                <a:gd name="T57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16">
                  <a:moveTo>
                    <a:pt x="16" y="0"/>
                  </a:moveTo>
                  <a:cubicBezTo>
                    <a:pt x="15" y="0"/>
                    <a:pt x="14" y="0"/>
                    <a:pt x="12" y="1"/>
                  </a:cubicBezTo>
                  <a:cubicBezTo>
                    <a:pt x="12" y="1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5" y="5"/>
                    <a:pt x="16" y="5"/>
                  </a:cubicBezTo>
                  <a:cubicBezTo>
                    <a:pt x="17" y="6"/>
                    <a:pt x="17" y="8"/>
                    <a:pt x="14" y="9"/>
                  </a:cubicBezTo>
                  <a:cubicBezTo>
                    <a:pt x="14" y="9"/>
                    <a:pt x="9" y="8"/>
                    <a:pt x="8" y="8"/>
                  </a:cubicBezTo>
                  <a:cubicBezTo>
                    <a:pt x="8" y="8"/>
                    <a:pt x="6" y="7"/>
                    <a:pt x="6" y="5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3" y="2"/>
                    <a:pt x="1" y="4"/>
                    <a:pt x="1" y="6"/>
                  </a:cubicBezTo>
                  <a:cubicBezTo>
                    <a:pt x="2" y="8"/>
                    <a:pt x="0" y="10"/>
                    <a:pt x="1" y="11"/>
                  </a:cubicBezTo>
                  <a:cubicBezTo>
                    <a:pt x="1" y="12"/>
                    <a:pt x="0" y="14"/>
                    <a:pt x="1" y="14"/>
                  </a:cubicBezTo>
                  <a:cubicBezTo>
                    <a:pt x="1" y="15"/>
                    <a:pt x="3" y="15"/>
                    <a:pt x="5" y="15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5" y="12"/>
                    <a:pt x="16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20" y="12"/>
                    <a:pt x="21" y="12"/>
                    <a:pt x="24" y="13"/>
                  </a:cubicBezTo>
                  <a:cubicBezTo>
                    <a:pt x="24" y="13"/>
                    <a:pt x="24" y="13"/>
                    <a:pt x="25" y="13"/>
                  </a:cubicBezTo>
                  <a:cubicBezTo>
                    <a:pt x="27" y="13"/>
                    <a:pt x="30" y="11"/>
                    <a:pt x="30" y="1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6" y="7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1" y="6"/>
                    <a:pt x="21" y="5"/>
                  </a:cubicBezTo>
                  <a:cubicBezTo>
                    <a:pt x="21" y="4"/>
                    <a:pt x="20" y="3"/>
                    <a:pt x="19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4" name="Freeform 480"/>
            <p:cNvSpPr/>
            <p:nvPr/>
          </p:nvSpPr>
          <p:spPr bwMode="auto">
            <a:xfrm>
              <a:off x="13831888" y="-4268788"/>
              <a:ext cx="2325688" cy="2008188"/>
            </a:xfrm>
            <a:custGeom>
              <a:gdLst>
                <a:gd name="T0" fmla="*/ 389 w 549"/>
                <a:gd name="T1" fmla="*/ 45 h 474"/>
                <a:gd name="T2" fmla="*/ 383 w 549"/>
                <a:gd name="T3" fmla="*/ 87 h 474"/>
                <a:gd name="T4" fmla="*/ 360 w 549"/>
                <a:gd name="T5" fmla="*/ 99 h 474"/>
                <a:gd name="T6" fmla="*/ 325 w 549"/>
                <a:gd name="T7" fmla="*/ 77 h 474"/>
                <a:gd name="T8" fmla="*/ 314 w 549"/>
                <a:gd name="T9" fmla="*/ 47 h 474"/>
                <a:gd name="T10" fmla="*/ 322 w 549"/>
                <a:gd name="T11" fmla="*/ 27 h 474"/>
                <a:gd name="T12" fmla="*/ 304 w 549"/>
                <a:gd name="T13" fmla="*/ 14 h 474"/>
                <a:gd name="T14" fmla="*/ 274 w 549"/>
                <a:gd name="T15" fmla="*/ 13 h 474"/>
                <a:gd name="T16" fmla="*/ 270 w 549"/>
                <a:gd name="T17" fmla="*/ 18 h 474"/>
                <a:gd name="T18" fmla="*/ 250 w 549"/>
                <a:gd name="T19" fmla="*/ 20 h 474"/>
                <a:gd name="T20" fmla="*/ 238 w 549"/>
                <a:gd name="T21" fmla="*/ 35 h 474"/>
                <a:gd name="T22" fmla="*/ 230 w 549"/>
                <a:gd name="T23" fmla="*/ 50 h 474"/>
                <a:gd name="T24" fmla="*/ 219 w 549"/>
                <a:gd name="T25" fmla="*/ 63 h 474"/>
                <a:gd name="T26" fmla="*/ 206 w 549"/>
                <a:gd name="T27" fmla="*/ 57 h 474"/>
                <a:gd name="T28" fmla="*/ 179 w 549"/>
                <a:gd name="T29" fmla="*/ 50 h 474"/>
                <a:gd name="T30" fmla="*/ 158 w 549"/>
                <a:gd name="T31" fmla="*/ 68 h 474"/>
                <a:gd name="T32" fmla="*/ 150 w 549"/>
                <a:gd name="T33" fmla="*/ 94 h 474"/>
                <a:gd name="T34" fmla="*/ 128 w 549"/>
                <a:gd name="T35" fmla="*/ 99 h 474"/>
                <a:gd name="T36" fmla="*/ 110 w 549"/>
                <a:gd name="T37" fmla="*/ 132 h 474"/>
                <a:gd name="T38" fmla="*/ 76 w 549"/>
                <a:gd name="T39" fmla="*/ 149 h 474"/>
                <a:gd name="T40" fmla="*/ 43 w 549"/>
                <a:gd name="T41" fmla="*/ 158 h 474"/>
                <a:gd name="T42" fmla="*/ 18 w 549"/>
                <a:gd name="T43" fmla="*/ 174 h 474"/>
                <a:gd name="T44" fmla="*/ 12 w 549"/>
                <a:gd name="T45" fmla="*/ 194 h 474"/>
                <a:gd name="T46" fmla="*/ 13 w 549"/>
                <a:gd name="T47" fmla="*/ 228 h 474"/>
                <a:gd name="T48" fmla="*/ 8 w 549"/>
                <a:gd name="T49" fmla="*/ 242 h 474"/>
                <a:gd name="T50" fmla="*/ 15 w 549"/>
                <a:gd name="T51" fmla="*/ 256 h 474"/>
                <a:gd name="T52" fmla="*/ 29 w 549"/>
                <a:gd name="T53" fmla="*/ 297 h 474"/>
                <a:gd name="T54" fmla="*/ 40 w 549"/>
                <a:gd name="T55" fmla="*/ 353 h 474"/>
                <a:gd name="T56" fmla="*/ 33 w 549"/>
                <a:gd name="T57" fmla="*/ 378 h 474"/>
                <a:gd name="T58" fmla="*/ 56 w 549"/>
                <a:gd name="T59" fmla="*/ 390 h 474"/>
                <a:gd name="T60" fmla="*/ 78 w 549"/>
                <a:gd name="T61" fmla="*/ 385 h 474"/>
                <a:gd name="T62" fmla="*/ 88 w 549"/>
                <a:gd name="T63" fmla="*/ 377 h 474"/>
                <a:gd name="T64" fmla="*/ 122 w 549"/>
                <a:gd name="T65" fmla="*/ 373 h 474"/>
                <a:gd name="T66" fmla="*/ 152 w 549"/>
                <a:gd name="T67" fmla="*/ 361 h 474"/>
                <a:gd name="T68" fmla="*/ 173 w 549"/>
                <a:gd name="T69" fmla="*/ 347 h 474"/>
                <a:gd name="T70" fmla="*/ 213 w 549"/>
                <a:gd name="T71" fmla="*/ 339 h 474"/>
                <a:gd name="T72" fmla="*/ 245 w 549"/>
                <a:gd name="T73" fmla="*/ 332 h 474"/>
                <a:gd name="T74" fmla="*/ 275 w 549"/>
                <a:gd name="T75" fmla="*/ 342 h 474"/>
                <a:gd name="T76" fmla="*/ 286 w 549"/>
                <a:gd name="T77" fmla="*/ 356 h 474"/>
                <a:gd name="T78" fmla="*/ 302 w 549"/>
                <a:gd name="T79" fmla="*/ 379 h 474"/>
                <a:gd name="T80" fmla="*/ 331 w 549"/>
                <a:gd name="T81" fmla="*/ 363 h 474"/>
                <a:gd name="T82" fmla="*/ 324 w 549"/>
                <a:gd name="T83" fmla="*/ 391 h 474"/>
                <a:gd name="T84" fmla="*/ 339 w 549"/>
                <a:gd name="T85" fmla="*/ 379 h 474"/>
                <a:gd name="T86" fmla="*/ 344 w 549"/>
                <a:gd name="T87" fmla="*/ 407 h 474"/>
                <a:gd name="T88" fmla="*/ 367 w 549"/>
                <a:gd name="T89" fmla="*/ 440 h 474"/>
                <a:gd name="T90" fmla="*/ 397 w 549"/>
                <a:gd name="T91" fmla="*/ 458 h 474"/>
                <a:gd name="T92" fmla="*/ 427 w 549"/>
                <a:gd name="T93" fmla="*/ 448 h 474"/>
                <a:gd name="T94" fmla="*/ 434 w 549"/>
                <a:gd name="T95" fmla="*/ 456 h 474"/>
                <a:gd name="T96" fmla="*/ 452 w 549"/>
                <a:gd name="T97" fmla="*/ 465 h 474"/>
                <a:gd name="T98" fmla="*/ 486 w 549"/>
                <a:gd name="T99" fmla="*/ 445 h 474"/>
                <a:gd name="T100" fmla="*/ 497 w 549"/>
                <a:gd name="T101" fmla="*/ 424 h 474"/>
                <a:gd name="T102" fmla="*/ 510 w 549"/>
                <a:gd name="T103" fmla="*/ 389 h 474"/>
                <a:gd name="T104" fmla="*/ 530 w 549"/>
                <a:gd name="T105" fmla="*/ 354 h 474"/>
                <a:gd name="T106" fmla="*/ 545 w 549"/>
                <a:gd name="T107" fmla="*/ 321 h 474"/>
                <a:gd name="T108" fmla="*/ 544 w 549"/>
                <a:gd name="T109" fmla="*/ 296 h 474"/>
                <a:gd name="T110" fmla="*/ 539 w 549"/>
                <a:gd name="T111" fmla="*/ 249 h 474"/>
                <a:gd name="T112" fmla="*/ 512 w 549"/>
                <a:gd name="T113" fmla="*/ 204 h 474"/>
                <a:gd name="T114" fmla="*/ 495 w 549"/>
                <a:gd name="T115" fmla="*/ 175 h 474"/>
                <a:gd name="T116" fmla="*/ 478 w 549"/>
                <a:gd name="T117" fmla="*/ 137 h 474"/>
                <a:gd name="T118" fmla="*/ 461 w 549"/>
                <a:gd name="T119" fmla="*/ 131 h 474"/>
                <a:gd name="T120" fmla="*/ 449 w 549"/>
                <a:gd name="T121" fmla="*/ 98 h 474"/>
                <a:gd name="T122" fmla="*/ 439 w 549"/>
                <a:gd name="T123" fmla="*/ 63 h 474"/>
                <a:gd name="T124" fmla="*/ 416 w 549"/>
                <a:gd name="T125" fmla="*/ 31 h 4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473">
                  <a:moveTo>
                    <a:pt x="394" y="0"/>
                  </a:moveTo>
                  <a:cubicBezTo>
                    <a:pt x="393" y="0"/>
                    <a:pt x="391" y="1"/>
                    <a:pt x="392" y="3"/>
                  </a:cubicBezTo>
                  <a:cubicBezTo>
                    <a:pt x="392" y="4"/>
                    <a:pt x="391" y="8"/>
                    <a:pt x="393" y="9"/>
                  </a:cubicBezTo>
                  <a:cubicBezTo>
                    <a:pt x="394" y="11"/>
                    <a:pt x="394" y="13"/>
                    <a:pt x="394" y="15"/>
                  </a:cubicBezTo>
                  <a:cubicBezTo>
                    <a:pt x="394" y="17"/>
                    <a:pt x="394" y="19"/>
                    <a:pt x="395" y="20"/>
                  </a:cubicBezTo>
                  <a:cubicBezTo>
                    <a:pt x="395" y="22"/>
                    <a:pt x="393" y="26"/>
                    <a:pt x="392" y="27"/>
                  </a:cubicBezTo>
                  <a:cubicBezTo>
                    <a:pt x="392" y="28"/>
                    <a:pt x="391" y="31"/>
                    <a:pt x="391" y="31"/>
                  </a:cubicBezTo>
                  <a:cubicBezTo>
                    <a:pt x="391" y="31"/>
                    <a:pt x="390" y="34"/>
                    <a:pt x="389" y="35"/>
                  </a:cubicBezTo>
                  <a:cubicBezTo>
                    <a:pt x="388" y="36"/>
                    <a:pt x="385" y="37"/>
                    <a:pt x="388" y="38"/>
                  </a:cubicBezTo>
                  <a:cubicBezTo>
                    <a:pt x="390" y="39"/>
                    <a:pt x="392" y="41"/>
                    <a:pt x="391" y="42"/>
                  </a:cubicBezTo>
                  <a:cubicBezTo>
                    <a:pt x="390" y="43"/>
                    <a:pt x="389" y="44"/>
                    <a:pt x="389" y="45"/>
                  </a:cubicBezTo>
                  <a:cubicBezTo>
                    <a:pt x="388" y="47"/>
                    <a:pt x="388" y="48"/>
                    <a:pt x="389" y="49"/>
                  </a:cubicBezTo>
                  <a:cubicBezTo>
                    <a:pt x="389" y="51"/>
                    <a:pt x="389" y="53"/>
                    <a:pt x="389" y="55"/>
                  </a:cubicBezTo>
                  <a:cubicBezTo>
                    <a:pt x="389" y="57"/>
                    <a:pt x="388" y="59"/>
                    <a:pt x="389" y="60"/>
                  </a:cubicBezTo>
                  <a:cubicBezTo>
                    <a:pt x="389" y="62"/>
                    <a:pt x="388" y="63"/>
                    <a:pt x="389" y="65"/>
                  </a:cubicBezTo>
                  <a:cubicBezTo>
                    <a:pt x="391" y="67"/>
                    <a:pt x="392" y="68"/>
                    <a:pt x="391" y="69"/>
                  </a:cubicBezTo>
                  <a:cubicBezTo>
                    <a:pt x="389" y="69"/>
                    <a:pt x="390" y="70"/>
                    <a:pt x="389" y="71"/>
                  </a:cubicBezTo>
                  <a:cubicBezTo>
                    <a:pt x="387" y="72"/>
                    <a:pt x="385" y="72"/>
                    <a:pt x="387" y="73"/>
                  </a:cubicBezTo>
                  <a:cubicBezTo>
                    <a:pt x="388" y="75"/>
                    <a:pt x="390" y="76"/>
                    <a:pt x="389" y="78"/>
                  </a:cubicBezTo>
                  <a:cubicBezTo>
                    <a:pt x="387" y="79"/>
                    <a:pt x="388" y="81"/>
                    <a:pt x="386" y="81"/>
                  </a:cubicBezTo>
                  <a:cubicBezTo>
                    <a:pt x="384" y="82"/>
                    <a:pt x="382" y="83"/>
                    <a:pt x="383" y="83"/>
                  </a:cubicBezTo>
                  <a:cubicBezTo>
                    <a:pt x="383" y="84"/>
                    <a:pt x="382" y="84"/>
                    <a:pt x="383" y="87"/>
                  </a:cubicBezTo>
                  <a:cubicBezTo>
                    <a:pt x="385" y="90"/>
                    <a:pt x="385" y="91"/>
                    <a:pt x="385" y="93"/>
                  </a:cubicBezTo>
                  <a:cubicBezTo>
                    <a:pt x="385" y="94"/>
                    <a:pt x="387" y="96"/>
                    <a:pt x="384" y="96"/>
                  </a:cubicBezTo>
                  <a:cubicBezTo>
                    <a:pt x="383" y="96"/>
                    <a:pt x="381" y="92"/>
                    <a:pt x="381" y="92"/>
                  </a:cubicBezTo>
                  <a:cubicBezTo>
                    <a:pt x="380" y="92"/>
                    <a:pt x="380" y="93"/>
                    <a:pt x="380" y="95"/>
                  </a:cubicBezTo>
                  <a:cubicBezTo>
                    <a:pt x="380" y="103"/>
                    <a:pt x="379" y="106"/>
                    <a:pt x="379" y="106"/>
                  </a:cubicBezTo>
                  <a:cubicBezTo>
                    <a:pt x="376" y="107"/>
                    <a:pt x="374" y="108"/>
                    <a:pt x="372" y="108"/>
                  </a:cubicBezTo>
                  <a:cubicBezTo>
                    <a:pt x="370" y="109"/>
                    <a:pt x="368" y="110"/>
                    <a:pt x="367" y="110"/>
                  </a:cubicBezTo>
                  <a:cubicBezTo>
                    <a:pt x="367" y="110"/>
                    <a:pt x="366" y="110"/>
                    <a:pt x="366" y="110"/>
                  </a:cubicBezTo>
                  <a:cubicBezTo>
                    <a:pt x="365" y="109"/>
                    <a:pt x="364" y="109"/>
                    <a:pt x="363" y="108"/>
                  </a:cubicBezTo>
                  <a:cubicBezTo>
                    <a:pt x="363" y="106"/>
                    <a:pt x="363" y="106"/>
                    <a:pt x="362" y="104"/>
                  </a:cubicBezTo>
                  <a:cubicBezTo>
                    <a:pt x="362" y="102"/>
                    <a:pt x="361" y="100"/>
                    <a:pt x="360" y="99"/>
                  </a:cubicBezTo>
                  <a:cubicBezTo>
                    <a:pt x="356" y="96"/>
                    <a:pt x="357" y="95"/>
                    <a:pt x="355" y="93"/>
                  </a:cubicBezTo>
                  <a:cubicBezTo>
                    <a:pt x="353" y="91"/>
                    <a:pt x="352" y="91"/>
                    <a:pt x="350" y="91"/>
                  </a:cubicBezTo>
                  <a:cubicBezTo>
                    <a:pt x="349" y="91"/>
                    <a:pt x="349" y="91"/>
                    <a:pt x="347" y="90"/>
                  </a:cubicBezTo>
                  <a:cubicBezTo>
                    <a:pt x="345" y="89"/>
                    <a:pt x="344" y="88"/>
                    <a:pt x="343" y="87"/>
                  </a:cubicBezTo>
                  <a:cubicBezTo>
                    <a:pt x="341" y="86"/>
                    <a:pt x="343" y="85"/>
                    <a:pt x="341" y="84"/>
                  </a:cubicBezTo>
                  <a:cubicBezTo>
                    <a:pt x="340" y="83"/>
                    <a:pt x="342" y="83"/>
                    <a:pt x="339" y="82"/>
                  </a:cubicBezTo>
                  <a:cubicBezTo>
                    <a:pt x="336" y="82"/>
                    <a:pt x="336" y="81"/>
                    <a:pt x="334" y="81"/>
                  </a:cubicBezTo>
                  <a:cubicBezTo>
                    <a:pt x="331" y="80"/>
                    <a:pt x="332" y="80"/>
                    <a:pt x="331" y="79"/>
                  </a:cubicBezTo>
                  <a:cubicBezTo>
                    <a:pt x="329" y="79"/>
                    <a:pt x="330" y="78"/>
                    <a:pt x="327" y="77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6"/>
                    <a:pt x="325" y="76"/>
                    <a:pt x="325" y="77"/>
                  </a:cubicBezTo>
                  <a:cubicBezTo>
                    <a:pt x="325" y="77"/>
                    <a:pt x="324" y="77"/>
                    <a:pt x="324" y="77"/>
                  </a:cubicBezTo>
                  <a:cubicBezTo>
                    <a:pt x="324" y="77"/>
                    <a:pt x="323" y="77"/>
                    <a:pt x="323" y="77"/>
                  </a:cubicBezTo>
                  <a:cubicBezTo>
                    <a:pt x="319" y="75"/>
                    <a:pt x="318" y="76"/>
                    <a:pt x="318" y="73"/>
                  </a:cubicBezTo>
                  <a:cubicBezTo>
                    <a:pt x="318" y="70"/>
                    <a:pt x="326" y="72"/>
                    <a:pt x="318" y="70"/>
                  </a:cubicBezTo>
                  <a:cubicBezTo>
                    <a:pt x="311" y="68"/>
                    <a:pt x="311" y="68"/>
                    <a:pt x="310" y="66"/>
                  </a:cubicBezTo>
                  <a:cubicBezTo>
                    <a:pt x="309" y="65"/>
                    <a:pt x="308" y="66"/>
                    <a:pt x="308" y="64"/>
                  </a:cubicBezTo>
                  <a:cubicBezTo>
                    <a:pt x="308" y="62"/>
                    <a:pt x="308" y="62"/>
                    <a:pt x="309" y="60"/>
                  </a:cubicBezTo>
                  <a:cubicBezTo>
                    <a:pt x="309" y="58"/>
                    <a:pt x="309" y="57"/>
                    <a:pt x="309" y="55"/>
                  </a:cubicBezTo>
                  <a:cubicBezTo>
                    <a:pt x="309" y="53"/>
                    <a:pt x="308" y="52"/>
                    <a:pt x="309" y="51"/>
                  </a:cubicBezTo>
                  <a:cubicBezTo>
                    <a:pt x="310" y="49"/>
                    <a:pt x="312" y="50"/>
                    <a:pt x="313" y="49"/>
                  </a:cubicBezTo>
                  <a:cubicBezTo>
                    <a:pt x="313" y="49"/>
                    <a:pt x="315" y="48"/>
                    <a:pt x="314" y="47"/>
                  </a:cubicBezTo>
                  <a:cubicBezTo>
                    <a:pt x="314" y="45"/>
                    <a:pt x="316" y="44"/>
                    <a:pt x="314" y="42"/>
                  </a:cubicBezTo>
                  <a:cubicBezTo>
                    <a:pt x="313" y="40"/>
                    <a:pt x="311" y="39"/>
                    <a:pt x="310" y="39"/>
                  </a:cubicBezTo>
                  <a:cubicBezTo>
                    <a:pt x="309" y="38"/>
                    <a:pt x="310" y="37"/>
                    <a:pt x="311" y="36"/>
                  </a:cubicBezTo>
                  <a:cubicBezTo>
                    <a:pt x="311" y="35"/>
                    <a:pt x="312" y="34"/>
                    <a:pt x="313" y="34"/>
                  </a:cubicBezTo>
                  <a:cubicBezTo>
                    <a:pt x="314" y="34"/>
                    <a:pt x="314" y="34"/>
                    <a:pt x="314" y="35"/>
                  </a:cubicBezTo>
                  <a:cubicBezTo>
                    <a:pt x="315" y="36"/>
                    <a:pt x="317" y="37"/>
                    <a:pt x="319" y="38"/>
                  </a:cubicBezTo>
                  <a:cubicBezTo>
                    <a:pt x="320" y="38"/>
                    <a:pt x="321" y="39"/>
                    <a:pt x="322" y="39"/>
                  </a:cubicBezTo>
                  <a:cubicBezTo>
                    <a:pt x="324" y="39"/>
                    <a:pt x="325" y="38"/>
                    <a:pt x="324" y="37"/>
                  </a:cubicBezTo>
                  <a:cubicBezTo>
                    <a:pt x="321" y="35"/>
                    <a:pt x="320" y="34"/>
                    <a:pt x="320" y="32"/>
                  </a:cubicBezTo>
                  <a:cubicBezTo>
                    <a:pt x="320" y="30"/>
                    <a:pt x="317" y="30"/>
                    <a:pt x="319" y="29"/>
                  </a:cubicBezTo>
                  <a:cubicBezTo>
                    <a:pt x="320" y="28"/>
                    <a:pt x="322" y="27"/>
                    <a:pt x="322" y="27"/>
                  </a:cubicBezTo>
                  <a:cubicBezTo>
                    <a:pt x="323" y="27"/>
                    <a:pt x="326" y="25"/>
                    <a:pt x="326" y="25"/>
                  </a:cubicBezTo>
                  <a:cubicBezTo>
                    <a:pt x="326" y="22"/>
                    <a:pt x="327" y="22"/>
                    <a:pt x="326" y="20"/>
                  </a:cubicBezTo>
                  <a:cubicBezTo>
                    <a:pt x="324" y="18"/>
                    <a:pt x="326" y="17"/>
                    <a:pt x="325" y="15"/>
                  </a:cubicBezTo>
                  <a:cubicBezTo>
                    <a:pt x="323" y="14"/>
                    <a:pt x="323" y="14"/>
                    <a:pt x="322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1" y="14"/>
                    <a:pt x="316" y="19"/>
                    <a:pt x="315" y="19"/>
                  </a:cubicBezTo>
                  <a:cubicBezTo>
                    <a:pt x="314" y="19"/>
                    <a:pt x="312" y="21"/>
                    <a:pt x="312" y="21"/>
                  </a:cubicBezTo>
                  <a:cubicBezTo>
                    <a:pt x="312" y="21"/>
                    <a:pt x="312" y="22"/>
                    <a:pt x="312" y="22"/>
                  </a:cubicBezTo>
                  <a:cubicBezTo>
                    <a:pt x="311" y="22"/>
                    <a:pt x="311" y="21"/>
                    <a:pt x="309" y="19"/>
                  </a:cubicBezTo>
                  <a:cubicBezTo>
                    <a:pt x="307" y="16"/>
                    <a:pt x="309" y="16"/>
                    <a:pt x="306" y="15"/>
                  </a:cubicBezTo>
                  <a:cubicBezTo>
                    <a:pt x="305" y="14"/>
                    <a:pt x="304" y="14"/>
                    <a:pt x="304" y="14"/>
                  </a:cubicBezTo>
                  <a:cubicBezTo>
                    <a:pt x="302" y="14"/>
                    <a:pt x="301" y="15"/>
                    <a:pt x="300" y="15"/>
                  </a:cubicBezTo>
                  <a:cubicBezTo>
                    <a:pt x="298" y="16"/>
                    <a:pt x="297" y="16"/>
                    <a:pt x="296" y="16"/>
                  </a:cubicBezTo>
                  <a:cubicBezTo>
                    <a:pt x="295" y="16"/>
                    <a:pt x="294" y="16"/>
                    <a:pt x="294" y="15"/>
                  </a:cubicBezTo>
                  <a:cubicBezTo>
                    <a:pt x="292" y="15"/>
                    <a:pt x="291" y="14"/>
                    <a:pt x="290" y="14"/>
                  </a:cubicBezTo>
                  <a:cubicBezTo>
                    <a:pt x="290" y="14"/>
                    <a:pt x="289" y="15"/>
                    <a:pt x="289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7" y="15"/>
                  </a:cubicBezTo>
                  <a:cubicBezTo>
                    <a:pt x="284" y="14"/>
                    <a:pt x="284" y="13"/>
                    <a:pt x="282" y="13"/>
                  </a:cubicBezTo>
                  <a:cubicBezTo>
                    <a:pt x="282" y="13"/>
                    <a:pt x="281" y="13"/>
                    <a:pt x="280" y="13"/>
                  </a:cubicBezTo>
                  <a:cubicBezTo>
                    <a:pt x="279" y="13"/>
                    <a:pt x="278" y="13"/>
                    <a:pt x="278" y="13"/>
                  </a:cubicBezTo>
                  <a:cubicBezTo>
                    <a:pt x="277" y="13"/>
                    <a:pt x="276" y="13"/>
                    <a:pt x="274" y="13"/>
                  </a:cubicBezTo>
                  <a:cubicBezTo>
                    <a:pt x="272" y="12"/>
                    <a:pt x="270" y="12"/>
                    <a:pt x="270" y="11"/>
                  </a:cubicBezTo>
                  <a:cubicBezTo>
                    <a:pt x="268" y="7"/>
                    <a:pt x="268" y="6"/>
                    <a:pt x="267" y="6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6" y="6"/>
                    <a:pt x="263" y="7"/>
                    <a:pt x="262" y="7"/>
                  </a:cubicBezTo>
                  <a:cubicBezTo>
                    <a:pt x="262" y="7"/>
                    <a:pt x="262" y="7"/>
                    <a:pt x="262" y="7"/>
                  </a:cubicBezTo>
                  <a:cubicBezTo>
                    <a:pt x="260" y="6"/>
                    <a:pt x="258" y="6"/>
                    <a:pt x="257" y="6"/>
                  </a:cubicBezTo>
                  <a:cubicBezTo>
                    <a:pt x="256" y="6"/>
                    <a:pt x="255" y="6"/>
                    <a:pt x="255" y="6"/>
                  </a:cubicBezTo>
                  <a:cubicBezTo>
                    <a:pt x="255" y="6"/>
                    <a:pt x="256" y="9"/>
                    <a:pt x="260" y="9"/>
                  </a:cubicBezTo>
                  <a:cubicBezTo>
                    <a:pt x="264" y="10"/>
                    <a:pt x="265" y="10"/>
                    <a:pt x="266" y="12"/>
                  </a:cubicBezTo>
                  <a:cubicBezTo>
                    <a:pt x="268" y="13"/>
                    <a:pt x="269" y="13"/>
                    <a:pt x="270" y="14"/>
                  </a:cubicBezTo>
                  <a:cubicBezTo>
                    <a:pt x="271" y="15"/>
                    <a:pt x="270" y="15"/>
                    <a:pt x="270" y="18"/>
                  </a:cubicBezTo>
                  <a:cubicBezTo>
                    <a:pt x="271" y="20"/>
                    <a:pt x="272" y="19"/>
                    <a:pt x="271" y="21"/>
                  </a:cubicBezTo>
                  <a:cubicBezTo>
                    <a:pt x="270" y="23"/>
                    <a:pt x="270" y="24"/>
                    <a:pt x="268" y="24"/>
                  </a:cubicBezTo>
                  <a:cubicBezTo>
                    <a:pt x="267" y="24"/>
                    <a:pt x="267" y="26"/>
                    <a:pt x="266" y="26"/>
                  </a:cubicBezTo>
                  <a:cubicBezTo>
                    <a:pt x="266" y="26"/>
                    <a:pt x="266" y="26"/>
                    <a:pt x="265" y="26"/>
                  </a:cubicBezTo>
                  <a:cubicBezTo>
                    <a:pt x="264" y="25"/>
                    <a:pt x="263" y="24"/>
                    <a:pt x="262" y="23"/>
                  </a:cubicBezTo>
                  <a:cubicBezTo>
                    <a:pt x="261" y="22"/>
                    <a:pt x="260" y="21"/>
                    <a:pt x="258" y="21"/>
                  </a:cubicBezTo>
                  <a:cubicBezTo>
                    <a:pt x="258" y="21"/>
                    <a:pt x="258" y="21"/>
                    <a:pt x="257" y="21"/>
                  </a:cubicBezTo>
                  <a:cubicBezTo>
                    <a:pt x="255" y="22"/>
                    <a:pt x="253" y="23"/>
                    <a:pt x="252" y="23"/>
                  </a:cubicBezTo>
                  <a:cubicBezTo>
                    <a:pt x="252" y="23"/>
                    <a:pt x="251" y="23"/>
                    <a:pt x="251" y="23"/>
                  </a:cubicBezTo>
                  <a:cubicBezTo>
                    <a:pt x="251" y="22"/>
                    <a:pt x="251" y="20"/>
                    <a:pt x="250" y="20"/>
                  </a:cubicBezTo>
                  <a:cubicBezTo>
                    <a:pt x="250" y="20"/>
                    <a:pt x="250" y="20"/>
                    <a:pt x="250" y="20"/>
                  </a:cubicBezTo>
                  <a:cubicBezTo>
                    <a:pt x="245" y="21"/>
                    <a:pt x="242" y="21"/>
                    <a:pt x="242" y="23"/>
                  </a:cubicBezTo>
                  <a:cubicBezTo>
                    <a:pt x="242" y="25"/>
                    <a:pt x="241" y="23"/>
                    <a:pt x="242" y="25"/>
                  </a:cubicBezTo>
                  <a:cubicBezTo>
                    <a:pt x="240" y="26"/>
                    <a:pt x="239" y="26"/>
                    <a:pt x="238" y="26"/>
                  </a:cubicBezTo>
                  <a:cubicBezTo>
                    <a:pt x="238" y="26"/>
                    <a:pt x="238" y="26"/>
                    <a:pt x="237" y="26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6" y="25"/>
                    <a:pt x="234" y="27"/>
                    <a:pt x="235" y="28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235" y="28"/>
                    <a:pt x="234" y="29"/>
                    <a:pt x="235" y="30"/>
                  </a:cubicBezTo>
                  <a:cubicBezTo>
                    <a:pt x="237" y="33"/>
                    <a:pt x="236" y="35"/>
                    <a:pt x="238" y="35"/>
                  </a:cubicBezTo>
                  <a:cubicBezTo>
                    <a:pt x="240" y="36"/>
                    <a:pt x="239" y="37"/>
                    <a:pt x="240" y="38"/>
                  </a:cubicBezTo>
                  <a:cubicBezTo>
                    <a:pt x="241" y="39"/>
                    <a:pt x="242" y="40"/>
                    <a:pt x="240" y="40"/>
                  </a:cubicBezTo>
                  <a:cubicBezTo>
                    <a:pt x="238" y="40"/>
                    <a:pt x="237" y="41"/>
                    <a:pt x="236" y="41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4" y="40"/>
                    <a:pt x="231" y="39"/>
                    <a:pt x="231" y="39"/>
                  </a:cubicBezTo>
                  <a:cubicBezTo>
                    <a:pt x="231" y="39"/>
                    <a:pt x="231" y="39"/>
                    <a:pt x="230" y="39"/>
                  </a:cubicBezTo>
                  <a:cubicBezTo>
                    <a:pt x="229" y="39"/>
                    <a:pt x="228" y="39"/>
                    <a:pt x="229" y="40"/>
                  </a:cubicBezTo>
                  <a:cubicBezTo>
                    <a:pt x="230" y="43"/>
                    <a:pt x="231" y="41"/>
                    <a:pt x="231" y="44"/>
                  </a:cubicBezTo>
                  <a:cubicBezTo>
                    <a:pt x="231" y="46"/>
                    <a:pt x="232" y="46"/>
                    <a:pt x="231" y="47"/>
                  </a:cubicBezTo>
                  <a:cubicBezTo>
                    <a:pt x="230" y="49"/>
                    <a:pt x="232" y="51"/>
                    <a:pt x="230" y="51"/>
                  </a:cubicBezTo>
                  <a:cubicBezTo>
                    <a:pt x="230" y="51"/>
                    <a:pt x="230" y="50"/>
                    <a:pt x="230" y="50"/>
                  </a:cubicBezTo>
                  <a:cubicBezTo>
                    <a:pt x="227" y="50"/>
                    <a:pt x="225" y="49"/>
                    <a:pt x="224" y="49"/>
                  </a:cubicBezTo>
                  <a:cubicBezTo>
                    <a:pt x="224" y="49"/>
                    <a:pt x="223" y="49"/>
                    <a:pt x="223" y="50"/>
                  </a:cubicBezTo>
                  <a:cubicBezTo>
                    <a:pt x="222" y="51"/>
                    <a:pt x="223" y="53"/>
                    <a:pt x="224" y="54"/>
                  </a:cubicBezTo>
                  <a:cubicBezTo>
                    <a:pt x="225" y="55"/>
                    <a:pt x="224" y="56"/>
                    <a:pt x="226" y="57"/>
                  </a:cubicBezTo>
                  <a:cubicBezTo>
                    <a:pt x="228" y="58"/>
                    <a:pt x="229" y="60"/>
                    <a:pt x="230" y="60"/>
                  </a:cubicBezTo>
                  <a:cubicBezTo>
                    <a:pt x="232" y="61"/>
                    <a:pt x="235" y="61"/>
                    <a:pt x="233" y="63"/>
                  </a:cubicBezTo>
                  <a:cubicBezTo>
                    <a:pt x="231" y="65"/>
                    <a:pt x="232" y="66"/>
                    <a:pt x="230" y="66"/>
                  </a:cubicBezTo>
                  <a:cubicBezTo>
                    <a:pt x="229" y="66"/>
                    <a:pt x="225" y="64"/>
                    <a:pt x="225" y="64"/>
                  </a:cubicBezTo>
                  <a:cubicBezTo>
                    <a:pt x="224" y="63"/>
                    <a:pt x="222" y="63"/>
                    <a:pt x="222" y="6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21" y="63"/>
                    <a:pt x="220" y="63"/>
                    <a:pt x="219" y="63"/>
                  </a:cubicBezTo>
                  <a:cubicBezTo>
                    <a:pt x="218" y="63"/>
                    <a:pt x="217" y="63"/>
                    <a:pt x="217" y="63"/>
                  </a:cubicBezTo>
                  <a:cubicBezTo>
                    <a:pt x="216" y="62"/>
                    <a:pt x="218" y="61"/>
                    <a:pt x="216" y="61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13" y="60"/>
                    <a:pt x="212" y="60"/>
                    <a:pt x="212" y="60"/>
                  </a:cubicBezTo>
                  <a:cubicBezTo>
                    <a:pt x="210" y="61"/>
                    <a:pt x="209" y="63"/>
                    <a:pt x="209" y="63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10" y="69"/>
                    <a:pt x="208" y="69"/>
                  </a:cubicBezTo>
                  <a:cubicBezTo>
                    <a:pt x="207" y="70"/>
                    <a:pt x="207" y="70"/>
                    <a:pt x="206" y="70"/>
                  </a:cubicBezTo>
                  <a:cubicBezTo>
                    <a:pt x="205" y="70"/>
                    <a:pt x="205" y="69"/>
                    <a:pt x="205" y="68"/>
                  </a:cubicBezTo>
                  <a:cubicBezTo>
                    <a:pt x="204" y="66"/>
                    <a:pt x="207" y="64"/>
                    <a:pt x="206" y="61"/>
                  </a:cubicBezTo>
                  <a:cubicBezTo>
                    <a:pt x="206" y="59"/>
                    <a:pt x="206" y="57"/>
                    <a:pt x="206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2"/>
                    <a:pt x="200" y="50"/>
                    <a:pt x="199" y="49"/>
                  </a:cubicBezTo>
                  <a:cubicBezTo>
                    <a:pt x="198" y="47"/>
                    <a:pt x="198" y="47"/>
                    <a:pt x="196" y="45"/>
                  </a:cubicBezTo>
                  <a:cubicBezTo>
                    <a:pt x="194" y="43"/>
                    <a:pt x="193" y="42"/>
                    <a:pt x="192" y="42"/>
                  </a:cubicBezTo>
                  <a:cubicBezTo>
                    <a:pt x="192" y="42"/>
                    <a:pt x="192" y="42"/>
                    <a:pt x="191" y="42"/>
                  </a:cubicBezTo>
                  <a:cubicBezTo>
                    <a:pt x="189" y="43"/>
                    <a:pt x="188" y="44"/>
                    <a:pt x="187" y="46"/>
                  </a:cubicBezTo>
                  <a:cubicBezTo>
                    <a:pt x="186" y="47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8"/>
                    <a:pt x="181" y="48"/>
                    <a:pt x="181" y="48"/>
                  </a:cubicBezTo>
                  <a:cubicBezTo>
                    <a:pt x="180" y="48"/>
                    <a:pt x="180" y="49"/>
                    <a:pt x="179" y="50"/>
                  </a:cubicBezTo>
                  <a:cubicBezTo>
                    <a:pt x="179" y="51"/>
                    <a:pt x="179" y="54"/>
                    <a:pt x="179" y="54"/>
                  </a:cubicBezTo>
                  <a:cubicBezTo>
                    <a:pt x="179" y="54"/>
                    <a:pt x="180" y="56"/>
                    <a:pt x="179" y="56"/>
                  </a:cubicBezTo>
                  <a:cubicBezTo>
                    <a:pt x="179" y="56"/>
                    <a:pt x="178" y="57"/>
                    <a:pt x="176" y="57"/>
                  </a:cubicBezTo>
                  <a:cubicBezTo>
                    <a:pt x="173" y="57"/>
                    <a:pt x="171" y="59"/>
                    <a:pt x="171" y="59"/>
                  </a:cubicBezTo>
                  <a:cubicBezTo>
                    <a:pt x="171" y="61"/>
                    <a:pt x="173" y="62"/>
                    <a:pt x="173" y="62"/>
                  </a:cubicBezTo>
                  <a:cubicBezTo>
                    <a:pt x="170" y="64"/>
                    <a:pt x="170" y="65"/>
                    <a:pt x="169" y="65"/>
                  </a:cubicBezTo>
                  <a:cubicBezTo>
                    <a:pt x="166" y="67"/>
                    <a:pt x="168" y="69"/>
                    <a:pt x="168" y="69"/>
                  </a:cubicBezTo>
                  <a:cubicBezTo>
                    <a:pt x="168" y="69"/>
                    <a:pt x="170" y="71"/>
                    <a:pt x="167" y="71"/>
                  </a:cubicBezTo>
                  <a:cubicBezTo>
                    <a:pt x="166" y="71"/>
                    <a:pt x="164" y="72"/>
                    <a:pt x="163" y="72"/>
                  </a:cubicBezTo>
                  <a:cubicBezTo>
                    <a:pt x="163" y="72"/>
                    <a:pt x="163" y="72"/>
                    <a:pt x="162" y="72"/>
                  </a:cubicBezTo>
                  <a:cubicBezTo>
                    <a:pt x="161" y="71"/>
                    <a:pt x="160" y="69"/>
                    <a:pt x="158" y="68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57" y="68"/>
                    <a:pt x="156" y="71"/>
                    <a:pt x="158" y="73"/>
                  </a:cubicBezTo>
                  <a:cubicBezTo>
                    <a:pt x="160" y="76"/>
                    <a:pt x="161" y="78"/>
                    <a:pt x="161" y="78"/>
                  </a:cubicBezTo>
                  <a:cubicBezTo>
                    <a:pt x="158" y="81"/>
                    <a:pt x="157" y="84"/>
                    <a:pt x="156" y="84"/>
                  </a:cubicBezTo>
                  <a:cubicBezTo>
                    <a:pt x="155" y="84"/>
                    <a:pt x="155" y="84"/>
                    <a:pt x="155" y="83"/>
                  </a:cubicBezTo>
                  <a:cubicBezTo>
                    <a:pt x="154" y="83"/>
                    <a:pt x="154" y="82"/>
                    <a:pt x="153" y="80"/>
                  </a:cubicBezTo>
                  <a:cubicBezTo>
                    <a:pt x="152" y="79"/>
                    <a:pt x="152" y="78"/>
                    <a:pt x="152" y="78"/>
                  </a:cubicBezTo>
                  <a:cubicBezTo>
                    <a:pt x="151" y="78"/>
                    <a:pt x="147" y="80"/>
                    <a:pt x="147" y="80"/>
                  </a:cubicBezTo>
                  <a:cubicBezTo>
                    <a:pt x="146" y="81"/>
                    <a:pt x="146" y="82"/>
                    <a:pt x="146" y="84"/>
                  </a:cubicBezTo>
                  <a:cubicBezTo>
                    <a:pt x="146" y="85"/>
                    <a:pt x="146" y="88"/>
                    <a:pt x="147" y="89"/>
                  </a:cubicBezTo>
                  <a:cubicBezTo>
                    <a:pt x="148" y="91"/>
                    <a:pt x="150" y="94"/>
                    <a:pt x="150" y="94"/>
                  </a:cubicBezTo>
                  <a:cubicBezTo>
                    <a:pt x="150" y="94"/>
                    <a:pt x="152" y="97"/>
                    <a:pt x="150" y="97"/>
                  </a:cubicBezTo>
                  <a:cubicBezTo>
                    <a:pt x="148" y="97"/>
                    <a:pt x="147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2" y="98"/>
                    <a:pt x="142" y="96"/>
                    <a:pt x="141" y="95"/>
                  </a:cubicBezTo>
                  <a:cubicBezTo>
                    <a:pt x="141" y="94"/>
                    <a:pt x="140" y="94"/>
                    <a:pt x="140" y="92"/>
                  </a:cubicBezTo>
                  <a:cubicBezTo>
                    <a:pt x="139" y="91"/>
                    <a:pt x="141" y="87"/>
                    <a:pt x="140" y="87"/>
                  </a:cubicBezTo>
                  <a:cubicBezTo>
                    <a:pt x="139" y="87"/>
                    <a:pt x="139" y="87"/>
                    <a:pt x="138" y="87"/>
                  </a:cubicBezTo>
                  <a:cubicBezTo>
                    <a:pt x="135" y="87"/>
                    <a:pt x="133" y="89"/>
                    <a:pt x="133" y="90"/>
                  </a:cubicBezTo>
                  <a:cubicBezTo>
                    <a:pt x="133" y="90"/>
                    <a:pt x="133" y="91"/>
                    <a:pt x="131" y="92"/>
                  </a:cubicBezTo>
                  <a:cubicBezTo>
                    <a:pt x="129" y="93"/>
                    <a:pt x="129" y="94"/>
                    <a:pt x="128" y="95"/>
                  </a:cubicBezTo>
                  <a:cubicBezTo>
                    <a:pt x="127" y="96"/>
                    <a:pt x="126" y="98"/>
                    <a:pt x="128" y="99"/>
                  </a:cubicBezTo>
                  <a:cubicBezTo>
                    <a:pt x="130" y="100"/>
                    <a:pt x="131" y="101"/>
                    <a:pt x="130" y="102"/>
                  </a:cubicBezTo>
                  <a:cubicBezTo>
                    <a:pt x="128" y="104"/>
                    <a:pt x="130" y="106"/>
                    <a:pt x="129" y="106"/>
                  </a:cubicBezTo>
                  <a:cubicBezTo>
                    <a:pt x="126" y="107"/>
                    <a:pt x="124" y="109"/>
                    <a:pt x="125" y="110"/>
                  </a:cubicBezTo>
                  <a:cubicBezTo>
                    <a:pt x="125" y="110"/>
                    <a:pt x="126" y="112"/>
                    <a:pt x="128" y="112"/>
                  </a:cubicBezTo>
                  <a:cubicBezTo>
                    <a:pt x="129" y="112"/>
                    <a:pt x="131" y="113"/>
                    <a:pt x="130" y="114"/>
                  </a:cubicBezTo>
                  <a:cubicBezTo>
                    <a:pt x="126" y="116"/>
                    <a:pt x="121" y="120"/>
                    <a:pt x="121" y="120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23"/>
                    <a:pt x="116" y="124"/>
                    <a:pt x="116" y="125"/>
                  </a:cubicBezTo>
                  <a:cubicBezTo>
                    <a:pt x="116" y="126"/>
                    <a:pt x="116" y="129"/>
                    <a:pt x="116" y="129"/>
                  </a:cubicBezTo>
                  <a:cubicBezTo>
                    <a:pt x="116" y="129"/>
                    <a:pt x="115" y="131"/>
                    <a:pt x="113" y="131"/>
                  </a:cubicBezTo>
                  <a:cubicBezTo>
                    <a:pt x="112" y="131"/>
                    <a:pt x="110" y="132"/>
                    <a:pt x="110" y="132"/>
                  </a:cubicBezTo>
                  <a:cubicBezTo>
                    <a:pt x="110" y="132"/>
                    <a:pt x="107" y="135"/>
                    <a:pt x="106" y="135"/>
                  </a:cubicBezTo>
                  <a:cubicBezTo>
                    <a:pt x="105" y="135"/>
                    <a:pt x="99" y="135"/>
                    <a:pt x="99" y="135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0" y="140"/>
                    <a:pt x="88" y="141"/>
                    <a:pt x="87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5" y="141"/>
                    <a:pt x="85" y="141"/>
                    <a:pt x="84" y="141"/>
                  </a:cubicBezTo>
                  <a:cubicBezTo>
                    <a:pt x="83" y="141"/>
                    <a:pt x="83" y="141"/>
                    <a:pt x="82" y="141"/>
                  </a:cubicBezTo>
                  <a:cubicBezTo>
                    <a:pt x="80" y="142"/>
                    <a:pt x="79" y="145"/>
                    <a:pt x="79" y="145"/>
                  </a:cubicBezTo>
                  <a:cubicBezTo>
                    <a:pt x="79" y="145"/>
                    <a:pt x="78" y="147"/>
                    <a:pt x="78" y="148"/>
                  </a:cubicBezTo>
                  <a:cubicBezTo>
                    <a:pt x="78" y="149"/>
                    <a:pt x="78" y="149"/>
                    <a:pt x="76" y="149"/>
                  </a:cubicBezTo>
                  <a:cubicBezTo>
                    <a:pt x="74" y="149"/>
                    <a:pt x="72" y="150"/>
                    <a:pt x="71" y="150"/>
                  </a:cubicBezTo>
                  <a:cubicBezTo>
                    <a:pt x="66" y="151"/>
                    <a:pt x="67" y="153"/>
                    <a:pt x="66" y="153"/>
                  </a:cubicBezTo>
                  <a:cubicBezTo>
                    <a:pt x="66" y="153"/>
                    <a:pt x="63" y="153"/>
                    <a:pt x="62" y="153"/>
                  </a:cubicBezTo>
                  <a:cubicBezTo>
                    <a:pt x="61" y="153"/>
                    <a:pt x="61" y="153"/>
                    <a:pt x="61" y="153"/>
                  </a:cubicBezTo>
                  <a:cubicBezTo>
                    <a:pt x="58" y="152"/>
                    <a:pt x="58" y="152"/>
                    <a:pt x="57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5" y="152"/>
                    <a:pt x="53" y="153"/>
                    <a:pt x="53" y="154"/>
                  </a:cubicBezTo>
                  <a:cubicBezTo>
                    <a:pt x="52" y="155"/>
                    <a:pt x="51" y="157"/>
                    <a:pt x="51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58"/>
                    <a:pt x="46" y="158"/>
                    <a:pt x="44" y="158"/>
                  </a:cubicBezTo>
                  <a:cubicBezTo>
                    <a:pt x="44" y="158"/>
                    <a:pt x="43" y="158"/>
                    <a:pt x="43" y="158"/>
                  </a:cubicBezTo>
                  <a:cubicBezTo>
                    <a:pt x="43" y="158"/>
                    <a:pt x="42" y="158"/>
                    <a:pt x="41" y="160"/>
                  </a:cubicBezTo>
                  <a:cubicBezTo>
                    <a:pt x="38" y="163"/>
                    <a:pt x="40" y="164"/>
                    <a:pt x="38" y="165"/>
                  </a:cubicBezTo>
                  <a:cubicBezTo>
                    <a:pt x="35" y="167"/>
                    <a:pt x="35" y="169"/>
                    <a:pt x="35" y="169"/>
                  </a:cubicBezTo>
                  <a:cubicBezTo>
                    <a:pt x="32" y="170"/>
                    <a:pt x="31" y="171"/>
                    <a:pt x="30" y="173"/>
                  </a:cubicBezTo>
                  <a:cubicBezTo>
                    <a:pt x="28" y="174"/>
                    <a:pt x="27" y="175"/>
                    <a:pt x="26" y="176"/>
                  </a:cubicBezTo>
                  <a:cubicBezTo>
                    <a:pt x="24" y="177"/>
                    <a:pt x="22" y="179"/>
                    <a:pt x="22" y="179"/>
                  </a:cubicBezTo>
                  <a:cubicBezTo>
                    <a:pt x="22" y="179"/>
                    <a:pt x="21" y="182"/>
                    <a:pt x="19" y="182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16" y="181"/>
                    <a:pt x="16" y="181"/>
                    <a:pt x="16" y="180"/>
                  </a:cubicBezTo>
                  <a:cubicBezTo>
                    <a:pt x="16" y="179"/>
                    <a:pt x="16" y="178"/>
                    <a:pt x="17" y="177"/>
                  </a:cubicBezTo>
                  <a:cubicBezTo>
                    <a:pt x="17" y="176"/>
                    <a:pt x="18" y="174"/>
                    <a:pt x="18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5" y="174"/>
                    <a:pt x="14" y="174"/>
                    <a:pt x="14" y="175"/>
                  </a:cubicBezTo>
                  <a:cubicBezTo>
                    <a:pt x="14" y="176"/>
                    <a:pt x="15" y="177"/>
                    <a:pt x="13" y="178"/>
                  </a:cubicBezTo>
                  <a:cubicBezTo>
                    <a:pt x="12" y="179"/>
                    <a:pt x="11" y="180"/>
                    <a:pt x="10" y="181"/>
                  </a:cubicBezTo>
                  <a:cubicBezTo>
                    <a:pt x="10" y="182"/>
                    <a:pt x="9" y="183"/>
                    <a:pt x="9" y="184"/>
                  </a:cubicBezTo>
                  <a:cubicBezTo>
                    <a:pt x="10" y="186"/>
                    <a:pt x="8" y="186"/>
                    <a:pt x="10" y="187"/>
                  </a:cubicBezTo>
                  <a:cubicBezTo>
                    <a:pt x="13" y="190"/>
                    <a:pt x="15" y="191"/>
                    <a:pt x="14" y="192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4" y="192"/>
                    <a:pt x="13" y="192"/>
                    <a:pt x="13" y="192"/>
                  </a:cubicBezTo>
                  <a:cubicBezTo>
                    <a:pt x="13" y="192"/>
                    <a:pt x="13" y="192"/>
                    <a:pt x="12" y="192"/>
                  </a:cubicBezTo>
                  <a:cubicBezTo>
                    <a:pt x="12" y="192"/>
                    <a:pt x="12" y="192"/>
                    <a:pt x="12" y="194"/>
                  </a:cubicBezTo>
                  <a:cubicBezTo>
                    <a:pt x="13" y="198"/>
                    <a:pt x="13" y="199"/>
                    <a:pt x="13" y="199"/>
                  </a:cubicBezTo>
                  <a:cubicBezTo>
                    <a:pt x="13" y="200"/>
                    <a:pt x="15" y="201"/>
                    <a:pt x="13" y="202"/>
                  </a:cubicBezTo>
                  <a:cubicBezTo>
                    <a:pt x="11" y="203"/>
                    <a:pt x="11" y="204"/>
                    <a:pt x="11" y="204"/>
                  </a:cubicBezTo>
                  <a:cubicBezTo>
                    <a:pt x="7" y="206"/>
                    <a:pt x="8" y="205"/>
                    <a:pt x="6" y="207"/>
                  </a:cubicBezTo>
                  <a:cubicBezTo>
                    <a:pt x="4" y="210"/>
                    <a:pt x="4" y="210"/>
                    <a:pt x="4" y="210"/>
                  </a:cubicBezTo>
                  <a:cubicBezTo>
                    <a:pt x="7" y="211"/>
                    <a:pt x="7" y="212"/>
                    <a:pt x="9" y="212"/>
                  </a:cubicBezTo>
                  <a:cubicBezTo>
                    <a:pt x="11" y="212"/>
                    <a:pt x="11" y="212"/>
                    <a:pt x="12" y="213"/>
                  </a:cubicBezTo>
                  <a:cubicBezTo>
                    <a:pt x="13" y="214"/>
                    <a:pt x="14" y="215"/>
                    <a:pt x="14" y="217"/>
                  </a:cubicBezTo>
                  <a:cubicBezTo>
                    <a:pt x="14" y="218"/>
                    <a:pt x="15" y="219"/>
                    <a:pt x="15" y="221"/>
                  </a:cubicBezTo>
                  <a:cubicBezTo>
                    <a:pt x="15" y="223"/>
                    <a:pt x="17" y="224"/>
                    <a:pt x="15" y="226"/>
                  </a:cubicBezTo>
                  <a:cubicBezTo>
                    <a:pt x="13" y="228"/>
                    <a:pt x="10" y="226"/>
                    <a:pt x="13" y="228"/>
                  </a:cubicBezTo>
                  <a:cubicBezTo>
                    <a:pt x="15" y="229"/>
                    <a:pt x="15" y="231"/>
                    <a:pt x="16" y="231"/>
                  </a:cubicBezTo>
                  <a:cubicBezTo>
                    <a:pt x="16" y="232"/>
                    <a:pt x="19" y="231"/>
                    <a:pt x="18" y="238"/>
                  </a:cubicBezTo>
                  <a:cubicBezTo>
                    <a:pt x="18" y="243"/>
                    <a:pt x="18" y="245"/>
                    <a:pt x="17" y="245"/>
                  </a:cubicBezTo>
                  <a:cubicBezTo>
                    <a:pt x="17" y="245"/>
                    <a:pt x="17" y="245"/>
                    <a:pt x="16" y="245"/>
                  </a:cubicBezTo>
                  <a:cubicBezTo>
                    <a:pt x="15" y="245"/>
                    <a:pt x="14" y="243"/>
                    <a:pt x="13" y="243"/>
                  </a:cubicBezTo>
                  <a:cubicBezTo>
                    <a:pt x="12" y="242"/>
                    <a:pt x="12" y="241"/>
                    <a:pt x="12" y="240"/>
                  </a:cubicBezTo>
                  <a:cubicBezTo>
                    <a:pt x="12" y="240"/>
                    <a:pt x="13" y="239"/>
                    <a:pt x="12" y="238"/>
                  </a:cubicBezTo>
                  <a:cubicBezTo>
                    <a:pt x="9" y="236"/>
                    <a:pt x="8" y="235"/>
                    <a:pt x="7" y="235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5" y="236"/>
                    <a:pt x="3" y="234"/>
                    <a:pt x="6" y="237"/>
                  </a:cubicBezTo>
                  <a:cubicBezTo>
                    <a:pt x="8" y="240"/>
                    <a:pt x="7" y="241"/>
                    <a:pt x="8" y="242"/>
                  </a:cubicBezTo>
                  <a:cubicBezTo>
                    <a:pt x="10" y="243"/>
                    <a:pt x="10" y="243"/>
                    <a:pt x="11" y="244"/>
                  </a:cubicBezTo>
                  <a:cubicBezTo>
                    <a:pt x="12" y="245"/>
                    <a:pt x="12" y="246"/>
                    <a:pt x="13" y="247"/>
                  </a:cubicBezTo>
                  <a:cubicBezTo>
                    <a:pt x="13" y="248"/>
                    <a:pt x="14" y="250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9" y="249"/>
                    <a:pt x="9" y="248"/>
                    <a:pt x="9" y="247"/>
                  </a:cubicBezTo>
                  <a:cubicBezTo>
                    <a:pt x="8" y="245"/>
                    <a:pt x="7" y="245"/>
                    <a:pt x="7" y="244"/>
                  </a:cubicBezTo>
                  <a:cubicBezTo>
                    <a:pt x="6" y="243"/>
                    <a:pt x="7" y="241"/>
                    <a:pt x="5" y="241"/>
                  </a:cubicBezTo>
                  <a:cubicBezTo>
                    <a:pt x="3" y="241"/>
                    <a:pt x="1" y="240"/>
                    <a:pt x="0" y="240"/>
                  </a:cubicBezTo>
                  <a:cubicBezTo>
                    <a:pt x="0" y="240"/>
                    <a:pt x="0" y="241"/>
                    <a:pt x="3" y="245"/>
                  </a:cubicBezTo>
                  <a:cubicBezTo>
                    <a:pt x="7" y="251"/>
                    <a:pt x="5" y="254"/>
                    <a:pt x="9" y="255"/>
                  </a:cubicBezTo>
                  <a:cubicBezTo>
                    <a:pt x="13" y="255"/>
                    <a:pt x="12" y="255"/>
                    <a:pt x="15" y="256"/>
                  </a:cubicBezTo>
                  <a:cubicBezTo>
                    <a:pt x="18" y="258"/>
                    <a:pt x="19" y="258"/>
                    <a:pt x="19" y="260"/>
                  </a:cubicBezTo>
                  <a:cubicBezTo>
                    <a:pt x="19" y="262"/>
                    <a:pt x="19" y="263"/>
                    <a:pt x="18" y="264"/>
                  </a:cubicBezTo>
                  <a:cubicBezTo>
                    <a:pt x="17" y="265"/>
                    <a:pt x="17" y="267"/>
                    <a:pt x="17" y="267"/>
                  </a:cubicBezTo>
                  <a:cubicBezTo>
                    <a:pt x="21" y="269"/>
                    <a:pt x="22" y="268"/>
                    <a:pt x="21" y="270"/>
                  </a:cubicBezTo>
                  <a:cubicBezTo>
                    <a:pt x="20" y="271"/>
                    <a:pt x="20" y="271"/>
                    <a:pt x="20" y="273"/>
                  </a:cubicBezTo>
                  <a:cubicBezTo>
                    <a:pt x="20" y="274"/>
                    <a:pt x="20" y="275"/>
                    <a:pt x="22" y="276"/>
                  </a:cubicBezTo>
                  <a:cubicBezTo>
                    <a:pt x="23" y="277"/>
                    <a:pt x="25" y="279"/>
                    <a:pt x="25" y="280"/>
                  </a:cubicBezTo>
                  <a:cubicBezTo>
                    <a:pt x="25" y="281"/>
                    <a:pt x="26" y="284"/>
                    <a:pt x="26" y="285"/>
                  </a:cubicBezTo>
                  <a:cubicBezTo>
                    <a:pt x="26" y="286"/>
                    <a:pt x="27" y="287"/>
                    <a:pt x="27" y="288"/>
                  </a:cubicBezTo>
                  <a:cubicBezTo>
                    <a:pt x="27" y="290"/>
                    <a:pt x="26" y="291"/>
                    <a:pt x="27" y="292"/>
                  </a:cubicBezTo>
                  <a:cubicBezTo>
                    <a:pt x="27" y="294"/>
                    <a:pt x="29" y="296"/>
                    <a:pt x="29" y="297"/>
                  </a:cubicBezTo>
                  <a:cubicBezTo>
                    <a:pt x="30" y="298"/>
                    <a:pt x="33" y="303"/>
                    <a:pt x="32" y="305"/>
                  </a:cubicBezTo>
                  <a:cubicBezTo>
                    <a:pt x="30" y="308"/>
                    <a:pt x="31" y="309"/>
                    <a:pt x="30" y="312"/>
                  </a:cubicBezTo>
                  <a:cubicBezTo>
                    <a:pt x="29" y="314"/>
                    <a:pt x="30" y="314"/>
                    <a:pt x="32" y="315"/>
                  </a:cubicBezTo>
                  <a:cubicBezTo>
                    <a:pt x="34" y="316"/>
                    <a:pt x="34" y="317"/>
                    <a:pt x="35" y="319"/>
                  </a:cubicBezTo>
                  <a:cubicBezTo>
                    <a:pt x="36" y="321"/>
                    <a:pt x="36" y="322"/>
                    <a:pt x="36" y="324"/>
                  </a:cubicBezTo>
                  <a:cubicBezTo>
                    <a:pt x="36" y="326"/>
                    <a:pt x="38" y="328"/>
                    <a:pt x="38" y="330"/>
                  </a:cubicBezTo>
                  <a:cubicBezTo>
                    <a:pt x="37" y="332"/>
                    <a:pt x="36" y="333"/>
                    <a:pt x="38" y="334"/>
                  </a:cubicBezTo>
                  <a:cubicBezTo>
                    <a:pt x="40" y="335"/>
                    <a:pt x="41" y="335"/>
                    <a:pt x="41" y="337"/>
                  </a:cubicBezTo>
                  <a:cubicBezTo>
                    <a:pt x="41" y="339"/>
                    <a:pt x="39" y="340"/>
                    <a:pt x="39" y="343"/>
                  </a:cubicBezTo>
                  <a:cubicBezTo>
                    <a:pt x="39" y="345"/>
                    <a:pt x="39" y="347"/>
                    <a:pt x="39" y="348"/>
                  </a:cubicBezTo>
                  <a:cubicBezTo>
                    <a:pt x="40" y="350"/>
                    <a:pt x="39" y="351"/>
                    <a:pt x="40" y="353"/>
                  </a:cubicBezTo>
                  <a:cubicBezTo>
                    <a:pt x="40" y="354"/>
                    <a:pt x="40" y="354"/>
                    <a:pt x="40" y="356"/>
                  </a:cubicBezTo>
                  <a:cubicBezTo>
                    <a:pt x="39" y="358"/>
                    <a:pt x="38" y="358"/>
                    <a:pt x="38" y="360"/>
                  </a:cubicBezTo>
                  <a:cubicBezTo>
                    <a:pt x="38" y="363"/>
                    <a:pt x="38" y="363"/>
                    <a:pt x="38" y="365"/>
                  </a:cubicBezTo>
                  <a:cubicBezTo>
                    <a:pt x="38" y="367"/>
                    <a:pt x="40" y="369"/>
                    <a:pt x="38" y="370"/>
                  </a:cubicBezTo>
                  <a:cubicBezTo>
                    <a:pt x="38" y="371"/>
                    <a:pt x="37" y="371"/>
                    <a:pt x="37" y="371"/>
                  </a:cubicBezTo>
                  <a:cubicBezTo>
                    <a:pt x="37" y="371"/>
                    <a:pt x="36" y="371"/>
                    <a:pt x="36" y="370"/>
                  </a:cubicBezTo>
                  <a:cubicBezTo>
                    <a:pt x="34" y="369"/>
                    <a:pt x="34" y="367"/>
                    <a:pt x="33" y="367"/>
                  </a:cubicBezTo>
                  <a:cubicBezTo>
                    <a:pt x="28" y="367"/>
                    <a:pt x="27" y="368"/>
                    <a:pt x="27" y="368"/>
                  </a:cubicBezTo>
                  <a:cubicBezTo>
                    <a:pt x="27" y="368"/>
                    <a:pt x="25" y="369"/>
                    <a:pt x="28" y="371"/>
                  </a:cubicBezTo>
                  <a:cubicBezTo>
                    <a:pt x="31" y="372"/>
                    <a:pt x="32" y="372"/>
                    <a:pt x="33" y="374"/>
                  </a:cubicBezTo>
                  <a:cubicBezTo>
                    <a:pt x="33" y="376"/>
                    <a:pt x="33" y="376"/>
                    <a:pt x="33" y="378"/>
                  </a:cubicBezTo>
                  <a:cubicBezTo>
                    <a:pt x="33" y="380"/>
                    <a:pt x="32" y="380"/>
                    <a:pt x="35" y="381"/>
                  </a:cubicBezTo>
                  <a:cubicBezTo>
                    <a:pt x="36" y="381"/>
                    <a:pt x="36" y="381"/>
                    <a:pt x="37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39" y="381"/>
                    <a:pt x="39" y="381"/>
                    <a:pt x="40" y="382"/>
                  </a:cubicBezTo>
                  <a:cubicBezTo>
                    <a:pt x="42" y="383"/>
                    <a:pt x="43" y="382"/>
                    <a:pt x="43" y="385"/>
                  </a:cubicBezTo>
                  <a:cubicBezTo>
                    <a:pt x="44" y="388"/>
                    <a:pt x="41" y="386"/>
                    <a:pt x="45" y="388"/>
                  </a:cubicBezTo>
                  <a:cubicBezTo>
                    <a:pt x="48" y="390"/>
                    <a:pt x="50" y="390"/>
                    <a:pt x="52" y="390"/>
                  </a:cubicBezTo>
                  <a:cubicBezTo>
                    <a:pt x="52" y="390"/>
                    <a:pt x="52" y="390"/>
                    <a:pt x="53" y="390"/>
                  </a:cubicBezTo>
                  <a:cubicBezTo>
                    <a:pt x="55" y="390"/>
                    <a:pt x="54" y="390"/>
                    <a:pt x="55" y="390"/>
                  </a:cubicBezTo>
                  <a:cubicBezTo>
                    <a:pt x="55" y="390"/>
                    <a:pt x="56" y="390"/>
                    <a:pt x="56" y="390"/>
                  </a:cubicBezTo>
                  <a:cubicBezTo>
                    <a:pt x="57" y="390"/>
                    <a:pt x="58" y="390"/>
                    <a:pt x="58" y="390"/>
                  </a:cubicBezTo>
                  <a:cubicBezTo>
                    <a:pt x="58" y="390"/>
                    <a:pt x="59" y="390"/>
                    <a:pt x="59" y="390"/>
                  </a:cubicBezTo>
                  <a:cubicBezTo>
                    <a:pt x="59" y="390"/>
                    <a:pt x="59" y="390"/>
                    <a:pt x="60" y="390"/>
                  </a:cubicBezTo>
                  <a:cubicBezTo>
                    <a:pt x="60" y="390"/>
                    <a:pt x="61" y="390"/>
                    <a:pt x="61" y="390"/>
                  </a:cubicBezTo>
                  <a:cubicBezTo>
                    <a:pt x="62" y="390"/>
                    <a:pt x="63" y="390"/>
                    <a:pt x="64" y="390"/>
                  </a:cubicBezTo>
                  <a:cubicBezTo>
                    <a:pt x="65" y="390"/>
                    <a:pt x="66" y="390"/>
                    <a:pt x="66" y="390"/>
                  </a:cubicBezTo>
                  <a:cubicBezTo>
                    <a:pt x="68" y="390"/>
                    <a:pt x="69" y="389"/>
                    <a:pt x="70" y="388"/>
                  </a:cubicBezTo>
                  <a:cubicBezTo>
                    <a:pt x="70" y="386"/>
                    <a:pt x="71" y="385"/>
                    <a:pt x="73" y="385"/>
                  </a:cubicBezTo>
                  <a:cubicBezTo>
                    <a:pt x="73" y="385"/>
                    <a:pt x="73" y="385"/>
                    <a:pt x="74" y="385"/>
                  </a:cubicBezTo>
                  <a:cubicBezTo>
                    <a:pt x="75" y="385"/>
                    <a:pt x="76" y="387"/>
                    <a:pt x="77" y="387"/>
                  </a:cubicBezTo>
                  <a:cubicBezTo>
                    <a:pt x="77" y="387"/>
                    <a:pt x="77" y="386"/>
                    <a:pt x="78" y="385"/>
                  </a:cubicBezTo>
                  <a:cubicBezTo>
                    <a:pt x="79" y="383"/>
                    <a:pt x="79" y="382"/>
                    <a:pt x="80" y="380"/>
                  </a:cubicBezTo>
                  <a:cubicBezTo>
                    <a:pt x="80" y="379"/>
                    <a:pt x="81" y="378"/>
                    <a:pt x="82" y="378"/>
                  </a:cubicBezTo>
                  <a:cubicBezTo>
                    <a:pt x="82" y="378"/>
                    <a:pt x="83" y="378"/>
                    <a:pt x="83" y="378"/>
                  </a:cubicBezTo>
                  <a:cubicBezTo>
                    <a:pt x="84" y="380"/>
                    <a:pt x="84" y="379"/>
                    <a:pt x="84" y="381"/>
                  </a:cubicBezTo>
                  <a:cubicBezTo>
                    <a:pt x="84" y="383"/>
                    <a:pt x="83" y="384"/>
                    <a:pt x="84" y="384"/>
                  </a:cubicBezTo>
                  <a:cubicBezTo>
                    <a:pt x="84" y="384"/>
                    <a:pt x="85" y="384"/>
                    <a:pt x="85" y="384"/>
                  </a:cubicBezTo>
                  <a:cubicBezTo>
                    <a:pt x="86" y="384"/>
                    <a:pt x="86" y="384"/>
                    <a:pt x="87" y="384"/>
                  </a:cubicBezTo>
                  <a:cubicBezTo>
                    <a:pt x="87" y="384"/>
                    <a:pt x="87" y="384"/>
                    <a:pt x="87" y="384"/>
                  </a:cubicBezTo>
                  <a:cubicBezTo>
                    <a:pt x="87" y="384"/>
                    <a:pt x="87" y="384"/>
                    <a:pt x="88" y="384"/>
                  </a:cubicBezTo>
                  <a:cubicBezTo>
                    <a:pt x="89" y="384"/>
                    <a:pt x="89" y="383"/>
                    <a:pt x="89" y="382"/>
                  </a:cubicBezTo>
                  <a:cubicBezTo>
                    <a:pt x="88" y="380"/>
                    <a:pt x="89" y="379"/>
                    <a:pt x="88" y="377"/>
                  </a:cubicBezTo>
                  <a:cubicBezTo>
                    <a:pt x="87" y="376"/>
                    <a:pt x="88" y="374"/>
                    <a:pt x="91" y="374"/>
                  </a:cubicBezTo>
                  <a:cubicBezTo>
                    <a:pt x="92" y="374"/>
                    <a:pt x="92" y="374"/>
                    <a:pt x="93" y="375"/>
                  </a:cubicBezTo>
                  <a:cubicBezTo>
                    <a:pt x="94" y="375"/>
                    <a:pt x="96" y="375"/>
                    <a:pt x="96" y="375"/>
                  </a:cubicBezTo>
                  <a:cubicBezTo>
                    <a:pt x="99" y="375"/>
                    <a:pt x="101" y="374"/>
                    <a:pt x="101" y="373"/>
                  </a:cubicBezTo>
                  <a:cubicBezTo>
                    <a:pt x="102" y="372"/>
                    <a:pt x="103" y="372"/>
                    <a:pt x="105" y="371"/>
                  </a:cubicBezTo>
                  <a:cubicBezTo>
                    <a:pt x="105" y="371"/>
                    <a:pt x="106" y="371"/>
                    <a:pt x="106" y="371"/>
                  </a:cubicBezTo>
                  <a:cubicBezTo>
                    <a:pt x="108" y="371"/>
                    <a:pt x="109" y="371"/>
                    <a:pt x="111" y="372"/>
                  </a:cubicBezTo>
                  <a:cubicBezTo>
                    <a:pt x="112" y="372"/>
                    <a:pt x="113" y="372"/>
                    <a:pt x="113" y="372"/>
                  </a:cubicBezTo>
                  <a:cubicBezTo>
                    <a:pt x="114" y="372"/>
                    <a:pt x="115" y="372"/>
                    <a:pt x="117" y="372"/>
                  </a:cubicBezTo>
                  <a:cubicBezTo>
                    <a:pt x="118" y="372"/>
                    <a:pt x="120" y="373"/>
                    <a:pt x="121" y="373"/>
                  </a:cubicBezTo>
                  <a:cubicBezTo>
                    <a:pt x="121" y="373"/>
                    <a:pt x="121" y="373"/>
                    <a:pt x="122" y="373"/>
                  </a:cubicBezTo>
                  <a:cubicBezTo>
                    <a:pt x="125" y="373"/>
                    <a:pt x="127" y="371"/>
                    <a:pt x="127" y="371"/>
                  </a:cubicBezTo>
                  <a:cubicBezTo>
                    <a:pt x="127" y="371"/>
                    <a:pt x="130" y="372"/>
                    <a:pt x="130" y="373"/>
                  </a:cubicBezTo>
                  <a:cubicBezTo>
                    <a:pt x="131" y="373"/>
                    <a:pt x="132" y="374"/>
                    <a:pt x="133" y="374"/>
                  </a:cubicBezTo>
                  <a:cubicBezTo>
                    <a:pt x="134" y="374"/>
                    <a:pt x="134" y="374"/>
                    <a:pt x="134" y="373"/>
                  </a:cubicBezTo>
                  <a:cubicBezTo>
                    <a:pt x="135" y="373"/>
                    <a:pt x="136" y="370"/>
                    <a:pt x="137" y="370"/>
                  </a:cubicBezTo>
                  <a:cubicBezTo>
                    <a:pt x="137" y="370"/>
                    <a:pt x="137" y="370"/>
                    <a:pt x="137" y="370"/>
                  </a:cubicBezTo>
                  <a:cubicBezTo>
                    <a:pt x="140" y="372"/>
                    <a:pt x="140" y="374"/>
                    <a:pt x="142" y="374"/>
                  </a:cubicBezTo>
                  <a:cubicBezTo>
                    <a:pt x="142" y="374"/>
                    <a:pt x="142" y="374"/>
                    <a:pt x="142" y="374"/>
                  </a:cubicBezTo>
                  <a:cubicBezTo>
                    <a:pt x="144" y="374"/>
                    <a:pt x="147" y="374"/>
                    <a:pt x="147" y="371"/>
                  </a:cubicBezTo>
                  <a:cubicBezTo>
                    <a:pt x="147" y="369"/>
                    <a:pt x="148" y="368"/>
                    <a:pt x="149" y="366"/>
                  </a:cubicBezTo>
                  <a:cubicBezTo>
                    <a:pt x="150" y="364"/>
                    <a:pt x="150" y="363"/>
                    <a:pt x="152" y="361"/>
                  </a:cubicBezTo>
                  <a:cubicBezTo>
                    <a:pt x="154" y="360"/>
                    <a:pt x="154" y="358"/>
                    <a:pt x="156" y="358"/>
                  </a:cubicBezTo>
                  <a:cubicBezTo>
                    <a:pt x="156" y="358"/>
                    <a:pt x="156" y="358"/>
                    <a:pt x="156" y="358"/>
                  </a:cubicBezTo>
                  <a:cubicBezTo>
                    <a:pt x="158" y="359"/>
                    <a:pt x="159" y="358"/>
                    <a:pt x="161" y="359"/>
                  </a:cubicBezTo>
                  <a:cubicBezTo>
                    <a:pt x="161" y="359"/>
                    <a:pt x="162" y="359"/>
                    <a:pt x="162" y="359"/>
                  </a:cubicBezTo>
                  <a:cubicBezTo>
                    <a:pt x="163" y="359"/>
                    <a:pt x="164" y="359"/>
                    <a:pt x="164" y="358"/>
                  </a:cubicBezTo>
                  <a:cubicBezTo>
                    <a:pt x="164" y="357"/>
                    <a:pt x="165" y="356"/>
                    <a:pt x="165" y="354"/>
                  </a:cubicBezTo>
                  <a:cubicBezTo>
                    <a:pt x="166" y="353"/>
                    <a:pt x="166" y="351"/>
                    <a:pt x="167" y="351"/>
                  </a:cubicBezTo>
                  <a:cubicBezTo>
                    <a:pt x="167" y="351"/>
                    <a:pt x="167" y="351"/>
                    <a:pt x="167" y="351"/>
                  </a:cubicBezTo>
                  <a:cubicBezTo>
                    <a:pt x="168" y="351"/>
                    <a:pt x="169" y="352"/>
                    <a:pt x="170" y="352"/>
                  </a:cubicBezTo>
                  <a:cubicBezTo>
                    <a:pt x="170" y="352"/>
                    <a:pt x="171" y="352"/>
                    <a:pt x="171" y="352"/>
                  </a:cubicBezTo>
                  <a:cubicBezTo>
                    <a:pt x="173" y="348"/>
                    <a:pt x="172" y="347"/>
                    <a:pt x="173" y="347"/>
                  </a:cubicBezTo>
                  <a:cubicBezTo>
                    <a:pt x="176" y="346"/>
                    <a:pt x="178" y="346"/>
                    <a:pt x="180" y="346"/>
                  </a:cubicBezTo>
                  <a:cubicBezTo>
                    <a:pt x="181" y="346"/>
                    <a:pt x="181" y="346"/>
                    <a:pt x="182" y="346"/>
                  </a:cubicBezTo>
                  <a:cubicBezTo>
                    <a:pt x="184" y="346"/>
                    <a:pt x="185" y="346"/>
                    <a:pt x="187" y="346"/>
                  </a:cubicBezTo>
                  <a:cubicBezTo>
                    <a:pt x="188" y="346"/>
                    <a:pt x="189" y="346"/>
                    <a:pt x="189" y="346"/>
                  </a:cubicBezTo>
                  <a:cubicBezTo>
                    <a:pt x="191" y="346"/>
                    <a:pt x="192" y="345"/>
                    <a:pt x="193" y="344"/>
                  </a:cubicBezTo>
                  <a:cubicBezTo>
                    <a:pt x="196" y="344"/>
                    <a:pt x="197" y="343"/>
                    <a:pt x="198" y="343"/>
                  </a:cubicBezTo>
                  <a:cubicBezTo>
                    <a:pt x="199" y="343"/>
                    <a:pt x="199" y="343"/>
                    <a:pt x="200" y="344"/>
                  </a:cubicBezTo>
                  <a:cubicBezTo>
                    <a:pt x="200" y="344"/>
                    <a:pt x="201" y="344"/>
                    <a:pt x="201" y="344"/>
                  </a:cubicBezTo>
                  <a:cubicBezTo>
                    <a:pt x="202" y="344"/>
                    <a:pt x="203" y="342"/>
                    <a:pt x="204" y="342"/>
                  </a:cubicBezTo>
                  <a:cubicBezTo>
                    <a:pt x="208" y="341"/>
                    <a:pt x="208" y="342"/>
                    <a:pt x="210" y="341"/>
                  </a:cubicBezTo>
                  <a:cubicBezTo>
                    <a:pt x="211" y="340"/>
                    <a:pt x="212" y="339"/>
                    <a:pt x="213" y="339"/>
                  </a:cubicBezTo>
                  <a:cubicBezTo>
                    <a:pt x="213" y="339"/>
                    <a:pt x="213" y="339"/>
                    <a:pt x="213" y="339"/>
                  </a:cubicBezTo>
                  <a:cubicBezTo>
                    <a:pt x="214" y="339"/>
                    <a:pt x="216" y="340"/>
                    <a:pt x="216" y="340"/>
                  </a:cubicBezTo>
                  <a:cubicBezTo>
                    <a:pt x="219" y="338"/>
                    <a:pt x="222" y="337"/>
                    <a:pt x="222" y="337"/>
                  </a:cubicBezTo>
                  <a:cubicBezTo>
                    <a:pt x="226" y="337"/>
                    <a:pt x="228" y="337"/>
                    <a:pt x="229" y="337"/>
                  </a:cubicBezTo>
                  <a:cubicBezTo>
                    <a:pt x="230" y="337"/>
                    <a:pt x="233" y="336"/>
                    <a:pt x="233" y="336"/>
                  </a:cubicBezTo>
                  <a:cubicBezTo>
                    <a:pt x="233" y="335"/>
                    <a:pt x="233" y="335"/>
                    <a:pt x="233" y="335"/>
                  </a:cubicBezTo>
                  <a:cubicBezTo>
                    <a:pt x="234" y="335"/>
                    <a:pt x="235" y="335"/>
                    <a:pt x="236" y="336"/>
                  </a:cubicBezTo>
                  <a:cubicBezTo>
                    <a:pt x="236" y="336"/>
                    <a:pt x="236" y="336"/>
                    <a:pt x="237" y="336"/>
                  </a:cubicBezTo>
                  <a:cubicBezTo>
                    <a:pt x="238" y="336"/>
                    <a:pt x="239" y="335"/>
                    <a:pt x="239" y="335"/>
                  </a:cubicBezTo>
                  <a:cubicBezTo>
                    <a:pt x="239" y="335"/>
                    <a:pt x="240" y="335"/>
                    <a:pt x="240" y="335"/>
                  </a:cubicBezTo>
                  <a:cubicBezTo>
                    <a:pt x="240" y="335"/>
                    <a:pt x="243" y="335"/>
                    <a:pt x="245" y="332"/>
                  </a:cubicBezTo>
                  <a:cubicBezTo>
                    <a:pt x="246" y="330"/>
                    <a:pt x="246" y="330"/>
                    <a:pt x="246" y="330"/>
                  </a:cubicBezTo>
                  <a:cubicBezTo>
                    <a:pt x="246" y="330"/>
                    <a:pt x="246" y="331"/>
                    <a:pt x="246" y="331"/>
                  </a:cubicBezTo>
                  <a:cubicBezTo>
                    <a:pt x="258" y="337"/>
                    <a:pt x="258" y="337"/>
                    <a:pt x="258" y="337"/>
                  </a:cubicBezTo>
                  <a:cubicBezTo>
                    <a:pt x="258" y="337"/>
                    <a:pt x="259" y="342"/>
                    <a:pt x="260" y="342"/>
                  </a:cubicBezTo>
                  <a:cubicBezTo>
                    <a:pt x="260" y="342"/>
                    <a:pt x="261" y="342"/>
                    <a:pt x="261" y="342"/>
                  </a:cubicBezTo>
                  <a:cubicBezTo>
                    <a:pt x="262" y="342"/>
                    <a:pt x="264" y="341"/>
                    <a:pt x="265" y="341"/>
                  </a:cubicBezTo>
                  <a:cubicBezTo>
                    <a:pt x="268" y="340"/>
                    <a:pt x="270" y="339"/>
                    <a:pt x="270" y="339"/>
                  </a:cubicBezTo>
                  <a:cubicBezTo>
                    <a:pt x="270" y="339"/>
                    <a:pt x="271" y="339"/>
                    <a:pt x="271" y="339"/>
                  </a:cubicBezTo>
                  <a:cubicBezTo>
                    <a:pt x="271" y="339"/>
                    <a:pt x="271" y="340"/>
                    <a:pt x="272" y="342"/>
                  </a:cubicBezTo>
                  <a:cubicBezTo>
                    <a:pt x="273" y="342"/>
                    <a:pt x="273" y="343"/>
                    <a:pt x="273" y="343"/>
                  </a:cubicBezTo>
                  <a:cubicBezTo>
                    <a:pt x="274" y="343"/>
                    <a:pt x="274" y="342"/>
                    <a:pt x="275" y="342"/>
                  </a:cubicBezTo>
                  <a:cubicBezTo>
                    <a:pt x="276" y="342"/>
                    <a:pt x="276" y="342"/>
                    <a:pt x="277" y="342"/>
                  </a:cubicBezTo>
                  <a:cubicBezTo>
                    <a:pt x="278" y="342"/>
                    <a:pt x="279" y="343"/>
                    <a:pt x="280" y="344"/>
                  </a:cubicBezTo>
                  <a:cubicBezTo>
                    <a:pt x="283" y="345"/>
                    <a:pt x="286" y="345"/>
                    <a:pt x="285" y="346"/>
                  </a:cubicBezTo>
                  <a:cubicBezTo>
                    <a:pt x="284" y="348"/>
                    <a:pt x="282" y="347"/>
                    <a:pt x="281" y="349"/>
                  </a:cubicBezTo>
                  <a:cubicBezTo>
                    <a:pt x="281" y="351"/>
                    <a:pt x="279" y="352"/>
                    <a:pt x="281" y="352"/>
                  </a:cubicBezTo>
                  <a:cubicBezTo>
                    <a:pt x="281" y="352"/>
                    <a:pt x="282" y="352"/>
                    <a:pt x="282" y="352"/>
                  </a:cubicBezTo>
                  <a:cubicBezTo>
                    <a:pt x="284" y="351"/>
                    <a:pt x="285" y="351"/>
                    <a:pt x="286" y="351"/>
                  </a:cubicBezTo>
                  <a:cubicBezTo>
                    <a:pt x="287" y="351"/>
                    <a:pt x="287" y="351"/>
                    <a:pt x="288" y="351"/>
                  </a:cubicBezTo>
                  <a:cubicBezTo>
                    <a:pt x="288" y="351"/>
                    <a:pt x="288" y="351"/>
                    <a:pt x="288" y="351"/>
                  </a:cubicBezTo>
                  <a:cubicBezTo>
                    <a:pt x="289" y="351"/>
                    <a:pt x="291" y="352"/>
                    <a:pt x="290" y="354"/>
                  </a:cubicBezTo>
                  <a:cubicBezTo>
                    <a:pt x="289" y="356"/>
                    <a:pt x="288" y="354"/>
                    <a:pt x="286" y="356"/>
                  </a:cubicBezTo>
                  <a:cubicBezTo>
                    <a:pt x="285" y="357"/>
                    <a:pt x="284" y="357"/>
                    <a:pt x="286" y="358"/>
                  </a:cubicBezTo>
                  <a:cubicBezTo>
                    <a:pt x="288" y="359"/>
                    <a:pt x="289" y="360"/>
                    <a:pt x="290" y="360"/>
                  </a:cubicBezTo>
                  <a:cubicBezTo>
                    <a:pt x="292" y="361"/>
                    <a:pt x="292" y="361"/>
                    <a:pt x="294" y="361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6" y="361"/>
                    <a:pt x="296" y="361"/>
                    <a:pt x="297" y="361"/>
                  </a:cubicBezTo>
                  <a:cubicBezTo>
                    <a:pt x="297" y="361"/>
                    <a:pt x="297" y="362"/>
                    <a:pt x="297" y="364"/>
                  </a:cubicBezTo>
                  <a:cubicBezTo>
                    <a:pt x="295" y="368"/>
                    <a:pt x="294" y="369"/>
                    <a:pt x="296" y="370"/>
                  </a:cubicBezTo>
                  <a:cubicBezTo>
                    <a:pt x="297" y="371"/>
                    <a:pt x="297" y="371"/>
                    <a:pt x="298" y="372"/>
                  </a:cubicBezTo>
                  <a:cubicBezTo>
                    <a:pt x="298" y="374"/>
                    <a:pt x="300" y="375"/>
                    <a:pt x="300" y="376"/>
                  </a:cubicBezTo>
                  <a:cubicBezTo>
                    <a:pt x="300" y="377"/>
                    <a:pt x="302" y="378"/>
                    <a:pt x="302" y="379"/>
                  </a:cubicBezTo>
                  <a:cubicBezTo>
                    <a:pt x="302" y="380"/>
                    <a:pt x="301" y="381"/>
                    <a:pt x="301" y="381"/>
                  </a:cubicBezTo>
                  <a:cubicBezTo>
                    <a:pt x="305" y="382"/>
                    <a:pt x="305" y="383"/>
                    <a:pt x="306" y="383"/>
                  </a:cubicBezTo>
                  <a:cubicBezTo>
                    <a:pt x="306" y="383"/>
                    <a:pt x="307" y="383"/>
                    <a:pt x="307" y="383"/>
                  </a:cubicBezTo>
                  <a:cubicBezTo>
                    <a:pt x="309" y="382"/>
                    <a:pt x="309" y="383"/>
                    <a:pt x="311" y="381"/>
                  </a:cubicBezTo>
                  <a:cubicBezTo>
                    <a:pt x="313" y="380"/>
                    <a:pt x="315" y="381"/>
                    <a:pt x="314" y="378"/>
                  </a:cubicBezTo>
                  <a:cubicBezTo>
                    <a:pt x="314" y="374"/>
                    <a:pt x="312" y="375"/>
                    <a:pt x="314" y="374"/>
                  </a:cubicBezTo>
                  <a:cubicBezTo>
                    <a:pt x="315" y="374"/>
                    <a:pt x="317" y="374"/>
                    <a:pt x="318" y="373"/>
                  </a:cubicBezTo>
                  <a:cubicBezTo>
                    <a:pt x="318" y="373"/>
                    <a:pt x="319" y="373"/>
                    <a:pt x="320" y="371"/>
                  </a:cubicBezTo>
                  <a:cubicBezTo>
                    <a:pt x="320" y="370"/>
                    <a:pt x="322" y="369"/>
                    <a:pt x="322" y="369"/>
                  </a:cubicBezTo>
                  <a:cubicBezTo>
                    <a:pt x="325" y="367"/>
                    <a:pt x="328" y="366"/>
                    <a:pt x="329" y="365"/>
                  </a:cubicBezTo>
                  <a:cubicBezTo>
                    <a:pt x="329" y="364"/>
                    <a:pt x="330" y="364"/>
                    <a:pt x="331" y="363"/>
                  </a:cubicBezTo>
                  <a:cubicBezTo>
                    <a:pt x="331" y="361"/>
                    <a:pt x="332" y="360"/>
                    <a:pt x="333" y="360"/>
                  </a:cubicBezTo>
                  <a:cubicBezTo>
                    <a:pt x="334" y="360"/>
                    <a:pt x="334" y="360"/>
                    <a:pt x="335" y="360"/>
                  </a:cubicBezTo>
                  <a:cubicBezTo>
                    <a:pt x="336" y="360"/>
                    <a:pt x="337" y="360"/>
                    <a:pt x="336" y="362"/>
                  </a:cubicBezTo>
                  <a:cubicBezTo>
                    <a:pt x="334" y="365"/>
                    <a:pt x="334" y="364"/>
                    <a:pt x="334" y="367"/>
                  </a:cubicBezTo>
                  <a:cubicBezTo>
                    <a:pt x="334" y="370"/>
                    <a:pt x="335" y="369"/>
                    <a:pt x="333" y="372"/>
                  </a:cubicBezTo>
                  <a:cubicBezTo>
                    <a:pt x="332" y="374"/>
                    <a:pt x="333" y="376"/>
                    <a:pt x="331" y="378"/>
                  </a:cubicBezTo>
                  <a:cubicBezTo>
                    <a:pt x="329" y="381"/>
                    <a:pt x="329" y="381"/>
                    <a:pt x="329" y="383"/>
                  </a:cubicBezTo>
                  <a:cubicBezTo>
                    <a:pt x="329" y="385"/>
                    <a:pt x="330" y="386"/>
                    <a:pt x="330" y="388"/>
                  </a:cubicBezTo>
                  <a:cubicBezTo>
                    <a:pt x="330" y="389"/>
                    <a:pt x="331" y="391"/>
                    <a:pt x="329" y="391"/>
                  </a:cubicBezTo>
                  <a:cubicBezTo>
                    <a:pt x="328" y="391"/>
                    <a:pt x="327" y="391"/>
                    <a:pt x="326" y="391"/>
                  </a:cubicBezTo>
                  <a:cubicBezTo>
                    <a:pt x="325" y="391"/>
                    <a:pt x="324" y="391"/>
                    <a:pt x="324" y="391"/>
                  </a:cubicBezTo>
                  <a:cubicBezTo>
                    <a:pt x="321" y="393"/>
                    <a:pt x="321" y="394"/>
                    <a:pt x="321" y="395"/>
                  </a:cubicBezTo>
                  <a:cubicBezTo>
                    <a:pt x="322" y="396"/>
                    <a:pt x="321" y="398"/>
                    <a:pt x="322" y="398"/>
                  </a:cubicBezTo>
                  <a:cubicBezTo>
                    <a:pt x="323" y="398"/>
                    <a:pt x="323" y="398"/>
                    <a:pt x="324" y="398"/>
                  </a:cubicBezTo>
                  <a:cubicBezTo>
                    <a:pt x="327" y="396"/>
                    <a:pt x="328" y="396"/>
                    <a:pt x="330" y="395"/>
                  </a:cubicBezTo>
                  <a:cubicBezTo>
                    <a:pt x="332" y="394"/>
                    <a:pt x="333" y="392"/>
                    <a:pt x="334" y="392"/>
                  </a:cubicBezTo>
                  <a:cubicBezTo>
                    <a:pt x="334" y="392"/>
                    <a:pt x="334" y="392"/>
                    <a:pt x="334" y="392"/>
                  </a:cubicBezTo>
                  <a:cubicBezTo>
                    <a:pt x="335" y="392"/>
                    <a:pt x="335" y="393"/>
                    <a:pt x="336" y="393"/>
                  </a:cubicBezTo>
                  <a:cubicBezTo>
                    <a:pt x="336" y="393"/>
                    <a:pt x="336" y="392"/>
                    <a:pt x="335" y="391"/>
                  </a:cubicBezTo>
                  <a:cubicBezTo>
                    <a:pt x="334" y="387"/>
                    <a:pt x="335" y="386"/>
                    <a:pt x="335" y="385"/>
                  </a:cubicBezTo>
                  <a:cubicBezTo>
                    <a:pt x="335" y="383"/>
                    <a:pt x="334" y="382"/>
                    <a:pt x="335" y="381"/>
                  </a:cubicBezTo>
                  <a:cubicBezTo>
                    <a:pt x="336" y="380"/>
                    <a:pt x="338" y="379"/>
                    <a:pt x="339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39" y="379"/>
                    <a:pt x="339" y="379"/>
                    <a:pt x="340" y="379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41" y="379"/>
                    <a:pt x="342" y="379"/>
                    <a:pt x="342" y="381"/>
                  </a:cubicBezTo>
                  <a:cubicBezTo>
                    <a:pt x="342" y="384"/>
                    <a:pt x="342" y="384"/>
                    <a:pt x="342" y="387"/>
                  </a:cubicBezTo>
                  <a:cubicBezTo>
                    <a:pt x="343" y="389"/>
                    <a:pt x="344" y="388"/>
                    <a:pt x="343" y="391"/>
                  </a:cubicBezTo>
                  <a:cubicBezTo>
                    <a:pt x="343" y="394"/>
                    <a:pt x="343" y="393"/>
                    <a:pt x="343" y="397"/>
                  </a:cubicBezTo>
                  <a:cubicBezTo>
                    <a:pt x="343" y="400"/>
                    <a:pt x="345" y="399"/>
                    <a:pt x="344" y="402"/>
                  </a:cubicBezTo>
                  <a:cubicBezTo>
                    <a:pt x="343" y="405"/>
                    <a:pt x="344" y="404"/>
                    <a:pt x="343" y="406"/>
                  </a:cubicBezTo>
                  <a:cubicBezTo>
                    <a:pt x="343" y="407"/>
                    <a:pt x="344" y="407"/>
                    <a:pt x="344" y="407"/>
                  </a:cubicBezTo>
                  <a:cubicBezTo>
                    <a:pt x="345" y="407"/>
                    <a:pt x="346" y="406"/>
                    <a:pt x="347" y="405"/>
                  </a:cubicBezTo>
                  <a:cubicBezTo>
                    <a:pt x="350" y="404"/>
                    <a:pt x="350" y="404"/>
                    <a:pt x="354" y="402"/>
                  </a:cubicBezTo>
                  <a:cubicBezTo>
                    <a:pt x="357" y="402"/>
                    <a:pt x="357" y="400"/>
                    <a:pt x="358" y="400"/>
                  </a:cubicBezTo>
                  <a:cubicBezTo>
                    <a:pt x="358" y="400"/>
                    <a:pt x="358" y="401"/>
                    <a:pt x="358" y="401"/>
                  </a:cubicBezTo>
                  <a:cubicBezTo>
                    <a:pt x="358" y="403"/>
                    <a:pt x="355" y="405"/>
                    <a:pt x="356" y="406"/>
                  </a:cubicBezTo>
                  <a:cubicBezTo>
                    <a:pt x="359" y="413"/>
                    <a:pt x="358" y="411"/>
                    <a:pt x="359" y="413"/>
                  </a:cubicBezTo>
                  <a:cubicBezTo>
                    <a:pt x="360" y="415"/>
                    <a:pt x="363" y="414"/>
                    <a:pt x="363" y="415"/>
                  </a:cubicBezTo>
                  <a:cubicBezTo>
                    <a:pt x="362" y="417"/>
                    <a:pt x="365" y="416"/>
                    <a:pt x="363" y="419"/>
                  </a:cubicBezTo>
                  <a:cubicBezTo>
                    <a:pt x="361" y="422"/>
                    <a:pt x="363" y="419"/>
                    <a:pt x="361" y="423"/>
                  </a:cubicBezTo>
                  <a:cubicBezTo>
                    <a:pt x="359" y="427"/>
                    <a:pt x="358" y="426"/>
                    <a:pt x="359" y="428"/>
                  </a:cubicBezTo>
                  <a:cubicBezTo>
                    <a:pt x="360" y="430"/>
                    <a:pt x="365" y="439"/>
                    <a:pt x="367" y="440"/>
                  </a:cubicBezTo>
                  <a:cubicBezTo>
                    <a:pt x="369" y="440"/>
                    <a:pt x="370" y="442"/>
                    <a:pt x="371" y="444"/>
                  </a:cubicBezTo>
                  <a:cubicBezTo>
                    <a:pt x="371" y="445"/>
                    <a:pt x="371" y="445"/>
                    <a:pt x="372" y="446"/>
                  </a:cubicBezTo>
                  <a:cubicBezTo>
                    <a:pt x="374" y="448"/>
                    <a:pt x="374" y="448"/>
                    <a:pt x="377" y="448"/>
                  </a:cubicBezTo>
                  <a:cubicBezTo>
                    <a:pt x="379" y="449"/>
                    <a:pt x="380" y="449"/>
                    <a:pt x="382" y="450"/>
                  </a:cubicBezTo>
                  <a:cubicBezTo>
                    <a:pt x="383" y="451"/>
                    <a:pt x="382" y="451"/>
                    <a:pt x="384" y="452"/>
                  </a:cubicBezTo>
                  <a:cubicBezTo>
                    <a:pt x="385" y="452"/>
                    <a:pt x="387" y="452"/>
                    <a:pt x="388" y="452"/>
                  </a:cubicBezTo>
                  <a:cubicBezTo>
                    <a:pt x="388" y="452"/>
                    <a:pt x="388" y="452"/>
                    <a:pt x="389" y="452"/>
                  </a:cubicBezTo>
                  <a:cubicBezTo>
                    <a:pt x="389" y="452"/>
                    <a:pt x="389" y="452"/>
                    <a:pt x="389" y="452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93" y="453"/>
                    <a:pt x="396" y="453"/>
                    <a:pt x="396" y="456"/>
                  </a:cubicBezTo>
                  <a:cubicBezTo>
                    <a:pt x="397" y="458"/>
                    <a:pt x="395" y="457"/>
                    <a:pt x="397" y="458"/>
                  </a:cubicBezTo>
                  <a:cubicBezTo>
                    <a:pt x="399" y="459"/>
                    <a:pt x="399" y="460"/>
                    <a:pt x="401" y="461"/>
                  </a:cubicBezTo>
                  <a:cubicBezTo>
                    <a:pt x="404" y="461"/>
                    <a:pt x="405" y="463"/>
                    <a:pt x="407" y="464"/>
                  </a:cubicBezTo>
                  <a:cubicBezTo>
                    <a:pt x="410" y="464"/>
                    <a:pt x="410" y="466"/>
                    <a:pt x="410" y="466"/>
                  </a:cubicBezTo>
                  <a:cubicBezTo>
                    <a:pt x="411" y="466"/>
                    <a:pt x="411" y="466"/>
                    <a:pt x="411" y="466"/>
                  </a:cubicBezTo>
                  <a:cubicBezTo>
                    <a:pt x="413" y="464"/>
                    <a:pt x="414" y="463"/>
                    <a:pt x="414" y="462"/>
                  </a:cubicBezTo>
                  <a:cubicBezTo>
                    <a:pt x="415" y="461"/>
                    <a:pt x="415" y="462"/>
                    <a:pt x="418" y="459"/>
                  </a:cubicBezTo>
                  <a:cubicBezTo>
                    <a:pt x="420" y="457"/>
                    <a:pt x="422" y="457"/>
                    <a:pt x="422" y="455"/>
                  </a:cubicBezTo>
                  <a:cubicBezTo>
                    <a:pt x="423" y="452"/>
                    <a:pt x="423" y="452"/>
                    <a:pt x="423" y="451"/>
                  </a:cubicBezTo>
                  <a:cubicBezTo>
                    <a:pt x="423" y="450"/>
                    <a:pt x="420" y="450"/>
                    <a:pt x="423" y="448"/>
                  </a:cubicBezTo>
                  <a:cubicBezTo>
                    <a:pt x="424" y="448"/>
                    <a:pt x="425" y="448"/>
                    <a:pt x="426" y="448"/>
                  </a:cubicBezTo>
                  <a:cubicBezTo>
                    <a:pt x="426" y="448"/>
                    <a:pt x="426" y="448"/>
                    <a:pt x="427" y="448"/>
                  </a:cubicBezTo>
                  <a:cubicBezTo>
                    <a:pt x="427" y="448"/>
                    <a:pt x="427" y="448"/>
                    <a:pt x="427" y="448"/>
                  </a:cubicBezTo>
                  <a:cubicBezTo>
                    <a:pt x="428" y="448"/>
                    <a:pt x="428" y="448"/>
                    <a:pt x="429" y="447"/>
                  </a:cubicBezTo>
                  <a:cubicBezTo>
                    <a:pt x="430" y="445"/>
                    <a:pt x="429" y="443"/>
                    <a:pt x="431" y="443"/>
                  </a:cubicBezTo>
                  <a:cubicBezTo>
                    <a:pt x="431" y="443"/>
                    <a:pt x="431" y="443"/>
                    <a:pt x="431" y="443"/>
                  </a:cubicBezTo>
                  <a:cubicBezTo>
                    <a:pt x="433" y="443"/>
                    <a:pt x="435" y="444"/>
                    <a:pt x="436" y="445"/>
                  </a:cubicBezTo>
                  <a:cubicBezTo>
                    <a:pt x="436" y="446"/>
                    <a:pt x="440" y="445"/>
                    <a:pt x="437" y="448"/>
                  </a:cubicBezTo>
                  <a:cubicBezTo>
                    <a:pt x="434" y="451"/>
                    <a:pt x="437" y="449"/>
                    <a:pt x="434" y="451"/>
                  </a:cubicBezTo>
                  <a:cubicBezTo>
                    <a:pt x="430" y="452"/>
                    <a:pt x="430" y="452"/>
                    <a:pt x="429" y="453"/>
                  </a:cubicBezTo>
                  <a:cubicBezTo>
                    <a:pt x="429" y="454"/>
                    <a:pt x="426" y="454"/>
                    <a:pt x="429" y="455"/>
                  </a:cubicBezTo>
                  <a:cubicBezTo>
                    <a:pt x="431" y="456"/>
                    <a:pt x="432" y="457"/>
                    <a:pt x="433" y="457"/>
                  </a:cubicBezTo>
                  <a:cubicBezTo>
                    <a:pt x="434" y="457"/>
                    <a:pt x="434" y="457"/>
                    <a:pt x="434" y="456"/>
                  </a:cubicBezTo>
                  <a:cubicBezTo>
                    <a:pt x="435" y="455"/>
                    <a:pt x="436" y="454"/>
                    <a:pt x="437" y="454"/>
                  </a:cubicBezTo>
                  <a:cubicBezTo>
                    <a:pt x="437" y="454"/>
                    <a:pt x="437" y="454"/>
                    <a:pt x="437" y="454"/>
                  </a:cubicBezTo>
                  <a:cubicBezTo>
                    <a:pt x="440" y="454"/>
                    <a:pt x="443" y="454"/>
                    <a:pt x="441" y="456"/>
                  </a:cubicBezTo>
                  <a:cubicBezTo>
                    <a:pt x="439" y="458"/>
                    <a:pt x="437" y="457"/>
                    <a:pt x="438" y="458"/>
                  </a:cubicBezTo>
                  <a:cubicBezTo>
                    <a:pt x="441" y="461"/>
                    <a:pt x="441" y="460"/>
                    <a:pt x="443" y="461"/>
                  </a:cubicBezTo>
                  <a:cubicBezTo>
                    <a:pt x="445" y="463"/>
                    <a:pt x="444" y="462"/>
                    <a:pt x="446" y="465"/>
                  </a:cubicBezTo>
                  <a:cubicBezTo>
                    <a:pt x="447" y="468"/>
                    <a:pt x="447" y="466"/>
                    <a:pt x="448" y="469"/>
                  </a:cubicBezTo>
                  <a:cubicBezTo>
                    <a:pt x="449" y="472"/>
                    <a:pt x="450" y="474"/>
                    <a:pt x="451" y="474"/>
                  </a:cubicBezTo>
                  <a:cubicBezTo>
                    <a:pt x="451" y="474"/>
                    <a:pt x="451" y="473"/>
                    <a:pt x="452" y="473"/>
                  </a:cubicBezTo>
                  <a:cubicBezTo>
                    <a:pt x="453" y="472"/>
                    <a:pt x="454" y="471"/>
                    <a:pt x="453" y="468"/>
                  </a:cubicBezTo>
                  <a:cubicBezTo>
                    <a:pt x="452" y="465"/>
                    <a:pt x="449" y="466"/>
                    <a:pt x="452" y="465"/>
                  </a:cubicBezTo>
                  <a:cubicBezTo>
                    <a:pt x="456" y="464"/>
                    <a:pt x="458" y="464"/>
                    <a:pt x="458" y="463"/>
                  </a:cubicBezTo>
                  <a:cubicBezTo>
                    <a:pt x="459" y="463"/>
                    <a:pt x="460" y="463"/>
                    <a:pt x="461" y="461"/>
                  </a:cubicBezTo>
                  <a:cubicBezTo>
                    <a:pt x="463" y="460"/>
                    <a:pt x="465" y="459"/>
                    <a:pt x="465" y="458"/>
                  </a:cubicBezTo>
                  <a:cubicBezTo>
                    <a:pt x="464" y="456"/>
                    <a:pt x="464" y="456"/>
                    <a:pt x="466" y="455"/>
                  </a:cubicBezTo>
                  <a:cubicBezTo>
                    <a:pt x="468" y="455"/>
                    <a:pt x="469" y="455"/>
                    <a:pt x="468" y="452"/>
                  </a:cubicBezTo>
                  <a:cubicBezTo>
                    <a:pt x="467" y="450"/>
                    <a:pt x="466" y="448"/>
                    <a:pt x="467" y="447"/>
                  </a:cubicBezTo>
                  <a:cubicBezTo>
                    <a:pt x="472" y="446"/>
                    <a:pt x="475" y="446"/>
                    <a:pt x="476" y="445"/>
                  </a:cubicBezTo>
                  <a:cubicBezTo>
                    <a:pt x="478" y="445"/>
                    <a:pt x="479" y="445"/>
                    <a:pt x="481" y="445"/>
                  </a:cubicBezTo>
                  <a:cubicBezTo>
                    <a:pt x="481" y="445"/>
                    <a:pt x="481" y="445"/>
                    <a:pt x="481" y="445"/>
                  </a:cubicBezTo>
                  <a:cubicBezTo>
                    <a:pt x="483" y="445"/>
                    <a:pt x="485" y="445"/>
                    <a:pt x="485" y="445"/>
                  </a:cubicBezTo>
                  <a:cubicBezTo>
                    <a:pt x="485" y="445"/>
                    <a:pt x="486" y="445"/>
                    <a:pt x="486" y="445"/>
                  </a:cubicBezTo>
                  <a:cubicBezTo>
                    <a:pt x="486" y="445"/>
                    <a:pt x="487" y="445"/>
                    <a:pt x="488" y="445"/>
                  </a:cubicBezTo>
                  <a:cubicBezTo>
                    <a:pt x="489" y="445"/>
                    <a:pt x="490" y="445"/>
                    <a:pt x="491" y="445"/>
                  </a:cubicBezTo>
                  <a:cubicBezTo>
                    <a:pt x="491" y="445"/>
                    <a:pt x="492" y="445"/>
                    <a:pt x="492" y="445"/>
                  </a:cubicBezTo>
                  <a:cubicBezTo>
                    <a:pt x="492" y="445"/>
                    <a:pt x="492" y="445"/>
                    <a:pt x="492" y="445"/>
                  </a:cubicBezTo>
                  <a:cubicBezTo>
                    <a:pt x="494" y="445"/>
                    <a:pt x="496" y="443"/>
                    <a:pt x="496" y="442"/>
                  </a:cubicBezTo>
                  <a:cubicBezTo>
                    <a:pt x="496" y="440"/>
                    <a:pt x="496" y="440"/>
                    <a:pt x="496" y="439"/>
                  </a:cubicBezTo>
                  <a:cubicBezTo>
                    <a:pt x="496" y="438"/>
                    <a:pt x="498" y="437"/>
                    <a:pt x="499" y="436"/>
                  </a:cubicBezTo>
                  <a:cubicBezTo>
                    <a:pt x="500" y="436"/>
                    <a:pt x="500" y="436"/>
                    <a:pt x="498" y="434"/>
                  </a:cubicBezTo>
                  <a:cubicBezTo>
                    <a:pt x="496" y="433"/>
                    <a:pt x="496" y="432"/>
                    <a:pt x="495" y="431"/>
                  </a:cubicBezTo>
                  <a:cubicBezTo>
                    <a:pt x="495" y="429"/>
                    <a:pt x="494" y="427"/>
                    <a:pt x="495" y="426"/>
                  </a:cubicBezTo>
                  <a:cubicBezTo>
                    <a:pt x="496" y="424"/>
                    <a:pt x="495" y="425"/>
                    <a:pt x="497" y="424"/>
                  </a:cubicBezTo>
                  <a:cubicBezTo>
                    <a:pt x="499" y="422"/>
                    <a:pt x="500" y="423"/>
                    <a:pt x="500" y="421"/>
                  </a:cubicBezTo>
                  <a:cubicBezTo>
                    <a:pt x="501" y="419"/>
                    <a:pt x="502" y="419"/>
                    <a:pt x="502" y="417"/>
                  </a:cubicBezTo>
                  <a:cubicBezTo>
                    <a:pt x="502" y="416"/>
                    <a:pt x="501" y="417"/>
                    <a:pt x="502" y="413"/>
                  </a:cubicBezTo>
                  <a:cubicBezTo>
                    <a:pt x="502" y="409"/>
                    <a:pt x="503" y="408"/>
                    <a:pt x="504" y="406"/>
                  </a:cubicBezTo>
                  <a:cubicBezTo>
                    <a:pt x="504" y="404"/>
                    <a:pt x="504" y="405"/>
                    <a:pt x="502" y="403"/>
                  </a:cubicBezTo>
                  <a:cubicBezTo>
                    <a:pt x="501" y="400"/>
                    <a:pt x="501" y="400"/>
                    <a:pt x="504" y="399"/>
                  </a:cubicBezTo>
                  <a:cubicBezTo>
                    <a:pt x="504" y="399"/>
                    <a:pt x="504" y="399"/>
                    <a:pt x="504" y="399"/>
                  </a:cubicBezTo>
                  <a:cubicBezTo>
                    <a:pt x="505" y="399"/>
                    <a:pt x="505" y="400"/>
                    <a:pt x="506" y="400"/>
                  </a:cubicBezTo>
                  <a:cubicBezTo>
                    <a:pt x="506" y="400"/>
                    <a:pt x="507" y="401"/>
                    <a:pt x="507" y="401"/>
                  </a:cubicBezTo>
                  <a:cubicBezTo>
                    <a:pt x="507" y="401"/>
                    <a:pt x="507" y="400"/>
                    <a:pt x="507" y="398"/>
                  </a:cubicBezTo>
                  <a:cubicBezTo>
                    <a:pt x="507" y="391"/>
                    <a:pt x="509" y="390"/>
                    <a:pt x="510" y="389"/>
                  </a:cubicBezTo>
                  <a:cubicBezTo>
                    <a:pt x="510" y="388"/>
                    <a:pt x="511" y="388"/>
                    <a:pt x="511" y="387"/>
                  </a:cubicBezTo>
                  <a:cubicBezTo>
                    <a:pt x="511" y="385"/>
                    <a:pt x="511" y="387"/>
                    <a:pt x="512" y="383"/>
                  </a:cubicBezTo>
                  <a:cubicBezTo>
                    <a:pt x="513" y="379"/>
                    <a:pt x="513" y="382"/>
                    <a:pt x="514" y="379"/>
                  </a:cubicBezTo>
                  <a:cubicBezTo>
                    <a:pt x="514" y="378"/>
                    <a:pt x="514" y="378"/>
                    <a:pt x="514" y="378"/>
                  </a:cubicBezTo>
                  <a:cubicBezTo>
                    <a:pt x="514" y="378"/>
                    <a:pt x="514" y="378"/>
                    <a:pt x="515" y="378"/>
                  </a:cubicBezTo>
                  <a:cubicBezTo>
                    <a:pt x="515" y="378"/>
                    <a:pt x="515" y="379"/>
                    <a:pt x="515" y="379"/>
                  </a:cubicBezTo>
                  <a:cubicBezTo>
                    <a:pt x="515" y="379"/>
                    <a:pt x="515" y="378"/>
                    <a:pt x="515" y="374"/>
                  </a:cubicBezTo>
                  <a:cubicBezTo>
                    <a:pt x="515" y="365"/>
                    <a:pt x="512" y="366"/>
                    <a:pt x="515" y="365"/>
                  </a:cubicBezTo>
                  <a:cubicBezTo>
                    <a:pt x="517" y="364"/>
                    <a:pt x="518" y="365"/>
                    <a:pt x="520" y="363"/>
                  </a:cubicBezTo>
                  <a:cubicBezTo>
                    <a:pt x="521" y="361"/>
                    <a:pt x="522" y="361"/>
                    <a:pt x="523" y="359"/>
                  </a:cubicBezTo>
                  <a:cubicBezTo>
                    <a:pt x="524" y="357"/>
                    <a:pt x="528" y="354"/>
                    <a:pt x="530" y="354"/>
                  </a:cubicBezTo>
                  <a:cubicBezTo>
                    <a:pt x="533" y="353"/>
                    <a:pt x="534" y="353"/>
                    <a:pt x="534" y="352"/>
                  </a:cubicBezTo>
                  <a:cubicBezTo>
                    <a:pt x="534" y="350"/>
                    <a:pt x="535" y="350"/>
                    <a:pt x="534" y="349"/>
                  </a:cubicBezTo>
                  <a:cubicBezTo>
                    <a:pt x="533" y="347"/>
                    <a:pt x="533" y="346"/>
                    <a:pt x="533" y="345"/>
                  </a:cubicBezTo>
                  <a:cubicBezTo>
                    <a:pt x="533" y="343"/>
                    <a:pt x="534" y="342"/>
                    <a:pt x="535" y="341"/>
                  </a:cubicBezTo>
                  <a:cubicBezTo>
                    <a:pt x="539" y="338"/>
                    <a:pt x="540" y="339"/>
                    <a:pt x="540" y="337"/>
                  </a:cubicBezTo>
                  <a:cubicBezTo>
                    <a:pt x="540" y="334"/>
                    <a:pt x="542" y="333"/>
                    <a:pt x="542" y="331"/>
                  </a:cubicBezTo>
                  <a:cubicBezTo>
                    <a:pt x="541" y="330"/>
                    <a:pt x="540" y="330"/>
                    <a:pt x="540" y="327"/>
                  </a:cubicBezTo>
                  <a:cubicBezTo>
                    <a:pt x="540" y="325"/>
                    <a:pt x="539" y="326"/>
                    <a:pt x="541" y="323"/>
                  </a:cubicBezTo>
                  <a:cubicBezTo>
                    <a:pt x="542" y="322"/>
                    <a:pt x="544" y="321"/>
                    <a:pt x="544" y="321"/>
                  </a:cubicBezTo>
                  <a:cubicBezTo>
                    <a:pt x="544" y="321"/>
                    <a:pt x="545" y="321"/>
                    <a:pt x="545" y="321"/>
                  </a:cubicBezTo>
                  <a:cubicBezTo>
                    <a:pt x="545" y="321"/>
                    <a:pt x="545" y="321"/>
                    <a:pt x="545" y="321"/>
                  </a:cubicBezTo>
                  <a:cubicBezTo>
                    <a:pt x="545" y="321"/>
                    <a:pt x="545" y="321"/>
                    <a:pt x="544" y="320"/>
                  </a:cubicBezTo>
                  <a:cubicBezTo>
                    <a:pt x="541" y="316"/>
                    <a:pt x="541" y="318"/>
                    <a:pt x="541" y="315"/>
                  </a:cubicBezTo>
                  <a:cubicBezTo>
                    <a:pt x="541" y="312"/>
                    <a:pt x="544" y="312"/>
                    <a:pt x="542" y="310"/>
                  </a:cubicBezTo>
                  <a:cubicBezTo>
                    <a:pt x="540" y="308"/>
                    <a:pt x="539" y="308"/>
                    <a:pt x="539" y="307"/>
                  </a:cubicBezTo>
                  <a:cubicBezTo>
                    <a:pt x="540" y="305"/>
                    <a:pt x="541" y="305"/>
                    <a:pt x="542" y="303"/>
                  </a:cubicBezTo>
                  <a:cubicBezTo>
                    <a:pt x="543" y="302"/>
                    <a:pt x="545" y="301"/>
                    <a:pt x="543" y="301"/>
                  </a:cubicBezTo>
                  <a:cubicBezTo>
                    <a:pt x="543" y="301"/>
                    <a:pt x="542" y="301"/>
                    <a:pt x="542" y="301"/>
                  </a:cubicBezTo>
                  <a:cubicBezTo>
                    <a:pt x="542" y="301"/>
                    <a:pt x="541" y="301"/>
                    <a:pt x="541" y="301"/>
                  </a:cubicBezTo>
                  <a:cubicBezTo>
                    <a:pt x="540" y="301"/>
                    <a:pt x="540" y="301"/>
                    <a:pt x="540" y="301"/>
                  </a:cubicBezTo>
                  <a:cubicBezTo>
                    <a:pt x="540" y="301"/>
                    <a:pt x="540" y="301"/>
                    <a:pt x="540" y="300"/>
                  </a:cubicBezTo>
                  <a:cubicBezTo>
                    <a:pt x="541" y="298"/>
                    <a:pt x="544" y="297"/>
                    <a:pt x="544" y="296"/>
                  </a:cubicBezTo>
                  <a:cubicBezTo>
                    <a:pt x="545" y="294"/>
                    <a:pt x="548" y="296"/>
                    <a:pt x="547" y="292"/>
                  </a:cubicBezTo>
                  <a:cubicBezTo>
                    <a:pt x="545" y="289"/>
                    <a:pt x="545" y="289"/>
                    <a:pt x="546" y="286"/>
                  </a:cubicBezTo>
                  <a:cubicBezTo>
                    <a:pt x="548" y="284"/>
                    <a:pt x="549" y="286"/>
                    <a:pt x="548" y="283"/>
                  </a:cubicBezTo>
                  <a:cubicBezTo>
                    <a:pt x="547" y="279"/>
                    <a:pt x="543" y="278"/>
                    <a:pt x="542" y="277"/>
                  </a:cubicBezTo>
                  <a:cubicBezTo>
                    <a:pt x="541" y="275"/>
                    <a:pt x="541" y="273"/>
                    <a:pt x="540" y="272"/>
                  </a:cubicBezTo>
                  <a:cubicBezTo>
                    <a:pt x="539" y="272"/>
                    <a:pt x="538" y="270"/>
                    <a:pt x="539" y="269"/>
                  </a:cubicBezTo>
                  <a:cubicBezTo>
                    <a:pt x="540" y="267"/>
                    <a:pt x="542" y="267"/>
                    <a:pt x="540" y="266"/>
                  </a:cubicBezTo>
                  <a:cubicBezTo>
                    <a:pt x="539" y="264"/>
                    <a:pt x="537" y="265"/>
                    <a:pt x="538" y="262"/>
                  </a:cubicBezTo>
                  <a:cubicBezTo>
                    <a:pt x="539" y="259"/>
                    <a:pt x="539" y="259"/>
                    <a:pt x="539" y="257"/>
                  </a:cubicBezTo>
                  <a:cubicBezTo>
                    <a:pt x="539" y="256"/>
                    <a:pt x="540" y="257"/>
                    <a:pt x="539" y="254"/>
                  </a:cubicBezTo>
                  <a:cubicBezTo>
                    <a:pt x="539" y="250"/>
                    <a:pt x="539" y="252"/>
                    <a:pt x="539" y="249"/>
                  </a:cubicBezTo>
                  <a:cubicBezTo>
                    <a:pt x="539" y="247"/>
                    <a:pt x="538" y="247"/>
                    <a:pt x="539" y="245"/>
                  </a:cubicBezTo>
                  <a:cubicBezTo>
                    <a:pt x="540" y="243"/>
                    <a:pt x="543" y="244"/>
                    <a:pt x="541" y="241"/>
                  </a:cubicBezTo>
                  <a:cubicBezTo>
                    <a:pt x="539" y="238"/>
                    <a:pt x="538" y="239"/>
                    <a:pt x="537" y="237"/>
                  </a:cubicBezTo>
                  <a:cubicBezTo>
                    <a:pt x="537" y="234"/>
                    <a:pt x="538" y="234"/>
                    <a:pt x="536" y="232"/>
                  </a:cubicBezTo>
                  <a:cubicBezTo>
                    <a:pt x="534" y="229"/>
                    <a:pt x="537" y="229"/>
                    <a:pt x="533" y="228"/>
                  </a:cubicBezTo>
                  <a:cubicBezTo>
                    <a:pt x="529" y="227"/>
                    <a:pt x="531" y="228"/>
                    <a:pt x="528" y="226"/>
                  </a:cubicBezTo>
                  <a:cubicBezTo>
                    <a:pt x="525" y="224"/>
                    <a:pt x="524" y="224"/>
                    <a:pt x="524" y="222"/>
                  </a:cubicBezTo>
                  <a:cubicBezTo>
                    <a:pt x="524" y="220"/>
                    <a:pt x="523" y="216"/>
                    <a:pt x="521" y="213"/>
                  </a:cubicBezTo>
                  <a:cubicBezTo>
                    <a:pt x="519" y="211"/>
                    <a:pt x="519" y="210"/>
                    <a:pt x="518" y="210"/>
                  </a:cubicBezTo>
                  <a:cubicBezTo>
                    <a:pt x="516" y="209"/>
                    <a:pt x="514" y="208"/>
                    <a:pt x="514" y="207"/>
                  </a:cubicBezTo>
                  <a:cubicBezTo>
                    <a:pt x="514" y="206"/>
                    <a:pt x="514" y="206"/>
                    <a:pt x="512" y="204"/>
                  </a:cubicBezTo>
                  <a:cubicBezTo>
                    <a:pt x="510" y="202"/>
                    <a:pt x="510" y="202"/>
                    <a:pt x="511" y="200"/>
                  </a:cubicBezTo>
                  <a:cubicBezTo>
                    <a:pt x="512" y="198"/>
                    <a:pt x="512" y="198"/>
                    <a:pt x="512" y="195"/>
                  </a:cubicBezTo>
                  <a:cubicBezTo>
                    <a:pt x="512" y="193"/>
                    <a:pt x="513" y="192"/>
                    <a:pt x="512" y="190"/>
                  </a:cubicBezTo>
                  <a:cubicBezTo>
                    <a:pt x="510" y="187"/>
                    <a:pt x="512" y="187"/>
                    <a:pt x="510" y="186"/>
                  </a:cubicBezTo>
                  <a:cubicBezTo>
                    <a:pt x="508" y="185"/>
                    <a:pt x="507" y="185"/>
                    <a:pt x="506" y="185"/>
                  </a:cubicBezTo>
                  <a:cubicBezTo>
                    <a:pt x="506" y="185"/>
                    <a:pt x="505" y="185"/>
                    <a:pt x="504" y="185"/>
                  </a:cubicBezTo>
                  <a:cubicBezTo>
                    <a:pt x="504" y="185"/>
                    <a:pt x="503" y="185"/>
                    <a:pt x="503" y="185"/>
                  </a:cubicBezTo>
                  <a:cubicBezTo>
                    <a:pt x="502" y="185"/>
                    <a:pt x="503" y="185"/>
                    <a:pt x="501" y="184"/>
                  </a:cubicBezTo>
                  <a:cubicBezTo>
                    <a:pt x="498" y="182"/>
                    <a:pt x="497" y="183"/>
                    <a:pt x="496" y="182"/>
                  </a:cubicBezTo>
                  <a:cubicBezTo>
                    <a:pt x="495" y="180"/>
                    <a:pt x="496" y="181"/>
                    <a:pt x="495" y="179"/>
                  </a:cubicBezTo>
                  <a:cubicBezTo>
                    <a:pt x="495" y="177"/>
                    <a:pt x="494" y="178"/>
                    <a:pt x="495" y="175"/>
                  </a:cubicBezTo>
                  <a:cubicBezTo>
                    <a:pt x="496" y="172"/>
                    <a:pt x="498" y="174"/>
                    <a:pt x="497" y="171"/>
                  </a:cubicBezTo>
                  <a:cubicBezTo>
                    <a:pt x="495" y="169"/>
                    <a:pt x="495" y="169"/>
                    <a:pt x="494" y="167"/>
                  </a:cubicBezTo>
                  <a:cubicBezTo>
                    <a:pt x="493" y="166"/>
                    <a:pt x="492" y="162"/>
                    <a:pt x="492" y="162"/>
                  </a:cubicBezTo>
                  <a:cubicBezTo>
                    <a:pt x="492" y="162"/>
                    <a:pt x="489" y="161"/>
                    <a:pt x="487" y="159"/>
                  </a:cubicBezTo>
                  <a:cubicBezTo>
                    <a:pt x="485" y="158"/>
                    <a:pt x="484" y="157"/>
                    <a:pt x="484" y="156"/>
                  </a:cubicBezTo>
                  <a:cubicBezTo>
                    <a:pt x="483" y="155"/>
                    <a:pt x="484" y="154"/>
                    <a:pt x="485" y="153"/>
                  </a:cubicBezTo>
                  <a:cubicBezTo>
                    <a:pt x="485" y="152"/>
                    <a:pt x="487" y="153"/>
                    <a:pt x="487" y="152"/>
                  </a:cubicBezTo>
                  <a:cubicBezTo>
                    <a:pt x="486" y="150"/>
                    <a:pt x="488" y="149"/>
                    <a:pt x="487" y="147"/>
                  </a:cubicBezTo>
                  <a:cubicBezTo>
                    <a:pt x="485" y="146"/>
                    <a:pt x="484" y="145"/>
                    <a:pt x="482" y="144"/>
                  </a:cubicBezTo>
                  <a:cubicBezTo>
                    <a:pt x="478" y="141"/>
                    <a:pt x="478" y="141"/>
                    <a:pt x="478" y="140"/>
                  </a:cubicBezTo>
                  <a:cubicBezTo>
                    <a:pt x="479" y="138"/>
                    <a:pt x="480" y="137"/>
                    <a:pt x="478" y="137"/>
                  </a:cubicBezTo>
                  <a:cubicBezTo>
                    <a:pt x="477" y="137"/>
                    <a:pt x="476" y="137"/>
                    <a:pt x="476" y="137"/>
                  </a:cubicBezTo>
                  <a:cubicBezTo>
                    <a:pt x="475" y="137"/>
                    <a:pt x="474" y="137"/>
                    <a:pt x="473" y="137"/>
                  </a:cubicBezTo>
                  <a:cubicBezTo>
                    <a:pt x="472" y="137"/>
                    <a:pt x="471" y="138"/>
                    <a:pt x="471" y="138"/>
                  </a:cubicBezTo>
                  <a:cubicBezTo>
                    <a:pt x="470" y="138"/>
                    <a:pt x="470" y="137"/>
                    <a:pt x="470" y="137"/>
                  </a:cubicBezTo>
                  <a:cubicBezTo>
                    <a:pt x="468" y="136"/>
                    <a:pt x="467" y="136"/>
                    <a:pt x="467" y="135"/>
                  </a:cubicBezTo>
                  <a:cubicBezTo>
                    <a:pt x="466" y="133"/>
                    <a:pt x="468" y="133"/>
                    <a:pt x="466" y="132"/>
                  </a:cubicBezTo>
                  <a:cubicBezTo>
                    <a:pt x="465" y="132"/>
                    <a:pt x="464" y="131"/>
                    <a:pt x="464" y="131"/>
                  </a:cubicBezTo>
                  <a:cubicBezTo>
                    <a:pt x="463" y="131"/>
                    <a:pt x="463" y="131"/>
                    <a:pt x="463" y="131"/>
                  </a:cubicBezTo>
                  <a:cubicBezTo>
                    <a:pt x="463" y="131"/>
                    <a:pt x="463" y="131"/>
                    <a:pt x="463" y="131"/>
                  </a:cubicBezTo>
                  <a:cubicBezTo>
                    <a:pt x="462" y="131"/>
                    <a:pt x="462" y="131"/>
                    <a:pt x="461" y="131"/>
                  </a:cubicBezTo>
                  <a:cubicBezTo>
                    <a:pt x="461" y="131"/>
                    <a:pt x="461" y="131"/>
                    <a:pt x="461" y="131"/>
                  </a:cubicBezTo>
                  <a:cubicBezTo>
                    <a:pt x="460" y="131"/>
                    <a:pt x="459" y="132"/>
                    <a:pt x="459" y="132"/>
                  </a:cubicBezTo>
                  <a:cubicBezTo>
                    <a:pt x="458" y="132"/>
                    <a:pt x="458" y="132"/>
                    <a:pt x="457" y="132"/>
                  </a:cubicBezTo>
                  <a:cubicBezTo>
                    <a:pt x="457" y="132"/>
                    <a:pt x="457" y="132"/>
                    <a:pt x="456" y="132"/>
                  </a:cubicBezTo>
                  <a:cubicBezTo>
                    <a:pt x="455" y="130"/>
                    <a:pt x="452" y="131"/>
                    <a:pt x="452" y="129"/>
                  </a:cubicBezTo>
                  <a:cubicBezTo>
                    <a:pt x="452" y="127"/>
                    <a:pt x="452" y="128"/>
                    <a:pt x="451" y="125"/>
                  </a:cubicBezTo>
                  <a:cubicBezTo>
                    <a:pt x="450" y="122"/>
                    <a:pt x="452" y="117"/>
                    <a:pt x="452" y="117"/>
                  </a:cubicBezTo>
                  <a:cubicBezTo>
                    <a:pt x="453" y="116"/>
                    <a:pt x="452" y="113"/>
                    <a:pt x="451" y="112"/>
                  </a:cubicBezTo>
                  <a:cubicBezTo>
                    <a:pt x="450" y="112"/>
                    <a:pt x="449" y="112"/>
                    <a:pt x="449" y="109"/>
                  </a:cubicBezTo>
                  <a:cubicBezTo>
                    <a:pt x="449" y="106"/>
                    <a:pt x="451" y="106"/>
                    <a:pt x="450" y="103"/>
                  </a:cubicBezTo>
                  <a:cubicBezTo>
                    <a:pt x="450" y="101"/>
                    <a:pt x="451" y="101"/>
                    <a:pt x="449" y="99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8" y="95"/>
                  </a:cubicBezTo>
                  <a:cubicBezTo>
                    <a:pt x="444" y="88"/>
                    <a:pt x="446" y="92"/>
                    <a:pt x="444" y="88"/>
                  </a:cubicBezTo>
                  <a:cubicBezTo>
                    <a:pt x="442" y="84"/>
                    <a:pt x="443" y="85"/>
                    <a:pt x="441" y="84"/>
                  </a:cubicBezTo>
                  <a:cubicBezTo>
                    <a:pt x="440" y="82"/>
                    <a:pt x="439" y="83"/>
                    <a:pt x="440" y="81"/>
                  </a:cubicBezTo>
                  <a:cubicBezTo>
                    <a:pt x="440" y="81"/>
                    <a:pt x="440" y="80"/>
                    <a:pt x="440" y="80"/>
                  </a:cubicBezTo>
                  <a:cubicBezTo>
                    <a:pt x="440" y="80"/>
                    <a:pt x="440" y="81"/>
                    <a:pt x="440" y="81"/>
                  </a:cubicBezTo>
                  <a:cubicBezTo>
                    <a:pt x="440" y="82"/>
                    <a:pt x="440" y="82"/>
                    <a:pt x="441" y="82"/>
                  </a:cubicBezTo>
                  <a:cubicBezTo>
                    <a:pt x="441" y="82"/>
                    <a:pt x="441" y="81"/>
                    <a:pt x="440" y="77"/>
                  </a:cubicBezTo>
                  <a:cubicBezTo>
                    <a:pt x="439" y="65"/>
                    <a:pt x="439" y="63"/>
                    <a:pt x="439" y="63"/>
                  </a:cubicBezTo>
                  <a:cubicBezTo>
                    <a:pt x="439" y="63"/>
                    <a:pt x="437" y="60"/>
                    <a:pt x="436" y="59"/>
                  </a:cubicBezTo>
                  <a:cubicBezTo>
                    <a:pt x="435" y="57"/>
                    <a:pt x="435" y="57"/>
                    <a:pt x="434" y="56"/>
                  </a:cubicBezTo>
                  <a:cubicBezTo>
                    <a:pt x="433" y="55"/>
                    <a:pt x="433" y="55"/>
                    <a:pt x="431" y="54"/>
                  </a:cubicBezTo>
                  <a:cubicBezTo>
                    <a:pt x="429" y="53"/>
                    <a:pt x="428" y="52"/>
                    <a:pt x="427" y="52"/>
                  </a:cubicBezTo>
                  <a:cubicBezTo>
                    <a:pt x="427" y="52"/>
                    <a:pt x="426" y="52"/>
                    <a:pt x="426" y="53"/>
                  </a:cubicBezTo>
                  <a:cubicBezTo>
                    <a:pt x="423" y="55"/>
                    <a:pt x="420" y="57"/>
                    <a:pt x="420" y="57"/>
                  </a:cubicBezTo>
                  <a:cubicBezTo>
                    <a:pt x="418" y="55"/>
                    <a:pt x="418" y="55"/>
                    <a:pt x="418" y="53"/>
                  </a:cubicBezTo>
                  <a:cubicBezTo>
                    <a:pt x="418" y="51"/>
                    <a:pt x="418" y="51"/>
                    <a:pt x="418" y="49"/>
                  </a:cubicBezTo>
                  <a:cubicBezTo>
                    <a:pt x="418" y="46"/>
                    <a:pt x="418" y="41"/>
                    <a:pt x="419" y="39"/>
                  </a:cubicBezTo>
                  <a:cubicBezTo>
                    <a:pt x="419" y="38"/>
                    <a:pt x="421" y="38"/>
                    <a:pt x="419" y="35"/>
                  </a:cubicBezTo>
                  <a:cubicBezTo>
                    <a:pt x="417" y="33"/>
                    <a:pt x="416" y="32"/>
                    <a:pt x="416" y="31"/>
                  </a:cubicBezTo>
                  <a:cubicBezTo>
                    <a:pt x="415" y="29"/>
                    <a:pt x="415" y="30"/>
                    <a:pt x="413" y="27"/>
                  </a:cubicBezTo>
                  <a:cubicBezTo>
                    <a:pt x="412" y="25"/>
                    <a:pt x="410" y="27"/>
                    <a:pt x="410" y="23"/>
                  </a:cubicBezTo>
                  <a:cubicBezTo>
                    <a:pt x="410" y="19"/>
                    <a:pt x="410" y="19"/>
                    <a:pt x="409" y="17"/>
                  </a:cubicBezTo>
                  <a:cubicBezTo>
                    <a:pt x="409" y="15"/>
                    <a:pt x="409" y="14"/>
                    <a:pt x="408" y="13"/>
                  </a:cubicBezTo>
                  <a:cubicBezTo>
                    <a:pt x="407" y="12"/>
                    <a:pt x="405" y="11"/>
                    <a:pt x="403" y="10"/>
                  </a:cubicBezTo>
                  <a:cubicBezTo>
                    <a:pt x="400" y="9"/>
                    <a:pt x="399" y="9"/>
                    <a:pt x="399" y="7"/>
                  </a:cubicBezTo>
                  <a:cubicBezTo>
                    <a:pt x="400" y="5"/>
                    <a:pt x="400" y="3"/>
                    <a:pt x="398" y="1"/>
                  </a:cubicBezTo>
                  <a:cubicBezTo>
                    <a:pt x="397" y="0"/>
                    <a:pt x="395" y="0"/>
                    <a:pt x="394" y="0"/>
                  </a:cubicBezTo>
                  <a:cubicBezTo>
                    <a:pt x="394" y="0"/>
                    <a:pt x="394" y="0"/>
                    <a:pt x="39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5" name="Freeform 481"/>
            <p:cNvSpPr/>
            <p:nvPr/>
          </p:nvSpPr>
          <p:spPr bwMode="auto">
            <a:xfrm>
              <a:off x="15622588" y="-2163763"/>
              <a:ext cx="220663" cy="230188"/>
            </a:xfrm>
            <a:custGeom>
              <a:gdLst>
                <a:gd name="T0" fmla="*/ 1 w 52"/>
                <a:gd name="T1" fmla="*/ 1 h 54"/>
                <a:gd name="T2" fmla="*/ 2 w 52"/>
                <a:gd name="T3" fmla="*/ 8 h 54"/>
                <a:gd name="T4" fmla="*/ 5 w 52"/>
                <a:gd name="T5" fmla="*/ 13 h 54"/>
                <a:gd name="T6" fmla="*/ 6 w 52"/>
                <a:gd name="T7" fmla="*/ 18 h 54"/>
                <a:gd name="T8" fmla="*/ 10 w 52"/>
                <a:gd name="T9" fmla="*/ 21 h 54"/>
                <a:gd name="T10" fmla="*/ 13 w 52"/>
                <a:gd name="T11" fmla="*/ 26 h 54"/>
                <a:gd name="T12" fmla="*/ 19 w 52"/>
                <a:gd name="T13" fmla="*/ 30 h 54"/>
                <a:gd name="T14" fmla="*/ 14 w 52"/>
                <a:gd name="T15" fmla="*/ 31 h 54"/>
                <a:gd name="T16" fmla="*/ 14 w 52"/>
                <a:gd name="T17" fmla="*/ 31 h 54"/>
                <a:gd name="T18" fmla="*/ 13 w 52"/>
                <a:gd name="T19" fmla="*/ 35 h 54"/>
                <a:gd name="T20" fmla="*/ 15 w 52"/>
                <a:gd name="T21" fmla="*/ 40 h 54"/>
                <a:gd name="T22" fmla="*/ 20 w 52"/>
                <a:gd name="T23" fmla="*/ 46 h 54"/>
                <a:gd name="T24" fmla="*/ 22 w 52"/>
                <a:gd name="T25" fmla="*/ 51 h 54"/>
                <a:gd name="T26" fmla="*/ 27 w 52"/>
                <a:gd name="T27" fmla="*/ 52 h 54"/>
                <a:gd name="T28" fmla="*/ 30 w 52"/>
                <a:gd name="T29" fmla="*/ 53 h 54"/>
                <a:gd name="T30" fmla="*/ 36 w 52"/>
                <a:gd name="T31" fmla="*/ 51 h 54"/>
                <a:gd name="T32" fmla="*/ 40 w 52"/>
                <a:gd name="T33" fmla="*/ 52 h 54"/>
                <a:gd name="T34" fmla="*/ 40 w 52"/>
                <a:gd name="T35" fmla="*/ 48 h 54"/>
                <a:gd name="T36" fmla="*/ 36 w 52"/>
                <a:gd name="T37" fmla="*/ 50 h 54"/>
                <a:gd name="T38" fmla="*/ 35 w 52"/>
                <a:gd name="T39" fmla="*/ 44 h 54"/>
                <a:gd name="T40" fmla="*/ 36 w 52"/>
                <a:gd name="T41" fmla="*/ 44 h 54"/>
                <a:gd name="T42" fmla="*/ 37 w 52"/>
                <a:gd name="T43" fmla="*/ 44 h 54"/>
                <a:gd name="T44" fmla="*/ 39 w 52"/>
                <a:gd name="T45" fmla="*/ 41 h 54"/>
                <a:gd name="T46" fmla="*/ 42 w 52"/>
                <a:gd name="T47" fmla="*/ 43 h 54"/>
                <a:gd name="T48" fmla="*/ 46 w 52"/>
                <a:gd name="T49" fmla="*/ 46 h 54"/>
                <a:gd name="T50" fmla="*/ 47 w 52"/>
                <a:gd name="T51" fmla="*/ 41 h 54"/>
                <a:gd name="T52" fmla="*/ 45 w 52"/>
                <a:gd name="T53" fmla="*/ 37 h 54"/>
                <a:gd name="T54" fmla="*/ 47 w 52"/>
                <a:gd name="T55" fmla="*/ 32 h 54"/>
                <a:gd name="T56" fmla="*/ 47 w 52"/>
                <a:gd name="T57" fmla="*/ 28 h 54"/>
                <a:gd name="T58" fmla="*/ 49 w 52"/>
                <a:gd name="T59" fmla="*/ 25 h 54"/>
                <a:gd name="T60" fmla="*/ 51 w 52"/>
                <a:gd name="T61" fmla="*/ 25 h 54"/>
                <a:gd name="T62" fmla="*/ 51 w 52"/>
                <a:gd name="T63" fmla="*/ 19 h 54"/>
                <a:gd name="T64" fmla="*/ 51 w 52"/>
                <a:gd name="T65" fmla="*/ 11 h 54"/>
                <a:gd name="T66" fmla="*/ 48 w 52"/>
                <a:gd name="T67" fmla="*/ 2 h 54"/>
                <a:gd name="T68" fmla="*/ 41 w 52"/>
                <a:gd name="T69" fmla="*/ 7 h 54"/>
                <a:gd name="T70" fmla="*/ 35 w 52"/>
                <a:gd name="T71" fmla="*/ 9 h 54"/>
                <a:gd name="T72" fmla="*/ 32 w 52"/>
                <a:gd name="T73" fmla="*/ 9 h 54"/>
                <a:gd name="T74" fmla="*/ 29 w 52"/>
                <a:gd name="T75" fmla="*/ 9 h 54"/>
                <a:gd name="T76" fmla="*/ 27 w 52"/>
                <a:gd name="T77" fmla="*/ 9 h 54"/>
                <a:gd name="T78" fmla="*/ 18 w 52"/>
                <a:gd name="T79" fmla="*/ 4 h 54"/>
                <a:gd name="T80" fmla="*/ 10 w 52"/>
                <a:gd name="T81" fmla="*/ 2 h 54"/>
                <a:gd name="T82" fmla="*/ 5 w 52"/>
                <a:gd name="T83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" h="54">
                  <a:moveTo>
                    <a:pt x="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7"/>
                    <a:pt x="2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2"/>
                    <a:pt x="2" y="11"/>
                    <a:pt x="5" y="13"/>
                  </a:cubicBezTo>
                  <a:cubicBezTo>
                    <a:pt x="6" y="14"/>
                    <a:pt x="6" y="14"/>
                    <a:pt x="7" y="15"/>
                  </a:cubicBezTo>
                  <a:cubicBezTo>
                    <a:pt x="8" y="16"/>
                    <a:pt x="6" y="16"/>
                    <a:pt x="6" y="18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1" y="21"/>
                    <a:pt x="10" y="22"/>
                    <a:pt x="11" y="23"/>
                  </a:cubicBezTo>
                  <a:cubicBezTo>
                    <a:pt x="11" y="24"/>
                    <a:pt x="11" y="24"/>
                    <a:pt x="13" y="26"/>
                  </a:cubicBezTo>
                  <a:cubicBezTo>
                    <a:pt x="13" y="27"/>
                    <a:pt x="13" y="27"/>
                    <a:pt x="16" y="28"/>
                  </a:cubicBezTo>
                  <a:cubicBezTo>
                    <a:pt x="16" y="29"/>
                    <a:pt x="18" y="28"/>
                    <a:pt x="19" y="30"/>
                  </a:cubicBezTo>
                  <a:cubicBezTo>
                    <a:pt x="20" y="30"/>
                    <a:pt x="18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3" y="34"/>
                    <a:pt x="13" y="35"/>
                  </a:cubicBezTo>
                  <a:cubicBezTo>
                    <a:pt x="13" y="36"/>
                    <a:pt x="13" y="36"/>
                    <a:pt x="13" y="37"/>
                  </a:cubicBezTo>
                  <a:cubicBezTo>
                    <a:pt x="13" y="39"/>
                    <a:pt x="14" y="39"/>
                    <a:pt x="15" y="40"/>
                  </a:cubicBezTo>
                  <a:cubicBezTo>
                    <a:pt x="15" y="40"/>
                    <a:pt x="15" y="40"/>
                    <a:pt x="16" y="42"/>
                  </a:cubicBezTo>
                  <a:cubicBezTo>
                    <a:pt x="16" y="43"/>
                    <a:pt x="17" y="43"/>
                    <a:pt x="20" y="46"/>
                  </a:cubicBezTo>
                  <a:cubicBezTo>
                    <a:pt x="20" y="46"/>
                    <a:pt x="22" y="47"/>
                    <a:pt x="23" y="48"/>
                  </a:cubicBezTo>
                  <a:cubicBezTo>
                    <a:pt x="23" y="48"/>
                    <a:pt x="22" y="50"/>
                    <a:pt x="22" y="51"/>
                  </a:cubicBezTo>
                  <a:cubicBezTo>
                    <a:pt x="22" y="52"/>
                    <a:pt x="23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2"/>
                    <a:pt x="29" y="52"/>
                    <a:pt x="30" y="53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6" y="51"/>
                  </a:cubicBezTo>
                  <a:cubicBezTo>
                    <a:pt x="36" y="51"/>
                    <a:pt x="36" y="52"/>
                    <a:pt x="38" y="52"/>
                  </a:cubicBezTo>
                  <a:cubicBezTo>
                    <a:pt x="38" y="52"/>
                    <a:pt x="39" y="52"/>
                    <a:pt x="40" y="52"/>
                  </a:cubicBezTo>
                  <a:cubicBezTo>
                    <a:pt x="40" y="52"/>
                    <a:pt x="41" y="48"/>
                    <a:pt x="41" y="48"/>
                  </a:cubicBezTo>
                  <a:cubicBezTo>
                    <a:pt x="41" y="48"/>
                    <a:pt x="40" y="48"/>
                    <a:pt x="40" y="48"/>
                  </a:cubicBezTo>
                  <a:cubicBezTo>
                    <a:pt x="40" y="48"/>
                    <a:pt x="39" y="48"/>
                    <a:pt x="37" y="4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48"/>
                    <a:pt x="36" y="46"/>
                  </a:cubicBezTo>
                  <a:cubicBezTo>
                    <a:pt x="35" y="45"/>
                    <a:pt x="34" y="45"/>
                    <a:pt x="35" y="44"/>
                  </a:cubicBezTo>
                  <a:cubicBezTo>
                    <a:pt x="35" y="44"/>
                    <a:pt x="35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4"/>
                    <a:pt x="38" y="43"/>
                    <a:pt x="38" y="42"/>
                  </a:cubicBezTo>
                  <a:cubicBezTo>
                    <a:pt x="38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2"/>
                  </a:cubicBezTo>
                  <a:cubicBezTo>
                    <a:pt x="42" y="42"/>
                    <a:pt x="42" y="42"/>
                    <a:pt x="42" y="43"/>
                  </a:cubicBezTo>
                  <a:cubicBezTo>
                    <a:pt x="43" y="44"/>
                    <a:pt x="43" y="46"/>
                    <a:pt x="45" y="46"/>
                  </a:cubicBezTo>
                  <a:cubicBezTo>
                    <a:pt x="45" y="46"/>
                    <a:pt x="45" y="46"/>
                    <a:pt x="46" y="46"/>
                  </a:cubicBezTo>
                  <a:cubicBezTo>
                    <a:pt x="47" y="45"/>
                    <a:pt x="47" y="45"/>
                    <a:pt x="47" y="44"/>
                  </a:cubicBezTo>
                  <a:cubicBezTo>
                    <a:pt x="48" y="43"/>
                    <a:pt x="47" y="42"/>
                    <a:pt x="47" y="41"/>
                  </a:cubicBezTo>
                  <a:cubicBezTo>
                    <a:pt x="46" y="40"/>
                    <a:pt x="46" y="40"/>
                    <a:pt x="45" y="40"/>
                  </a:cubicBezTo>
                  <a:cubicBezTo>
                    <a:pt x="44" y="39"/>
                    <a:pt x="45" y="38"/>
                    <a:pt x="45" y="37"/>
                  </a:cubicBezTo>
                  <a:cubicBezTo>
                    <a:pt x="45" y="36"/>
                    <a:pt x="45" y="36"/>
                    <a:pt x="46" y="34"/>
                  </a:cubicBezTo>
                  <a:cubicBezTo>
                    <a:pt x="46" y="33"/>
                    <a:pt x="46" y="34"/>
                    <a:pt x="47" y="32"/>
                  </a:cubicBezTo>
                  <a:cubicBezTo>
                    <a:pt x="48" y="31"/>
                    <a:pt x="47" y="30"/>
                    <a:pt x="47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8" y="26"/>
                    <a:pt x="48" y="26"/>
                  </a:cubicBezTo>
                  <a:cubicBezTo>
                    <a:pt x="48" y="25"/>
                    <a:pt x="48" y="25"/>
                    <a:pt x="49" y="25"/>
                  </a:cubicBezTo>
                  <a:cubicBezTo>
                    <a:pt x="49" y="25"/>
                    <a:pt x="50" y="25"/>
                    <a:pt x="50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4"/>
                    <a:pt x="51" y="23"/>
                  </a:cubicBezTo>
                  <a:cubicBezTo>
                    <a:pt x="51" y="21"/>
                    <a:pt x="51" y="21"/>
                    <a:pt x="51" y="19"/>
                  </a:cubicBezTo>
                  <a:cubicBezTo>
                    <a:pt x="51" y="18"/>
                    <a:pt x="52" y="17"/>
                    <a:pt x="52" y="15"/>
                  </a:cubicBezTo>
                  <a:cubicBezTo>
                    <a:pt x="52" y="12"/>
                    <a:pt x="51" y="13"/>
                    <a:pt x="51" y="11"/>
                  </a:cubicBezTo>
                  <a:cubicBezTo>
                    <a:pt x="51" y="9"/>
                    <a:pt x="50" y="9"/>
                    <a:pt x="49" y="7"/>
                  </a:cubicBezTo>
                  <a:cubicBezTo>
                    <a:pt x="48" y="5"/>
                    <a:pt x="49" y="5"/>
                    <a:pt x="48" y="2"/>
                  </a:cubicBezTo>
                  <a:cubicBezTo>
                    <a:pt x="48" y="2"/>
                    <a:pt x="47" y="2"/>
                    <a:pt x="45" y="5"/>
                  </a:cubicBezTo>
                  <a:cubicBezTo>
                    <a:pt x="44" y="6"/>
                    <a:pt x="43" y="5"/>
                    <a:pt x="41" y="7"/>
                  </a:cubicBezTo>
                  <a:cubicBezTo>
                    <a:pt x="39" y="7"/>
                    <a:pt x="39" y="7"/>
                    <a:pt x="38" y="8"/>
                  </a:cubicBezTo>
                  <a:cubicBezTo>
                    <a:pt x="37" y="8"/>
                    <a:pt x="36" y="9"/>
                    <a:pt x="35" y="9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4" y="9"/>
                    <a:pt x="33" y="9"/>
                    <a:pt x="32" y="9"/>
                  </a:cubicBezTo>
                  <a:cubicBezTo>
                    <a:pt x="32" y="9"/>
                    <a:pt x="31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4" y="8"/>
                    <a:pt x="23" y="7"/>
                  </a:cubicBezTo>
                  <a:cubicBezTo>
                    <a:pt x="22" y="6"/>
                    <a:pt x="21" y="6"/>
                    <a:pt x="18" y="4"/>
                  </a:cubicBezTo>
                  <a:cubicBezTo>
                    <a:pt x="17" y="4"/>
                    <a:pt x="16" y="4"/>
                    <a:pt x="14" y="3"/>
                  </a:cubicBezTo>
                  <a:cubicBezTo>
                    <a:pt x="13" y="3"/>
                    <a:pt x="13" y="2"/>
                    <a:pt x="1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6" name="Freeform 482"/>
            <p:cNvSpPr/>
            <p:nvPr/>
          </p:nvSpPr>
          <p:spPr bwMode="auto">
            <a:xfrm>
              <a:off x="16898938" y="-2179638"/>
              <a:ext cx="482600" cy="500063"/>
            </a:xfrm>
            <a:custGeom>
              <a:gdLst>
                <a:gd name="T0" fmla="*/ 89 w 114"/>
                <a:gd name="T1" fmla="*/ 1 h 118"/>
                <a:gd name="T2" fmla="*/ 83 w 114"/>
                <a:gd name="T3" fmla="*/ 13 h 118"/>
                <a:gd name="T4" fmla="*/ 76 w 114"/>
                <a:gd name="T5" fmla="*/ 30 h 118"/>
                <a:gd name="T6" fmla="*/ 67 w 114"/>
                <a:gd name="T7" fmla="*/ 39 h 118"/>
                <a:gd name="T8" fmla="*/ 62 w 114"/>
                <a:gd name="T9" fmla="*/ 51 h 118"/>
                <a:gd name="T10" fmla="*/ 55 w 114"/>
                <a:gd name="T11" fmla="*/ 59 h 118"/>
                <a:gd name="T12" fmla="*/ 43 w 114"/>
                <a:gd name="T13" fmla="*/ 64 h 118"/>
                <a:gd name="T14" fmla="*/ 35 w 114"/>
                <a:gd name="T15" fmla="*/ 70 h 118"/>
                <a:gd name="T16" fmla="*/ 33 w 114"/>
                <a:gd name="T17" fmla="*/ 69 h 118"/>
                <a:gd name="T18" fmla="*/ 30 w 114"/>
                <a:gd name="T19" fmla="*/ 70 h 118"/>
                <a:gd name="T20" fmla="*/ 20 w 114"/>
                <a:gd name="T21" fmla="*/ 80 h 118"/>
                <a:gd name="T22" fmla="*/ 13 w 114"/>
                <a:gd name="T23" fmla="*/ 85 h 118"/>
                <a:gd name="T24" fmla="*/ 11 w 114"/>
                <a:gd name="T25" fmla="*/ 84 h 118"/>
                <a:gd name="T26" fmla="*/ 10 w 114"/>
                <a:gd name="T27" fmla="*/ 91 h 118"/>
                <a:gd name="T28" fmla="*/ 5 w 114"/>
                <a:gd name="T29" fmla="*/ 103 h 118"/>
                <a:gd name="T30" fmla="*/ 11 w 114"/>
                <a:gd name="T31" fmla="*/ 112 h 118"/>
                <a:gd name="T32" fmla="*/ 18 w 114"/>
                <a:gd name="T33" fmla="*/ 110 h 118"/>
                <a:gd name="T34" fmla="*/ 24 w 114"/>
                <a:gd name="T35" fmla="*/ 111 h 118"/>
                <a:gd name="T36" fmla="*/ 37 w 114"/>
                <a:gd name="T37" fmla="*/ 118 h 118"/>
                <a:gd name="T38" fmla="*/ 46 w 114"/>
                <a:gd name="T39" fmla="*/ 114 h 118"/>
                <a:gd name="T40" fmla="*/ 54 w 114"/>
                <a:gd name="T41" fmla="*/ 110 h 118"/>
                <a:gd name="T42" fmla="*/ 55 w 114"/>
                <a:gd name="T43" fmla="*/ 103 h 118"/>
                <a:gd name="T44" fmla="*/ 62 w 114"/>
                <a:gd name="T45" fmla="*/ 92 h 118"/>
                <a:gd name="T46" fmla="*/ 65 w 114"/>
                <a:gd name="T47" fmla="*/ 79 h 118"/>
                <a:gd name="T48" fmla="*/ 69 w 114"/>
                <a:gd name="T49" fmla="*/ 76 h 118"/>
                <a:gd name="T50" fmla="*/ 71 w 114"/>
                <a:gd name="T51" fmla="*/ 76 h 118"/>
                <a:gd name="T52" fmla="*/ 76 w 114"/>
                <a:gd name="T53" fmla="*/ 72 h 118"/>
                <a:gd name="T54" fmla="*/ 92 w 114"/>
                <a:gd name="T55" fmla="*/ 69 h 118"/>
                <a:gd name="T56" fmla="*/ 87 w 114"/>
                <a:gd name="T57" fmla="*/ 61 h 118"/>
                <a:gd name="T58" fmla="*/ 98 w 114"/>
                <a:gd name="T59" fmla="*/ 47 h 118"/>
                <a:gd name="T60" fmla="*/ 106 w 114"/>
                <a:gd name="T61" fmla="*/ 36 h 118"/>
                <a:gd name="T62" fmla="*/ 110 w 114"/>
                <a:gd name="T63" fmla="*/ 23 h 118"/>
                <a:gd name="T64" fmla="*/ 108 w 114"/>
                <a:gd name="T65" fmla="*/ 15 h 118"/>
                <a:gd name="T66" fmla="*/ 99 w 114"/>
                <a:gd name="T67" fmla="*/ 18 h 118"/>
                <a:gd name="T68" fmla="*/ 93 w 114"/>
                <a:gd name="T69" fmla="*/ 17 h 118"/>
                <a:gd name="T70" fmla="*/ 88 w 114"/>
                <a:gd name="T71" fmla="*/ 10 h 118"/>
                <a:gd name="T72" fmla="*/ 94 w 114"/>
                <a:gd name="T73" fmla="*/ 2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8">
                  <a:moveTo>
                    <a:pt x="91" y="0"/>
                  </a:moveTo>
                  <a:cubicBezTo>
                    <a:pt x="90" y="0"/>
                    <a:pt x="90" y="0"/>
                    <a:pt x="89" y="1"/>
                  </a:cubicBezTo>
                  <a:cubicBezTo>
                    <a:pt x="87" y="2"/>
                    <a:pt x="89" y="4"/>
                    <a:pt x="89" y="4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4" y="33"/>
                    <a:pt x="73" y="34"/>
                  </a:cubicBezTo>
                  <a:cubicBezTo>
                    <a:pt x="68" y="37"/>
                    <a:pt x="68" y="36"/>
                    <a:pt x="67" y="39"/>
                  </a:cubicBezTo>
                  <a:cubicBezTo>
                    <a:pt x="67" y="42"/>
                    <a:pt x="67" y="42"/>
                    <a:pt x="65" y="45"/>
                  </a:cubicBezTo>
                  <a:cubicBezTo>
                    <a:pt x="63" y="49"/>
                    <a:pt x="65" y="49"/>
                    <a:pt x="62" y="51"/>
                  </a:cubicBezTo>
                  <a:cubicBezTo>
                    <a:pt x="59" y="52"/>
                    <a:pt x="59" y="56"/>
                    <a:pt x="57" y="56"/>
                  </a:cubicBezTo>
                  <a:cubicBezTo>
                    <a:pt x="55" y="57"/>
                    <a:pt x="57" y="58"/>
                    <a:pt x="55" y="59"/>
                  </a:cubicBezTo>
                  <a:cubicBezTo>
                    <a:pt x="53" y="60"/>
                    <a:pt x="53" y="59"/>
                    <a:pt x="49" y="60"/>
                  </a:cubicBezTo>
                  <a:cubicBezTo>
                    <a:pt x="46" y="61"/>
                    <a:pt x="46" y="64"/>
                    <a:pt x="43" y="64"/>
                  </a:cubicBezTo>
                  <a:cubicBezTo>
                    <a:pt x="40" y="65"/>
                    <a:pt x="45" y="65"/>
                    <a:pt x="41" y="67"/>
                  </a:cubicBezTo>
                  <a:cubicBezTo>
                    <a:pt x="37" y="69"/>
                    <a:pt x="39" y="69"/>
                    <a:pt x="35" y="70"/>
                  </a:cubicBezTo>
                  <a:cubicBezTo>
                    <a:pt x="35" y="70"/>
                    <a:pt x="34" y="70"/>
                    <a:pt x="34" y="70"/>
                  </a:cubicBezTo>
                  <a:cubicBezTo>
                    <a:pt x="33" y="70"/>
                    <a:pt x="33" y="70"/>
                    <a:pt x="33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1" y="69"/>
                    <a:pt x="30" y="70"/>
                  </a:cubicBezTo>
                  <a:cubicBezTo>
                    <a:pt x="25" y="73"/>
                    <a:pt x="23" y="73"/>
                    <a:pt x="23" y="75"/>
                  </a:cubicBezTo>
                  <a:cubicBezTo>
                    <a:pt x="22" y="78"/>
                    <a:pt x="23" y="78"/>
                    <a:pt x="20" y="80"/>
                  </a:cubicBezTo>
                  <a:cubicBezTo>
                    <a:pt x="17" y="82"/>
                    <a:pt x="20" y="83"/>
                    <a:pt x="15" y="84"/>
                  </a:cubicBezTo>
                  <a:cubicBezTo>
                    <a:pt x="14" y="84"/>
                    <a:pt x="13" y="85"/>
                    <a:pt x="13" y="85"/>
                  </a:cubicBezTo>
                  <a:cubicBezTo>
                    <a:pt x="12" y="85"/>
                    <a:pt x="12" y="84"/>
                    <a:pt x="12" y="84"/>
                  </a:cubicBezTo>
                  <a:cubicBezTo>
                    <a:pt x="12" y="84"/>
                    <a:pt x="11" y="84"/>
                    <a:pt x="11" y="84"/>
                  </a:cubicBezTo>
                  <a:cubicBezTo>
                    <a:pt x="11" y="84"/>
                    <a:pt x="11" y="85"/>
                    <a:pt x="11" y="85"/>
                  </a:cubicBezTo>
                  <a:cubicBezTo>
                    <a:pt x="10" y="88"/>
                    <a:pt x="10" y="88"/>
                    <a:pt x="10" y="91"/>
                  </a:cubicBezTo>
                  <a:cubicBezTo>
                    <a:pt x="11" y="94"/>
                    <a:pt x="8" y="100"/>
                    <a:pt x="8" y="100"/>
                  </a:cubicBezTo>
                  <a:cubicBezTo>
                    <a:pt x="8" y="100"/>
                    <a:pt x="0" y="102"/>
                    <a:pt x="5" y="103"/>
                  </a:cubicBezTo>
                  <a:cubicBezTo>
                    <a:pt x="10" y="105"/>
                    <a:pt x="10" y="105"/>
                    <a:pt x="10" y="107"/>
                  </a:cubicBezTo>
                  <a:cubicBezTo>
                    <a:pt x="10" y="110"/>
                    <a:pt x="7" y="112"/>
                    <a:pt x="11" y="112"/>
                  </a:cubicBezTo>
                  <a:cubicBezTo>
                    <a:pt x="11" y="112"/>
                    <a:pt x="12" y="112"/>
                    <a:pt x="12" y="112"/>
                  </a:cubicBezTo>
                  <a:cubicBezTo>
                    <a:pt x="17" y="112"/>
                    <a:pt x="13" y="111"/>
                    <a:pt x="18" y="110"/>
                  </a:cubicBezTo>
                  <a:cubicBezTo>
                    <a:pt x="21" y="109"/>
                    <a:pt x="21" y="108"/>
                    <a:pt x="22" y="108"/>
                  </a:cubicBezTo>
                  <a:cubicBezTo>
                    <a:pt x="22" y="108"/>
                    <a:pt x="22" y="109"/>
                    <a:pt x="24" y="111"/>
                  </a:cubicBezTo>
                  <a:cubicBezTo>
                    <a:pt x="27" y="117"/>
                    <a:pt x="24" y="117"/>
                    <a:pt x="27" y="117"/>
                  </a:cubicBezTo>
                  <a:cubicBezTo>
                    <a:pt x="30" y="117"/>
                    <a:pt x="34" y="118"/>
                    <a:pt x="37" y="118"/>
                  </a:cubicBezTo>
                  <a:cubicBezTo>
                    <a:pt x="39" y="118"/>
                    <a:pt x="39" y="118"/>
                    <a:pt x="42" y="117"/>
                  </a:cubicBezTo>
                  <a:cubicBezTo>
                    <a:pt x="44" y="117"/>
                    <a:pt x="47" y="116"/>
                    <a:pt x="46" y="114"/>
                  </a:cubicBezTo>
                  <a:cubicBezTo>
                    <a:pt x="45" y="111"/>
                    <a:pt x="45" y="110"/>
                    <a:pt x="50" y="110"/>
                  </a:cubicBezTo>
                  <a:cubicBezTo>
                    <a:pt x="52" y="110"/>
                    <a:pt x="53" y="110"/>
                    <a:pt x="54" y="110"/>
                  </a:cubicBezTo>
                  <a:cubicBezTo>
                    <a:pt x="55" y="110"/>
                    <a:pt x="55" y="110"/>
                    <a:pt x="55" y="108"/>
                  </a:cubicBezTo>
                  <a:cubicBezTo>
                    <a:pt x="53" y="105"/>
                    <a:pt x="54" y="105"/>
                    <a:pt x="55" y="103"/>
                  </a:cubicBezTo>
                  <a:cubicBezTo>
                    <a:pt x="56" y="101"/>
                    <a:pt x="58" y="100"/>
                    <a:pt x="59" y="98"/>
                  </a:cubicBezTo>
                  <a:cubicBezTo>
                    <a:pt x="60" y="96"/>
                    <a:pt x="62" y="94"/>
                    <a:pt x="62" y="92"/>
                  </a:cubicBezTo>
                  <a:cubicBezTo>
                    <a:pt x="62" y="91"/>
                    <a:pt x="65" y="87"/>
                    <a:pt x="64" y="85"/>
                  </a:cubicBezTo>
                  <a:cubicBezTo>
                    <a:pt x="63" y="83"/>
                    <a:pt x="65" y="79"/>
                    <a:pt x="65" y="79"/>
                  </a:cubicBezTo>
                  <a:cubicBezTo>
                    <a:pt x="65" y="79"/>
                    <a:pt x="67" y="77"/>
                    <a:pt x="68" y="77"/>
                  </a:cubicBezTo>
                  <a:cubicBezTo>
                    <a:pt x="68" y="76"/>
                    <a:pt x="68" y="76"/>
                    <a:pt x="69" y="76"/>
                  </a:cubicBezTo>
                  <a:cubicBezTo>
                    <a:pt x="69" y="76"/>
                    <a:pt x="69" y="76"/>
                    <a:pt x="70" y="76"/>
                  </a:cubicBezTo>
                  <a:cubicBezTo>
                    <a:pt x="70" y="76"/>
                    <a:pt x="70" y="76"/>
                    <a:pt x="71" y="76"/>
                  </a:cubicBezTo>
                  <a:cubicBezTo>
                    <a:pt x="72" y="76"/>
                    <a:pt x="72" y="76"/>
                    <a:pt x="73" y="76"/>
                  </a:cubicBezTo>
                  <a:cubicBezTo>
                    <a:pt x="75" y="75"/>
                    <a:pt x="76" y="73"/>
                    <a:pt x="76" y="72"/>
                  </a:cubicBezTo>
                  <a:cubicBezTo>
                    <a:pt x="76" y="71"/>
                    <a:pt x="80" y="69"/>
                    <a:pt x="80" y="69"/>
                  </a:cubicBezTo>
                  <a:cubicBezTo>
                    <a:pt x="87" y="69"/>
                    <a:pt x="90" y="69"/>
                    <a:pt x="92" y="69"/>
                  </a:cubicBezTo>
                  <a:cubicBezTo>
                    <a:pt x="93" y="69"/>
                    <a:pt x="95" y="66"/>
                    <a:pt x="95" y="66"/>
                  </a:cubicBezTo>
                  <a:cubicBezTo>
                    <a:pt x="89" y="64"/>
                    <a:pt x="87" y="64"/>
                    <a:pt x="87" y="61"/>
                  </a:cubicBezTo>
                  <a:cubicBezTo>
                    <a:pt x="87" y="58"/>
                    <a:pt x="88" y="57"/>
                    <a:pt x="90" y="55"/>
                  </a:cubicBezTo>
                  <a:cubicBezTo>
                    <a:pt x="96" y="50"/>
                    <a:pt x="97" y="50"/>
                    <a:pt x="98" y="47"/>
                  </a:cubicBezTo>
                  <a:cubicBezTo>
                    <a:pt x="99" y="44"/>
                    <a:pt x="98" y="43"/>
                    <a:pt x="101" y="41"/>
                  </a:cubicBezTo>
                  <a:cubicBezTo>
                    <a:pt x="103" y="39"/>
                    <a:pt x="106" y="41"/>
                    <a:pt x="106" y="36"/>
                  </a:cubicBezTo>
                  <a:cubicBezTo>
                    <a:pt x="107" y="32"/>
                    <a:pt x="106" y="31"/>
                    <a:pt x="107" y="29"/>
                  </a:cubicBezTo>
                  <a:cubicBezTo>
                    <a:pt x="107" y="27"/>
                    <a:pt x="110" y="25"/>
                    <a:pt x="110" y="23"/>
                  </a:cubicBezTo>
                  <a:cubicBezTo>
                    <a:pt x="110" y="20"/>
                    <a:pt x="114" y="19"/>
                    <a:pt x="111" y="17"/>
                  </a:cubicBezTo>
                  <a:cubicBezTo>
                    <a:pt x="109" y="16"/>
                    <a:pt x="109" y="15"/>
                    <a:pt x="108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3" y="16"/>
                    <a:pt x="100" y="18"/>
                    <a:pt x="99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6" y="18"/>
                    <a:pt x="95" y="18"/>
                    <a:pt x="93" y="17"/>
                  </a:cubicBezTo>
                  <a:cubicBezTo>
                    <a:pt x="91" y="16"/>
                    <a:pt x="90" y="15"/>
                    <a:pt x="89" y="14"/>
                  </a:cubicBezTo>
                  <a:cubicBezTo>
                    <a:pt x="88" y="12"/>
                    <a:pt x="88" y="14"/>
                    <a:pt x="88" y="10"/>
                  </a:cubicBezTo>
                  <a:cubicBezTo>
                    <a:pt x="88" y="7"/>
                    <a:pt x="88" y="6"/>
                    <a:pt x="90" y="5"/>
                  </a:cubicBezTo>
                  <a:cubicBezTo>
                    <a:pt x="94" y="4"/>
                    <a:pt x="96" y="3"/>
                    <a:pt x="94" y="2"/>
                  </a:cubicBezTo>
                  <a:cubicBezTo>
                    <a:pt x="92" y="1"/>
                    <a:pt x="92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7" name="Freeform 483"/>
            <p:cNvSpPr/>
            <p:nvPr/>
          </p:nvSpPr>
          <p:spPr bwMode="auto">
            <a:xfrm>
              <a:off x="17257712" y="-2638426"/>
              <a:ext cx="360363" cy="563563"/>
            </a:xfrm>
            <a:custGeom>
              <a:gdLst>
                <a:gd name="T0" fmla="*/ 7 w 85"/>
                <a:gd name="T1" fmla="*/ 0 h 133"/>
                <a:gd name="T2" fmla="*/ 2 w 85"/>
                <a:gd name="T3" fmla="*/ 7 h 133"/>
                <a:gd name="T4" fmla="*/ 8 w 85"/>
                <a:gd name="T5" fmla="*/ 13 h 133"/>
                <a:gd name="T6" fmla="*/ 15 w 85"/>
                <a:gd name="T7" fmla="*/ 25 h 133"/>
                <a:gd name="T8" fmla="*/ 23 w 85"/>
                <a:gd name="T9" fmla="*/ 33 h 133"/>
                <a:gd name="T10" fmla="*/ 28 w 85"/>
                <a:gd name="T11" fmla="*/ 43 h 133"/>
                <a:gd name="T12" fmla="*/ 26 w 85"/>
                <a:gd name="T13" fmla="*/ 50 h 133"/>
                <a:gd name="T14" fmla="*/ 31 w 85"/>
                <a:gd name="T15" fmla="*/ 57 h 133"/>
                <a:gd name="T16" fmla="*/ 32 w 85"/>
                <a:gd name="T17" fmla="*/ 66 h 133"/>
                <a:gd name="T18" fmla="*/ 30 w 85"/>
                <a:gd name="T19" fmla="*/ 77 h 133"/>
                <a:gd name="T20" fmla="*/ 26 w 85"/>
                <a:gd name="T21" fmla="*/ 87 h 133"/>
                <a:gd name="T22" fmla="*/ 22 w 85"/>
                <a:gd name="T23" fmla="*/ 87 h 133"/>
                <a:gd name="T24" fmla="*/ 25 w 85"/>
                <a:gd name="T25" fmla="*/ 94 h 133"/>
                <a:gd name="T26" fmla="*/ 36 w 85"/>
                <a:gd name="T27" fmla="*/ 107 h 133"/>
                <a:gd name="T28" fmla="*/ 35 w 85"/>
                <a:gd name="T29" fmla="*/ 121 h 133"/>
                <a:gd name="T30" fmla="*/ 35 w 85"/>
                <a:gd name="T31" fmla="*/ 129 h 133"/>
                <a:gd name="T32" fmla="*/ 45 w 85"/>
                <a:gd name="T33" fmla="*/ 133 h 133"/>
                <a:gd name="T34" fmla="*/ 49 w 85"/>
                <a:gd name="T35" fmla="*/ 127 h 133"/>
                <a:gd name="T36" fmla="*/ 54 w 85"/>
                <a:gd name="T37" fmla="*/ 113 h 133"/>
                <a:gd name="T38" fmla="*/ 60 w 85"/>
                <a:gd name="T39" fmla="*/ 101 h 133"/>
                <a:gd name="T40" fmla="*/ 70 w 85"/>
                <a:gd name="T41" fmla="*/ 91 h 133"/>
                <a:gd name="T42" fmla="*/ 75 w 85"/>
                <a:gd name="T43" fmla="*/ 90 h 133"/>
                <a:gd name="T44" fmla="*/ 80 w 85"/>
                <a:gd name="T45" fmla="*/ 85 h 133"/>
                <a:gd name="T46" fmla="*/ 84 w 85"/>
                <a:gd name="T47" fmla="*/ 74 h 133"/>
                <a:gd name="T48" fmla="*/ 83 w 85"/>
                <a:gd name="T49" fmla="*/ 65 h 133"/>
                <a:gd name="T50" fmla="*/ 73 w 85"/>
                <a:gd name="T51" fmla="*/ 68 h 133"/>
                <a:gd name="T52" fmla="*/ 65 w 85"/>
                <a:gd name="T53" fmla="*/ 71 h 133"/>
                <a:gd name="T54" fmla="*/ 63 w 85"/>
                <a:gd name="T55" fmla="*/ 72 h 133"/>
                <a:gd name="T56" fmla="*/ 58 w 85"/>
                <a:gd name="T57" fmla="*/ 71 h 133"/>
                <a:gd name="T58" fmla="*/ 50 w 85"/>
                <a:gd name="T59" fmla="*/ 64 h 133"/>
                <a:gd name="T60" fmla="*/ 51 w 85"/>
                <a:gd name="T61" fmla="*/ 54 h 133"/>
                <a:gd name="T62" fmla="*/ 51 w 85"/>
                <a:gd name="T63" fmla="*/ 53 h 133"/>
                <a:gd name="T64" fmla="*/ 49 w 85"/>
                <a:gd name="T65" fmla="*/ 51 h 133"/>
                <a:gd name="T66" fmla="*/ 44 w 85"/>
                <a:gd name="T67" fmla="*/ 40 h 133"/>
                <a:gd name="T68" fmla="*/ 42 w 85"/>
                <a:gd name="T69" fmla="*/ 45 h 133"/>
                <a:gd name="T70" fmla="*/ 42 w 85"/>
                <a:gd name="T71" fmla="*/ 57 h 133"/>
                <a:gd name="T72" fmla="*/ 37 w 85"/>
                <a:gd name="T73" fmla="*/ 51 h 133"/>
                <a:gd name="T74" fmla="*/ 34 w 85"/>
                <a:gd name="T75" fmla="*/ 38 h 133"/>
                <a:gd name="T76" fmla="*/ 34 w 85"/>
                <a:gd name="T77" fmla="*/ 29 h 133"/>
                <a:gd name="T78" fmla="*/ 25 w 85"/>
                <a:gd name="T79" fmla="*/ 22 h 133"/>
                <a:gd name="T80" fmla="*/ 20 w 85"/>
                <a:gd name="T81" fmla="*/ 14 h 133"/>
                <a:gd name="T82" fmla="*/ 10 w 85"/>
                <a:gd name="T83" fmla="*/ 8 h 133"/>
                <a:gd name="T84" fmla="*/ 9 w 85"/>
                <a:gd name="T85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33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3" y="3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2" y="8"/>
                    <a:pt x="4" y="11"/>
                  </a:cubicBezTo>
                  <a:cubicBezTo>
                    <a:pt x="6" y="13"/>
                    <a:pt x="7" y="12"/>
                    <a:pt x="8" y="13"/>
                  </a:cubicBezTo>
                  <a:cubicBezTo>
                    <a:pt x="10" y="15"/>
                    <a:pt x="9" y="17"/>
                    <a:pt x="12" y="19"/>
                  </a:cubicBezTo>
                  <a:cubicBezTo>
                    <a:pt x="14" y="21"/>
                    <a:pt x="13" y="24"/>
                    <a:pt x="15" y="25"/>
                  </a:cubicBezTo>
                  <a:cubicBezTo>
                    <a:pt x="16" y="26"/>
                    <a:pt x="19" y="26"/>
                    <a:pt x="20" y="28"/>
                  </a:cubicBezTo>
                  <a:cubicBezTo>
                    <a:pt x="21" y="29"/>
                    <a:pt x="21" y="30"/>
                    <a:pt x="23" y="33"/>
                  </a:cubicBezTo>
                  <a:cubicBezTo>
                    <a:pt x="25" y="35"/>
                    <a:pt x="26" y="37"/>
                    <a:pt x="27" y="39"/>
                  </a:cubicBezTo>
                  <a:cubicBezTo>
                    <a:pt x="27" y="40"/>
                    <a:pt x="28" y="41"/>
                    <a:pt x="28" y="43"/>
                  </a:cubicBezTo>
                  <a:cubicBezTo>
                    <a:pt x="27" y="44"/>
                    <a:pt x="26" y="44"/>
                    <a:pt x="26" y="46"/>
                  </a:cubicBezTo>
                  <a:cubicBezTo>
                    <a:pt x="26" y="48"/>
                    <a:pt x="23" y="49"/>
                    <a:pt x="26" y="50"/>
                  </a:cubicBezTo>
                  <a:cubicBezTo>
                    <a:pt x="32" y="53"/>
                    <a:pt x="32" y="52"/>
                    <a:pt x="33" y="54"/>
                  </a:cubicBezTo>
                  <a:cubicBezTo>
                    <a:pt x="33" y="55"/>
                    <a:pt x="32" y="56"/>
                    <a:pt x="31" y="57"/>
                  </a:cubicBezTo>
                  <a:cubicBezTo>
                    <a:pt x="30" y="58"/>
                    <a:pt x="28" y="57"/>
                    <a:pt x="30" y="61"/>
                  </a:cubicBezTo>
                  <a:cubicBezTo>
                    <a:pt x="32" y="64"/>
                    <a:pt x="32" y="65"/>
                    <a:pt x="32" y="66"/>
                  </a:cubicBezTo>
                  <a:cubicBezTo>
                    <a:pt x="32" y="68"/>
                    <a:pt x="33" y="68"/>
                    <a:pt x="32" y="71"/>
                  </a:cubicBezTo>
                  <a:cubicBezTo>
                    <a:pt x="32" y="74"/>
                    <a:pt x="31" y="75"/>
                    <a:pt x="30" y="77"/>
                  </a:cubicBezTo>
                  <a:cubicBezTo>
                    <a:pt x="30" y="79"/>
                    <a:pt x="30" y="81"/>
                    <a:pt x="28" y="82"/>
                  </a:cubicBezTo>
                  <a:cubicBezTo>
                    <a:pt x="26" y="84"/>
                    <a:pt x="29" y="87"/>
                    <a:pt x="26" y="87"/>
                  </a:cubicBezTo>
                  <a:cubicBezTo>
                    <a:pt x="26" y="87"/>
                    <a:pt x="26" y="87"/>
                    <a:pt x="25" y="87"/>
                  </a:cubicBezTo>
                  <a:cubicBezTo>
                    <a:pt x="24" y="87"/>
                    <a:pt x="23" y="87"/>
                    <a:pt x="22" y="87"/>
                  </a:cubicBezTo>
                  <a:cubicBezTo>
                    <a:pt x="19" y="87"/>
                    <a:pt x="17" y="88"/>
                    <a:pt x="18" y="88"/>
                  </a:cubicBezTo>
                  <a:cubicBezTo>
                    <a:pt x="20" y="92"/>
                    <a:pt x="23" y="93"/>
                    <a:pt x="25" y="94"/>
                  </a:cubicBezTo>
                  <a:cubicBezTo>
                    <a:pt x="28" y="96"/>
                    <a:pt x="29" y="98"/>
                    <a:pt x="31" y="100"/>
                  </a:cubicBezTo>
                  <a:cubicBezTo>
                    <a:pt x="34" y="101"/>
                    <a:pt x="36" y="104"/>
                    <a:pt x="36" y="107"/>
                  </a:cubicBezTo>
                  <a:cubicBezTo>
                    <a:pt x="36" y="109"/>
                    <a:pt x="37" y="111"/>
                    <a:pt x="36" y="114"/>
                  </a:cubicBezTo>
                  <a:cubicBezTo>
                    <a:pt x="35" y="117"/>
                    <a:pt x="38" y="117"/>
                    <a:pt x="35" y="121"/>
                  </a:cubicBezTo>
                  <a:cubicBezTo>
                    <a:pt x="31" y="124"/>
                    <a:pt x="31" y="126"/>
                    <a:pt x="31" y="127"/>
                  </a:cubicBezTo>
                  <a:cubicBezTo>
                    <a:pt x="32" y="128"/>
                    <a:pt x="31" y="126"/>
                    <a:pt x="35" y="129"/>
                  </a:cubicBezTo>
                  <a:cubicBezTo>
                    <a:pt x="38" y="131"/>
                    <a:pt x="38" y="132"/>
                    <a:pt x="40" y="132"/>
                  </a:cubicBezTo>
                  <a:cubicBezTo>
                    <a:pt x="42" y="132"/>
                    <a:pt x="44" y="132"/>
                    <a:pt x="45" y="133"/>
                  </a:cubicBezTo>
                  <a:cubicBezTo>
                    <a:pt x="45" y="133"/>
                    <a:pt x="45" y="133"/>
                    <a:pt x="46" y="133"/>
                  </a:cubicBezTo>
                  <a:cubicBezTo>
                    <a:pt x="47" y="133"/>
                    <a:pt x="48" y="131"/>
                    <a:pt x="49" y="127"/>
                  </a:cubicBezTo>
                  <a:cubicBezTo>
                    <a:pt x="49" y="122"/>
                    <a:pt x="50" y="123"/>
                    <a:pt x="51" y="119"/>
                  </a:cubicBezTo>
                  <a:cubicBezTo>
                    <a:pt x="52" y="116"/>
                    <a:pt x="52" y="115"/>
                    <a:pt x="54" y="113"/>
                  </a:cubicBezTo>
                  <a:cubicBezTo>
                    <a:pt x="60" y="109"/>
                    <a:pt x="61" y="108"/>
                    <a:pt x="60" y="106"/>
                  </a:cubicBezTo>
                  <a:cubicBezTo>
                    <a:pt x="59" y="104"/>
                    <a:pt x="60" y="103"/>
                    <a:pt x="60" y="101"/>
                  </a:cubicBezTo>
                  <a:cubicBezTo>
                    <a:pt x="60" y="99"/>
                    <a:pt x="60" y="98"/>
                    <a:pt x="63" y="97"/>
                  </a:cubicBezTo>
                  <a:cubicBezTo>
                    <a:pt x="68" y="93"/>
                    <a:pt x="68" y="92"/>
                    <a:pt x="70" y="91"/>
                  </a:cubicBezTo>
                  <a:cubicBezTo>
                    <a:pt x="71" y="90"/>
                    <a:pt x="72" y="89"/>
                    <a:pt x="73" y="89"/>
                  </a:cubicBezTo>
                  <a:cubicBezTo>
                    <a:pt x="74" y="89"/>
                    <a:pt x="74" y="89"/>
                    <a:pt x="75" y="90"/>
                  </a:cubicBezTo>
                  <a:cubicBezTo>
                    <a:pt x="76" y="90"/>
                    <a:pt x="77" y="90"/>
                    <a:pt x="77" y="90"/>
                  </a:cubicBezTo>
                  <a:cubicBezTo>
                    <a:pt x="80" y="90"/>
                    <a:pt x="81" y="88"/>
                    <a:pt x="80" y="85"/>
                  </a:cubicBezTo>
                  <a:cubicBezTo>
                    <a:pt x="79" y="81"/>
                    <a:pt x="77" y="81"/>
                    <a:pt x="79" y="79"/>
                  </a:cubicBezTo>
                  <a:cubicBezTo>
                    <a:pt x="81" y="77"/>
                    <a:pt x="84" y="76"/>
                    <a:pt x="84" y="74"/>
                  </a:cubicBezTo>
                  <a:cubicBezTo>
                    <a:pt x="83" y="72"/>
                    <a:pt x="85" y="71"/>
                    <a:pt x="84" y="69"/>
                  </a:cubicBezTo>
                  <a:cubicBezTo>
                    <a:pt x="82" y="68"/>
                    <a:pt x="85" y="65"/>
                    <a:pt x="83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9" y="66"/>
                    <a:pt x="76" y="66"/>
                    <a:pt x="73" y="68"/>
                  </a:cubicBezTo>
                  <a:cubicBezTo>
                    <a:pt x="70" y="70"/>
                    <a:pt x="68" y="71"/>
                    <a:pt x="65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3" y="71"/>
                    <a:pt x="63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2"/>
                    <a:pt x="60" y="72"/>
                    <a:pt x="58" y="71"/>
                  </a:cubicBezTo>
                  <a:cubicBezTo>
                    <a:pt x="54" y="68"/>
                    <a:pt x="53" y="69"/>
                    <a:pt x="52" y="68"/>
                  </a:cubicBezTo>
                  <a:cubicBezTo>
                    <a:pt x="51" y="66"/>
                    <a:pt x="50" y="67"/>
                    <a:pt x="50" y="64"/>
                  </a:cubicBezTo>
                  <a:cubicBezTo>
                    <a:pt x="51" y="62"/>
                    <a:pt x="49" y="61"/>
                    <a:pt x="50" y="59"/>
                  </a:cubicBezTo>
                  <a:cubicBezTo>
                    <a:pt x="51" y="56"/>
                    <a:pt x="53" y="57"/>
                    <a:pt x="51" y="54"/>
                  </a:cubicBezTo>
                  <a:cubicBezTo>
                    <a:pt x="51" y="53"/>
                    <a:pt x="50" y="53"/>
                    <a:pt x="50" y="53"/>
                  </a:cubicBezTo>
                  <a:cubicBezTo>
                    <a:pt x="50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0" y="52"/>
                    <a:pt x="49" y="51"/>
                  </a:cubicBezTo>
                  <a:cubicBezTo>
                    <a:pt x="46" y="46"/>
                    <a:pt x="46" y="45"/>
                    <a:pt x="46" y="43"/>
                  </a:cubicBezTo>
                  <a:cubicBezTo>
                    <a:pt x="46" y="42"/>
                    <a:pt x="45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0"/>
                    <a:pt x="42" y="41"/>
                    <a:pt x="42" y="45"/>
                  </a:cubicBezTo>
                  <a:cubicBezTo>
                    <a:pt x="42" y="48"/>
                    <a:pt x="42" y="55"/>
                    <a:pt x="42" y="55"/>
                  </a:cubicBezTo>
                  <a:cubicBezTo>
                    <a:pt x="42" y="55"/>
                    <a:pt x="43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8" y="54"/>
                    <a:pt x="38" y="53"/>
                    <a:pt x="37" y="51"/>
                  </a:cubicBezTo>
                  <a:cubicBezTo>
                    <a:pt x="36" y="49"/>
                    <a:pt x="36" y="50"/>
                    <a:pt x="35" y="47"/>
                  </a:cubicBezTo>
                  <a:cubicBezTo>
                    <a:pt x="34" y="43"/>
                    <a:pt x="34" y="39"/>
                    <a:pt x="34" y="38"/>
                  </a:cubicBezTo>
                  <a:cubicBezTo>
                    <a:pt x="33" y="37"/>
                    <a:pt x="33" y="35"/>
                    <a:pt x="33" y="34"/>
                  </a:cubicBezTo>
                  <a:cubicBezTo>
                    <a:pt x="34" y="32"/>
                    <a:pt x="34" y="31"/>
                    <a:pt x="34" y="29"/>
                  </a:cubicBezTo>
                  <a:cubicBezTo>
                    <a:pt x="33" y="26"/>
                    <a:pt x="35" y="23"/>
                    <a:pt x="31" y="23"/>
                  </a:cubicBezTo>
                  <a:cubicBezTo>
                    <a:pt x="27" y="22"/>
                    <a:pt x="27" y="23"/>
                    <a:pt x="25" y="22"/>
                  </a:cubicBezTo>
                  <a:cubicBezTo>
                    <a:pt x="22" y="21"/>
                    <a:pt x="21" y="21"/>
                    <a:pt x="22" y="18"/>
                  </a:cubicBezTo>
                  <a:cubicBezTo>
                    <a:pt x="22" y="15"/>
                    <a:pt x="22" y="15"/>
                    <a:pt x="20" y="14"/>
                  </a:cubicBezTo>
                  <a:cubicBezTo>
                    <a:pt x="14" y="11"/>
                    <a:pt x="16" y="13"/>
                    <a:pt x="14" y="11"/>
                  </a:cubicBezTo>
                  <a:cubicBezTo>
                    <a:pt x="12" y="9"/>
                    <a:pt x="11" y="9"/>
                    <a:pt x="10" y="8"/>
                  </a:cubicBezTo>
                  <a:cubicBezTo>
                    <a:pt x="10" y="6"/>
                    <a:pt x="10" y="6"/>
                    <a:pt x="10" y="4"/>
                  </a:cubicBezTo>
                  <a:cubicBezTo>
                    <a:pt x="10" y="2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8" name="Freeform 484"/>
            <p:cNvSpPr>
              <a:spLocks noEditPoints="1"/>
            </p:cNvSpPr>
            <p:nvPr/>
          </p:nvSpPr>
          <p:spPr bwMode="auto">
            <a:xfrm>
              <a:off x="16957675" y="-1689101"/>
              <a:ext cx="68263" cy="73025"/>
            </a:xfrm>
            <a:custGeom>
              <a:gdLst>
                <a:gd name="T0" fmla="*/ 13 w 16"/>
                <a:gd name="T1" fmla="*/ 7 h 17"/>
                <a:gd name="T2" fmla="*/ 14 w 16"/>
                <a:gd name="T3" fmla="*/ 8 h 17"/>
                <a:gd name="T4" fmla="*/ 13 w 16"/>
                <a:gd name="T5" fmla="*/ 7 h 17"/>
                <a:gd name="T6" fmla="*/ 13 w 16"/>
                <a:gd name="T7" fmla="*/ 7 h 17"/>
                <a:gd name="T8" fmla="*/ 13 w 16"/>
                <a:gd name="T9" fmla="*/ 7 h 17"/>
                <a:gd name="T10" fmla="*/ 13 w 16"/>
                <a:gd name="T11" fmla="*/ 7 h 17"/>
                <a:gd name="T12" fmla="*/ 5 w 16"/>
                <a:gd name="T13" fmla="*/ 0 h 17"/>
                <a:gd name="T14" fmla="*/ 5 w 16"/>
                <a:gd name="T15" fmla="*/ 5 h 17"/>
                <a:gd name="T16" fmla="*/ 3 w 16"/>
                <a:gd name="T17" fmla="*/ 9 h 17"/>
                <a:gd name="T18" fmla="*/ 1 w 16"/>
                <a:gd name="T19" fmla="*/ 14 h 17"/>
                <a:gd name="T20" fmla="*/ 4 w 16"/>
                <a:gd name="T21" fmla="*/ 17 h 17"/>
                <a:gd name="T22" fmla="*/ 9 w 16"/>
                <a:gd name="T23" fmla="*/ 17 h 17"/>
                <a:gd name="T24" fmla="*/ 15 w 16"/>
                <a:gd name="T25" fmla="*/ 16 h 17"/>
                <a:gd name="T26" fmla="*/ 15 w 16"/>
                <a:gd name="T27" fmla="*/ 13 h 17"/>
                <a:gd name="T28" fmla="*/ 10 w 16"/>
                <a:gd name="T29" fmla="*/ 10 h 17"/>
                <a:gd name="T30" fmla="*/ 13 w 16"/>
                <a:gd name="T31" fmla="*/ 7 h 17"/>
                <a:gd name="T32" fmla="*/ 13 w 16"/>
                <a:gd name="T33" fmla="*/ 7 h 17"/>
                <a:gd name="T34" fmla="*/ 13 w 16"/>
                <a:gd name="T35" fmla="*/ 7 h 17"/>
                <a:gd name="T36" fmla="*/ 9 w 16"/>
                <a:gd name="T37" fmla="*/ 4 h 17"/>
                <a:gd name="T38" fmla="*/ 5 w 16"/>
                <a:gd name="T3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7">
                  <a:moveTo>
                    <a:pt x="13" y="7"/>
                  </a:moveTo>
                  <a:cubicBezTo>
                    <a:pt x="13" y="7"/>
                    <a:pt x="14" y="8"/>
                    <a:pt x="14" y="8"/>
                  </a:cubicBezTo>
                  <a:cubicBezTo>
                    <a:pt x="14" y="8"/>
                    <a:pt x="14" y="8"/>
                    <a:pt x="13" y="7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5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2" y="15"/>
                    <a:pt x="2" y="17"/>
                    <a:pt x="4" y="17"/>
                  </a:cubicBezTo>
                  <a:cubicBezTo>
                    <a:pt x="5" y="17"/>
                    <a:pt x="8" y="17"/>
                    <a:pt x="9" y="17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5" y="16"/>
                    <a:pt x="16" y="13"/>
                    <a:pt x="15" y="13"/>
                  </a:cubicBezTo>
                  <a:cubicBezTo>
                    <a:pt x="10" y="12"/>
                    <a:pt x="10" y="10"/>
                    <a:pt x="10" y="1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5"/>
                    <a:pt x="9" y="4"/>
                    <a:pt x="9" y="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9" name="Freeform 485"/>
            <p:cNvSpPr/>
            <p:nvPr/>
          </p:nvSpPr>
          <p:spPr bwMode="auto">
            <a:xfrm>
              <a:off x="15505112" y="-9012238"/>
              <a:ext cx="198438" cy="695325"/>
            </a:xfrm>
            <a:custGeom>
              <a:gdLst>
                <a:gd name="T0" fmla="*/ 25 w 47"/>
                <a:gd name="T1" fmla="*/ 0 h 164"/>
                <a:gd name="T2" fmla="*/ 23 w 47"/>
                <a:gd name="T3" fmla="*/ 1 h 164"/>
                <a:gd name="T4" fmla="*/ 12 w 47"/>
                <a:gd name="T5" fmla="*/ 10 h 164"/>
                <a:gd name="T6" fmla="*/ 15 w 47"/>
                <a:gd name="T7" fmla="*/ 28 h 164"/>
                <a:gd name="T8" fmla="*/ 4 w 47"/>
                <a:gd name="T9" fmla="*/ 35 h 164"/>
                <a:gd name="T10" fmla="*/ 7 w 47"/>
                <a:gd name="T11" fmla="*/ 43 h 164"/>
                <a:gd name="T12" fmla="*/ 8 w 47"/>
                <a:gd name="T13" fmla="*/ 58 h 164"/>
                <a:gd name="T14" fmla="*/ 8 w 47"/>
                <a:gd name="T15" fmla="*/ 64 h 164"/>
                <a:gd name="T16" fmla="*/ 6 w 47"/>
                <a:gd name="T17" fmla="*/ 78 h 164"/>
                <a:gd name="T18" fmla="*/ 5 w 47"/>
                <a:gd name="T19" fmla="*/ 87 h 164"/>
                <a:gd name="T20" fmla="*/ 6 w 47"/>
                <a:gd name="T21" fmla="*/ 96 h 164"/>
                <a:gd name="T22" fmla="*/ 7 w 47"/>
                <a:gd name="T23" fmla="*/ 110 h 164"/>
                <a:gd name="T24" fmla="*/ 3 w 47"/>
                <a:gd name="T25" fmla="*/ 122 h 164"/>
                <a:gd name="T26" fmla="*/ 3 w 47"/>
                <a:gd name="T27" fmla="*/ 135 h 164"/>
                <a:gd name="T28" fmla="*/ 4 w 47"/>
                <a:gd name="T29" fmla="*/ 141 h 164"/>
                <a:gd name="T30" fmla="*/ 4 w 47"/>
                <a:gd name="T31" fmla="*/ 153 h 164"/>
                <a:gd name="T32" fmla="*/ 1 w 47"/>
                <a:gd name="T33" fmla="*/ 164 h 164"/>
                <a:gd name="T34" fmla="*/ 2 w 47"/>
                <a:gd name="T35" fmla="*/ 164 h 164"/>
                <a:gd name="T36" fmla="*/ 11 w 47"/>
                <a:gd name="T37" fmla="*/ 156 h 164"/>
                <a:gd name="T38" fmla="*/ 18 w 47"/>
                <a:gd name="T39" fmla="*/ 164 h 164"/>
                <a:gd name="T40" fmla="*/ 20 w 47"/>
                <a:gd name="T41" fmla="*/ 164 h 164"/>
                <a:gd name="T42" fmla="*/ 23 w 47"/>
                <a:gd name="T43" fmla="*/ 155 h 164"/>
                <a:gd name="T44" fmla="*/ 17 w 47"/>
                <a:gd name="T45" fmla="*/ 146 h 164"/>
                <a:gd name="T46" fmla="*/ 17 w 47"/>
                <a:gd name="T47" fmla="*/ 136 h 164"/>
                <a:gd name="T48" fmla="*/ 15 w 47"/>
                <a:gd name="T49" fmla="*/ 127 h 164"/>
                <a:gd name="T50" fmla="*/ 16 w 47"/>
                <a:gd name="T51" fmla="*/ 115 h 164"/>
                <a:gd name="T52" fmla="*/ 18 w 47"/>
                <a:gd name="T53" fmla="*/ 106 h 164"/>
                <a:gd name="T54" fmla="*/ 22 w 47"/>
                <a:gd name="T55" fmla="*/ 100 h 164"/>
                <a:gd name="T56" fmla="*/ 33 w 47"/>
                <a:gd name="T57" fmla="*/ 109 h 164"/>
                <a:gd name="T58" fmla="*/ 42 w 47"/>
                <a:gd name="T59" fmla="*/ 113 h 164"/>
                <a:gd name="T60" fmla="*/ 44 w 47"/>
                <a:gd name="T61" fmla="*/ 113 h 164"/>
                <a:gd name="T62" fmla="*/ 44 w 47"/>
                <a:gd name="T63" fmla="*/ 103 h 164"/>
                <a:gd name="T64" fmla="*/ 37 w 47"/>
                <a:gd name="T65" fmla="*/ 97 h 164"/>
                <a:gd name="T66" fmla="*/ 32 w 47"/>
                <a:gd name="T67" fmla="*/ 87 h 164"/>
                <a:gd name="T68" fmla="*/ 28 w 47"/>
                <a:gd name="T69" fmla="*/ 77 h 164"/>
                <a:gd name="T70" fmla="*/ 27 w 47"/>
                <a:gd name="T71" fmla="*/ 69 h 164"/>
                <a:gd name="T72" fmla="*/ 25 w 47"/>
                <a:gd name="T73" fmla="*/ 59 h 164"/>
                <a:gd name="T74" fmla="*/ 27 w 47"/>
                <a:gd name="T75" fmla="*/ 51 h 164"/>
                <a:gd name="T76" fmla="*/ 31 w 47"/>
                <a:gd name="T77" fmla="*/ 43 h 164"/>
                <a:gd name="T78" fmla="*/ 30 w 47"/>
                <a:gd name="T79" fmla="*/ 35 h 164"/>
                <a:gd name="T80" fmla="*/ 25 w 47"/>
                <a:gd name="T81" fmla="*/ 26 h 164"/>
                <a:gd name="T82" fmla="*/ 26 w 47"/>
                <a:gd name="T83" fmla="*/ 15 h 164"/>
                <a:gd name="T84" fmla="*/ 28 w 47"/>
                <a:gd name="T85" fmla="*/ 8 h 164"/>
                <a:gd name="T86" fmla="*/ 25 w 47"/>
                <a:gd name="T87" fmla="*/ 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164">
                  <a:moveTo>
                    <a:pt x="25" y="0"/>
                  </a:moveTo>
                  <a:cubicBezTo>
                    <a:pt x="25" y="0"/>
                    <a:pt x="24" y="0"/>
                    <a:pt x="23" y="1"/>
                  </a:cubicBezTo>
                  <a:cubicBezTo>
                    <a:pt x="17" y="6"/>
                    <a:pt x="12" y="10"/>
                    <a:pt x="12" y="10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7" y="30"/>
                    <a:pt x="4" y="35"/>
                    <a:pt x="4" y="35"/>
                  </a:cubicBezTo>
                  <a:cubicBezTo>
                    <a:pt x="5" y="39"/>
                    <a:pt x="7" y="43"/>
                    <a:pt x="7" y="43"/>
                  </a:cubicBezTo>
                  <a:cubicBezTo>
                    <a:pt x="4" y="52"/>
                    <a:pt x="8" y="58"/>
                    <a:pt x="8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7" y="76"/>
                    <a:pt x="6" y="78"/>
                  </a:cubicBezTo>
                  <a:cubicBezTo>
                    <a:pt x="5" y="80"/>
                    <a:pt x="5" y="84"/>
                    <a:pt x="5" y="87"/>
                  </a:cubicBezTo>
                  <a:cubicBezTo>
                    <a:pt x="5" y="90"/>
                    <a:pt x="6" y="93"/>
                    <a:pt x="6" y="96"/>
                  </a:cubicBezTo>
                  <a:cubicBezTo>
                    <a:pt x="7" y="99"/>
                    <a:pt x="8" y="107"/>
                    <a:pt x="7" y="110"/>
                  </a:cubicBezTo>
                  <a:cubicBezTo>
                    <a:pt x="6" y="113"/>
                    <a:pt x="4" y="116"/>
                    <a:pt x="3" y="122"/>
                  </a:cubicBezTo>
                  <a:cubicBezTo>
                    <a:pt x="3" y="128"/>
                    <a:pt x="2" y="131"/>
                    <a:pt x="3" y="135"/>
                  </a:cubicBezTo>
                  <a:cubicBezTo>
                    <a:pt x="3" y="139"/>
                    <a:pt x="4" y="135"/>
                    <a:pt x="4" y="141"/>
                  </a:cubicBezTo>
                  <a:cubicBezTo>
                    <a:pt x="4" y="147"/>
                    <a:pt x="5" y="148"/>
                    <a:pt x="4" y="153"/>
                  </a:cubicBezTo>
                  <a:cubicBezTo>
                    <a:pt x="3" y="158"/>
                    <a:pt x="0" y="164"/>
                    <a:pt x="1" y="164"/>
                  </a:cubicBezTo>
                  <a:cubicBezTo>
                    <a:pt x="1" y="164"/>
                    <a:pt x="2" y="164"/>
                    <a:pt x="2" y="164"/>
                  </a:cubicBezTo>
                  <a:cubicBezTo>
                    <a:pt x="8" y="160"/>
                    <a:pt x="11" y="156"/>
                    <a:pt x="11" y="156"/>
                  </a:cubicBezTo>
                  <a:cubicBezTo>
                    <a:pt x="15" y="158"/>
                    <a:pt x="18" y="164"/>
                    <a:pt x="18" y="164"/>
                  </a:cubicBezTo>
                  <a:cubicBezTo>
                    <a:pt x="19" y="164"/>
                    <a:pt x="20" y="164"/>
                    <a:pt x="20" y="164"/>
                  </a:cubicBezTo>
                  <a:cubicBezTo>
                    <a:pt x="26" y="164"/>
                    <a:pt x="27" y="158"/>
                    <a:pt x="23" y="155"/>
                  </a:cubicBezTo>
                  <a:cubicBezTo>
                    <a:pt x="19" y="152"/>
                    <a:pt x="18" y="149"/>
                    <a:pt x="17" y="146"/>
                  </a:cubicBezTo>
                  <a:cubicBezTo>
                    <a:pt x="16" y="144"/>
                    <a:pt x="19" y="138"/>
                    <a:pt x="17" y="136"/>
                  </a:cubicBezTo>
                  <a:cubicBezTo>
                    <a:pt x="15" y="133"/>
                    <a:pt x="15" y="130"/>
                    <a:pt x="15" y="127"/>
                  </a:cubicBezTo>
                  <a:cubicBezTo>
                    <a:pt x="15" y="124"/>
                    <a:pt x="16" y="115"/>
                    <a:pt x="16" y="115"/>
                  </a:cubicBezTo>
                  <a:cubicBezTo>
                    <a:pt x="16" y="115"/>
                    <a:pt x="18" y="108"/>
                    <a:pt x="18" y="106"/>
                  </a:cubicBezTo>
                  <a:cubicBezTo>
                    <a:pt x="18" y="104"/>
                    <a:pt x="22" y="100"/>
                    <a:pt x="22" y="100"/>
                  </a:cubicBezTo>
                  <a:cubicBezTo>
                    <a:pt x="29" y="100"/>
                    <a:pt x="29" y="107"/>
                    <a:pt x="33" y="109"/>
                  </a:cubicBezTo>
                  <a:cubicBezTo>
                    <a:pt x="36" y="111"/>
                    <a:pt x="40" y="113"/>
                    <a:pt x="42" y="113"/>
                  </a:cubicBezTo>
                  <a:cubicBezTo>
                    <a:pt x="43" y="113"/>
                    <a:pt x="43" y="113"/>
                    <a:pt x="44" y="113"/>
                  </a:cubicBezTo>
                  <a:cubicBezTo>
                    <a:pt x="44" y="110"/>
                    <a:pt x="47" y="105"/>
                    <a:pt x="44" y="103"/>
                  </a:cubicBezTo>
                  <a:cubicBezTo>
                    <a:pt x="41" y="101"/>
                    <a:pt x="40" y="98"/>
                    <a:pt x="37" y="97"/>
                  </a:cubicBezTo>
                  <a:cubicBezTo>
                    <a:pt x="34" y="96"/>
                    <a:pt x="34" y="90"/>
                    <a:pt x="32" y="87"/>
                  </a:cubicBezTo>
                  <a:cubicBezTo>
                    <a:pt x="30" y="85"/>
                    <a:pt x="29" y="80"/>
                    <a:pt x="28" y="77"/>
                  </a:cubicBezTo>
                  <a:cubicBezTo>
                    <a:pt x="28" y="75"/>
                    <a:pt x="29" y="72"/>
                    <a:pt x="27" y="69"/>
                  </a:cubicBezTo>
                  <a:cubicBezTo>
                    <a:pt x="25" y="65"/>
                    <a:pt x="26" y="61"/>
                    <a:pt x="25" y="59"/>
                  </a:cubicBezTo>
                  <a:cubicBezTo>
                    <a:pt x="24" y="57"/>
                    <a:pt x="27" y="54"/>
                    <a:pt x="27" y="51"/>
                  </a:cubicBezTo>
                  <a:cubicBezTo>
                    <a:pt x="27" y="47"/>
                    <a:pt x="31" y="45"/>
                    <a:pt x="31" y="43"/>
                  </a:cubicBezTo>
                  <a:cubicBezTo>
                    <a:pt x="31" y="41"/>
                    <a:pt x="34" y="37"/>
                    <a:pt x="30" y="35"/>
                  </a:cubicBezTo>
                  <a:cubicBezTo>
                    <a:pt x="26" y="33"/>
                    <a:pt x="26" y="30"/>
                    <a:pt x="25" y="26"/>
                  </a:cubicBezTo>
                  <a:cubicBezTo>
                    <a:pt x="23" y="21"/>
                    <a:pt x="26" y="18"/>
                    <a:pt x="26" y="15"/>
                  </a:cubicBezTo>
                  <a:cubicBezTo>
                    <a:pt x="26" y="11"/>
                    <a:pt x="28" y="11"/>
                    <a:pt x="28" y="8"/>
                  </a:cubicBezTo>
                  <a:cubicBezTo>
                    <a:pt x="27" y="5"/>
                    <a:pt x="27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0" name="Freeform 486"/>
            <p:cNvSpPr/>
            <p:nvPr/>
          </p:nvSpPr>
          <p:spPr bwMode="auto">
            <a:xfrm>
              <a:off x="15378112" y="-8291513"/>
              <a:ext cx="338138" cy="304800"/>
            </a:xfrm>
            <a:custGeom>
              <a:gdLst>
                <a:gd name="T0" fmla="*/ 34 w 80"/>
                <a:gd name="T1" fmla="*/ 0 h 72"/>
                <a:gd name="T2" fmla="*/ 23 w 80"/>
                <a:gd name="T3" fmla="*/ 2 h 72"/>
                <a:gd name="T4" fmla="*/ 34 w 80"/>
                <a:gd name="T5" fmla="*/ 14 h 72"/>
                <a:gd name="T6" fmla="*/ 24 w 80"/>
                <a:gd name="T7" fmla="*/ 27 h 72"/>
                <a:gd name="T8" fmla="*/ 22 w 80"/>
                <a:gd name="T9" fmla="*/ 34 h 72"/>
                <a:gd name="T10" fmla="*/ 17 w 80"/>
                <a:gd name="T11" fmla="*/ 46 h 72"/>
                <a:gd name="T12" fmla="*/ 16 w 80"/>
                <a:gd name="T13" fmla="*/ 46 h 72"/>
                <a:gd name="T14" fmla="*/ 13 w 80"/>
                <a:gd name="T15" fmla="*/ 45 h 72"/>
                <a:gd name="T16" fmla="*/ 9 w 80"/>
                <a:gd name="T17" fmla="*/ 44 h 72"/>
                <a:gd name="T18" fmla="*/ 7 w 80"/>
                <a:gd name="T19" fmla="*/ 44 h 72"/>
                <a:gd name="T20" fmla="*/ 4 w 80"/>
                <a:gd name="T21" fmla="*/ 53 h 72"/>
                <a:gd name="T22" fmla="*/ 2 w 80"/>
                <a:gd name="T23" fmla="*/ 60 h 72"/>
                <a:gd name="T24" fmla="*/ 2 w 80"/>
                <a:gd name="T25" fmla="*/ 70 h 72"/>
                <a:gd name="T26" fmla="*/ 6 w 80"/>
                <a:gd name="T27" fmla="*/ 72 h 72"/>
                <a:gd name="T28" fmla="*/ 14 w 80"/>
                <a:gd name="T29" fmla="*/ 70 h 72"/>
                <a:gd name="T30" fmla="*/ 17 w 80"/>
                <a:gd name="T31" fmla="*/ 70 h 72"/>
                <a:gd name="T32" fmla="*/ 25 w 80"/>
                <a:gd name="T33" fmla="*/ 71 h 72"/>
                <a:gd name="T34" fmla="*/ 26 w 80"/>
                <a:gd name="T35" fmla="*/ 71 h 72"/>
                <a:gd name="T36" fmla="*/ 18 w 80"/>
                <a:gd name="T37" fmla="*/ 61 h 72"/>
                <a:gd name="T38" fmla="*/ 21 w 80"/>
                <a:gd name="T39" fmla="*/ 57 h 72"/>
                <a:gd name="T40" fmla="*/ 25 w 80"/>
                <a:gd name="T41" fmla="*/ 57 h 72"/>
                <a:gd name="T42" fmla="*/ 35 w 80"/>
                <a:gd name="T43" fmla="*/ 64 h 72"/>
                <a:gd name="T44" fmla="*/ 44 w 80"/>
                <a:gd name="T45" fmla="*/ 68 h 72"/>
                <a:gd name="T46" fmla="*/ 46 w 80"/>
                <a:gd name="T47" fmla="*/ 69 h 72"/>
                <a:gd name="T48" fmla="*/ 49 w 80"/>
                <a:gd name="T49" fmla="*/ 62 h 72"/>
                <a:gd name="T50" fmla="*/ 53 w 80"/>
                <a:gd name="T51" fmla="*/ 55 h 72"/>
                <a:gd name="T52" fmla="*/ 66 w 80"/>
                <a:gd name="T53" fmla="*/ 49 h 72"/>
                <a:gd name="T54" fmla="*/ 78 w 80"/>
                <a:gd name="T55" fmla="*/ 40 h 72"/>
                <a:gd name="T56" fmla="*/ 77 w 80"/>
                <a:gd name="T57" fmla="*/ 33 h 72"/>
                <a:gd name="T58" fmla="*/ 66 w 80"/>
                <a:gd name="T59" fmla="*/ 28 h 72"/>
                <a:gd name="T60" fmla="*/ 64 w 80"/>
                <a:gd name="T61" fmla="*/ 28 h 72"/>
                <a:gd name="T62" fmla="*/ 56 w 80"/>
                <a:gd name="T63" fmla="*/ 31 h 72"/>
                <a:gd name="T64" fmla="*/ 54 w 80"/>
                <a:gd name="T65" fmla="*/ 31 h 72"/>
                <a:gd name="T66" fmla="*/ 47 w 80"/>
                <a:gd name="T67" fmla="*/ 29 h 72"/>
                <a:gd name="T68" fmla="*/ 45 w 80"/>
                <a:gd name="T69" fmla="*/ 17 h 72"/>
                <a:gd name="T70" fmla="*/ 46 w 80"/>
                <a:gd name="T71" fmla="*/ 9 h 72"/>
                <a:gd name="T72" fmla="*/ 41 w 80"/>
                <a:gd name="T73" fmla="*/ 3 h 72"/>
                <a:gd name="T74" fmla="*/ 34 w 80"/>
                <a:gd name="T75" fmla="*/ 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2">
                  <a:moveTo>
                    <a:pt x="34" y="0"/>
                  </a:moveTo>
                  <a:cubicBezTo>
                    <a:pt x="31" y="0"/>
                    <a:pt x="28" y="1"/>
                    <a:pt x="23" y="2"/>
                  </a:cubicBezTo>
                  <a:cubicBezTo>
                    <a:pt x="20" y="2"/>
                    <a:pt x="23" y="7"/>
                    <a:pt x="34" y="14"/>
                  </a:cubicBezTo>
                  <a:cubicBezTo>
                    <a:pt x="38" y="17"/>
                    <a:pt x="33" y="19"/>
                    <a:pt x="24" y="27"/>
                  </a:cubicBezTo>
                  <a:cubicBezTo>
                    <a:pt x="19" y="32"/>
                    <a:pt x="24" y="33"/>
                    <a:pt x="22" y="34"/>
                  </a:cubicBezTo>
                  <a:cubicBezTo>
                    <a:pt x="21" y="36"/>
                    <a:pt x="24" y="42"/>
                    <a:pt x="17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4" y="46"/>
                    <a:pt x="13" y="45"/>
                  </a:cubicBezTo>
                  <a:cubicBezTo>
                    <a:pt x="12" y="45"/>
                    <a:pt x="11" y="44"/>
                    <a:pt x="9" y="44"/>
                  </a:cubicBezTo>
                  <a:cubicBezTo>
                    <a:pt x="8" y="44"/>
                    <a:pt x="7" y="44"/>
                    <a:pt x="7" y="4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8"/>
                    <a:pt x="2" y="60"/>
                  </a:cubicBezTo>
                  <a:cubicBezTo>
                    <a:pt x="0" y="63"/>
                    <a:pt x="2" y="67"/>
                    <a:pt x="2" y="70"/>
                  </a:cubicBezTo>
                  <a:cubicBezTo>
                    <a:pt x="3" y="71"/>
                    <a:pt x="4" y="72"/>
                    <a:pt x="6" y="72"/>
                  </a:cubicBezTo>
                  <a:cubicBezTo>
                    <a:pt x="7" y="72"/>
                    <a:pt x="10" y="71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19" y="70"/>
                    <a:pt x="22" y="70"/>
                    <a:pt x="25" y="71"/>
                  </a:cubicBezTo>
                  <a:cubicBezTo>
                    <a:pt x="25" y="71"/>
                    <a:pt x="26" y="71"/>
                    <a:pt x="26" y="71"/>
                  </a:cubicBezTo>
                  <a:cubicBezTo>
                    <a:pt x="28" y="71"/>
                    <a:pt x="24" y="67"/>
                    <a:pt x="18" y="61"/>
                  </a:cubicBezTo>
                  <a:cubicBezTo>
                    <a:pt x="16" y="58"/>
                    <a:pt x="15" y="57"/>
                    <a:pt x="21" y="57"/>
                  </a:cubicBezTo>
                  <a:cubicBezTo>
                    <a:pt x="23" y="57"/>
                    <a:pt x="24" y="57"/>
                    <a:pt x="25" y="57"/>
                  </a:cubicBezTo>
                  <a:cubicBezTo>
                    <a:pt x="29" y="57"/>
                    <a:pt x="31" y="58"/>
                    <a:pt x="35" y="64"/>
                  </a:cubicBezTo>
                  <a:cubicBezTo>
                    <a:pt x="38" y="69"/>
                    <a:pt x="39" y="66"/>
                    <a:pt x="44" y="68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9" y="69"/>
                    <a:pt x="48" y="64"/>
                    <a:pt x="49" y="62"/>
                  </a:cubicBezTo>
                  <a:cubicBezTo>
                    <a:pt x="51" y="60"/>
                    <a:pt x="52" y="57"/>
                    <a:pt x="53" y="55"/>
                  </a:cubicBezTo>
                  <a:cubicBezTo>
                    <a:pt x="55" y="53"/>
                    <a:pt x="54" y="51"/>
                    <a:pt x="66" y="49"/>
                  </a:cubicBezTo>
                  <a:cubicBezTo>
                    <a:pt x="71" y="48"/>
                    <a:pt x="73" y="49"/>
                    <a:pt x="78" y="40"/>
                  </a:cubicBezTo>
                  <a:cubicBezTo>
                    <a:pt x="79" y="38"/>
                    <a:pt x="80" y="36"/>
                    <a:pt x="77" y="33"/>
                  </a:cubicBezTo>
                  <a:cubicBezTo>
                    <a:pt x="74" y="31"/>
                    <a:pt x="71" y="29"/>
                    <a:pt x="66" y="28"/>
                  </a:cubicBezTo>
                  <a:cubicBezTo>
                    <a:pt x="66" y="28"/>
                    <a:pt x="65" y="28"/>
                    <a:pt x="64" y="28"/>
                  </a:cubicBezTo>
                  <a:cubicBezTo>
                    <a:pt x="61" y="28"/>
                    <a:pt x="59" y="29"/>
                    <a:pt x="56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2" y="31"/>
                    <a:pt x="50" y="29"/>
                    <a:pt x="47" y="29"/>
                  </a:cubicBezTo>
                  <a:cubicBezTo>
                    <a:pt x="44" y="28"/>
                    <a:pt x="45" y="23"/>
                    <a:pt x="45" y="17"/>
                  </a:cubicBezTo>
                  <a:cubicBezTo>
                    <a:pt x="45" y="17"/>
                    <a:pt x="46" y="14"/>
                    <a:pt x="46" y="9"/>
                  </a:cubicBezTo>
                  <a:cubicBezTo>
                    <a:pt x="47" y="4"/>
                    <a:pt x="43" y="6"/>
                    <a:pt x="41" y="3"/>
                  </a:cubicBezTo>
                  <a:cubicBezTo>
                    <a:pt x="40" y="1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1" name="Freeform 487"/>
            <p:cNvSpPr/>
            <p:nvPr/>
          </p:nvSpPr>
          <p:spPr bwMode="auto">
            <a:xfrm>
              <a:off x="14771688" y="-7951788"/>
              <a:ext cx="746125" cy="787400"/>
            </a:xfrm>
            <a:custGeom>
              <a:gdLst>
                <a:gd name="T0" fmla="*/ 151 w 176"/>
                <a:gd name="T1" fmla="*/ 1 h 186"/>
                <a:gd name="T2" fmla="*/ 144 w 176"/>
                <a:gd name="T3" fmla="*/ 18 h 186"/>
                <a:gd name="T4" fmla="*/ 147 w 176"/>
                <a:gd name="T5" fmla="*/ 32 h 186"/>
                <a:gd name="T6" fmla="*/ 139 w 176"/>
                <a:gd name="T7" fmla="*/ 48 h 186"/>
                <a:gd name="T8" fmla="*/ 126 w 176"/>
                <a:gd name="T9" fmla="*/ 69 h 186"/>
                <a:gd name="T10" fmla="*/ 108 w 176"/>
                <a:gd name="T11" fmla="*/ 84 h 186"/>
                <a:gd name="T12" fmla="*/ 105 w 176"/>
                <a:gd name="T13" fmla="*/ 72 h 186"/>
                <a:gd name="T14" fmla="*/ 100 w 176"/>
                <a:gd name="T15" fmla="*/ 67 h 186"/>
                <a:gd name="T16" fmla="*/ 96 w 176"/>
                <a:gd name="T17" fmla="*/ 84 h 186"/>
                <a:gd name="T18" fmla="*/ 91 w 176"/>
                <a:gd name="T19" fmla="*/ 100 h 186"/>
                <a:gd name="T20" fmla="*/ 74 w 176"/>
                <a:gd name="T21" fmla="*/ 104 h 186"/>
                <a:gd name="T22" fmla="*/ 63 w 176"/>
                <a:gd name="T23" fmla="*/ 108 h 186"/>
                <a:gd name="T24" fmla="*/ 53 w 176"/>
                <a:gd name="T25" fmla="*/ 108 h 186"/>
                <a:gd name="T26" fmla="*/ 50 w 176"/>
                <a:gd name="T27" fmla="*/ 108 h 186"/>
                <a:gd name="T28" fmla="*/ 37 w 176"/>
                <a:gd name="T29" fmla="*/ 121 h 186"/>
                <a:gd name="T30" fmla="*/ 31 w 176"/>
                <a:gd name="T31" fmla="*/ 120 h 186"/>
                <a:gd name="T32" fmla="*/ 5 w 176"/>
                <a:gd name="T33" fmla="*/ 140 h 186"/>
                <a:gd name="T34" fmla="*/ 24 w 176"/>
                <a:gd name="T35" fmla="*/ 158 h 186"/>
                <a:gd name="T36" fmla="*/ 13 w 176"/>
                <a:gd name="T37" fmla="*/ 175 h 186"/>
                <a:gd name="T38" fmla="*/ 20 w 176"/>
                <a:gd name="T39" fmla="*/ 186 h 186"/>
                <a:gd name="T40" fmla="*/ 27 w 176"/>
                <a:gd name="T41" fmla="*/ 162 h 186"/>
                <a:gd name="T42" fmla="*/ 28 w 176"/>
                <a:gd name="T43" fmla="*/ 141 h 186"/>
                <a:gd name="T44" fmla="*/ 44 w 176"/>
                <a:gd name="T45" fmla="*/ 130 h 186"/>
                <a:gd name="T46" fmla="*/ 47 w 176"/>
                <a:gd name="T47" fmla="*/ 130 h 186"/>
                <a:gd name="T48" fmla="*/ 51 w 176"/>
                <a:gd name="T49" fmla="*/ 136 h 186"/>
                <a:gd name="T50" fmla="*/ 48 w 176"/>
                <a:gd name="T51" fmla="*/ 159 h 186"/>
                <a:gd name="T52" fmla="*/ 57 w 176"/>
                <a:gd name="T53" fmla="*/ 143 h 186"/>
                <a:gd name="T54" fmla="*/ 73 w 176"/>
                <a:gd name="T55" fmla="*/ 130 h 186"/>
                <a:gd name="T56" fmla="*/ 68 w 176"/>
                <a:gd name="T57" fmla="*/ 115 h 186"/>
                <a:gd name="T58" fmla="*/ 83 w 176"/>
                <a:gd name="T59" fmla="*/ 118 h 186"/>
                <a:gd name="T60" fmla="*/ 81 w 176"/>
                <a:gd name="T61" fmla="*/ 136 h 186"/>
                <a:gd name="T62" fmla="*/ 91 w 176"/>
                <a:gd name="T63" fmla="*/ 139 h 186"/>
                <a:gd name="T64" fmla="*/ 100 w 176"/>
                <a:gd name="T65" fmla="*/ 120 h 186"/>
                <a:gd name="T66" fmla="*/ 116 w 176"/>
                <a:gd name="T67" fmla="*/ 118 h 186"/>
                <a:gd name="T68" fmla="*/ 125 w 176"/>
                <a:gd name="T69" fmla="*/ 120 h 186"/>
                <a:gd name="T70" fmla="*/ 152 w 176"/>
                <a:gd name="T71" fmla="*/ 97 h 186"/>
                <a:gd name="T72" fmla="*/ 158 w 176"/>
                <a:gd name="T73" fmla="*/ 72 h 186"/>
                <a:gd name="T74" fmla="*/ 163 w 176"/>
                <a:gd name="T75" fmla="*/ 49 h 186"/>
                <a:gd name="T76" fmla="*/ 173 w 176"/>
                <a:gd name="T77" fmla="*/ 28 h 186"/>
                <a:gd name="T78" fmla="*/ 168 w 176"/>
                <a:gd name="T79" fmla="*/ 6 h 186"/>
                <a:gd name="T80" fmla="*/ 166 w 176"/>
                <a:gd name="T81" fmla="*/ 6 h 186"/>
                <a:gd name="T82" fmla="*/ 153 w 176"/>
                <a:gd name="T83" fmla="*/ 0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" h="186">
                  <a:moveTo>
                    <a:pt x="153" y="0"/>
                  </a:moveTo>
                  <a:cubicBezTo>
                    <a:pt x="153" y="0"/>
                    <a:pt x="152" y="0"/>
                    <a:pt x="151" y="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5" y="22"/>
                    <a:pt x="146" y="24"/>
                  </a:cubicBezTo>
                  <a:cubicBezTo>
                    <a:pt x="148" y="27"/>
                    <a:pt x="147" y="32"/>
                    <a:pt x="147" y="32"/>
                  </a:cubicBezTo>
                  <a:cubicBezTo>
                    <a:pt x="147" y="32"/>
                    <a:pt x="146" y="35"/>
                    <a:pt x="144" y="39"/>
                  </a:cubicBezTo>
                  <a:cubicBezTo>
                    <a:pt x="143" y="42"/>
                    <a:pt x="141" y="44"/>
                    <a:pt x="139" y="48"/>
                  </a:cubicBezTo>
                  <a:cubicBezTo>
                    <a:pt x="137" y="53"/>
                    <a:pt x="136" y="58"/>
                    <a:pt x="133" y="60"/>
                  </a:cubicBezTo>
                  <a:cubicBezTo>
                    <a:pt x="131" y="62"/>
                    <a:pt x="129" y="66"/>
                    <a:pt x="126" y="69"/>
                  </a:cubicBezTo>
                  <a:cubicBezTo>
                    <a:pt x="124" y="71"/>
                    <a:pt x="120" y="74"/>
                    <a:pt x="120" y="74"/>
                  </a:cubicBezTo>
                  <a:cubicBezTo>
                    <a:pt x="112" y="79"/>
                    <a:pt x="110" y="84"/>
                    <a:pt x="108" y="84"/>
                  </a:cubicBezTo>
                  <a:cubicBezTo>
                    <a:pt x="108" y="84"/>
                    <a:pt x="107" y="84"/>
                    <a:pt x="107" y="83"/>
                  </a:cubicBezTo>
                  <a:cubicBezTo>
                    <a:pt x="100" y="76"/>
                    <a:pt x="105" y="76"/>
                    <a:pt x="105" y="72"/>
                  </a:cubicBezTo>
                  <a:cubicBezTo>
                    <a:pt x="106" y="68"/>
                    <a:pt x="105" y="65"/>
                    <a:pt x="103" y="65"/>
                  </a:cubicBezTo>
                  <a:cubicBezTo>
                    <a:pt x="102" y="65"/>
                    <a:pt x="101" y="66"/>
                    <a:pt x="100" y="67"/>
                  </a:cubicBezTo>
                  <a:cubicBezTo>
                    <a:pt x="97" y="70"/>
                    <a:pt x="96" y="72"/>
                    <a:pt x="95" y="75"/>
                  </a:cubicBezTo>
                  <a:cubicBezTo>
                    <a:pt x="94" y="77"/>
                    <a:pt x="97" y="80"/>
                    <a:pt x="96" y="84"/>
                  </a:cubicBezTo>
                  <a:cubicBezTo>
                    <a:pt x="95" y="88"/>
                    <a:pt x="93" y="93"/>
                    <a:pt x="93" y="93"/>
                  </a:cubicBezTo>
                  <a:cubicBezTo>
                    <a:pt x="93" y="93"/>
                    <a:pt x="96" y="97"/>
                    <a:pt x="91" y="100"/>
                  </a:cubicBezTo>
                  <a:cubicBezTo>
                    <a:pt x="86" y="103"/>
                    <a:pt x="86" y="108"/>
                    <a:pt x="83" y="108"/>
                  </a:cubicBezTo>
                  <a:cubicBezTo>
                    <a:pt x="80" y="108"/>
                    <a:pt x="77" y="104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65" y="106"/>
                    <a:pt x="66" y="108"/>
                    <a:pt x="63" y="108"/>
                  </a:cubicBezTo>
                  <a:cubicBezTo>
                    <a:pt x="61" y="109"/>
                    <a:pt x="59" y="109"/>
                    <a:pt x="58" y="109"/>
                  </a:cubicBezTo>
                  <a:cubicBezTo>
                    <a:pt x="56" y="109"/>
                    <a:pt x="54" y="109"/>
                    <a:pt x="53" y="108"/>
                  </a:cubicBezTo>
                  <a:cubicBezTo>
                    <a:pt x="52" y="108"/>
                    <a:pt x="52" y="107"/>
                    <a:pt x="51" y="107"/>
                  </a:cubicBezTo>
                  <a:cubicBezTo>
                    <a:pt x="51" y="107"/>
                    <a:pt x="51" y="108"/>
                    <a:pt x="50" y="108"/>
                  </a:cubicBezTo>
                  <a:cubicBezTo>
                    <a:pt x="42" y="119"/>
                    <a:pt x="49" y="119"/>
                    <a:pt x="41" y="121"/>
                  </a:cubicBezTo>
                  <a:cubicBezTo>
                    <a:pt x="39" y="121"/>
                    <a:pt x="38" y="121"/>
                    <a:pt x="37" y="121"/>
                  </a:cubicBezTo>
                  <a:cubicBezTo>
                    <a:pt x="35" y="121"/>
                    <a:pt x="34" y="121"/>
                    <a:pt x="33" y="121"/>
                  </a:cubicBezTo>
                  <a:cubicBezTo>
                    <a:pt x="32" y="121"/>
                    <a:pt x="31" y="120"/>
                    <a:pt x="31" y="120"/>
                  </a:cubicBezTo>
                  <a:cubicBezTo>
                    <a:pt x="29" y="120"/>
                    <a:pt x="28" y="121"/>
                    <a:pt x="27" y="122"/>
                  </a:cubicBezTo>
                  <a:cubicBezTo>
                    <a:pt x="9" y="136"/>
                    <a:pt x="7" y="135"/>
                    <a:pt x="5" y="140"/>
                  </a:cubicBezTo>
                  <a:cubicBezTo>
                    <a:pt x="3" y="144"/>
                    <a:pt x="0" y="148"/>
                    <a:pt x="7" y="149"/>
                  </a:cubicBezTo>
                  <a:cubicBezTo>
                    <a:pt x="15" y="151"/>
                    <a:pt x="24" y="158"/>
                    <a:pt x="24" y="158"/>
                  </a:cubicBezTo>
                  <a:cubicBezTo>
                    <a:pt x="24" y="158"/>
                    <a:pt x="23" y="159"/>
                    <a:pt x="18" y="164"/>
                  </a:cubicBezTo>
                  <a:cubicBezTo>
                    <a:pt x="14" y="170"/>
                    <a:pt x="12" y="170"/>
                    <a:pt x="13" y="175"/>
                  </a:cubicBezTo>
                  <a:cubicBezTo>
                    <a:pt x="13" y="180"/>
                    <a:pt x="16" y="184"/>
                    <a:pt x="18" y="184"/>
                  </a:cubicBezTo>
                  <a:cubicBezTo>
                    <a:pt x="19" y="184"/>
                    <a:pt x="19" y="186"/>
                    <a:pt x="20" y="186"/>
                  </a:cubicBezTo>
                  <a:cubicBezTo>
                    <a:pt x="20" y="186"/>
                    <a:pt x="21" y="184"/>
                    <a:pt x="23" y="179"/>
                  </a:cubicBezTo>
                  <a:cubicBezTo>
                    <a:pt x="28" y="168"/>
                    <a:pt x="27" y="165"/>
                    <a:pt x="27" y="162"/>
                  </a:cubicBezTo>
                  <a:cubicBezTo>
                    <a:pt x="27" y="159"/>
                    <a:pt x="38" y="153"/>
                    <a:pt x="36" y="152"/>
                  </a:cubicBezTo>
                  <a:cubicBezTo>
                    <a:pt x="27" y="146"/>
                    <a:pt x="17" y="152"/>
                    <a:pt x="28" y="141"/>
                  </a:cubicBezTo>
                  <a:cubicBezTo>
                    <a:pt x="38" y="133"/>
                    <a:pt x="40" y="130"/>
                    <a:pt x="43" y="130"/>
                  </a:cubicBezTo>
                  <a:cubicBezTo>
                    <a:pt x="43" y="130"/>
                    <a:pt x="44" y="130"/>
                    <a:pt x="44" y="130"/>
                  </a:cubicBezTo>
                  <a:cubicBezTo>
                    <a:pt x="45" y="130"/>
                    <a:pt x="45" y="130"/>
                    <a:pt x="46" y="130"/>
                  </a:cubicBezTo>
                  <a:cubicBezTo>
                    <a:pt x="46" y="130"/>
                    <a:pt x="47" y="130"/>
                    <a:pt x="47" y="130"/>
                  </a:cubicBezTo>
                  <a:cubicBezTo>
                    <a:pt x="48" y="130"/>
                    <a:pt x="48" y="130"/>
                    <a:pt x="49" y="130"/>
                  </a:cubicBezTo>
                  <a:cubicBezTo>
                    <a:pt x="51" y="130"/>
                    <a:pt x="53" y="131"/>
                    <a:pt x="51" y="136"/>
                  </a:cubicBezTo>
                  <a:cubicBezTo>
                    <a:pt x="47" y="146"/>
                    <a:pt x="47" y="142"/>
                    <a:pt x="47" y="148"/>
                  </a:cubicBezTo>
                  <a:cubicBezTo>
                    <a:pt x="47" y="154"/>
                    <a:pt x="46" y="159"/>
                    <a:pt x="48" y="159"/>
                  </a:cubicBezTo>
                  <a:cubicBezTo>
                    <a:pt x="48" y="159"/>
                    <a:pt x="49" y="158"/>
                    <a:pt x="50" y="157"/>
                  </a:cubicBezTo>
                  <a:cubicBezTo>
                    <a:pt x="58" y="149"/>
                    <a:pt x="53" y="144"/>
                    <a:pt x="57" y="143"/>
                  </a:cubicBezTo>
                  <a:cubicBezTo>
                    <a:pt x="67" y="139"/>
                    <a:pt x="70" y="140"/>
                    <a:pt x="73" y="139"/>
                  </a:cubicBezTo>
                  <a:cubicBezTo>
                    <a:pt x="76" y="137"/>
                    <a:pt x="79" y="131"/>
                    <a:pt x="73" y="130"/>
                  </a:cubicBezTo>
                  <a:cubicBezTo>
                    <a:pt x="68" y="129"/>
                    <a:pt x="74" y="129"/>
                    <a:pt x="69" y="124"/>
                  </a:cubicBezTo>
                  <a:cubicBezTo>
                    <a:pt x="63" y="118"/>
                    <a:pt x="64" y="115"/>
                    <a:pt x="68" y="115"/>
                  </a:cubicBezTo>
                  <a:cubicBezTo>
                    <a:pt x="69" y="115"/>
                    <a:pt x="70" y="115"/>
                    <a:pt x="71" y="116"/>
                  </a:cubicBezTo>
                  <a:cubicBezTo>
                    <a:pt x="77" y="117"/>
                    <a:pt x="83" y="116"/>
                    <a:pt x="83" y="118"/>
                  </a:cubicBezTo>
                  <a:cubicBezTo>
                    <a:pt x="83" y="121"/>
                    <a:pt x="86" y="124"/>
                    <a:pt x="84" y="127"/>
                  </a:cubicBezTo>
                  <a:cubicBezTo>
                    <a:pt x="81" y="130"/>
                    <a:pt x="81" y="136"/>
                    <a:pt x="81" y="136"/>
                  </a:cubicBezTo>
                  <a:cubicBezTo>
                    <a:pt x="81" y="136"/>
                    <a:pt x="83" y="140"/>
                    <a:pt x="87" y="140"/>
                  </a:cubicBezTo>
                  <a:cubicBezTo>
                    <a:pt x="88" y="140"/>
                    <a:pt x="90" y="139"/>
                    <a:pt x="91" y="139"/>
                  </a:cubicBezTo>
                  <a:cubicBezTo>
                    <a:pt x="97" y="135"/>
                    <a:pt x="104" y="132"/>
                    <a:pt x="103" y="128"/>
                  </a:cubicBezTo>
                  <a:cubicBezTo>
                    <a:pt x="102" y="124"/>
                    <a:pt x="98" y="121"/>
                    <a:pt x="100" y="120"/>
                  </a:cubicBezTo>
                  <a:cubicBezTo>
                    <a:pt x="107" y="118"/>
                    <a:pt x="110" y="116"/>
                    <a:pt x="112" y="116"/>
                  </a:cubicBezTo>
                  <a:cubicBezTo>
                    <a:pt x="114" y="116"/>
                    <a:pt x="115" y="117"/>
                    <a:pt x="116" y="118"/>
                  </a:cubicBezTo>
                  <a:cubicBezTo>
                    <a:pt x="118" y="120"/>
                    <a:pt x="120" y="121"/>
                    <a:pt x="122" y="121"/>
                  </a:cubicBezTo>
                  <a:cubicBezTo>
                    <a:pt x="123" y="121"/>
                    <a:pt x="123" y="120"/>
                    <a:pt x="125" y="120"/>
                  </a:cubicBezTo>
                  <a:cubicBezTo>
                    <a:pt x="135" y="113"/>
                    <a:pt x="144" y="111"/>
                    <a:pt x="143" y="108"/>
                  </a:cubicBezTo>
                  <a:cubicBezTo>
                    <a:pt x="143" y="105"/>
                    <a:pt x="152" y="97"/>
                    <a:pt x="152" y="97"/>
                  </a:cubicBezTo>
                  <a:cubicBezTo>
                    <a:pt x="152" y="97"/>
                    <a:pt x="159" y="93"/>
                    <a:pt x="159" y="87"/>
                  </a:cubicBezTo>
                  <a:cubicBezTo>
                    <a:pt x="159" y="81"/>
                    <a:pt x="159" y="80"/>
                    <a:pt x="158" y="72"/>
                  </a:cubicBezTo>
                  <a:cubicBezTo>
                    <a:pt x="157" y="65"/>
                    <a:pt x="155" y="59"/>
                    <a:pt x="157" y="55"/>
                  </a:cubicBezTo>
                  <a:cubicBezTo>
                    <a:pt x="159" y="51"/>
                    <a:pt x="158" y="49"/>
                    <a:pt x="163" y="49"/>
                  </a:cubicBezTo>
                  <a:cubicBezTo>
                    <a:pt x="167" y="49"/>
                    <a:pt x="172" y="38"/>
                    <a:pt x="172" y="38"/>
                  </a:cubicBezTo>
                  <a:cubicBezTo>
                    <a:pt x="172" y="38"/>
                    <a:pt x="173" y="31"/>
                    <a:pt x="173" y="28"/>
                  </a:cubicBezTo>
                  <a:cubicBezTo>
                    <a:pt x="173" y="24"/>
                    <a:pt x="176" y="20"/>
                    <a:pt x="173" y="16"/>
                  </a:cubicBezTo>
                  <a:cubicBezTo>
                    <a:pt x="169" y="12"/>
                    <a:pt x="171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6" y="6"/>
                  </a:cubicBezTo>
                  <a:cubicBezTo>
                    <a:pt x="163" y="6"/>
                    <a:pt x="157" y="5"/>
                    <a:pt x="157" y="5"/>
                  </a:cubicBezTo>
                  <a:cubicBezTo>
                    <a:pt x="157" y="5"/>
                    <a:pt x="156" y="0"/>
                    <a:pt x="1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2" name="Freeform 488"/>
            <p:cNvSpPr/>
            <p:nvPr/>
          </p:nvSpPr>
          <p:spPr bwMode="auto">
            <a:xfrm>
              <a:off x="15251112" y="-11118851"/>
              <a:ext cx="185738" cy="203200"/>
            </a:xfrm>
            <a:custGeom>
              <a:gdLst>
                <a:gd name="T0" fmla="*/ 19 w 44"/>
                <a:gd name="T1" fmla="*/ 0 h 48"/>
                <a:gd name="T2" fmla="*/ 12 w 44"/>
                <a:gd name="T3" fmla="*/ 6 h 48"/>
                <a:gd name="T4" fmla="*/ 11 w 44"/>
                <a:gd name="T5" fmla="*/ 11 h 48"/>
                <a:gd name="T6" fmla="*/ 4 w 44"/>
                <a:gd name="T7" fmla="*/ 17 h 48"/>
                <a:gd name="T8" fmla="*/ 2 w 44"/>
                <a:gd name="T9" fmla="*/ 22 h 48"/>
                <a:gd name="T10" fmla="*/ 3 w 44"/>
                <a:gd name="T11" fmla="*/ 27 h 48"/>
                <a:gd name="T12" fmla="*/ 8 w 44"/>
                <a:gd name="T13" fmla="*/ 33 h 48"/>
                <a:gd name="T14" fmla="*/ 9 w 44"/>
                <a:gd name="T15" fmla="*/ 38 h 48"/>
                <a:gd name="T16" fmla="*/ 13 w 44"/>
                <a:gd name="T17" fmla="*/ 44 h 48"/>
                <a:gd name="T18" fmla="*/ 17 w 44"/>
                <a:gd name="T19" fmla="*/ 48 h 48"/>
                <a:gd name="T20" fmla="*/ 19 w 44"/>
                <a:gd name="T21" fmla="*/ 47 h 48"/>
                <a:gd name="T22" fmla="*/ 25 w 44"/>
                <a:gd name="T23" fmla="*/ 41 h 48"/>
                <a:gd name="T24" fmla="*/ 29 w 44"/>
                <a:gd name="T25" fmla="*/ 37 h 48"/>
                <a:gd name="T26" fmla="*/ 34 w 44"/>
                <a:gd name="T27" fmla="*/ 33 h 48"/>
                <a:gd name="T28" fmla="*/ 38 w 44"/>
                <a:gd name="T29" fmla="*/ 28 h 48"/>
                <a:gd name="T30" fmla="*/ 43 w 44"/>
                <a:gd name="T31" fmla="*/ 21 h 48"/>
                <a:gd name="T32" fmla="*/ 39 w 44"/>
                <a:gd name="T33" fmla="*/ 16 h 48"/>
                <a:gd name="T34" fmla="*/ 36 w 44"/>
                <a:gd name="T35" fmla="*/ 13 h 48"/>
                <a:gd name="T36" fmla="*/ 32 w 44"/>
                <a:gd name="T37" fmla="*/ 8 h 48"/>
                <a:gd name="T38" fmla="*/ 31 w 44"/>
                <a:gd name="T39" fmla="*/ 4 h 48"/>
                <a:gd name="T40" fmla="*/ 22 w 44"/>
                <a:gd name="T41" fmla="*/ 2 h 48"/>
                <a:gd name="T42" fmla="*/ 19 w 44"/>
                <a:gd name="T43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8">
                  <a:moveTo>
                    <a:pt x="19" y="0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5" y="13"/>
                    <a:pt x="4" y="17"/>
                    <a:pt x="4" y="17"/>
                  </a:cubicBezTo>
                  <a:cubicBezTo>
                    <a:pt x="4" y="17"/>
                    <a:pt x="2" y="20"/>
                    <a:pt x="2" y="22"/>
                  </a:cubicBezTo>
                  <a:cubicBezTo>
                    <a:pt x="2" y="24"/>
                    <a:pt x="0" y="25"/>
                    <a:pt x="3" y="27"/>
                  </a:cubicBezTo>
                  <a:cubicBezTo>
                    <a:pt x="7" y="30"/>
                    <a:pt x="9" y="31"/>
                    <a:pt x="8" y="33"/>
                  </a:cubicBezTo>
                  <a:cubicBezTo>
                    <a:pt x="8" y="36"/>
                    <a:pt x="7" y="36"/>
                    <a:pt x="9" y="38"/>
                  </a:cubicBezTo>
                  <a:cubicBezTo>
                    <a:pt x="12" y="41"/>
                    <a:pt x="9" y="42"/>
                    <a:pt x="13" y="44"/>
                  </a:cubicBezTo>
                  <a:cubicBezTo>
                    <a:pt x="15" y="46"/>
                    <a:pt x="16" y="48"/>
                    <a:pt x="17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2" y="45"/>
                    <a:pt x="24" y="43"/>
                    <a:pt x="25" y="41"/>
                  </a:cubicBezTo>
                  <a:cubicBezTo>
                    <a:pt x="26" y="40"/>
                    <a:pt x="27" y="39"/>
                    <a:pt x="29" y="37"/>
                  </a:cubicBezTo>
                  <a:cubicBezTo>
                    <a:pt x="30" y="36"/>
                    <a:pt x="33" y="34"/>
                    <a:pt x="34" y="33"/>
                  </a:cubicBezTo>
                  <a:cubicBezTo>
                    <a:pt x="35" y="31"/>
                    <a:pt x="35" y="30"/>
                    <a:pt x="38" y="28"/>
                  </a:cubicBezTo>
                  <a:cubicBezTo>
                    <a:pt x="41" y="25"/>
                    <a:pt x="44" y="23"/>
                    <a:pt x="43" y="21"/>
                  </a:cubicBezTo>
                  <a:cubicBezTo>
                    <a:pt x="42" y="19"/>
                    <a:pt x="39" y="16"/>
                    <a:pt x="39" y="16"/>
                  </a:cubicBezTo>
                  <a:cubicBezTo>
                    <a:pt x="39" y="16"/>
                    <a:pt x="37" y="14"/>
                    <a:pt x="36" y="13"/>
                  </a:cubicBezTo>
                  <a:cubicBezTo>
                    <a:pt x="35" y="11"/>
                    <a:pt x="31" y="10"/>
                    <a:pt x="32" y="8"/>
                  </a:cubicBezTo>
                  <a:cubicBezTo>
                    <a:pt x="34" y="6"/>
                    <a:pt x="34" y="4"/>
                    <a:pt x="31" y="4"/>
                  </a:cubicBezTo>
                  <a:cubicBezTo>
                    <a:pt x="23" y="4"/>
                    <a:pt x="22" y="2"/>
                    <a:pt x="22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3" name="Freeform 489"/>
            <p:cNvSpPr/>
            <p:nvPr/>
          </p:nvSpPr>
          <p:spPr bwMode="auto">
            <a:xfrm>
              <a:off x="15576550" y="-11093451"/>
              <a:ext cx="101600" cy="119063"/>
            </a:xfrm>
            <a:custGeom>
              <a:gdLst>
                <a:gd name="T0" fmla="*/ 2 w 24"/>
                <a:gd name="T1" fmla="*/ 0 h 28"/>
                <a:gd name="T2" fmla="*/ 4 w 24"/>
                <a:gd name="T3" fmla="*/ 7 h 28"/>
                <a:gd name="T4" fmla="*/ 2 w 24"/>
                <a:gd name="T5" fmla="*/ 14 h 28"/>
                <a:gd name="T6" fmla="*/ 2 w 24"/>
                <a:gd name="T7" fmla="*/ 23 h 28"/>
                <a:gd name="T8" fmla="*/ 7 w 24"/>
                <a:gd name="T9" fmla="*/ 28 h 28"/>
                <a:gd name="T10" fmla="*/ 7 w 24"/>
                <a:gd name="T11" fmla="*/ 28 h 28"/>
                <a:gd name="T12" fmla="*/ 12 w 24"/>
                <a:gd name="T13" fmla="*/ 23 h 28"/>
                <a:gd name="T14" fmla="*/ 16 w 24"/>
                <a:gd name="T15" fmla="*/ 18 h 28"/>
                <a:gd name="T16" fmla="*/ 22 w 24"/>
                <a:gd name="T17" fmla="*/ 17 h 28"/>
                <a:gd name="T18" fmla="*/ 23 w 24"/>
                <a:gd name="T19" fmla="*/ 11 h 28"/>
                <a:gd name="T20" fmla="*/ 21 w 24"/>
                <a:gd name="T21" fmla="*/ 8 h 28"/>
                <a:gd name="T22" fmla="*/ 20 w 24"/>
                <a:gd name="T23" fmla="*/ 8 h 28"/>
                <a:gd name="T24" fmla="*/ 13 w 24"/>
                <a:gd name="T25" fmla="*/ 9 h 28"/>
                <a:gd name="T26" fmla="*/ 8 w 24"/>
                <a:gd name="T27" fmla="*/ 3 h 28"/>
                <a:gd name="T28" fmla="*/ 2 w 24"/>
                <a:gd name="T29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8">
                  <a:moveTo>
                    <a:pt x="2" y="0"/>
                  </a:moveTo>
                  <a:cubicBezTo>
                    <a:pt x="2" y="0"/>
                    <a:pt x="3" y="3"/>
                    <a:pt x="4" y="7"/>
                  </a:cubicBezTo>
                  <a:cubicBezTo>
                    <a:pt x="4" y="10"/>
                    <a:pt x="3" y="12"/>
                    <a:pt x="2" y="14"/>
                  </a:cubicBezTo>
                  <a:cubicBezTo>
                    <a:pt x="1" y="17"/>
                    <a:pt x="0" y="21"/>
                    <a:pt x="2" y="23"/>
                  </a:cubicBezTo>
                  <a:cubicBezTo>
                    <a:pt x="4" y="24"/>
                    <a:pt x="5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7"/>
                    <a:pt x="12" y="25"/>
                    <a:pt x="12" y="23"/>
                  </a:cubicBezTo>
                  <a:cubicBezTo>
                    <a:pt x="12" y="21"/>
                    <a:pt x="13" y="19"/>
                    <a:pt x="16" y="18"/>
                  </a:cubicBezTo>
                  <a:cubicBezTo>
                    <a:pt x="18" y="18"/>
                    <a:pt x="22" y="17"/>
                    <a:pt x="22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8"/>
                    <a:pt x="21" y="8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17" y="8"/>
                    <a:pt x="13" y="9"/>
                    <a:pt x="13" y="9"/>
                  </a:cubicBezTo>
                  <a:cubicBezTo>
                    <a:pt x="10" y="5"/>
                    <a:pt x="8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4" name="Freeform 490"/>
            <p:cNvSpPr/>
            <p:nvPr/>
          </p:nvSpPr>
          <p:spPr bwMode="auto">
            <a:xfrm>
              <a:off x="15813088" y="-11083926"/>
              <a:ext cx="230188" cy="96838"/>
            </a:xfrm>
            <a:custGeom>
              <a:gdLst>
                <a:gd name="T0" fmla="*/ 24 w 54"/>
                <a:gd name="T1" fmla="*/ 0 h 23"/>
                <a:gd name="T2" fmla="*/ 18 w 54"/>
                <a:gd name="T3" fmla="*/ 2 h 23"/>
                <a:gd name="T4" fmla="*/ 11 w 54"/>
                <a:gd name="T5" fmla="*/ 3 h 23"/>
                <a:gd name="T6" fmla="*/ 8 w 54"/>
                <a:gd name="T7" fmla="*/ 2 h 23"/>
                <a:gd name="T8" fmla="*/ 1 w 54"/>
                <a:gd name="T9" fmla="*/ 0 h 23"/>
                <a:gd name="T10" fmla="*/ 1 w 54"/>
                <a:gd name="T11" fmla="*/ 1 h 23"/>
                <a:gd name="T12" fmla="*/ 3 w 54"/>
                <a:gd name="T13" fmla="*/ 8 h 23"/>
                <a:gd name="T14" fmla="*/ 2 w 54"/>
                <a:gd name="T15" fmla="*/ 12 h 23"/>
                <a:gd name="T16" fmla="*/ 5 w 54"/>
                <a:gd name="T17" fmla="*/ 16 h 23"/>
                <a:gd name="T18" fmla="*/ 11 w 54"/>
                <a:gd name="T19" fmla="*/ 17 h 23"/>
                <a:gd name="T20" fmla="*/ 24 w 54"/>
                <a:gd name="T21" fmla="*/ 22 h 23"/>
                <a:gd name="T22" fmla="*/ 26 w 54"/>
                <a:gd name="T23" fmla="*/ 23 h 23"/>
                <a:gd name="T24" fmla="*/ 28 w 54"/>
                <a:gd name="T25" fmla="*/ 22 h 23"/>
                <a:gd name="T26" fmla="*/ 40 w 54"/>
                <a:gd name="T27" fmla="*/ 17 h 23"/>
                <a:gd name="T28" fmla="*/ 43 w 54"/>
                <a:gd name="T29" fmla="*/ 13 h 23"/>
                <a:gd name="T30" fmla="*/ 51 w 54"/>
                <a:gd name="T31" fmla="*/ 9 h 23"/>
                <a:gd name="T32" fmla="*/ 41 w 54"/>
                <a:gd name="T33" fmla="*/ 4 h 23"/>
                <a:gd name="T34" fmla="*/ 37 w 54"/>
                <a:gd name="T35" fmla="*/ 6 h 23"/>
                <a:gd name="T36" fmla="*/ 34 w 54"/>
                <a:gd name="T37" fmla="*/ 6 h 23"/>
                <a:gd name="T38" fmla="*/ 25 w 54"/>
                <a:gd name="T39" fmla="*/ 0 h 23"/>
                <a:gd name="T40" fmla="*/ 24 w 54"/>
                <a:gd name="T4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23">
                  <a:moveTo>
                    <a:pt x="24" y="0"/>
                  </a:moveTo>
                  <a:cubicBezTo>
                    <a:pt x="22" y="0"/>
                    <a:pt x="21" y="1"/>
                    <a:pt x="18" y="2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3" y="5"/>
                    <a:pt x="3" y="8"/>
                  </a:cubicBezTo>
                  <a:cubicBezTo>
                    <a:pt x="3" y="10"/>
                    <a:pt x="4" y="10"/>
                    <a:pt x="2" y="12"/>
                  </a:cubicBezTo>
                  <a:cubicBezTo>
                    <a:pt x="1" y="14"/>
                    <a:pt x="0" y="15"/>
                    <a:pt x="5" y="16"/>
                  </a:cubicBezTo>
                  <a:cubicBezTo>
                    <a:pt x="9" y="16"/>
                    <a:pt x="8" y="16"/>
                    <a:pt x="11" y="17"/>
                  </a:cubicBezTo>
                  <a:cubicBezTo>
                    <a:pt x="19" y="21"/>
                    <a:pt x="22" y="21"/>
                    <a:pt x="24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7" y="23"/>
                    <a:pt x="28" y="22"/>
                  </a:cubicBezTo>
                  <a:cubicBezTo>
                    <a:pt x="36" y="18"/>
                    <a:pt x="39" y="19"/>
                    <a:pt x="40" y="17"/>
                  </a:cubicBezTo>
                  <a:cubicBezTo>
                    <a:pt x="40" y="16"/>
                    <a:pt x="42" y="14"/>
                    <a:pt x="43" y="13"/>
                  </a:cubicBezTo>
                  <a:cubicBezTo>
                    <a:pt x="51" y="12"/>
                    <a:pt x="54" y="11"/>
                    <a:pt x="51" y="9"/>
                  </a:cubicBezTo>
                  <a:cubicBezTo>
                    <a:pt x="47" y="8"/>
                    <a:pt x="43" y="4"/>
                    <a:pt x="41" y="4"/>
                  </a:cubicBezTo>
                  <a:cubicBezTo>
                    <a:pt x="38" y="4"/>
                    <a:pt x="38" y="6"/>
                    <a:pt x="37" y="6"/>
                  </a:cubicBezTo>
                  <a:cubicBezTo>
                    <a:pt x="36" y="6"/>
                    <a:pt x="35" y="6"/>
                    <a:pt x="34" y="6"/>
                  </a:cubicBezTo>
                  <a:cubicBezTo>
                    <a:pt x="27" y="2"/>
                    <a:pt x="28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5" name="Freeform 491"/>
            <p:cNvSpPr/>
            <p:nvPr/>
          </p:nvSpPr>
          <p:spPr bwMode="auto">
            <a:xfrm>
              <a:off x="15381288" y="-10923588"/>
              <a:ext cx="238125" cy="122238"/>
            </a:xfrm>
            <a:custGeom>
              <a:gdLst>
                <a:gd name="T0" fmla="*/ 34 w 56"/>
                <a:gd name="T1" fmla="*/ 0 h 29"/>
                <a:gd name="T2" fmla="*/ 30 w 56"/>
                <a:gd name="T3" fmla="*/ 3 h 29"/>
                <a:gd name="T4" fmla="*/ 23 w 56"/>
                <a:gd name="T5" fmla="*/ 8 h 29"/>
                <a:gd name="T6" fmla="*/ 22 w 56"/>
                <a:gd name="T7" fmla="*/ 8 h 29"/>
                <a:gd name="T8" fmla="*/ 22 w 56"/>
                <a:gd name="T9" fmla="*/ 8 h 29"/>
                <a:gd name="T10" fmla="*/ 17 w 56"/>
                <a:gd name="T11" fmla="*/ 11 h 29"/>
                <a:gd name="T12" fmla="*/ 8 w 56"/>
                <a:gd name="T13" fmla="*/ 16 h 29"/>
                <a:gd name="T14" fmla="*/ 3 w 56"/>
                <a:gd name="T15" fmla="*/ 20 h 29"/>
                <a:gd name="T16" fmla="*/ 4 w 56"/>
                <a:gd name="T17" fmla="*/ 25 h 29"/>
                <a:gd name="T18" fmla="*/ 14 w 56"/>
                <a:gd name="T19" fmla="*/ 24 h 29"/>
                <a:gd name="T20" fmla="*/ 20 w 56"/>
                <a:gd name="T21" fmla="*/ 22 h 29"/>
                <a:gd name="T22" fmla="*/ 22 w 56"/>
                <a:gd name="T23" fmla="*/ 23 h 29"/>
                <a:gd name="T24" fmla="*/ 31 w 56"/>
                <a:gd name="T25" fmla="*/ 24 h 29"/>
                <a:gd name="T26" fmla="*/ 40 w 56"/>
                <a:gd name="T27" fmla="*/ 26 h 29"/>
                <a:gd name="T28" fmla="*/ 48 w 56"/>
                <a:gd name="T29" fmla="*/ 29 h 29"/>
                <a:gd name="T30" fmla="*/ 49 w 56"/>
                <a:gd name="T31" fmla="*/ 29 h 29"/>
                <a:gd name="T32" fmla="*/ 54 w 56"/>
                <a:gd name="T33" fmla="*/ 19 h 29"/>
                <a:gd name="T34" fmla="*/ 50 w 56"/>
                <a:gd name="T35" fmla="*/ 15 h 29"/>
                <a:gd name="T36" fmla="*/ 48 w 56"/>
                <a:gd name="T37" fmla="*/ 10 h 29"/>
                <a:gd name="T38" fmla="*/ 48 w 56"/>
                <a:gd name="T39" fmla="*/ 7 h 29"/>
                <a:gd name="T40" fmla="*/ 39 w 56"/>
                <a:gd name="T41" fmla="*/ 6 h 29"/>
                <a:gd name="T42" fmla="*/ 35 w 56"/>
                <a:gd name="T43" fmla="*/ 0 h 29"/>
                <a:gd name="T44" fmla="*/ 34 w 56"/>
                <a:gd name="T45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8">
                  <a:moveTo>
                    <a:pt x="34" y="0"/>
                  </a:moveTo>
                  <a:cubicBezTo>
                    <a:pt x="32" y="0"/>
                    <a:pt x="29" y="1"/>
                    <a:pt x="30" y="3"/>
                  </a:cubicBezTo>
                  <a:cubicBezTo>
                    <a:pt x="30" y="4"/>
                    <a:pt x="26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8"/>
                    <a:pt x="22" y="9"/>
                    <a:pt x="17" y="11"/>
                  </a:cubicBezTo>
                  <a:cubicBezTo>
                    <a:pt x="12" y="13"/>
                    <a:pt x="11" y="14"/>
                    <a:pt x="8" y="16"/>
                  </a:cubicBezTo>
                  <a:cubicBezTo>
                    <a:pt x="5" y="17"/>
                    <a:pt x="3" y="18"/>
                    <a:pt x="3" y="20"/>
                  </a:cubicBezTo>
                  <a:cubicBezTo>
                    <a:pt x="3" y="22"/>
                    <a:pt x="0" y="25"/>
                    <a:pt x="4" y="25"/>
                  </a:cubicBezTo>
                  <a:cubicBezTo>
                    <a:pt x="8" y="25"/>
                    <a:pt x="12" y="25"/>
                    <a:pt x="14" y="24"/>
                  </a:cubicBezTo>
                  <a:cubicBezTo>
                    <a:pt x="16" y="23"/>
                    <a:pt x="18" y="22"/>
                    <a:pt x="20" y="22"/>
                  </a:cubicBezTo>
                  <a:cubicBezTo>
                    <a:pt x="20" y="22"/>
                    <a:pt x="21" y="23"/>
                    <a:pt x="22" y="23"/>
                  </a:cubicBezTo>
                  <a:cubicBezTo>
                    <a:pt x="25" y="24"/>
                    <a:pt x="27" y="24"/>
                    <a:pt x="31" y="24"/>
                  </a:cubicBezTo>
                  <a:cubicBezTo>
                    <a:pt x="35" y="25"/>
                    <a:pt x="38" y="25"/>
                    <a:pt x="40" y="26"/>
                  </a:cubicBezTo>
                  <a:cubicBezTo>
                    <a:pt x="43" y="27"/>
                    <a:pt x="46" y="29"/>
                    <a:pt x="48" y="29"/>
                  </a:cubicBezTo>
                  <a:cubicBezTo>
                    <a:pt x="48" y="29"/>
                    <a:pt x="48" y="29"/>
                    <a:pt x="49" y="29"/>
                  </a:cubicBezTo>
                  <a:cubicBezTo>
                    <a:pt x="55" y="24"/>
                    <a:pt x="56" y="22"/>
                    <a:pt x="54" y="19"/>
                  </a:cubicBezTo>
                  <a:cubicBezTo>
                    <a:pt x="53" y="17"/>
                    <a:pt x="51" y="17"/>
                    <a:pt x="50" y="15"/>
                  </a:cubicBezTo>
                  <a:cubicBezTo>
                    <a:pt x="48" y="13"/>
                    <a:pt x="49" y="13"/>
                    <a:pt x="48" y="10"/>
                  </a:cubicBezTo>
                  <a:cubicBezTo>
                    <a:pt x="48" y="7"/>
                    <a:pt x="52" y="9"/>
                    <a:pt x="48" y="7"/>
                  </a:cubicBezTo>
                  <a:cubicBezTo>
                    <a:pt x="43" y="6"/>
                    <a:pt x="41" y="7"/>
                    <a:pt x="39" y="6"/>
                  </a:cubicBezTo>
                  <a:cubicBezTo>
                    <a:pt x="35" y="3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6" name="Freeform 492"/>
            <p:cNvSpPr>
              <a:spLocks noEditPoints="1"/>
            </p:cNvSpPr>
            <p:nvPr/>
          </p:nvSpPr>
          <p:spPr bwMode="auto">
            <a:xfrm>
              <a:off x="13090525" y="-11533188"/>
              <a:ext cx="304800" cy="203200"/>
            </a:xfrm>
            <a:custGeom>
              <a:gdLst>
                <a:gd name="T0" fmla="*/ 2 w 72"/>
                <a:gd name="T1" fmla="*/ 47 h 48"/>
                <a:gd name="T2" fmla="*/ 0 w 72"/>
                <a:gd name="T3" fmla="*/ 48 h 48"/>
                <a:gd name="T4" fmla="*/ 2 w 72"/>
                <a:gd name="T5" fmla="*/ 47 h 48"/>
                <a:gd name="T6" fmla="*/ 27 w 72"/>
                <a:gd name="T7" fmla="*/ 0 h 48"/>
                <a:gd name="T8" fmla="*/ 25 w 72"/>
                <a:gd name="T9" fmla="*/ 4 h 48"/>
                <a:gd name="T10" fmla="*/ 26 w 72"/>
                <a:gd name="T11" fmla="*/ 12 h 48"/>
                <a:gd name="T12" fmla="*/ 25 w 72"/>
                <a:gd name="T13" fmla="*/ 16 h 48"/>
                <a:gd name="T14" fmla="*/ 20 w 72"/>
                <a:gd name="T15" fmla="*/ 20 h 48"/>
                <a:gd name="T16" fmla="*/ 18 w 72"/>
                <a:gd name="T17" fmla="*/ 25 h 48"/>
                <a:gd name="T18" fmla="*/ 16 w 72"/>
                <a:gd name="T19" fmla="*/ 30 h 48"/>
                <a:gd name="T20" fmla="*/ 14 w 72"/>
                <a:gd name="T21" fmla="*/ 34 h 48"/>
                <a:gd name="T22" fmla="*/ 7 w 72"/>
                <a:gd name="T23" fmla="*/ 39 h 48"/>
                <a:gd name="T24" fmla="*/ 6 w 72"/>
                <a:gd name="T25" fmla="*/ 44 h 48"/>
                <a:gd name="T26" fmla="*/ 2 w 72"/>
                <a:gd name="T27" fmla="*/ 47 h 48"/>
                <a:gd name="T28" fmla="*/ 3 w 72"/>
                <a:gd name="T29" fmla="*/ 47 h 48"/>
                <a:gd name="T30" fmla="*/ 17 w 72"/>
                <a:gd name="T31" fmla="*/ 44 h 48"/>
                <a:gd name="T32" fmla="*/ 23 w 72"/>
                <a:gd name="T33" fmla="*/ 39 h 48"/>
                <a:gd name="T34" fmla="*/ 39 w 72"/>
                <a:gd name="T35" fmla="*/ 41 h 48"/>
                <a:gd name="T36" fmla="*/ 47 w 72"/>
                <a:gd name="T37" fmla="*/ 42 h 48"/>
                <a:gd name="T38" fmla="*/ 51 w 72"/>
                <a:gd name="T39" fmla="*/ 40 h 48"/>
                <a:gd name="T40" fmla="*/ 58 w 72"/>
                <a:gd name="T41" fmla="*/ 35 h 48"/>
                <a:gd name="T42" fmla="*/ 63 w 72"/>
                <a:gd name="T43" fmla="*/ 37 h 48"/>
                <a:gd name="T44" fmla="*/ 64 w 72"/>
                <a:gd name="T45" fmla="*/ 36 h 48"/>
                <a:gd name="T46" fmla="*/ 70 w 72"/>
                <a:gd name="T47" fmla="*/ 25 h 48"/>
                <a:gd name="T48" fmla="*/ 63 w 72"/>
                <a:gd name="T49" fmla="*/ 23 h 48"/>
                <a:gd name="T50" fmla="*/ 62 w 72"/>
                <a:gd name="T51" fmla="*/ 22 h 48"/>
                <a:gd name="T52" fmla="*/ 60 w 72"/>
                <a:gd name="T53" fmla="*/ 23 h 48"/>
                <a:gd name="T54" fmla="*/ 58 w 72"/>
                <a:gd name="T55" fmla="*/ 23 h 48"/>
                <a:gd name="T56" fmla="*/ 54 w 72"/>
                <a:gd name="T57" fmla="*/ 22 h 48"/>
                <a:gd name="T58" fmla="*/ 48 w 72"/>
                <a:gd name="T59" fmla="*/ 16 h 48"/>
                <a:gd name="T60" fmla="*/ 40 w 72"/>
                <a:gd name="T61" fmla="*/ 12 h 48"/>
                <a:gd name="T62" fmla="*/ 40 w 72"/>
                <a:gd name="T63" fmla="*/ 7 h 48"/>
                <a:gd name="T64" fmla="*/ 39 w 72"/>
                <a:gd name="T65" fmla="*/ 2 h 48"/>
                <a:gd name="T66" fmla="*/ 37 w 72"/>
                <a:gd name="T67" fmla="*/ 2 h 48"/>
                <a:gd name="T68" fmla="*/ 32 w 72"/>
                <a:gd name="T69" fmla="*/ 5 h 48"/>
                <a:gd name="T70" fmla="*/ 29 w 72"/>
                <a:gd name="T71" fmla="*/ 1 h 48"/>
                <a:gd name="T72" fmla="*/ 27 w 72"/>
                <a:gd name="T73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48">
                  <a:moveTo>
                    <a:pt x="2" y="47"/>
                  </a:moveTo>
                  <a:cubicBezTo>
                    <a:pt x="0" y="47"/>
                    <a:pt x="0" y="48"/>
                    <a:pt x="0" y="48"/>
                  </a:cubicBezTo>
                  <a:cubicBezTo>
                    <a:pt x="1" y="48"/>
                    <a:pt x="1" y="47"/>
                    <a:pt x="2" y="47"/>
                  </a:cubicBezTo>
                  <a:moveTo>
                    <a:pt x="27" y="0"/>
                  </a:moveTo>
                  <a:cubicBezTo>
                    <a:pt x="25" y="0"/>
                    <a:pt x="25" y="4"/>
                    <a:pt x="25" y="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4"/>
                    <a:pt x="25" y="16"/>
                  </a:cubicBezTo>
                  <a:cubicBezTo>
                    <a:pt x="25" y="17"/>
                    <a:pt x="22" y="19"/>
                    <a:pt x="20" y="20"/>
                  </a:cubicBezTo>
                  <a:cubicBezTo>
                    <a:pt x="18" y="22"/>
                    <a:pt x="19" y="23"/>
                    <a:pt x="18" y="25"/>
                  </a:cubicBezTo>
                  <a:cubicBezTo>
                    <a:pt x="17" y="27"/>
                    <a:pt x="16" y="30"/>
                    <a:pt x="16" y="30"/>
                  </a:cubicBezTo>
                  <a:cubicBezTo>
                    <a:pt x="16" y="30"/>
                    <a:pt x="18" y="33"/>
                    <a:pt x="14" y="34"/>
                  </a:cubicBezTo>
                  <a:cubicBezTo>
                    <a:pt x="10" y="36"/>
                    <a:pt x="9" y="36"/>
                    <a:pt x="7" y="39"/>
                  </a:cubicBezTo>
                  <a:cubicBezTo>
                    <a:pt x="6" y="41"/>
                    <a:pt x="6" y="44"/>
                    <a:pt x="6" y="44"/>
                  </a:cubicBezTo>
                  <a:cubicBezTo>
                    <a:pt x="4" y="46"/>
                    <a:pt x="3" y="47"/>
                    <a:pt x="2" y="47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8" y="47"/>
                    <a:pt x="15" y="46"/>
                    <a:pt x="17" y="44"/>
                  </a:cubicBezTo>
                  <a:cubicBezTo>
                    <a:pt x="18" y="42"/>
                    <a:pt x="23" y="39"/>
                    <a:pt x="23" y="39"/>
                  </a:cubicBezTo>
                  <a:cubicBezTo>
                    <a:pt x="30" y="39"/>
                    <a:pt x="37" y="41"/>
                    <a:pt x="39" y="41"/>
                  </a:cubicBezTo>
                  <a:cubicBezTo>
                    <a:pt x="40" y="41"/>
                    <a:pt x="44" y="42"/>
                    <a:pt x="47" y="42"/>
                  </a:cubicBezTo>
                  <a:cubicBezTo>
                    <a:pt x="49" y="42"/>
                    <a:pt x="51" y="42"/>
                    <a:pt x="51" y="40"/>
                  </a:cubicBezTo>
                  <a:cubicBezTo>
                    <a:pt x="52" y="37"/>
                    <a:pt x="56" y="35"/>
                    <a:pt x="58" y="35"/>
                  </a:cubicBezTo>
                  <a:cubicBezTo>
                    <a:pt x="60" y="35"/>
                    <a:pt x="61" y="37"/>
                    <a:pt x="63" y="37"/>
                  </a:cubicBezTo>
                  <a:cubicBezTo>
                    <a:pt x="63" y="37"/>
                    <a:pt x="64" y="36"/>
                    <a:pt x="64" y="36"/>
                  </a:cubicBezTo>
                  <a:cubicBezTo>
                    <a:pt x="70" y="30"/>
                    <a:pt x="72" y="26"/>
                    <a:pt x="70" y="25"/>
                  </a:cubicBezTo>
                  <a:cubicBezTo>
                    <a:pt x="69" y="24"/>
                    <a:pt x="67" y="23"/>
                    <a:pt x="63" y="23"/>
                  </a:cubicBezTo>
                  <a:cubicBezTo>
                    <a:pt x="63" y="22"/>
                    <a:pt x="62" y="22"/>
                    <a:pt x="62" y="22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59" y="23"/>
                    <a:pt x="58" y="23"/>
                    <a:pt x="58" y="23"/>
                  </a:cubicBezTo>
                  <a:cubicBezTo>
                    <a:pt x="56" y="23"/>
                    <a:pt x="55" y="22"/>
                    <a:pt x="54" y="22"/>
                  </a:cubicBezTo>
                  <a:cubicBezTo>
                    <a:pt x="52" y="20"/>
                    <a:pt x="49" y="16"/>
                    <a:pt x="48" y="16"/>
                  </a:cubicBezTo>
                  <a:cubicBezTo>
                    <a:pt x="40" y="13"/>
                    <a:pt x="41" y="14"/>
                    <a:pt x="40" y="12"/>
                  </a:cubicBezTo>
                  <a:cubicBezTo>
                    <a:pt x="39" y="9"/>
                    <a:pt x="40" y="9"/>
                    <a:pt x="40" y="7"/>
                  </a:cubicBezTo>
                  <a:cubicBezTo>
                    <a:pt x="39" y="4"/>
                    <a:pt x="42" y="3"/>
                    <a:pt x="39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4" y="2"/>
                    <a:pt x="32" y="5"/>
                    <a:pt x="32" y="5"/>
                  </a:cubicBezTo>
                  <a:cubicBezTo>
                    <a:pt x="29" y="1"/>
                    <a:pt x="32" y="4"/>
                    <a:pt x="29" y="1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7" name="Freeform 493"/>
            <p:cNvSpPr/>
            <p:nvPr/>
          </p:nvSpPr>
          <p:spPr bwMode="auto">
            <a:xfrm>
              <a:off x="12623800" y="-11710988"/>
              <a:ext cx="522288" cy="282575"/>
            </a:xfrm>
            <a:custGeom>
              <a:gdLst>
                <a:gd name="T0" fmla="*/ 62 w 123"/>
                <a:gd name="T1" fmla="*/ 5 h 67"/>
                <a:gd name="T2" fmla="*/ 53 w 123"/>
                <a:gd name="T3" fmla="*/ 9 h 67"/>
                <a:gd name="T4" fmla="*/ 44 w 123"/>
                <a:gd name="T5" fmla="*/ 19 h 67"/>
                <a:gd name="T6" fmla="*/ 35 w 123"/>
                <a:gd name="T7" fmla="*/ 27 h 67"/>
                <a:gd name="T8" fmla="*/ 32 w 123"/>
                <a:gd name="T9" fmla="*/ 27 h 67"/>
                <a:gd name="T10" fmla="*/ 17 w 123"/>
                <a:gd name="T11" fmla="*/ 35 h 67"/>
                <a:gd name="T12" fmla="*/ 11 w 123"/>
                <a:gd name="T13" fmla="*/ 34 h 67"/>
                <a:gd name="T14" fmla="*/ 2 w 123"/>
                <a:gd name="T15" fmla="*/ 37 h 67"/>
                <a:gd name="T16" fmla="*/ 11 w 123"/>
                <a:gd name="T17" fmla="*/ 54 h 67"/>
                <a:gd name="T18" fmla="*/ 17 w 123"/>
                <a:gd name="T19" fmla="*/ 51 h 67"/>
                <a:gd name="T20" fmla="*/ 29 w 123"/>
                <a:gd name="T21" fmla="*/ 53 h 67"/>
                <a:gd name="T22" fmla="*/ 30 w 123"/>
                <a:gd name="T23" fmla="*/ 43 h 67"/>
                <a:gd name="T24" fmla="*/ 23 w 123"/>
                <a:gd name="T25" fmla="*/ 35 h 67"/>
                <a:gd name="T26" fmla="*/ 32 w 123"/>
                <a:gd name="T27" fmla="*/ 33 h 67"/>
                <a:gd name="T28" fmla="*/ 47 w 123"/>
                <a:gd name="T29" fmla="*/ 37 h 67"/>
                <a:gd name="T30" fmla="*/ 55 w 123"/>
                <a:gd name="T31" fmla="*/ 38 h 67"/>
                <a:gd name="T32" fmla="*/ 69 w 123"/>
                <a:gd name="T33" fmla="*/ 36 h 67"/>
                <a:gd name="T34" fmla="*/ 68 w 123"/>
                <a:gd name="T35" fmla="*/ 40 h 67"/>
                <a:gd name="T36" fmla="*/ 60 w 123"/>
                <a:gd name="T37" fmla="*/ 46 h 67"/>
                <a:gd name="T38" fmla="*/ 55 w 123"/>
                <a:gd name="T39" fmla="*/ 45 h 67"/>
                <a:gd name="T40" fmla="*/ 46 w 123"/>
                <a:gd name="T41" fmla="*/ 51 h 67"/>
                <a:gd name="T42" fmla="*/ 46 w 123"/>
                <a:gd name="T43" fmla="*/ 58 h 67"/>
                <a:gd name="T44" fmla="*/ 52 w 123"/>
                <a:gd name="T45" fmla="*/ 58 h 67"/>
                <a:gd name="T46" fmla="*/ 60 w 123"/>
                <a:gd name="T47" fmla="*/ 58 h 67"/>
                <a:gd name="T48" fmla="*/ 75 w 123"/>
                <a:gd name="T49" fmla="*/ 66 h 67"/>
                <a:gd name="T50" fmla="*/ 91 w 123"/>
                <a:gd name="T51" fmla="*/ 66 h 67"/>
                <a:gd name="T52" fmla="*/ 95 w 123"/>
                <a:gd name="T53" fmla="*/ 67 h 67"/>
                <a:gd name="T54" fmla="*/ 99 w 123"/>
                <a:gd name="T55" fmla="*/ 67 h 67"/>
                <a:gd name="T56" fmla="*/ 118 w 123"/>
                <a:gd name="T57" fmla="*/ 57 h 67"/>
                <a:gd name="T58" fmla="*/ 120 w 123"/>
                <a:gd name="T59" fmla="*/ 47 h 67"/>
                <a:gd name="T60" fmla="*/ 112 w 123"/>
                <a:gd name="T61" fmla="*/ 41 h 67"/>
                <a:gd name="T62" fmla="*/ 100 w 123"/>
                <a:gd name="T63" fmla="*/ 47 h 67"/>
                <a:gd name="T64" fmla="*/ 102 w 123"/>
                <a:gd name="T65" fmla="*/ 34 h 67"/>
                <a:gd name="T66" fmla="*/ 99 w 123"/>
                <a:gd name="T67" fmla="*/ 34 h 67"/>
                <a:gd name="T68" fmla="*/ 89 w 123"/>
                <a:gd name="T69" fmla="*/ 33 h 67"/>
                <a:gd name="T70" fmla="*/ 96 w 123"/>
                <a:gd name="T71" fmla="*/ 19 h 67"/>
                <a:gd name="T72" fmla="*/ 83 w 123"/>
                <a:gd name="T73" fmla="*/ 8 h 67"/>
                <a:gd name="T74" fmla="*/ 72 w 123"/>
                <a:gd name="T75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7">
                  <a:moveTo>
                    <a:pt x="72" y="0"/>
                  </a:moveTo>
                  <a:cubicBezTo>
                    <a:pt x="70" y="0"/>
                    <a:pt x="67" y="2"/>
                    <a:pt x="62" y="5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59" y="5"/>
                    <a:pt x="55" y="5"/>
                    <a:pt x="53" y="9"/>
                  </a:cubicBezTo>
                  <a:cubicBezTo>
                    <a:pt x="49" y="13"/>
                    <a:pt x="48" y="11"/>
                    <a:pt x="47" y="13"/>
                  </a:cubicBezTo>
                  <a:cubicBezTo>
                    <a:pt x="45" y="15"/>
                    <a:pt x="44" y="19"/>
                    <a:pt x="44" y="19"/>
                  </a:cubicBezTo>
                  <a:cubicBezTo>
                    <a:pt x="44" y="19"/>
                    <a:pt x="43" y="21"/>
                    <a:pt x="42" y="23"/>
                  </a:cubicBezTo>
                  <a:cubicBezTo>
                    <a:pt x="42" y="24"/>
                    <a:pt x="38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29" y="27"/>
                    <a:pt x="26" y="27"/>
                    <a:pt x="26" y="27"/>
                  </a:cubicBezTo>
                  <a:cubicBezTo>
                    <a:pt x="26" y="27"/>
                    <a:pt x="23" y="31"/>
                    <a:pt x="17" y="35"/>
                  </a:cubicBezTo>
                  <a:cubicBezTo>
                    <a:pt x="16" y="35"/>
                    <a:pt x="16" y="35"/>
                    <a:pt x="15" y="35"/>
                  </a:cubicBezTo>
                  <a:cubicBezTo>
                    <a:pt x="14" y="35"/>
                    <a:pt x="12" y="35"/>
                    <a:pt x="11" y="34"/>
                  </a:cubicBezTo>
                  <a:cubicBezTo>
                    <a:pt x="10" y="34"/>
                    <a:pt x="9" y="34"/>
                    <a:pt x="9" y="34"/>
                  </a:cubicBezTo>
                  <a:cubicBezTo>
                    <a:pt x="6" y="34"/>
                    <a:pt x="3" y="35"/>
                    <a:pt x="2" y="37"/>
                  </a:cubicBezTo>
                  <a:cubicBezTo>
                    <a:pt x="0" y="39"/>
                    <a:pt x="2" y="39"/>
                    <a:pt x="6" y="43"/>
                  </a:cubicBezTo>
                  <a:cubicBezTo>
                    <a:pt x="9" y="47"/>
                    <a:pt x="4" y="47"/>
                    <a:pt x="11" y="54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4" y="55"/>
                    <a:pt x="14" y="51"/>
                    <a:pt x="17" y="51"/>
                  </a:cubicBezTo>
                  <a:cubicBezTo>
                    <a:pt x="20" y="51"/>
                    <a:pt x="22" y="53"/>
                    <a:pt x="27" y="53"/>
                  </a:cubicBezTo>
                  <a:cubicBezTo>
                    <a:pt x="28" y="53"/>
                    <a:pt x="29" y="53"/>
                    <a:pt x="29" y="53"/>
                  </a:cubicBezTo>
                  <a:cubicBezTo>
                    <a:pt x="33" y="53"/>
                    <a:pt x="31" y="52"/>
                    <a:pt x="34" y="46"/>
                  </a:cubicBezTo>
                  <a:cubicBezTo>
                    <a:pt x="35" y="45"/>
                    <a:pt x="32" y="43"/>
                    <a:pt x="30" y="43"/>
                  </a:cubicBezTo>
                  <a:cubicBezTo>
                    <a:pt x="27" y="42"/>
                    <a:pt x="24" y="42"/>
                    <a:pt x="23" y="41"/>
                  </a:cubicBezTo>
                  <a:cubicBezTo>
                    <a:pt x="22" y="40"/>
                    <a:pt x="23" y="37"/>
                    <a:pt x="23" y="35"/>
                  </a:cubicBezTo>
                  <a:cubicBezTo>
                    <a:pt x="23" y="34"/>
                    <a:pt x="25" y="33"/>
                    <a:pt x="29" y="33"/>
                  </a:cubicBezTo>
                  <a:cubicBezTo>
                    <a:pt x="30" y="33"/>
                    <a:pt x="31" y="33"/>
                    <a:pt x="32" y="33"/>
                  </a:cubicBezTo>
                  <a:cubicBezTo>
                    <a:pt x="35" y="34"/>
                    <a:pt x="35" y="36"/>
                    <a:pt x="39" y="36"/>
                  </a:cubicBezTo>
                  <a:cubicBezTo>
                    <a:pt x="44" y="37"/>
                    <a:pt x="44" y="37"/>
                    <a:pt x="47" y="37"/>
                  </a:cubicBezTo>
                  <a:cubicBezTo>
                    <a:pt x="49" y="38"/>
                    <a:pt x="50" y="38"/>
                    <a:pt x="52" y="38"/>
                  </a:cubicBezTo>
                  <a:cubicBezTo>
                    <a:pt x="53" y="38"/>
                    <a:pt x="54" y="38"/>
                    <a:pt x="55" y="38"/>
                  </a:cubicBezTo>
                  <a:cubicBezTo>
                    <a:pt x="59" y="37"/>
                    <a:pt x="57" y="37"/>
                    <a:pt x="66" y="36"/>
                  </a:cubicBezTo>
                  <a:cubicBezTo>
                    <a:pt x="67" y="36"/>
                    <a:pt x="68" y="36"/>
                    <a:pt x="69" y="36"/>
                  </a:cubicBezTo>
                  <a:cubicBezTo>
                    <a:pt x="70" y="36"/>
                    <a:pt x="72" y="36"/>
                    <a:pt x="75" y="37"/>
                  </a:cubicBezTo>
                  <a:cubicBezTo>
                    <a:pt x="79" y="38"/>
                    <a:pt x="74" y="38"/>
                    <a:pt x="68" y="40"/>
                  </a:cubicBezTo>
                  <a:cubicBezTo>
                    <a:pt x="66" y="41"/>
                    <a:pt x="65" y="43"/>
                    <a:pt x="61" y="45"/>
                  </a:cubicBezTo>
                  <a:cubicBezTo>
                    <a:pt x="61" y="46"/>
                    <a:pt x="60" y="46"/>
                    <a:pt x="60" y="46"/>
                  </a:cubicBezTo>
                  <a:cubicBezTo>
                    <a:pt x="59" y="46"/>
                    <a:pt x="59" y="45"/>
                    <a:pt x="58" y="45"/>
                  </a:cubicBezTo>
                  <a:cubicBezTo>
                    <a:pt x="57" y="45"/>
                    <a:pt x="56" y="45"/>
                    <a:pt x="55" y="45"/>
                  </a:cubicBezTo>
                  <a:cubicBezTo>
                    <a:pt x="54" y="45"/>
                    <a:pt x="52" y="45"/>
                    <a:pt x="51" y="46"/>
                  </a:cubicBezTo>
                  <a:cubicBezTo>
                    <a:pt x="51" y="46"/>
                    <a:pt x="47" y="51"/>
                    <a:pt x="46" y="51"/>
                  </a:cubicBezTo>
                  <a:cubicBezTo>
                    <a:pt x="44" y="51"/>
                    <a:pt x="40" y="52"/>
                    <a:pt x="39" y="54"/>
                  </a:cubicBezTo>
                  <a:cubicBezTo>
                    <a:pt x="39" y="55"/>
                    <a:pt x="39" y="55"/>
                    <a:pt x="46" y="58"/>
                  </a:cubicBezTo>
                  <a:cubicBezTo>
                    <a:pt x="47" y="58"/>
                    <a:pt x="47" y="58"/>
                    <a:pt x="49" y="58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3" y="58"/>
                    <a:pt x="54" y="58"/>
                    <a:pt x="54" y="58"/>
                  </a:cubicBezTo>
                  <a:cubicBezTo>
                    <a:pt x="57" y="58"/>
                    <a:pt x="58" y="58"/>
                    <a:pt x="60" y="58"/>
                  </a:cubicBezTo>
                  <a:cubicBezTo>
                    <a:pt x="63" y="58"/>
                    <a:pt x="64" y="60"/>
                    <a:pt x="67" y="61"/>
                  </a:cubicBezTo>
                  <a:cubicBezTo>
                    <a:pt x="69" y="63"/>
                    <a:pt x="70" y="64"/>
                    <a:pt x="75" y="66"/>
                  </a:cubicBezTo>
                  <a:cubicBezTo>
                    <a:pt x="80" y="67"/>
                    <a:pt x="80" y="67"/>
                    <a:pt x="83" y="67"/>
                  </a:cubicBezTo>
                  <a:cubicBezTo>
                    <a:pt x="87" y="67"/>
                    <a:pt x="87" y="67"/>
                    <a:pt x="91" y="66"/>
                  </a:cubicBezTo>
                  <a:cubicBezTo>
                    <a:pt x="91" y="66"/>
                    <a:pt x="92" y="66"/>
                    <a:pt x="92" y="66"/>
                  </a:cubicBezTo>
                  <a:cubicBezTo>
                    <a:pt x="93" y="66"/>
                    <a:pt x="94" y="66"/>
                    <a:pt x="95" y="67"/>
                  </a:cubicBezTo>
                  <a:cubicBezTo>
                    <a:pt x="96" y="67"/>
                    <a:pt x="97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104" y="67"/>
                    <a:pt x="102" y="65"/>
                    <a:pt x="110" y="61"/>
                  </a:cubicBezTo>
                  <a:cubicBezTo>
                    <a:pt x="112" y="60"/>
                    <a:pt x="110" y="59"/>
                    <a:pt x="118" y="57"/>
                  </a:cubicBezTo>
                  <a:cubicBezTo>
                    <a:pt x="123" y="55"/>
                    <a:pt x="121" y="54"/>
                    <a:pt x="121" y="54"/>
                  </a:cubicBezTo>
                  <a:cubicBezTo>
                    <a:pt x="121" y="54"/>
                    <a:pt x="121" y="49"/>
                    <a:pt x="120" y="47"/>
                  </a:cubicBezTo>
                  <a:cubicBezTo>
                    <a:pt x="118" y="44"/>
                    <a:pt x="117" y="43"/>
                    <a:pt x="113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1"/>
                    <a:pt x="111" y="46"/>
                    <a:pt x="108" y="50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99" y="43"/>
                    <a:pt x="102" y="42"/>
                  </a:cubicBezTo>
                  <a:cubicBezTo>
                    <a:pt x="105" y="40"/>
                    <a:pt x="104" y="39"/>
                    <a:pt x="102" y="34"/>
                  </a:cubicBezTo>
                  <a:cubicBezTo>
                    <a:pt x="102" y="34"/>
                    <a:pt x="101" y="33"/>
                    <a:pt x="101" y="33"/>
                  </a:cubicBezTo>
                  <a:cubicBezTo>
                    <a:pt x="100" y="33"/>
                    <a:pt x="100" y="34"/>
                    <a:pt x="99" y="34"/>
                  </a:cubicBezTo>
                  <a:cubicBezTo>
                    <a:pt x="98" y="34"/>
                    <a:pt x="97" y="34"/>
                    <a:pt x="95" y="34"/>
                  </a:cubicBezTo>
                  <a:cubicBezTo>
                    <a:pt x="93" y="34"/>
                    <a:pt x="92" y="34"/>
                    <a:pt x="89" y="33"/>
                  </a:cubicBezTo>
                  <a:cubicBezTo>
                    <a:pt x="86" y="33"/>
                    <a:pt x="90" y="31"/>
                    <a:pt x="96" y="27"/>
                  </a:cubicBezTo>
                  <a:cubicBezTo>
                    <a:pt x="102" y="23"/>
                    <a:pt x="96" y="23"/>
                    <a:pt x="96" y="19"/>
                  </a:cubicBezTo>
                  <a:cubicBezTo>
                    <a:pt x="95" y="15"/>
                    <a:pt x="93" y="17"/>
                    <a:pt x="91" y="14"/>
                  </a:cubicBezTo>
                  <a:cubicBezTo>
                    <a:pt x="89" y="10"/>
                    <a:pt x="87" y="11"/>
                    <a:pt x="83" y="8"/>
                  </a:cubicBezTo>
                  <a:cubicBezTo>
                    <a:pt x="80" y="4"/>
                    <a:pt x="76" y="3"/>
                    <a:pt x="75" y="1"/>
                  </a:cubicBezTo>
                  <a:cubicBezTo>
                    <a:pt x="74" y="0"/>
                    <a:pt x="74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8" name="Freeform 494"/>
            <p:cNvSpPr/>
            <p:nvPr/>
          </p:nvSpPr>
          <p:spPr bwMode="auto">
            <a:xfrm>
              <a:off x="10294938" y="-11215688"/>
              <a:ext cx="995363" cy="703263"/>
            </a:xfrm>
            <a:custGeom>
              <a:gdLst>
                <a:gd name="T0" fmla="*/ 212 w 235"/>
                <a:gd name="T1" fmla="*/ 5 h 166"/>
                <a:gd name="T2" fmla="*/ 186 w 235"/>
                <a:gd name="T3" fmla="*/ 9 h 166"/>
                <a:gd name="T4" fmla="*/ 170 w 235"/>
                <a:gd name="T5" fmla="*/ 14 h 166"/>
                <a:gd name="T6" fmla="*/ 163 w 235"/>
                <a:gd name="T7" fmla="*/ 16 h 166"/>
                <a:gd name="T8" fmla="*/ 149 w 235"/>
                <a:gd name="T9" fmla="*/ 12 h 166"/>
                <a:gd name="T10" fmla="*/ 136 w 235"/>
                <a:gd name="T11" fmla="*/ 11 h 166"/>
                <a:gd name="T12" fmla="*/ 138 w 235"/>
                <a:gd name="T13" fmla="*/ 23 h 166"/>
                <a:gd name="T14" fmla="*/ 135 w 235"/>
                <a:gd name="T15" fmla="*/ 23 h 166"/>
                <a:gd name="T16" fmla="*/ 131 w 235"/>
                <a:gd name="T17" fmla="*/ 23 h 166"/>
                <a:gd name="T18" fmla="*/ 125 w 235"/>
                <a:gd name="T19" fmla="*/ 23 h 166"/>
                <a:gd name="T20" fmla="*/ 117 w 235"/>
                <a:gd name="T21" fmla="*/ 22 h 166"/>
                <a:gd name="T22" fmla="*/ 95 w 235"/>
                <a:gd name="T23" fmla="*/ 35 h 166"/>
                <a:gd name="T24" fmla="*/ 79 w 235"/>
                <a:gd name="T25" fmla="*/ 41 h 166"/>
                <a:gd name="T26" fmla="*/ 60 w 235"/>
                <a:gd name="T27" fmla="*/ 49 h 166"/>
                <a:gd name="T28" fmla="*/ 51 w 235"/>
                <a:gd name="T29" fmla="*/ 57 h 166"/>
                <a:gd name="T30" fmla="*/ 40 w 235"/>
                <a:gd name="T31" fmla="*/ 67 h 166"/>
                <a:gd name="T32" fmla="*/ 35 w 235"/>
                <a:gd name="T33" fmla="*/ 69 h 166"/>
                <a:gd name="T34" fmla="*/ 30 w 235"/>
                <a:gd name="T35" fmla="*/ 71 h 166"/>
                <a:gd name="T36" fmla="*/ 34 w 235"/>
                <a:gd name="T37" fmla="*/ 77 h 166"/>
                <a:gd name="T38" fmla="*/ 42 w 235"/>
                <a:gd name="T39" fmla="*/ 80 h 166"/>
                <a:gd name="T40" fmla="*/ 40 w 235"/>
                <a:gd name="T41" fmla="*/ 92 h 166"/>
                <a:gd name="T42" fmla="*/ 32 w 235"/>
                <a:gd name="T43" fmla="*/ 94 h 166"/>
                <a:gd name="T44" fmla="*/ 26 w 235"/>
                <a:gd name="T45" fmla="*/ 93 h 166"/>
                <a:gd name="T46" fmla="*/ 22 w 235"/>
                <a:gd name="T47" fmla="*/ 106 h 166"/>
                <a:gd name="T48" fmla="*/ 18 w 235"/>
                <a:gd name="T49" fmla="*/ 116 h 166"/>
                <a:gd name="T50" fmla="*/ 13 w 235"/>
                <a:gd name="T51" fmla="*/ 121 h 166"/>
                <a:gd name="T52" fmla="*/ 9 w 235"/>
                <a:gd name="T53" fmla="*/ 120 h 166"/>
                <a:gd name="T54" fmla="*/ 2 w 235"/>
                <a:gd name="T55" fmla="*/ 133 h 166"/>
                <a:gd name="T56" fmla="*/ 9 w 235"/>
                <a:gd name="T57" fmla="*/ 139 h 166"/>
                <a:gd name="T58" fmla="*/ 25 w 235"/>
                <a:gd name="T59" fmla="*/ 131 h 166"/>
                <a:gd name="T60" fmla="*/ 28 w 235"/>
                <a:gd name="T61" fmla="*/ 139 h 166"/>
                <a:gd name="T62" fmla="*/ 35 w 235"/>
                <a:gd name="T63" fmla="*/ 140 h 166"/>
                <a:gd name="T64" fmla="*/ 38 w 235"/>
                <a:gd name="T65" fmla="*/ 141 h 166"/>
                <a:gd name="T66" fmla="*/ 36 w 235"/>
                <a:gd name="T67" fmla="*/ 150 h 166"/>
                <a:gd name="T68" fmla="*/ 33 w 235"/>
                <a:gd name="T69" fmla="*/ 161 h 166"/>
                <a:gd name="T70" fmla="*/ 42 w 235"/>
                <a:gd name="T71" fmla="*/ 163 h 166"/>
                <a:gd name="T72" fmla="*/ 60 w 235"/>
                <a:gd name="T73" fmla="*/ 162 h 166"/>
                <a:gd name="T74" fmla="*/ 70 w 235"/>
                <a:gd name="T75" fmla="*/ 164 h 166"/>
                <a:gd name="T76" fmla="*/ 71 w 235"/>
                <a:gd name="T77" fmla="*/ 156 h 166"/>
                <a:gd name="T78" fmla="*/ 76 w 235"/>
                <a:gd name="T79" fmla="*/ 160 h 166"/>
                <a:gd name="T80" fmla="*/ 88 w 235"/>
                <a:gd name="T81" fmla="*/ 158 h 166"/>
                <a:gd name="T82" fmla="*/ 94 w 235"/>
                <a:gd name="T83" fmla="*/ 154 h 166"/>
                <a:gd name="T84" fmla="*/ 83 w 235"/>
                <a:gd name="T85" fmla="*/ 150 h 166"/>
                <a:gd name="T86" fmla="*/ 70 w 235"/>
                <a:gd name="T87" fmla="*/ 138 h 166"/>
                <a:gd name="T88" fmla="*/ 61 w 235"/>
                <a:gd name="T89" fmla="*/ 125 h 166"/>
                <a:gd name="T90" fmla="*/ 66 w 235"/>
                <a:gd name="T91" fmla="*/ 114 h 166"/>
                <a:gd name="T92" fmla="*/ 67 w 235"/>
                <a:gd name="T93" fmla="*/ 99 h 166"/>
                <a:gd name="T94" fmla="*/ 74 w 235"/>
                <a:gd name="T95" fmla="*/ 89 h 166"/>
                <a:gd name="T96" fmla="*/ 76 w 235"/>
                <a:gd name="T97" fmla="*/ 79 h 166"/>
                <a:gd name="T98" fmla="*/ 86 w 235"/>
                <a:gd name="T99" fmla="*/ 70 h 166"/>
                <a:gd name="T100" fmla="*/ 96 w 235"/>
                <a:gd name="T101" fmla="*/ 65 h 166"/>
                <a:gd name="T102" fmla="*/ 103 w 235"/>
                <a:gd name="T103" fmla="*/ 56 h 166"/>
                <a:gd name="T104" fmla="*/ 106 w 235"/>
                <a:gd name="T105" fmla="*/ 56 h 166"/>
                <a:gd name="T106" fmla="*/ 125 w 235"/>
                <a:gd name="T107" fmla="*/ 51 h 166"/>
                <a:gd name="T108" fmla="*/ 134 w 235"/>
                <a:gd name="T109" fmla="*/ 41 h 166"/>
                <a:gd name="T110" fmla="*/ 161 w 235"/>
                <a:gd name="T111" fmla="*/ 35 h 166"/>
                <a:gd name="T112" fmla="*/ 169 w 235"/>
                <a:gd name="T113" fmla="*/ 29 h 166"/>
                <a:gd name="T114" fmla="*/ 178 w 235"/>
                <a:gd name="T115" fmla="*/ 31 h 166"/>
                <a:gd name="T116" fmla="*/ 187 w 235"/>
                <a:gd name="T117" fmla="*/ 22 h 166"/>
                <a:gd name="T118" fmla="*/ 200 w 235"/>
                <a:gd name="T119" fmla="*/ 26 h 166"/>
                <a:gd name="T120" fmla="*/ 212 w 235"/>
                <a:gd name="T121" fmla="*/ 20 h 166"/>
                <a:gd name="T122" fmla="*/ 230 w 235"/>
                <a:gd name="T123" fmla="*/ 11 h 166"/>
                <a:gd name="T124" fmla="*/ 222 w 235"/>
                <a:gd name="T125" fmla="*/ 0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" h="166">
                  <a:moveTo>
                    <a:pt x="221" y="0"/>
                  </a:moveTo>
                  <a:cubicBezTo>
                    <a:pt x="218" y="0"/>
                    <a:pt x="218" y="2"/>
                    <a:pt x="212" y="5"/>
                  </a:cubicBezTo>
                  <a:cubicBezTo>
                    <a:pt x="205" y="7"/>
                    <a:pt x="206" y="7"/>
                    <a:pt x="198" y="8"/>
                  </a:cubicBezTo>
                  <a:cubicBezTo>
                    <a:pt x="190" y="8"/>
                    <a:pt x="191" y="8"/>
                    <a:pt x="186" y="9"/>
                  </a:cubicBezTo>
                  <a:cubicBezTo>
                    <a:pt x="181" y="11"/>
                    <a:pt x="183" y="14"/>
                    <a:pt x="176" y="14"/>
                  </a:cubicBezTo>
                  <a:cubicBezTo>
                    <a:pt x="172" y="14"/>
                    <a:pt x="171" y="14"/>
                    <a:pt x="170" y="14"/>
                  </a:cubicBezTo>
                  <a:cubicBezTo>
                    <a:pt x="169" y="14"/>
                    <a:pt x="169" y="14"/>
                    <a:pt x="167" y="14"/>
                  </a:cubicBezTo>
                  <a:cubicBezTo>
                    <a:pt x="164" y="15"/>
                    <a:pt x="165" y="16"/>
                    <a:pt x="163" y="16"/>
                  </a:cubicBezTo>
                  <a:cubicBezTo>
                    <a:pt x="162" y="16"/>
                    <a:pt x="161" y="16"/>
                    <a:pt x="159" y="16"/>
                  </a:cubicBezTo>
                  <a:cubicBezTo>
                    <a:pt x="152" y="13"/>
                    <a:pt x="155" y="14"/>
                    <a:pt x="149" y="12"/>
                  </a:cubicBezTo>
                  <a:cubicBezTo>
                    <a:pt x="145" y="11"/>
                    <a:pt x="141" y="10"/>
                    <a:pt x="139" y="10"/>
                  </a:cubicBezTo>
                  <a:cubicBezTo>
                    <a:pt x="137" y="10"/>
                    <a:pt x="136" y="10"/>
                    <a:pt x="136" y="11"/>
                  </a:cubicBezTo>
                  <a:cubicBezTo>
                    <a:pt x="135" y="15"/>
                    <a:pt x="133" y="16"/>
                    <a:pt x="135" y="18"/>
                  </a:cubicBezTo>
                  <a:cubicBezTo>
                    <a:pt x="136" y="19"/>
                    <a:pt x="139" y="22"/>
                    <a:pt x="138" y="23"/>
                  </a:cubicBezTo>
                  <a:cubicBezTo>
                    <a:pt x="138" y="23"/>
                    <a:pt x="137" y="23"/>
                    <a:pt x="137" y="23"/>
                  </a:cubicBezTo>
                  <a:cubicBezTo>
                    <a:pt x="136" y="23"/>
                    <a:pt x="135" y="23"/>
                    <a:pt x="135" y="23"/>
                  </a:cubicBezTo>
                  <a:cubicBezTo>
                    <a:pt x="134" y="23"/>
                    <a:pt x="133" y="23"/>
                    <a:pt x="13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29" y="23"/>
                    <a:pt x="128" y="23"/>
                    <a:pt x="128" y="23"/>
                  </a:cubicBezTo>
                  <a:cubicBezTo>
                    <a:pt x="127" y="23"/>
                    <a:pt x="126" y="23"/>
                    <a:pt x="125" y="23"/>
                  </a:cubicBezTo>
                  <a:cubicBezTo>
                    <a:pt x="122" y="22"/>
                    <a:pt x="120" y="21"/>
                    <a:pt x="119" y="21"/>
                  </a:cubicBezTo>
                  <a:cubicBezTo>
                    <a:pt x="118" y="21"/>
                    <a:pt x="117" y="21"/>
                    <a:pt x="117" y="22"/>
                  </a:cubicBezTo>
                  <a:cubicBezTo>
                    <a:pt x="111" y="28"/>
                    <a:pt x="108" y="30"/>
                    <a:pt x="106" y="30"/>
                  </a:cubicBezTo>
                  <a:cubicBezTo>
                    <a:pt x="99" y="34"/>
                    <a:pt x="99" y="34"/>
                    <a:pt x="95" y="35"/>
                  </a:cubicBezTo>
                  <a:cubicBezTo>
                    <a:pt x="91" y="36"/>
                    <a:pt x="94" y="36"/>
                    <a:pt x="89" y="38"/>
                  </a:cubicBezTo>
                  <a:cubicBezTo>
                    <a:pt x="84" y="40"/>
                    <a:pt x="83" y="41"/>
                    <a:pt x="79" y="41"/>
                  </a:cubicBezTo>
                  <a:cubicBezTo>
                    <a:pt x="74" y="42"/>
                    <a:pt x="75" y="41"/>
                    <a:pt x="69" y="43"/>
                  </a:cubicBezTo>
                  <a:cubicBezTo>
                    <a:pt x="63" y="46"/>
                    <a:pt x="60" y="46"/>
                    <a:pt x="60" y="49"/>
                  </a:cubicBezTo>
                  <a:cubicBezTo>
                    <a:pt x="60" y="52"/>
                    <a:pt x="63" y="54"/>
                    <a:pt x="60" y="55"/>
                  </a:cubicBezTo>
                  <a:cubicBezTo>
                    <a:pt x="58" y="55"/>
                    <a:pt x="58" y="55"/>
                    <a:pt x="51" y="57"/>
                  </a:cubicBezTo>
                  <a:cubicBezTo>
                    <a:pt x="44" y="59"/>
                    <a:pt x="45" y="58"/>
                    <a:pt x="43" y="62"/>
                  </a:cubicBezTo>
                  <a:cubicBezTo>
                    <a:pt x="40" y="65"/>
                    <a:pt x="43" y="65"/>
                    <a:pt x="40" y="67"/>
                  </a:cubicBezTo>
                  <a:cubicBezTo>
                    <a:pt x="38" y="69"/>
                    <a:pt x="37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2" y="69"/>
                    <a:pt x="31" y="69"/>
                    <a:pt x="30" y="71"/>
                  </a:cubicBezTo>
                  <a:cubicBezTo>
                    <a:pt x="29" y="76"/>
                    <a:pt x="31" y="77"/>
                    <a:pt x="33" y="77"/>
                  </a:cubicBezTo>
                  <a:cubicBezTo>
                    <a:pt x="33" y="77"/>
                    <a:pt x="34" y="77"/>
                    <a:pt x="34" y="77"/>
                  </a:cubicBezTo>
                  <a:cubicBezTo>
                    <a:pt x="37" y="77"/>
                    <a:pt x="40" y="76"/>
                    <a:pt x="42" y="76"/>
                  </a:cubicBezTo>
                  <a:cubicBezTo>
                    <a:pt x="45" y="76"/>
                    <a:pt x="46" y="77"/>
                    <a:pt x="42" y="80"/>
                  </a:cubicBezTo>
                  <a:cubicBezTo>
                    <a:pt x="34" y="86"/>
                    <a:pt x="38" y="87"/>
                    <a:pt x="38" y="87"/>
                  </a:cubicBezTo>
                  <a:cubicBezTo>
                    <a:pt x="40" y="92"/>
                    <a:pt x="45" y="90"/>
                    <a:pt x="40" y="92"/>
                  </a:cubicBezTo>
                  <a:cubicBezTo>
                    <a:pt x="35" y="94"/>
                    <a:pt x="38" y="93"/>
                    <a:pt x="34" y="94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4"/>
                    <a:pt x="30" y="94"/>
                    <a:pt x="29" y="93"/>
                  </a:cubicBezTo>
                  <a:cubicBezTo>
                    <a:pt x="28" y="93"/>
                    <a:pt x="27" y="93"/>
                    <a:pt x="26" y="93"/>
                  </a:cubicBezTo>
                  <a:cubicBezTo>
                    <a:pt x="25" y="93"/>
                    <a:pt x="25" y="93"/>
                    <a:pt x="24" y="94"/>
                  </a:cubicBezTo>
                  <a:cubicBezTo>
                    <a:pt x="21" y="102"/>
                    <a:pt x="21" y="103"/>
                    <a:pt x="22" y="106"/>
                  </a:cubicBezTo>
                  <a:cubicBezTo>
                    <a:pt x="23" y="109"/>
                    <a:pt x="24" y="110"/>
                    <a:pt x="21" y="112"/>
                  </a:cubicBezTo>
                  <a:cubicBezTo>
                    <a:pt x="19" y="114"/>
                    <a:pt x="21" y="114"/>
                    <a:pt x="18" y="116"/>
                  </a:cubicBezTo>
                  <a:cubicBezTo>
                    <a:pt x="15" y="119"/>
                    <a:pt x="18" y="120"/>
                    <a:pt x="15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21"/>
                    <a:pt x="12" y="121"/>
                    <a:pt x="11" y="120"/>
                  </a:cubicBezTo>
                  <a:cubicBezTo>
                    <a:pt x="10" y="120"/>
                    <a:pt x="10" y="120"/>
                    <a:pt x="9" y="120"/>
                  </a:cubicBezTo>
                  <a:cubicBezTo>
                    <a:pt x="8" y="120"/>
                    <a:pt x="8" y="120"/>
                    <a:pt x="8" y="121"/>
                  </a:cubicBezTo>
                  <a:cubicBezTo>
                    <a:pt x="2" y="127"/>
                    <a:pt x="0" y="130"/>
                    <a:pt x="2" y="133"/>
                  </a:cubicBezTo>
                  <a:cubicBezTo>
                    <a:pt x="4" y="136"/>
                    <a:pt x="3" y="140"/>
                    <a:pt x="7" y="140"/>
                  </a:cubicBezTo>
                  <a:cubicBezTo>
                    <a:pt x="7" y="140"/>
                    <a:pt x="8" y="140"/>
                    <a:pt x="9" y="139"/>
                  </a:cubicBezTo>
                  <a:cubicBezTo>
                    <a:pt x="14" y="138"/>
                    <a:pt x="17" y="137"/>
                    <a:pt x="19" y="135"/>
                  </a:cubicBezTo>
                  <a:cubicBezTo>
                    <a:pt x="20" y="134"/>
                    <a:pt x="23" y="131"/>
                    <a:pt x="25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9" y="136"/>
                    <a:pt x="26" y="139"/>
                    <a:pt x="28" y="139"/>
                  </a:cubicBezTo>
                  <a:cubicBezTo>
                    <a:pt x="31" y="140"/>
                    <a:pt x="33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7" y="140"/>
                    <a:pt x="37" y="140"/>
                    <a:pt x="38" y="141"/>
                  </a:cubicBezTo>
                  <a:cubicBezTo>
                    <a:pt x="42" y="145"/>
                    <a:pt x="44" y="142"/>
                    <a:pt x="42" y="145"/>
                  </a:cubicBezTo>
                  <a:cubicBezTo>
                    <a:pt x="40" y="149"/>
                    <a:pt x="39" y="150"/>
                    <a:pt x="36" y="150"/>
                  </a:cubicBezTo>
                  <a:cubicBezTo>
                    <a:pt x="34" y="150"/>
                    <a:pt x="37" y="150"/>
                    <a:pt x="34" y="154"/>
                  </a:cubicBezTo>
                  <a:cubicBezTo>
                    <a:pt x="31" y="158"/>
                    <a:pt x="30" y="161"/>
                    <a:pt x="33" y="161"/>
                  </a:cubicBezTo>
                  <a:cubicBezTo>
                    <a:pt x="34" y="162"/>
                    <a:pt x="36" y="163"/>
                    <a:pt x="39" y="163"/>
                  </a:cubicBezTo>
                  <a:cubicBezTo>
                    <a:pt x="40" y="163"/>
                    <a:pt x="41" y="163"/>
                    <a:pt x="42" y="163"/>
                  </a:cubicBezTo>
                  <a:cubicBezTo>
                    <a:pt x="47" y="161"/>
                    <a:pt x="47" y="159"/>
                    <a:pt x="51" y="159"/>
                  </a:cubicBezTo>
                  <a:cubicBezTo>
                    <a:pt x="55" y="159"/>
                    <a:pt x="53" y="160"/>
                    <a:pt x="60" y="162"/>
                  </a:cubicBezTo>
                  <a:cubicBezTo>
                    <a:pt x="66" y="164"/>
                    <a:pt x="68" y="166"/>
                    <a:pt x="70" y="166"/>
                  </a:cubicBezTo>
                  <a:cubicBezTo>
                    <a:pt x="70" y="166"/>
                    <a:pt x="70" y="165"/>
                    <a:pt x="70" y="164"/>
                  </a:cubicBezTo>
                  <a:cubicBezTo>
                    <a:pt x="70" y="161"/>
                    <a:pt x="68" y="157"/>
                    <a:pt x="70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6"/>
                    <a:pt x="74" y="157"/>
                    <a:pt x="74" y="158"/>
                  </a:cubicBezTo>
                  <a:cubicBezTo>
                    <a:pt x="75" y="159"/>
                    <a:pt x="75" y="160"/>
                    <a:pt x="76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86" y="160"/>
                    <a:pt x="88" y="158"/>
                    <a:pt x="88" y="158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2" y="150"/>
                    <a:pt x="79" y="150"/>
                    <a:pt x="77" y="146"/>
                  </a:cubicBezTo>
                  <a:cubicBezTo>
                    <a:pt x="73" y="142"/>
                    <a:pt x="72" y="141"/>
                    <a:pt x="70" y="138"/>
                  </a:cubicBezTo>
                  <a:cubicBezTo>
                    <a:pt x="69" y="136"/>
                    <a:pt x="69" y="135"/>
                    <a:pt x="67" y="133"/>
                  </a:cubicBezTo>
                  <a:cubicBezTo>
                    <a:pt x="62" y="128"/>
                    <a:pt x="62" y="128"/>
                    <a:pt x="61" y="125"/>
                  </a:cubicBezTo>
                  <a:cubicBezTo>
                    <a:pt x="61" y="123"/>
                    <a:pt x="57" y="123"/>
                    <a:pt x="61" y="121"/>
                  </a:cubicBezTo>
                  <a:cubicBezTo>
                    <a:pt x="65" y="118"/>
                    <a:pt x="66" y="118"/>
                    <a:pt x="66" y="114"/>
                  </a:cubicBezTo>
                  <a:cubicBezTo>
                    <a:pt x="66" y="111"/>
                    <a:pt x="66" y="110"/>
                    <a:pt x="66" y="107"/>
                  </a:cubicBezTo>
                  <a:cubicBezTo>
                    <a:pt x="65" y="103"/>
                    <a:pt x="67" y="101"/>
                    <a:pt x="67" y="99"/>
                  </a:cubicBezTo>
                  <a:cubicBezTo>
                    <a:pt x="68" y="97"/>
                    <a:pt x="70" y="95"/>
                    <a:pt x="72" y="94"/>
                  </a:cubicBezTo>
                  <a:cubicBezTo>
                    <a:pt x="73" y="93"/>
                    <a:pt x="75" y="91"/>
                    <a:pt x="74" y="89"/>
                  </a:cubicBezTo>
                  <a:cubicBezTo>
                    <a:pt x="73" y="87"/>
                    <a:pt x="73" y="87"/>
                    <a:pt x="73" y="85"/>
                  </a:cubicBezTo>
                  <a:cubicBezTo>
                    <a:pt x="73" y="83"/>
                    <a:pt x="74" y="79"/>
                    <a:pt x="76" y="79"/>
                  </a:cubicBezTo>
                  <a:cubicBezTo>
                    <a:pt x="83" y="78"/>
                    <a:pt x="84" y="77"/>
                    <a:pt x="84" y="75"/>
                  </a:cubicBezTo>
                  <a:cubicBezTo>
                    <a:pt x="84" y="72"/>
                    <a:pt x="86" y="70"/>
                    <a:pt x="86" y="70"/>
                  </a:cubicBezTo>
                  <a:cubicBezTo>
                    <a:pt x="90" y="68"/>
                    <a:pt x="94" y="68"/>
                    <a:pt x="94" y="68"/>
                  </a:cubicBezTo>
                  <a:cubicBezTo>
                    <a:pt x="94" y="68"/>
                    <a:pt x="96" y="67"/>
                    <a:pt x="96" y="65"/>
                  </a:cubicBezTo>
                  <a:cubicBezTo>
                    <a:pt x="97" y="63"/>
                    <a:pt x="99" y="63"/>
                    <a:pt x="99" y="60"/>
                  </a:cubicBezTo>
                  <a:cubicBezTo>
                    <a:pt x="100" y="58"/>
                    <a:pt x="100" y="56"/>
                    <a:pt x="103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5" y="56"/>
                    <a:pt x="106" y="56"/>
                    <a:pt x="106" y="56"/>
                  </a:cubicBezTo>
                  <a:cubicBezTo>
                    <a:pt x="109" y="56"/>
                    <a:pt x="110" y="55"/>
                    <a:pt x="112" y="54"/>
                  </a:cubicBezTo>
                  <a:cubicBezTo>
                    <a:pt x="119" y="50"/>
                    <a:pt x="124" y="52"/>
                    <a:pt x="125" y="51"/>
                  </a:cubicBezTo>
                  <a:cubicBezTo>
                    <a:pt x="125" y="49"/>
                    <a:pt x="126" y="46"/>
                    <a:pt x="128" y="45"/>
                  </a:cubicBezTo>
                  <a:cubicBezTo>
                    <a:pt x="129" y="43"/>
                    <a:pt x="129" y="41"/>
                    <a:pt x="134" y="41"/>
                  </a:cubicBezTo>
                  <a:cubicBezTo>
                    <a:pt x="139" y="41"/>
                    <a:pt x="143" y="39"/>
                    <a:pt x="145" y="39"/>
                  </a:cubicBezTo>
                  <a:cubicBezTo>
                    <a:pt x="155" y="37"/>
                    <a:pt x="158" y="39"/>
                    <a:pt x="161" y="35"/>
                  </a:cubicBezTo>
                  <a:cubicBezTo>
                    <a:pt x="164" y="32"/>
                    <a:pt x="165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2" y="29"/>
                    <a:pt x="173" y="33"/>
                    <a:pt x="175" y="33"/>
                  </a:cubicBezTo>
                  <a:cubicBezTo>
                    <a:pt x="176" y="33"/>
                    <a:pt x="177" y="32"/>
                    <a:pt x="178" y="31"/>
                  </a:cubicBezTo>
                  <a:cubicBezTo>
                    <a:pt x="182" y="25"/>
                    <a:pt x="183" y="22"/>
                    <a:pt x="186" y="22"/>
                  </a:cubicBezTo>
                  <a:cubicBezTo>
                    <a:pt x="186" y="22"/>
                    <a:pt x="186" y="22"/>
                    <a:pt x="187" y="22"/>
                  </a:cubicBezTo>
                  <a:cubicBezTo>
                    <a:pt x="191" y="23"/>
                    <a:pt x="193" y="25"/>
                    <a:pt x="197" y="26"/>
                  </a:cubicBezTo>
                  <a:cubicBezTo>
                    <a:pt x="199" y="26"/>
                    <a:pt x="200" y="26"/>
                    <a:pt x="200" y="26"/>
                  </a:cubicBezTo>
                  <a:cubicBezTo>
                    <a:pt x="201" y="26"/>
                    <a:pt x="202" y="26"/>
                    <a:pt x="204" y="25"/>
                  </a:cubicBezTo>
                  <a:cubicBezTo>
                    <a:pt x="208" y="22"/>
                    <a:pt x="208" y="21"/>
                    <a:pt x="212" y="20"/>
                  </a:cubicBezTo>
                  <a:cubicBezTo>
                    <a:pt x="216" y="19"/>
                    <a:pt x="216" y="21"/>
                    <a:pt x="221" y="18"/>
                  </a:cubicBezTo>
                  <a:cubicBezTo>
                    <a:pt x="226" y="16"/>
                    <a:pt x="228" y="14"/>
                    <a:pt x="230" y="11"/>
                  </a:cubicBezTo>
                  <a:cubicBezTo>
                    <a:pt x="231" y="8"/>
                    <a:pt x="235" y="8"/>
                    <a:pt x="231" y="5"/>
                  </a:cubicBezTo>
                  <a:cubicBezTo>
                    <a:pt x="228" y="2"/>
                    <a:pt x="225" y="1"/>
                    <a:pt x="222" y="0"/>
                  </a:cubicBezTo>
                  <a:cubicBezTo>
                    <a:pt x="221" y="0"/>
                    <a:pt x="221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9" name="Freeform 495"/>
            <p:cNvSpPr/>
            <p:nvPr/>
          </p:nvSpPr>
          <p:spPr bwMode="auto">
            <a:xfrm>
              <a:off x="8037513" y="-11601451"/>
              <a:ext cx="525463" cy="461963"/>
            </a:xfrm>
            <a:custGeom>
              <a:gdLst>
                <a:gd name="T0" fmla="*/ 59 w 124"/>
                <a:gd name="T1" fmla="*/ 7 h 109"/>
                <a:gd name="T2" fmla="*/ 52 w 124"/>
                <a:gd name="T3" fmla="*/ 18 h 109"/>
                <a:gd name="T4" fmla="*/ 58 w 124"/>
                <a:gd name="T5" fmla="*/ 36 h 109"/>
                <a:gd name="T6" fmla="*/ 46 w 124"/>
                <a:gd name="T7" fmla="*/ 27 h 109"/>
                <a:gd name="T8" fmla="*/ 34 w 124"/>
                <a:gd name="T9" fmla="*/ 13 h 109"/>
                <a:gd name="T10" fmla="*/ 33 w 124"/>
                <a:gd name="T11" fmla="*/ 25 h 109"/>
                <a:gd name="T12" fmla="*/ 29 w 124"/>
                <a:gd name="T13" fmla="*/ 31 h 109"/>
                <a:gd name="T14" fmla="*/ 27 w 124"/>
                <a:gd name="T15" fmla="*/ 17 h 109"/>
                <a:gd name="T16" fmla="*/ 24 w 124"/>
                <a:gd name="T17" fmla="*/ 15 h 109"/>
                <a:gd name="T18" fmla="*/ 20 w 124"/>
                <a:gd name="T19" fmla="*/ 14 h 109"/>
                <a:gd name="T20" fmla="*/ 7 w 124"/>
                <a:gd name="T21" fmla="*/ 12 h 109"/>
                <a:gd name="T22" fmla="*/ 4 w 124"/>
                <a:gd name="T23" fmla="*/ 27 h 109"/>
                <a:gd name="T24" fmla="*/ 16 w 124"/>
                <a:gd name="T25" fmla="*/ 43 h 109"/>
                <a:gd name="T26" fmla="*/ 21 w 124"/>
                <a:gd name="T27" fmla="*/ 57 h 109"/>
                <a:gd name="T28" fmla="*/ 34 w 124"/>
                <a:gd name="T29" fmla="*/ 51 h 109"/>
                <a:gd name="T30" fmla="*/ 46 w 124"/>
                <a:gd name="T31" fmla="*/ 47 h 109"/>
                <a:gd name="T32" fmla="*/ 60 w 124"/>
                <a:gd name="T33" fmla="*/ 55 h 109"/>
                <a:gd name="T34" fmla="*/ 66 w 124"/>
                <a:gd name="T35" fmla="*/ 63 h 109"/>
                <a:gd name="T36" fmla="*/ 55 w 124"/>
                <a:gd name="T37" fmla="*/ 61 h 109"/>
                <a:gd name="T38" fmla="*/ 46 w 124"/>
                <a:gd name="T39" fmla="*/ 61 h 109"/>
                <a:gd name="T40" fmla="*/ 33 w 124"/>
                <a:gd name="T41" fmla="*/ 60 h 109"/>
                <a:gd name="T42" fmla="*/ 26 w 124"/>
                <a:gd name="T43" fmla="*/ 62 h 109"/>
                <a:gd name="T44" fmla="*/ 29 w 124"/>
                <a:gd name="T45" fmla="*/ 71 h 109"/>
                <a:gd name="T46" fmla="*/ 34 w 124"/>
                <a:gd name="T47" fmla="*/ 72 h 109"/>
                <a:gd name="T48" fmla="*/ 45 w 124"/>
                <a:gd name="T49" fmla="*/ 67 h 109"/>
                <a:gd name="T50" fmla="*/ 52 w 124"/>
                <a:gd name="T51" fmla="*/ 71 h 109"/>
                <a:gd name="T52" fmla="*/ 41 w 124"/>
                <a:gd name="T53" fmla="*/ 79 h 109"/>
                <a:gd name="T54" fmla="*/ 38 w 124"/>
                <a:gd name="T55" fmla="*/ 78 h 109"/>
                <a:gd name="T56" fmla="*/ 28 w 124"/>
                <a:gd name="T57" fmla="*/ 84 h 109"/>
                <a:gd name="T58" fmla="*/ 37 w 124"/>
                <a:gd name="T59" fmla="*/ 93 h 109"/>
                <a:gd name="T60" fmla="*/ 40 w 124"/>
                <a:gd name="T61" fmla="*/ 93 h 109"/>
                <a:gd name="T62" fmla="*/ 50 w 124"/>
                <a:gd name="T63" fmla="*/ 98 h 109"/>
                <a:gd name="T64" fmla="*/ 52 w 124"/>
                <a:gd name="T65" fmla="*/ 99 h 109"/>
                <a:gd name="T66" fmla="*/ 56 w 124"/>
                <a:gd name="T67" fmla="*/ 99 h 109"/>
                <a:gd name="T68" fmla="*/ 64 w 124"/>
                <a:gd name="T69" fmla="*/ 109 h 109"/>
                <a:gd name="T70" fmla="*/ 70 w 124"/>
                <a:gd name="T71" fmla="*/ 103 h 109"/>
                <a:gd name="T72" fmla="*/ 71 w 124"/>
                <a:gd name="T73" fmla="*/ 96 h 109"/>
                <a:gd name="T74" fmla="*/ 81 w 124"/>
                <a:gd name="T75" fmla="*/ 97 h 109"/>
                <a:gd name="T76" fmla="*/ 84 w 124"/>
                <a:gd name="T77" fmla="*/ 87 h 109"/>
                <a:gd name="T78" fmla="*/ 95 w 124"/>
                <a:gd name="T79" fmla="*/ 78 h 109"/>
                <a:gd name="T80" fmla="*/ 103 w 124"/>
                <a:gd name="T81" fmla="*/ 77 h 109"/>
                <a:gd name="T82" fmla="*/ 99 w 124"/>
                <a:gd name="T83" fmla="*/ 66 h 109"/>
                <a:gd name="T84" fmla="*/ 113 w 124"/>
                <a:gd name="T85" fmla="*/ 53 h 109"/>
                <a:gd name="T86" fmla="*/ 124 w 124"/>
                <a:gd name="T87" fmla="*/ 45 h 109"/>
                <a:gd name="T88" fmla="*/ 109 w 124"/>
                <a:gd name="T89" fmla="*/ 41 h 109"/>
                <a:gd name="T90" fmla="*/ 99 w 124"/>
                <a:gd name="T91" fmla="*/ 30 h 109"/>
                <a:gd name="T92" fmla="*/ 85 w 124"/>
                <a:gd name="T93" fmla="*/ 23 h 109"/>
                <a:gd name="T94" fmla="*/ 65 w 124"/>
                <a:gd name="T95" fmla="*/ 1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109">
                  <a:moveTo>
                    <a:pt x="64" y="0"/>
                  </a:moveTo>
                  <a:cubicBezTo>
                    <a:pt x="63" y="0"/>
                    <a:pt x="61" y="4"/>
                    <a:pt x="59" y="7"/>
                  </a:cubicBezTo>
                  <a:cubicBezTo>
                    <a:pt x="57" y="12"/>
                    <a:pt x="56" y="11"/>
                    <a:pt x="54" y="13"/>
                  </a:cubicBezTo>
                  <a:cubicBezTo>
                    <a:pt x="52" y="14"/>
                    <a:pt x="50" y="15"/>
                    <a:pt x="52" y="18"/>
                  </a:cubicBezTo>
                  <a:cubicBezTo>
                    <a:pt x="53" y="20"/>
                    <a:pt x="51" y="24"/>
                    <a:pt x="56" y="29"/>
                  </a:cubicBezTo>
                  <a:cubicBezTo>
                    <a:pt x="60" y="35"/>
                    <a:pt x="58" y="36"/>
                    <a:pt x="58" y="36"/>
                  </a:cubicBezTo>
                  <a:cubicBezTo>
                    <a:pt x="58" y="36"/>
                    <a:pt x="54" y="32"/>
                    <a:pt x="52" y="32"/>
                  </a:cubicBezTo>
                  <a:cubicBezTo>
                    <a:pt x="50" y="30"/>
                    <a:pt x="46" y="28"/>
                    <a:pt x="46" y="27"/>
                  </a:cubicBezTo>
                  <a:cubicBezTo>
                    <a:pt x="45" y="25"/>
                    <a:pt x="41" y="20"/>
                    <a:pt x="36" y="14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3" y="13"/>
                    <a:pt x="32" y="15"/>
                    <a:pt x="33" y="18"/>
                  </a:cubicBezTo>
                  <a:cubicBezTo>
                    <a:pt x="34" y="21"/>
                    <a:pt x="33" y="22"/>
                    <a:pt x="33" y="25"/>
                  </a:cubicBezTo>
                  <a:cubicBezTo>
                    <a:pt x="34" y="29"/>
                    <a:pt x="32" y="31"/>
                    <a:pt x="30" y="31"/>
                  </a:cubicBezTo>
                  <a:cubicBezTo>
                    <a:pt x="30" y="31"/>
                    <a:pt x="30" y="31"/>
                    <a:pt x="29" y="31"/>
                  </a:cubicBezTo>
                  <a:cubicBezTo>
                    <a:pt x="27" y="31"/>
                    <a:pt x="27" y="27"/>
                    <a:pt x="29" y="26"/>
                  </a:cubicBezTo>
                  <a:cubicBezTo>
                    <a:pt x="31" y="24"/>
                    <a:pt x="28" y="22"/>
                    <a:pt x="27" y="17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5" y="15"/>
                    <a:pt x="24" y="15"/>
                    <a:pt x="24" y="15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1" y="15"/>
                    <a:pt x="20" y="14"/>
                  </a:cubicBezTo>
                  <a:cubicBezTo>
                    <a:pt x="19" y="10"/>
                    <a:pt x="15" y="9"/>
                    <a:pt x="15" y="9"/>
                  </a:cubicBezTo>
                  <a:cubicBezTo>
                    <a:pt x="15" y="9"/>
                    <a:pt x="10" y="10"/>
                    <a:pt x="7" y="12"/>
                  </a:cubicBezTo>
                  <a:cubicBezTo>
                    <a:pt x="5" y="14"/>
                    <a:pt x="2" y="17"/>
                    <a:pt x="4" y="20"/>
                  </a:cubicBezTo>
                  <a:cubicBezTo>
                    <a:pt x="6" y="23"/>
                    <a:pt x="3" y="23"/>
                    <a:pt x="4" y="27"/>
                  </a:cubicBezTo>
                  <a:cubicBezTo>
                    <a:pt x="4" y="30"/>
                    <a:pt x="0" y="32"/>
                    <a:pt x="2" y="35"/>
                  </a:cubicBezTo>
                  <a:cubicBezTo>
                    <a:pt x="5" y="38"/>
                    <a:pt x="4" y="37"/>
                    <a:pt x="16" y="43"/>
                  </a:cubicBezTo>
                  <a:cubicBezTo>
                    <a:pt x="18" y="44"/>
                    <a:pt x="16" y="45"/>
                    <a:pt x="19" y="55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3" y="55"/>
                    <a:pt x="27" y="55"/>
                  </a:cubicBezTo>
                  <a:cubicBezTo>
                    <a:pt x="32" y="55"/>
                    <a:pt x="28" y="54"/>
                    <a:pt x="34" y="51"/>
                  </a:cubicBezTo>
                  <a:cubicBezTo>
                    <a:pt x="39" y="48"/>
                    <a:pt x="3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9" y="47"/>
                    <a:pt x="50" y="48"/>
                    <a:pt x="53" y="52"/>
                  </a:cubicBezTo>
                  <a:cubicBezTo>
                    <a:pt x="56" y="55"/>
                    <a:pt x="56" y="54"/>
                    <a:pt x="60" y="55"/>
                  </a:cubicBezTo>
                  <a:cubicBezTo>
                    <a:pt x="64" y="57"/>
                    <a:pt x="68" y="54"/>
                    <a:pt x="72" y="59"/>
                  </a:cubicBezTo>
                  <a:cubicBezTo>
                    <a:pt x="73" y="60"/>
                    <a:pt x="67" y="63"/>
                    <a:pt x="66" y="63"/>
                  </a:cubicBezTo>
                  <a:cubicBezTo>
                    <a:pt x="66" y="64"/>
                    <a:pt x="65" y="64"/>
                    <a:pt x="65" y="64"/>
                  </a:cubicBezTo>
                  <a:cubicBezTo>
                    <a:pt x="62" y="64"/>
                    <a:pt x="56" y="62"/>
                    <a:pt x="55" y="61"/>
                  </a:cubicBezTo>
                  <a:cubicBezTo>
                    <a:pt x="55" y="61"/>
                    <a:pt x="53" y="61"/>
                    <a:pt x="52" y="61"/>
                  </a:cubicBezTo>
                  <a:cubicBezTo>
                    <a:pt x="49" y="61"/>
                    <a:pt x="46" y="61"/>
                    <a:pt x="46" y="61"/>
                  </a:cubicBezTo>
                  <a:cubicBezTo>
                    <a:pt x="46" y="61"/>
                    <a:pt x="44" y="62"/>
                    <a:pt x="42" y="62"/>
                  </a:cubicBezTo>
                  <a:cubicBezTo>
                    <a:pt x="40" y="62"/>
                    <a:pt x="37" y="61"/>
                    <a:pt x="33" y="60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29" y="59"/>
                    <a:pt x="27" y="60"/>
                    <a:pt x="26" y="62"/>
                  </a:cubicBezTo>
                  <a:cubicBezTo>
                    <a:pt x="26" y="63"/>
                    <a:pt x="25" y="64"/>
                    <a:pt x="26" y="66"/>
                  </a:cubicBezTo>
                  <a:cubicBezTo>
                    <a:pt x="27" y="67"/>
                    <a:pt x="27" y="70"/>
                    <a:pt x="29" y="71"/>
                  </a:cubicBezTo>
                  <a:cubicBezTo>
                    <a:pt x="30" y="72"/>
                    <a:pt x="31" y="72"/>
                    <a:pt x="32" y="72"/>
                  </a:cubicBezTo>
                  <a:cubicBezTo>
                    <a:pt x="33" y="72"/>
                    <a:pt x="33" y="72"/>
                    <a:pt x="34" y="72"/>
                  </a:cubicBezTo>
                  <a:cubicBezTo>
                    <a:pt x="37" y="72"/>
                    <a:pt x="37" y="71"/>
                    <a:pt x="41" y="68"/>
                  </a:cubicBezTo>
                  <a:cubicBezTo>
                    <a:pt x="43" y="67"/>
                    <a:pt x="44" y="67"/>
                    <a:pt x="45" y="67"/>
                  </a:cubicBezTo>
                  <a:cubicBezTo>
                    <a:pt x="47" y="67"/>
                    <a:pt x="49" y="68"/>
                    <a:pt x="54" y="71"/>
                  </a:cubicBezTo>
                  <a:cubicBezTo>
                    <a:pt x="54" y="71"/>
                    <a:pt x="53" y="71"/>
                    <a:pt x="52" y="71"/>
                  </a:cubicBezTo>
                  <a:cubicBezTo>
                    <a:pt x="50" y="71"/>
                    <a:pt x="48" y="71"/>
                    <a:pt x="47" y="73"/>
                  </a:cubicBezTo>
                  <a:cubicBezTo>
                    <a:pt x="47" y="73"/>
                    <a:pt x="43" y="79"/>
                    <a:pt x="41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39" y="78"/>
                    <a:pt x="39" y="78"/>
                    <a:pt x="38" y="78"/>
                  </a:cubicBezTo>
                  <a:cubicBezTo>
                    <a:pt x="35" y="78"/>
                    <a:pt x="29" y="80"/>
                    <a:pt x="28" y="81"/>
                  </a:cubicBezTo>
                  <a:cubicBezTo>
                    <a:pt x="26" y="82"/>
                    <a:pt x="28" y="81"/>
                    <a:pt x="28" y="84"/>
                  </a:cubicBezTo>
                  <a:cubicBezTo>
                    <a:pt x="29" y="87"/>
                    <a:pt x="30" y="88"/>
                    <a:pt x="34" y="91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3"/>
                  </a:cubicBezTo>
                  <a:cubicBezTo>
                    <a:pt x="41" y="93"/>
                    <a:pt x="43" y="93"/>
                    <a:pt x="44" y="93"/>
                  </a:cubicBezTo>
                  <a:cubicBezTo>
                    <a:pt x="46" y="93"/>
                    <a:pt x="45" y="95"/>
                    <a:pt x="50" y="98"/>
                  </a:cubicBezTo>
                  <a:cubicBezTo>
                    <a:pt x="51" y="98"/>
                    <a:pt x="51" y="99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3" y="99"/>
                    <a:pt x="53" y="98"/>
                    <a:pt x="53" y="98"/>
                  </a:cubicBezTo>
                  <a:cubicBezTo>
                    <a:pt x="54" y="98"/>
                    <a:pt x="55" y="99"/>
                    <a:pt x="56" y="99"/>
                  </a:cubicBezTo>
                  <a:cubicBezTo>
                    <a:pt x="57" y="100"/>
                    <a:pt x="58" y="103"/>
                    <a:pt x="62" y="109"/>
                  </a:cubicBezTo>
                  <a:cubicBezTo>
                    <a:pt x="63" y="109"/>
                    <a:pt x="63" y="109"/>
                    <a:pt x="64" y="109"/>
                  </a:cubicBezTo>
                  <a:cubicBezTo>
                    <a:pt x="65" y="109"/>
                    <a:pt x="67" y="109"/>
                    <a:pt x="69" y="109"/>
                  </a:cubicBezTo>
                  <a:cubicBezTo>
                    <a:pt x="72" y="109"/>
                    <a:pt x="71" y="106"/>
                    <a:pt x="70" y="103"/>
                  </a:cubicBezTo>
                  <a:cubicBezTo>
                    <a:pt x="68" y="101"/>
                    <a:pt x="68" y="100"/>
                    <a:pt x="69" y="98"/>
                  </a:cubicBezTo>
                  <a:cubicBezTo>
                    <a:pt x="69" y="97"/>
                    <a:pt x="69" y="96"/>
                    <a:pt x="71" y="96"/>
                  </a:cubicBezTo>
                  <a:cubicBezTo>
                    <a:pt x="72" y="96"/>
                    <a:pt x="75" y="96"/>
                    <a:pt x="80" y="97"/>
                  </a:cubicBezTo>
                  <a:cubicBezTo>
                    <a:pt x="80" y="97"/>
                    <a:pt x="81" y="97"/>
                    <a:pt x="81" y="97"/>
                  </a:cubicBezTo>
                  <a:cubicBezTo>
                    <a:pt x="85" y="97"/>
                    <a:pt x="81" y="94"/>
                    <a:pt x="83" y="91"/>
                  </a:cubicBezTo>
                  <a:cubicBezTo>
                    <a:pt x="85" y="89"/>
                    <a:pt x="83" y="89"/>
                    <a:pt x="84" y="87"/>
                  </a:cubicBezTo>
                  <a:cubicBezTo>
                    <a:pt x="85" y="85"/>
                    <a:pt x="86" y="87"/>
                    <a:pt x="94" y="84"/>
                  </a:cubicBezTo>
                  <a:cubicBezTo>
                    <a:pt x="96" y="83"/>
                    <a:pt x="93" y="81"/>
                    <a:pt x="95" y="78"/>
                  </a:cubicBezTo>
                  <a:cubicBezTo>
                    <a:pt x="95" y="78"/>
                    <a:pt x="96" y="78"/>
                    <a:pt x="98" y="78"/>
                  </a:cubicBezTo>
                  <a:cubicBezTo>
                    <a:pt x="99" y="78"/>
                    <a:pt x="101" y="78"/>
                    <a:pt x="103" y="77"/>
                  </a:cubicBezTo>
                  <a:cubicBezTo>
                    <a:pt x="106" y="76"/>
                    <a:pt x="102" y="74"/>
                    <a:pt x="101" y="74"/>
                  </a:cubicBezTo>
                  <a:cubicBezTo>
                    <a:pt x="100" y="74"/>
                    <a:pt x="99" y="70"/>
                    <a:pt x="99" y="66"/>
                  </a:cubicBezTo>
                  <a:cubicBezTo>
                    <a:pt x="99" y="63"/>
                    <a:pt x="100" y="59"/>
                    <a:pt x="100" y="59"/>
                  </a:cubicBezTo>
                  <a:cubicBezTo>
                    <a:pt x="101" y="54"/>
                    <a:pt x="108" y="53"/>
                    <a:pt x="113" y="53"/>
                  </a:cubicBezTo>
                  <a:cubicBezTo>
                    <a:pt x="118" y="53"/>
                    <a:pt x="121" y="53"/>
                    <a:pt x="121" y="53"/>
                  </a:cubicBezTo>
                  <a:cubicBezTo>
                    <a:pt x="122" y="53"/>
                    <a:pt x="124" y="48"/>
                    <a:pt x="124" y="45"/>
                  </a:cubicBezTo>
                  <a:cubicBezTo>
                    <a:pt x="124" y="43"/>
                    <a:pt x="120" y="43"/>
                    <a:pt x="117" y="43"/>
                  </a:cubicBezTo>
                  <a:cubicBezTo>
                    <a:pt x="115" y="43"/>
                    <a:pt x="112" y="42"/>
                    <a:pt x="109" y="41"/>
                  </a:cubicBezTo>
                  <a:cubicBezTo>
                    <a:pt x="105" y="40"/>
                    <a:pt x="102" y="40"/>
                    <a:pt x="99" y="37"/>
                  </a:cubicBezTo>
                  <a:cubicBezTo>
                    <a:pt x="96" y="35"/>
                    <a:pt x="100" y="33"/>
                    <a:pt x="99" y="30"/>
                  </a:cubicBezTo>
                  <a:cubicBezTo>
                    <a:pt x="98" y="27"/>
                    <a:pt x="95" y="26"/>
                    <a:pt x="95" y="26"/>
                  </a:cubicBezTo>
                  <a:cubicBezTo>
                    <a:pt x="95" y="26"/>
                    <a:pt x="89" y="24"/>
                    <a:pt x="85" y="23"/>
                  </a:cubicBezTo>
                  <a:cubicBezTo>
                    <a:pt x="82" y="22"/>
                    <a:pt x="82" y="20"/>
                    <a:pt x="73" y="14"/>
                  </a:cubicBezTo>
                  <a:cubicBezTo>
                    <a:pt x="63" y="7"/>
                    <a:pt x="71" y="9"/>
                    <a:pt x="65" y="1"/>
                  </a:cubicBezTo>
                  <a:cubicBezTo>
                    <a:pt x="65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0" name="Freeform 496"/>
            <p:cNvSpPr/>
            <p:nvPr/>
          </p:nvSpPr>
          <p:spPr bwMode="auto">
            <a:xfrm>
              <a:off x="8393113" y="-11639551"/>
              <a:ext cx="584200" cy="211138"/>
            </a:xfrm>
            <a:custGeom>
              <a:gdLst>
                <a:gd name="T0" fmla="*/ 33 w 138"/>
                <a:gd name="T1" fmla="*/ 3 h 50"/>
                <a:gd name="T2" fmla="*/ 29 w 138"/>
                <a:gd name="T3" fmla="*/ 12 h 50"/>
                <a:gd name="T4" fmla="*/ 21 w 138"/>
                <a:gd name="T5" fmla="*/ 14 h 50"/>
                <a:gd name="T6" fmla="*/ 7 w 138"/>
                <a:gd name="T7" fmla="*/ 10 h 50"/>
                <a:gd name="T8" fmla="*/ 5 w 138"/>
                <a:gd name="T9" fmla="*/ 19 h 50"/>
                <a:gd name="T10" fmla="*/ 15 w 138"/>
                <a:gd name="T11" fmla="*/ 18 h 50"/>
                <a:gd name="T12" fmla="*/ 21 w 138"/>
                <a:gd name="T13" fmla="*/ 18 h 50"/>
                <a:gd name="T14" fmla="*/ 18 w 138"/>
                <a:gd name="T15" fmla="*/ 23 h 50"/>
                <a:gd name="T16" fmla="*/ 13 w 138"/>
                <a:gd name="T17" fmla="*/ 22 h 50"/>
                <a:gd name="T18" fmla="*/ 18 w 138"/>
                <a:gd name="T19" fmla="*/ 30 h 50"/>
                <a:gd name="T20" fmla="*/ 26 w 138"/>
                <a:gd name="T21" fmla="*/ 30 h 50"/>
                <a:gd name="T22" fmla="*/ 33 w 138"/>
                <a:gd name="T23" fmla="*/ 29 h 50"/>
                <a:gd name="T24" fmla="*/ 35 w 138"/>
                <a:gd name="T25" fmla="*/ 34 h 50"/>
                <a:gd name="T26" fmla="*/ 31 w 138"/>
                <a:gd name="T27" fmla="*/ 33 h 50"/>
                <a:gd name="T28" fmla="*/ 25 w 138"/>
                <a:gd name="T29" fmla="*/ 37 h 50"/>
                <a:gd name="T30" fmla="*/ 33 w 138"/>
                <a:gd name="T31" fmla="*/ 42 h 50"/>
                <a:gd name="T32" fmla="*/ 41 w 138"/>
                <a:gd name="T33" fmla="*/ 41 h 50"/>
                <a:gd name="T34" fmla="*/ 45 w 138"/>
                <a:gd name="T35" fmla="*/ 42 h 50"/>
                <a:gd name="T36" fmla="*/ 50 w 138"/>
                <a:gd name="T37" fmla="*/ 41 h 50"/>
                <a:gd name="T38" fmla="*/ 60 w 138"/>
                <a:gd name="T39" fmla="*/ 45 h 50"/>
                <a:gd name="T40" fmla="*/ 62 w 138"/>
                <a:gd name="T41" fmla="*/ 45 h 50"/>
                <a:gd name="T42" fmla="*/ 64 w 138"/>
                <a:gd name="T43" fmla="*/ 45 h 50"/>
                <a:gd name="T44" fmla="*/ 67 w 138"/>
                <a:gd name="T45" fmla="*/ 45 h 50"/>
                <a:gd name="T46" fmla="*/ 79 w 138"/>
                <a:gd name="T47" fmla="*/ 49 h 50"/>
                <a:gd name="T48" fmla="*/ 88 w 138"/>
                <a:gd name="T49" fmla="*/ 49 h 50"/>
                <a:gd name="T50" fmla="*/ 97 w 138"/>
                <a:gd name="T51" fmla="*/ 49 h 50"/>
                <a:gd name="T52" fmla="*/ 119 w 138"/>
                <a:gd name="T53" fmla="*/ 43 h 50"/>
                <a:gd name="T54" fmla="*/ 124 w 138"/>
                <a:gd name="T55" fmla="*/ 36 h 50"/>
                <a:gd name="T56" fmla="*/ 131 w 138"/>
                <a:gd name="T57" fmla="*/ 28 h 50"/>
                <a:gd name="T58" fmla="*/ 136 w 138"/>
                <a:gd name="T59" fmla="*/ 18 h 50"/>
                <a:gd name="T60" fmla="*/ 125 w 138"/>
                <a:gd name="T61" fmla="*/ 16 h 50"/>
                <a:gd name="T62" fmla="*/ 117 w 138"/>
                <a:gd name="T63" fmla="*/ 16 h 50"/>
                <a:gd name="T64" fmla="*/ 111 w 138"/>
                <a:gd name="T65" fmla="*/ 10 h 50"/>
                <a:gd name="T66" fmla="*/ 106 w 138"/>
                <a:gd name="T67" fmla="*/ 15 h 50"/>
                <a:gd name="T68" fmla="*/ 109 w 138"/>
                <a:gd name="T69" fmla="*/ 6 h 50"/>
                <a:gd name="T70" fmla="*/ 101 w 138"/>
                <a:gd name="T71" fmla="*/ 9 h 50"/>
                <a:gd name="T72" fmla="*/ 94 w 138"/>
                <a:gd name="T73" fmla="*/ 19 h 50"/>
                <a:gd name="T74" fmla="*/ 89 w 138"/>
                <a:gd name="T75" fmla="*/ 15 h 50"/>
                <a:gd name="T76" fmla="*/ 83 w 138"/>
                <a:gd name="T77" fmla="*/ 9 h 50"/>
                <a:gd name="T78" fmla="*/ 78 w 138"/>
                <a:gd name="T79" fmla="*/ 16 h 50"/>
                <a:gd name="T80" fmla="*/ 65 w 138"/>
                <a:gd name="T81" fmla="*/ 16 h 50"/>
                <a:gd name="T82" fmla="*/ 46 w 138"/>
                <a:gd name="T83" fmla="*/ 3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50">
                  <a:moveTo>
                    <a:pt x="40" y="0"/>
                  </a:moveTo>
                  <a:cubicBezTo>
                    <a:pt x="37" y="0"/>
                    <a:pt x="33" y="1"/>
                    <a:pt x="33" y="3"/>
                  </a:cubicBezTo>
                  <a:cubicBezTo>
                    <a:pt x="32" y="4"/>
                    <a:pt x="33" y="5"/>
                    <a:pt x="33" y="7"/>
                  </a:cubicBezTo>
                  <a:cubicBezTo>
                    <a:pt x="33" y="9"/>
                    <a:pt x="31" y="10"/>
                    <a:pt x="29" y="12"/>
                  </a:cubicBezTo>
                  <a:cubicBezTo>
                    <a:pt x="24" y="14"/>
                    <a:pt x="24" y="15"/>
                    <a:pt x="23" y="15"/>
                  </a:cubicBezTo>
                  <a:cubicBezTo>
                    <a:pt x="23" y="15"/>
                    <a:pt x="23" y="14"/>
                    <a:pt x="21" y="14"/>
                  </a:cubicBezTo>
                  <a:cubicBezTo>
                    <a:pt x="17" y="12"/>
                    <a:pt x="20" y="11"/>
                    <a:pt x="13" y="10"/>
                  </a:cubicBezTo>
                  <a:cubicBezTo>
                    <a:pt x="11" y="10"/>
                    <a:pt x="9" y="10"/>
                    <a:pt x="7" y="10"/>
                  </a:cubicBezTo>
                  <a:cubicBezTo>
                    <a:pt x="4" y="10"/>
                    <a:pt x="2" y="10"/>
                    <a:pt x="1" y="12"/>
                  </a:cubicBezTo>
                  <a:cubicBezTo>
                    <a:pt x="0" y="14"/>
                    <a:pt x="1" y="19"/>
                    <a:pt x="5" y="19"/>
                  </a:cubicBezTo>
                  <a:cubicBezTo>
                    <a:pt x="8" y="19"/>
                    <a:pt x="12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6" y="18"/>
                    <a:pt x="17" y="18"/>
                  </a:cubicBezTo>
                  <a:cubicBezTo>
                    <a:pt x="19" y="18"/>
                    <a:pt x="21" y="18"/>
                    <a:pt x="21" y="18"/>
                  </a:cubicBezTo>
                  <a:cubicBezTo>
                    <a:pt x="21" y="18"/>
                    <a:pt x="26" y="22"/>
                    <a:pt x="20" y="23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7"/>
                    <a:pt x="16" y="29"/>
                    <a:pt x="18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4" y="30"/>
                    <a:pt x="26" y="30"/>
                    <a:pt x="26" y="30"/>
                  </a:cubicBezTo>
                  <a:cubicBezTo>
                    <a:pt x="26" y="30"/>
                    <a:pt x="31" y="29"/>
                    <a:pt x="32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4" y="29"/>
                    <a:pt x="37" y="33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3"/>
                    <a:pt x="30" y="33"/>
                    <a:pt x="29" y="34"/>
                  </a:cubicBezTo>
                  <a:cubicBezTo>
                    <a:pt x="24" y="36"/>
                    <a:pt x="23" y="36"/>
                    <a:pt x="25" y="37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1" y="42"/>
                    <a:pt x="32" y="42"/>
                    <a:pt x="33" y="42"/>
                  </a:cubicBezTo>
                  <a:cubicBezTo>
                    <a:pt x="34" y="42"/>
                    <a:pt x="35" y="42"/>
                    <a:pt x="37" y="42"/>
                  </a:cubicBezTo>
                  <a:cubicBezTo>
                    <a:pt x="39" y="42"/>
                    <a:pt x="40" y="41"/>
                    <a:pt x="41" y="41"/>
                  </a:cubicBezTo>
                  <a:cubicBezTo>
                    <a:pt x="42" y="41"/>
                    <a:pt x="42" y="42"/>
                    <a:pt x="43" y="42"/>
                  </a:cubicBezTo>
                  <a:cubicBezTo>
                    <a:pt x="44" y="42"/>
                    <a:pt x="44" y="42"/>
                    <a:pt x="45" y="42"/>
                  </a:cubicBezTo>
                  <a:cubicBezTo>
                    <a:pt x="45" y="42"/>
                    <a:pt x="46" y="42"/>
                    <a:pt x="46" y="42"/>
                  </a:cubicBezTo>
                  <a:cubicBezTo>
                    <a:pt x="47" y="42"/>
                    <a:pt x="49" y="41"/>
                    <a:pt x="50" y="41"/>
                  </a:cubicBezTo>
                  <a:cubicBezTo>
                    <a:pt x="52" y="41"/>
                    <a:pt x="53" y="42"/>
                    <a:pt x="55" y="43"/>
                  </a:cubicBezTo>
                  <a:cubicBezTo>
                    <a:pt x="57" y="44"/>
                    <a:pt x="58" y="45"/>
                    <a:pt x="60" y="45"/>
                  </a:cubicBezTo>
                  <a:cubicBezTo>
                    <a:pt x="60" y="45"/>
                    <a:pt x="61" y="45"/>
                    <a:pt x="61" y="45"/>
                  </a:cubicBezTo>
                  <a:cubicBezTo>
                    <a:pt x="61" y="45"/>
                    <a:pt x="61" y="45"/>
                    <a:pt x="62" y="45"/>
                  </a:cubicBezTo>
                  <a:cubicBezTo>
                    <a:pt x="62" y="45"/>
                    <a:pt x="63" y="45"/>
                    <a:pt x="63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5"/>
                    <a:pt x="65" y="45"/>
                    <a:pt x="66" y="45"/>
                  </a:cubicBezTo>
                  <a:cubicBezTo>
                    <a:pt x="66" y="45"/>
                    <a:pt x="67" y="45"/>
                    <a:pt x="67" y="45"/>
                  </a:cubicBezTo>
                  <a:cubicBezTo>
                    <a:pt x="68" y="45"/>
                    <a:pt x="69" y="45"/>
                    <a:pt x="71" y="46"/>
                  </a:cubicBezTo>
                  <a:cubicBezTo>
                    <a:pt x="74" y="49"/>
                    <a:pt x="76" y="49"/>
                    <a:pt x="79" y="49"/>
                  </a:cubicBezTo>
                  <a:cubicBezTo>
                    <a:pt x="82" y="49"/>
                    <a:pt x="83" y="50"/>
                    <a:pt x="86" y="50"/>
                  </a:cubicBezTo>
                  <a:cubicBezTo>
                    <a:pt x="86" y="50"/>
                    <a:pt x="87" y="50"/>
                    <a:pt x="88" y="49"/>
                  </a:cubicBezTo>
                  <a:cubicBezTo>
                    <a:pt x="89" y="49"/>
                    <a:pt x="90" y="49"/>
                    <a:pt x="91" y="49"/>
                  </a:cubicBezTo>
                  <a:cubicBezTo>
                    <a:pt x="93" y="49"/>
                    <a:pt x="95" y="49"/>
                    <a:pt x="97" y="49"/>
                  </a:cubicBezTo>
                  <a:cubicBezTo>
                    <a:pt x="100" y="49"/>
                    <a:pt x="111" y="49"/>
                    <a:pt x="111" y="49"/>
                  </a:cubicBezTo>
                  <a:cubicBezTo>
                    <a:pt x="111" y="49"/>
                    <a:pt x="119" y="45"/>
                    <a:pt x="119" y="43"/>
                  </a:cubicBezTo>
                  <a:cubicBezTo>
                    <a:pt x="119" y="41"/>
                    <a:pt x="119" y="40"/>
                    <a:pt x="119" y="40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29"/>
                    <a:pt x="129" y="28"/>
                    <a:pt x="131" y="28"/>
                  </a:cubicBezTo>
                  <a:cubicBezTo>
                    <a:pt x="133" y="27"/>
                    <a:pt x="131" y="22"/>
                    <a:pt x="133" y="22"/>
                  </a:cubicBezTo>
                  <a:cubicBezTo>
                    <a:pt x="135" y="21"/>
                    <a:pt x="138" y="19"/>
                    <a:pt x="136" y="18"/>
                  </a:cubicBezTo>
                  <a:cubicBezTo>
                    <a:pt x="134" y="16"/>
                    <a:pt x="133" y="16"/>
                    <a:pt x="131" y="16"/>
                  </a:cubicBezTo>
                  <a:cubicBezTo>
                    <a:pt x="129" y="16"/>
                    <a:pt x="128" y="16"/>
                    <a:pt x="125" y="16"/>
                  </a:cubicBezTo>
                  <a:cubicBezTo>
                    <a:pt x="123" y="17"/>
                    <a:pt x="121" y="17"/>
                    <a:pt x="119" y="17"/>
                  </a:cubicBezTo>
                  <a:cubicBezTo>
                    <a:pt x="118" y="17"/>
                    <a:pt x="117" y="17"/>
                    <a:pt x="117" y="16"/>
                  </a:cubicBezTo>
                  <a:cubicBezTo>
                    <a:pt x="117" y="11"/>
                    <a:pt x="119" y="8"/>
                    <a:pt x="117" y="8"/>
                  </a:cubicBezTo>
                  <a:cubicBezTo>
                    <a:pt x="114" y="8"/>
                    <a:pt x="111" y="10"/>
                    <a:pt x="111" y="10"/>
                  </a:cubicBezTo>
                  <a:cubicBezTo>
                    <a:pt x="109" y="14"/>
                    <a:pt x="108" y="16"/>
                    <a:pt x="107" y="16"/>
                  </a:cubicBezTo>
                  <a:cubicBezTo>
                    <a:pt x="107" y="16"/>
                    <a:pt x="106" y="16"/>
                    <a:pt x="106" y="15"/>
                  </a:cubicBezTo>
                  <a:cubicBezTo>
                    <a:pt x="105" y="14"/>
                    <a:pt x="109" y="12"/>
                    <a:pt x="109" y="10"/>
                  </a:cubicBezTo>
                  <a:cubicBezTo>
                    <a:pt x="109" y="8"/>
                    <a:pt x="111" y="6"/>
                    <a:pt x="109" y="6"/>
                  </a:cubicBezTo>
                  <a:cubicBezTo>
                    <a:pt x="109" y="6"/>
                    <a:pt x="108" y="6"/>
                    <a:pt x="108" y="6"/>
                  </a:cubicBezTo>
                  <a:cubicBezTo>
                    <a:pt x="105" y="6"/>
                    <a:pt x="104" y="7"/>
                    <a:pt x="101" y="9"/>
                  </a:cubicBezTo>
                  <a:cubicBezTo>
                    <a:pt x="98" y="11"/>
                    <a:pt x="96" y="14"/>
                    <a:pt x="96" y="14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19"/>
                    <a:pt x="92" y="19"/>
                    <a:pt x="92" y="19"/>
                  </a:cubicBezTo>
                  <a:cubicBezTo>
                    <a:pt x="88" y="19"/>
                    <a:pt x="87" y="18"/>
                    <a:pt x="89" y="15"/>
                  </a:cubicBezTo>
                  <a:cubicBezTo>
                    <a:pt x="90" y="13"/>
                    <a:pt x="92" y="11"/>
                    <a:pt x="90" y="11"/>
                  </a:cubicBezTo>
                  <a:cubicBezTo>
                    <a:pt x="87" y="10"/>
                    <a:pt x="85" y="9"/>
                    <a:pt x="83" y="9"/>
                  </a:cubicBezTo>
                  <a:cubicBezTo>
                    <a:pt x="81" y="9"/>
                    <a:pt x="81" y="10"/>
                    <a:pt x="80" y="12"/>
                  </a:cubicBezTo>
                  <a:cubicBezTo>
                    <a:pt x="80" y="15"/>
                    <a:pt x="82" y="16"/>
                    <a:pt x="78" y="16"/>
                  </a:cubicBezTo>
                  <a:cubicBezTo>
                    <a:pt x="73" y="17"/>
                    <a:pt x="71" y="17"/>
                    <a:pt x="69" y="17"/>
                  </a:cubicBezTo>
                  <a:cubicBezTo>
                    <a:pt x="67" y="17"/>
                    <a:pt x="66" y="17"/>
                    <a:pt x="65" y="16"/>
                  </a:cubicBezTo>
                  <a:cubicBezTo>
                    <a:pt x="56" y="8"/>
                    <a:pt x="56" y="10"/>
                    <a:pt x="53" y="7"/>
                  </a:cubicBezTo>
                  <a:cubicBezTo>
                    <a:pt x="49" y="5"/>
                    <a:pt x="50" y="4"/>
                    <a:pt x="46" y="3"/>
                  </a:cubicBezTo>
                  <a:cubicBezTo>
                    <a:pt x="43" y="1"/>
                    <a:pt x="42" y="0"/>
                    <a:pt x="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1" name="Freeform 497"/>
            <p:cNvSpPr/>
            <p:nvPr/>
          </p:nvSpPr>
          <p:spPr bwMode="auto">
            <a:xfrm>
              <a:off x="8520113" y="-11380788"/>
              <a:ext cx="258763" cy="173038"/>
            </a:xfrm>
            <a:custGeom>
              <a:gdLst>
                <a:gd name="T0" fmla="*/ 18 w 61"/>
                <a:gd name="T1" fmla="*/ 0 h 41"/>
                <a:gd name="T2" fmla="*/ 18 w 61"/>
                <a:gd name="T3" fmla="*/ 0 h 41"/>
                <a:gd name="T4" fmla="*/ 10 w 61"/>
                <a:gd name="T5" fmla="*/ 6 h 41"/>
                <a:gd name="T6" fmla="*/ 9 w 61"/>
                <a:gd name="T7" fmla="*/ 7 h 41"/>
                <a:gd name="T8" fmla="*/ 6 w 61"/>
                <a:gd name="T9" fmla="*/ 6 h 41"/>
                <a:gd name="T10" fmla="*/ 4 w 61"/>
                <a:gd name="T11" fmla="*/ 5 h 41"/>
                <a:gd name="T12" fmla="*/ 4 w 61"/>
                <a:gd name="T13" fmla="*/ 5 h 41"/>
                <a:gd name="T14" fmla="*/ 2 w 61"/>
                <a:gd name="T15" fmla="*/ 11 h 41"/>
                <a:gd name="T16" fmla="*/ 6 w 61"/>
                <a:gd name="T17" fmla="*/ 15 h 41"/>
                <a:gd name="T18" fmla="*/ 6 w 61"/>
                <a:gd name="T19" fmla="*/ 15 h 41"/>
                <a:gd name="T20" fmla="*/ 6 w 61"/>
                <a:gd name="T21" fmla="*/ 15 h 41"/>
                <a:gd name="T22" fmla="*/ 8 w 61"/>
                <a:gd name="T23" fmla="*/ 15 h 41"/>
                <a:gd name="T24" fmla="*/ 16 w 61"/>
                <a:gd name="T25" fmla="*/ 18 h 41"/>
                <a:gd name="T26" fmla="*/ 11 w 61"/>
                <a:gd name="T27" fmla="*/ 23 h 41"/>
                <a:gd name="T28" fmla="*/ 7 w 61"/>
                <a:gd name="T29" fmla="*/ 28 h 41"/>
                <a:gd name="T30" fmla="*/ 13 w 61"/>
                <a:gd name="T31" fmla="*/ 39 h 41"/>
                <a:gd name="T32" fmla="*/ 16 w 61"/>
                <a:gd name="T33" fmla="*/ 41 h 41"/>
                <a:gd name="T34" fmla="*/ 22 w 61"/>
                <a:gd name="T35" fmla="*/ 39 h 41"/>
                <a:gd name="T36" fmla="*/ 30 w 61"/>
                <a:gd name="T37" fmla="*/ 37 h 41"/>
                <a:gd name="T38" fmla="*/ 38 w 61"/>
                <a:gd name="T39" fmla="*/ 35 h 41"/>
                <a:gd name="T40" fmla="*/ 41 w 61"/>
                <a:gd name="T41" fmla="*/ 35 h 41"/>
                <a:gd name="T42" fmla="*/ 52 w 61"/>
                <a:gd name="T43" fmla="*/ 36 h 41"/>
                <a:gd name="T44" fmla="*/ 54 w 61"/>
                <a:gd name="T45" fmla="*/ 36 h 41"/>
                <a:gd name="T46" fmla="*/ 59 w 61"/>
                <a:gd name="T47" fmla="*/ 32 h 41"/>
                <a:gd name="T48" fmla="*/ 54 w 61"/>
                <a:gd name="T49" fmla="*/ 28 h 41"/>
                <a:gd name="T50" fmla="*/ 46 w 61"/>
                <a:gd name="T51" fmla="*/ 24 h 41"/>
                <a:gd name="T52" fmla="*/ 36 w 61"/>
                <a:gd name="T53" fmla="*/ 21 h 41"/>
                <a:gd name="T54" fmla="*/ 32 w 61"/>
                <a:gd name="T55" fmla="*/ 21 h 41"/>
                <a:gd name="T56" fmla="*/ 25 w 61"/>
                <a:gd name="T57" fmla="*/ 23 h 41"/>
                <a:gd name="T58" fmla="*/ 20 w 61"/>
                <a:gd name="T59" fmla="*/ 18 h 41"/>
                <a:gd name="T60" fmla="*/ 25 w 61"/>
                <a:gd name="T61" fmla="*/ 11 h 41"/>
                <a:gd name="T62" fmla="*/ 25 w 61"/>
                <a:gd name="T63" fmla="*/ 5 h 41"/>
                <a:gd name="T64" fmla="*/ 18 w 61"/>
                <a:gd name="T65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4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5" y="3"/>
                    <a:pt x="10" y="6"/>
                  </a:cubicBezTo>
                  <a:cubicBezTo>
                    <a:pt x="10" y="6"/>
                    <a:pt x="9" y="7"/>
                    <a:pt x="9" y="7"/>
                  </a:cubicBezTo>
                  <a:cubicBezTo>
                    <a:pt x="8" y="7"/>
                    <a:pt x="7" y="6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6"/>
                    <a:pt x="0" y="5"/>
                    <a:pt x="2" y="11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11" y="16"/>
                    <a:pt x="10" y="16"/>
                    <a:pt x="16" y="18"/>
                  </a:cubicBezTo>
                  <a:cubicBezTo>
                    <a:pt x="18" y="19"/>
                    <a:pt x="15" y="20"/>
                    <a:pt x="11" y="23"/>
                  </a:cubicBezTo>
                  <a:cubicBezTo>
                    <a:pt x="10" y="24"/>
                    <a:pt x="8" y="26"/>
                    <a:pt x="7" y="28"/>
                  </a:cubicBezTo>
                  <a:cubicBezTo>
                    <a:pt x="5" y="30"/>
                    <a:pt x="5" y="33"/>
                    <a:pt x="13" y="39"/>
                  </a:cubicBezTo>
                  <a:cubicBezTo>
                    <a:pt x="14" y="40"/>
                    <a:pt x="15" y="41"/>
                    <a:pt x="16" y="41"/>
                  </a:cubicBezTo>
                  <a:cubicBezTo>
                    <a:pt x="18" y="41"/>
                    <a:pt x="19" y="39"/>
                    <a:pt x="22" y="39"/>
                  </a:cubicBezTo>
                  <a:cubicBezTo>
                    <a:pt x="26" y="39"/>
                    <a:pt x="26" y="39"/>
                    <a:pt x="30" y="37"/>
                  </a:cubicBezTo>
                  <a:cubicBezTo>
                    <a:pt x="33" y="36"/>
                    <a:pt x="34" y="35"/>
                    <a:pt x="38" y="35"/>
                  </a:cubicBezTo>
                  <a:cubicBezTo>
                    <a:pt x="39" y="35"/>
                    <a:pt x="40" y="35"/>
                    <a:pt x="41" y="35"/>
                  </a:cubicBezTo>
                  <a:cubicBezTo>
                    <a:pt x="47" y="36"/>
                    <a:pt x="46" y="36"/>
                    <a:pt x="52" y="36"/>
                  </a:cubicBezTo>
                  <a:cubicBezTo>
                    <a:pt x="52" y="36"/>
                    <a:pt x="53" y="36"/>
                    <a:pt x="54" y="36"/>
                  </a:cubicBezTo>
                  <a:cubicBezTo>
                    <a:pt x="58" y="36"/>
                    <a:pt x="57" y="35"/>
                    <a:pt x="59" y="32"/>
                  </a:cubicBezTo>
                  <a:cubicBezTo>
                    <a:pt x="61" y="29"/>
                    <a:pt x="57" y="29"/>
                    <a:pt x="54" y="28"/>
                  </a:cubicBezTo>
                  <a:cubicBezTo>
                    <a:pt x="51" y="28"/>
                    <a:pt x="50" y="27"/>
                    <a:pt x="46" y="24"/>
                  </a:cubicBezTo>
                  <a:cubicBezTo>
                    <a:pt x="43" y="22"/>
                    <a:pt x="40" y="21"/>
                    <a:pt x="36" y="21"/>
                  </a:cubicBezTo>
                  <a:cubicBezTo>
                    <a:pt x="35" y="21"/>
                    <a:pt x="34" y="21"/>
                    <a:pt x="32" y="21"/>
                  </a:cubicBezTo>
                  <a:cubicBezTo>
                    <a:pt x="31" y="21"/>
                    <a:pt x="28" y="23"/>
                    <a:pt x="25" y="23"/>
                  </a:cubicBezTo>
                  <a:cubicBezTo>
                    <a:pt x="22" y="23"/>
                    <a:pt x="22" y="20"/>
                    <a:pt x="20" y="18"/>
                  </a:cubicBezTo>
                  <a:cubicBezTo>
                    <a:pt x="19" y="17"/>
                    <a:pt x="20" y="14"/>
                    <a:pt x="25" y="11"/>
                  </a:cubicBezTo>
                  <a:cubicBezTo>
                    <a:pt x="27" y="10"/>
                    <a:pt x="25" y="5"/>
                    <a:pt x="25" y="5"/>
                  </a:cubicBezTo>
                  <a:cubicBezTo>
                    <a:pt x="25" y="5"/>
                    <a:pt x="20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2" name="Freeform 498"/>
            <p:cNvSpPr/>
            <p:nvPr/>
          </p:nvSpPr>
          <p:spPr bwMode="auto">
            <a:xfrm>
              <a:off x="9794875" y="-11695113"/>
              <a:ext cx="673100" cy="177800"/>
            </a:xfrm>
            <a:custGeom>
              <a:gdLst>
                <a:gd name="T0" fmla="*/ 31 w 159"/>
                <a:gd name="T1" fmla="*/ 1 h 42"/>
                <a:gd name="T2" fmla="*/ 23 w 159"/>
                <a:gd name="T3" fmla="*/ 11 h 42"/>
                <a:gd name="T4" fmla="*/ 5 w 159"/>
                <a:gd name="T5" fmla="*/ 16 h 42"/>
                <a:gd name="T6" fmla="*/ 3 w 159"/>
                <a:gd name="T7" fmla="*/ 25 h 42"/>
                <a:gd name="T8" fmla="*/ 24 w 159"/>
                <a:gd name="T9" fmla="*/ 24 h 42"/>
                <a:gd name="T10" fmla="*/ 40 w 159"/>
                <a:gd name="T11" fmla="*/ 20 h 42"/>
                <a:gd name="T12" fmla="*/ 51 w 159"/>
                <a:gd name="T13" fmla="*/ 20 h 42"/>
                <a:gd name="T14" fmla="*/ 58 w 159"/>
                <a:gd name="T15" fmla="*/ 17 h 42"/>
                <a:gd name="T16" fmla="*/ 69 w 159"/>
                <a:gd name="T17" fmla="*/ 29 h 42"/>
                <a:gd name="T18" fmla="*/ 83 w 159"/>
                <a:gd name="T19" fmla="*/ 34 h 42"/>
                <a:gd name="T20" fmla="*/ 92 w 159"/>
                <a:gd name="T21" fmla="*/ 28 h 42"/>
                <a:gd name="T22" fmla="*/ 103 w 159"/>
                <a:gd name="T23" fmla="*/ 25 h 42"/>
                <a:gd name="T24" fmla="*/ 111 w 159"/>
                <a:gd name="T25" fmla="*/ 23 h 42"/>
                <a:gd name="T26" fmla="*/ 117 w 159"/>
                <a:gd name="T27" fmla="*/ 26 h 42"/>
                <a:gd name="T28" fmla="*/ 122 w 159"/>
                <a:gd name="T29" fmla="*/ 42 h 42"/>
                <a:gd name="T30" fmla="*/ 129 w 159"/>
                <a:gd name="T31" fmla="*/ 39 h 42"/>
                <a:gd name="T32" fmla="*/ 139 w 159"/>
                <a:gd name="T33" fmla="*/ 29 h 42"/>
                <a:gd name="T34" fmla="*/ 150 w 159"/>
                <a:gd name="T35" fmla="*/ 29 h 42"/>
                <a:gd name="T36" fmla="*/ 158 w 159"/>
                <a:gd name="T37" fmla="*/ 28 h 42"/>
                <a:gd name="T38" fmla="*/ 154 w 159"/>
                <a:gd name="T39" fmla="*/ 17 h 42"/>
                <a:gd name="T40" fmla="*/ 150 w 159"/>
                <a:gd name="T41" fmla="*/ 18 h 42"/>
                <a:gd name="T42" fmla="*/ 144 w 159"/>
                <a:gd name="T43" fmla="*/ 19 h 42"/>
                <a:gd name="T44" fmla="*/ 140 w 159"/>
                <a:gd name="T45" fmla="*/ 20 h 42"/>
                <a:gd name="T46" fmla="*/ 138 w 159"/>
                <a:gd name="T47" fmla="*/ 23 h 42"/>
                <a:gd name="T48" fmla="*/ 124 w 159"/>
                <a:gd name="T49" fmla="*/ 28 h 42"/>
                <a:gd name="T50" fmla="*/ 130 w 159"/>
                <a:gd name="T51" fmla="*/ 11 h 42"/>
                <a:gd name="T52" fmla="*/ 117 w 159"/>
                <a:gd name="T53" fmla="*/ 10 h 42"/>
                <a:gd name="T54" fmla="*/ 104 w 159"/>
                <a:gd name="T55" fmla="*/ 13 h 42"/>
                <a:gd name="T56" fmla="*/ 84 w 159"/>
                <a:gd name="T57" fmla="*/ 17 h 42"/>
                <a:gd name="T58" fmla="*/ 76 w 159"/>
                <a:gd name="T59" fmla="*/ 18 h 42"/>
                <a:gd name="T60" fmla="*/ 89 w 159"/>
                <a:gd name="T61" fmla="*/ 11 h 42"/>
                <a:gd name="T62" fmla="*/ 66 w 159"/>
                <a:gd name="T63" fmla="*/ 5 h 42"/>
                <a:gd name="T64" fmla="*/ 51 w 159"/>
                <a:gd name="T65" fmla="*/ 5 h 42"/>
                <a:gd name="T66" fmla="*/ 38 w 159"/>
                <a:gd name="T67" fmla="*/ 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9" h="42">
                  <a:moveTo>
                    <a:pt x="32" y="0"/>
                  </a:moveTo>
                  <a:cubicBezTo>
                    <a:pt x="32" y="0"/>
                    <a:pt x="31" y="0"/>
                    <a:pt x="31" y="1"/>
                  </a:cubicBezTo>
                  <a:cubicBezTo>
                    <a:pt x="27" y="3"/>
                    <a:pt x="26" y="5"/>
                    <a:pt x="25" y="6"/>
                  </a:cubicBezTo>
                  <a:cubicBezTo>
                    <a:pt x="24" y="8"/>
                    <a:pt x="23" y="11"/>
                    <a:pt x="23" y="11"/>
                  </a:cubicBezTo>
                  <a:cubicBezTo>
                    <a:pt x="20" y="11"/>
                    <a:pt x="17" y="14"/>
                    <a:pt x="13" y="14"/>
                  </a:cubicBezTo>
                  <a:cubicBezTo>
                    <a:pt x="9" y="14"/>
                    <a:pt x="8" y="14"/>
                    <a:pt x="5" y="16"/>
                  </a:cubicBezTo>
                  <a:cubicBezTo>
                    <a:pt x="3" y="17"/>
                    <a:pt x="3" y="18"/>
                    <a:pt x="2" y="20"/>
                  </a:cubicBezTo>
                  <a:cubicBezTo>
                    <a:pt x="2" y="22"/>
                    <a:pt x="0" y="25"/>
                    <a:pt x="3" y="25"/>
                  </a:cubicBezTo>
                  <a:cubicBezTo>
                    <a:pt x="6" y="25"/>
                    <a:pt x="10" y="25"/>
                    <a:pt x="13" y="25"/>
                  </a:cubicBezTo>
                  <a:cubicBezTo>
                    <a:pt x="17" y="24"/>
                    <a:pt x="24" y="24"/>
                    <a:pt x="24" y="24"/>
                  </a:cubicBezTo>
                  <a:cubicBezTo>
                    <a:pt x="31" y="21"/>
                    <a:pt x="33" y="20"/>
                    <a:pt x="36" y="20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3" y="21"/>
                    <a:pt x="45" y="21"/>
                    <a:pt x="46" y="21"/>
                  </a:cubicBezTo>
                  <a:cubicBezTo>
                    <a:pt x="49" y="21"/>
                    <a:pt x="50" y="20"/>
                    <a:pt x="51" y="20"/>
                  </a:cubicBezTo>
                  <a:cubicBezTo>
                    <a:pt x="53" y="19"/>
                    <a:pt x="55" y="17"/>
                    <a:pt x="57" y="17"/>
                  </a:cubicBezTo>
                  <a:cubicBezTo>
                    <a:pt x="57" y="17"/>
                    <a:pt x="58" y="17"/>
                    <a:pt x="58" y="17"/>
                  </a:cubicBezTo>
                  <a:cubicBezTo>
                    <a:pt x="64" y="19"/>
                    <a:pt x="61" y="19"/>
                    <a:pt x="64" y="21"/>
                  </a:cubicBezTo>
                  <a:cubicBezTo>
                    <a:pt x="70" y="26"/>
                    <a:pt x="70" y="27"/>
                    <a:pt x="69" y="29"/>
                  </a:cubicBezTo>
                  <a:cubicBezTo>
                    <a:pt x="68" y="31"/>
                    <a:pt x="66" y="32"/>
                    <a:pt x="73" y="33"/>
                  </a:cubicBezTo>
                  <a:cubicBezTo>
                    <a:pt x="78" y="33"/>
                    <a:pt x="81" y="34"/>
                    <a:pt x="83" y="34"/>
                  </a:cubicBezTo>
                  <a:cubicBezTo>
                    <a:pt x="84" y="34"/>
                    <a:pt x="85" y="34"/>
                    <a:pt x="86" y="34"/>
                  </a:cubicBezTo>
                  <a:cubicBezTo>
                    <a:pt x="89" y="33"/>
                    <a:pt x="89" y="29"/>
                    <a:pt x="92" y="28"/>
                  </a:cubicBezTo>
                  <a:cubicBezTo>
                    <a:pt x="97" y="26"/>
                    <a:pt x="98" y="25"/>
                    <a:pt x="100" y="25"/>
                  </a:cubicBezTo>
                  <a:cubicBezTo>
                    <a:pt x="101" y="25"/>
                    <a:pt x="101" y="25"/>
                    <a:pt x="103" y="25"/>
                  </a:cubicBezTo>
                  <a:cubicBezTo>
                    <a:pt x="103" y="25"/>
                    <a:pt x="104" y="25"/>
                    <a:pt x="104" y="25"/>
                  </a:cubicBezTo>
                  <a:cubicBezTo>
                    <a:pt x="107" y="25"/>
                    <a:pt x="108" y="24"/>
                    <a:pt x="111" y="23"/>
                  </a:cubicBezTo>
                  <a:cubicBezTo>
                    <a:pt x="113" y="22"/>
                    <a:pt x="115" y="22"/>
                    <a:pt x="116" y="22"/>
                  </a:cubicBezTo>
                  <a:cubicBezTo>
                    <a:pt x="118" y="22"/>
                    <a:pt x="118" y="23"/>
                    <a:pt x="117" y="26"/>
                  </a:cubicBezTo>
                  <a:cubicBezTo>
                    <a:pt x="117" y="26"/>
                    <a:pt x="114" y="32"/>
                    <a:pt x="116" y="35"/>
                  </a:cubicBezTo>
                  <a:cubicBezTo>
                    <a:pt x="118" y="38"/>
                    <a:pt x="119" y="42"/>
                    <a:pt x="122" y="42"/>
                  </a:cubicBezTo>
                  <a:cubicBezTo>
                    <a:pt x="122" y="42"/>
                    <a:pt x="122" y="42"/>
                    <a:pt x="123" y="42"/>
                  </a:cubicBezTo>
                  <a:cubicBezTo>
                    <a:pt x="127" y="41"/>
                    <a:pt x="127" y="41"/>
                    <a:pt x="129" y="39"/>
                  </a:cubicBezTo>
                  <a:cubicBezTo>
                    <a:pt x="131" y="36"/>
                    <a:pt x="133" y="33"/>
                    <a:pt x="133" y="33"/>
                  </a:cubicBezTo>
                  <a:cubicBezTo>
                    <a:pt x="133" y="33"/>
                    <a:pt x="136" y="30"/>
                    <a:pt x="139" y="29"/>
                  </a:cubicBezTo>
                  <a:cubicBezTo>
                    <a:pt x="140" y="28"/>
                    <a:pt x="141" y="28"/>
                    <a:pt x="143" y="28"/>
                  </a:cubicBezTo>
                  <a:cubicBezTo>
                    <a:pt x="145" y="28"/>
                    <a:pt x="147" y="29"/>
                    <a:pt x="150" y="29"/>
                  </a:cubicBezTo>
                  <a:cubicBezTo>
                    <a:pt x="152" y="29"/>
                    <a:pt x="155" y="30"/>
                    <a:pt x="156" y="30"/>
                  </a:cubicBezTo>
                  <a:cubicBezTo>
                    <a:pt x="158" y="30"/>
                    <a:pt x="158" y="30"/>
                    <a:pt x="158" y="28"/>
                  </a:cubicBezTo>
                  <a:cubicBezTo>
                    <a:pt x="158" y="23"/>
                    <a:pt x="159" y="17"/>
                    <a:pt x="155" y="17"/>
                  </a:cubicBezTo>
                  <a:cubicBezTo>
                    <a:pt x="155" y="17"/>
                    <a:pt x="154" y="17"/>
                    <a:pt x="154" y="17"/>
                  </a:cubicBezTo>
                  <a:cubicBezTo>
                    <a:pt x="153" y="18"/>
                    <a:pt x="152" y="18"/>
                    <a:pt x="151" y="18"/>
                  </a:cubicBezTo>
                  <a:cubicBezTo>
                    <a:pt x="151" y="18"/>
                    <a:pt x="150" y="18"/>
                    <a:pt x="150" y="18"/>
                  </a:cubicBezTo>
                  <a:cubicBezTo>
                    <a:pt x="149" y="17"/>
                    <a:pt x="149" y="17"/>
                    <a:pt x="148" y="17"/>
                  </a:cubicBezTo>
                  <a:cubicBezTo>
                    <a:pt x="147" y="17"/>
                    <a:pt x="146" y="18"/>
                    <a:pt x="144" y="19"/>
                  </a:cubicBezTo>
                  <a:cubicBezTo>
                    <a:pt x="142" y="20"/>
                    <a:pt x="141" y="20"/>
                    <a:pt x="141" y="20"/>
                  </a:cubicBezTo>
                  <a:cubicBezTo>
                    <a:pt x="141" y="20"/>
                    <a:pt x="140" y="20"/>
                    <a:pt x="140" y="2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20"/>
                    <a:pt x="138" y="23"/>
                  </a:cubicBezTo>
                  <a:cubicBezTo>
                    <a:pt x="134" y="28"/>
                    <a:pt x="134" y="31"/>
                    <a:pt x="131" y="31"/>
                  </a:cubicBezTo>
                  <a:cubicBezTo>
                    <a:pt x="125" y="31"/>
                    <a:pt x="127" y="29"/>
                    <a:pt x="124" y="28"/>
                  </a:cubicBezTo>
                  <a:cubicBezTo>
                    <a:pt x="120" y="27"/>
                    <a:pt x="121" y="22"/>
                    <a:pt x="123" y="20"/>
                  </a:cubicBezTo>
                  <a:cubicBezTo>
                    <a:pt x="131" y="14"/>
                    <a:pt x="135" y="13"/>
                    <a:pt x="130" y="11"/>
                  </a:cubicBezTo>
                  <a:cubicBezTo>
                    <a:pt x="126" y="10"/>
                    <a:pt x="127" y="10"/>
                    <a:pt x="122" y="10"/>
                  </a:cubicBezTo>
                  <a:cubicBezTo>
                    <a:pt x="119" y="10"/>
                    <a:pt x="118" y="10"/>
                    <a:pt x="117" y="10"/>
                  </a:cubicBezTo>
                  <a:cubicBezTo>
                    <a:pt x="116" y="10"/>
                    <a:pt x="115" y="10"/>
                    <a:pt x="113" y="10"/>
                  </a:cubicBezTo>
                  <a:cubicBezTo>
                    <a:pt x="108" y="10"/>
                    <a:pt x="111" y="10"/>
                    <a:pt x="104" y="13"/>
                  </a:cubicBezTo>
                  <a:cubicBezTo>
                    <a:pt x="98" y="16"/>
                    <a:pt x="101" y="15"/>
                    <a:pt x="94" y="16"/>
                  </a:cubicBezTo>
                  <a:cubicBezTo>
                    <a:pt x="87" y="17"/>
                    <a:pt x="88" y="17"/>
                    <a:pt x="84" y="17"/>
                  </a:cubicBezTo>
                  <a:cubicBezTo>
                    <a:pt x="81" y="17"/>
                    <a:pt x="79" y="20"/>
                    <a:pt x="78" y="20"/>
                  </a:cubicBezTo>
                  <a:cubicBezTo>
                    <a:pt x="77" y="20"/>
                    <a:pt x="77" y="19"/>
                    <a:pt x="76" y="18"/>
                  </a:cubicBezTo>
                  <a:cubicBezTo>
                    <a:pt x="75" y="13"/>
                    <a:pt x="80" y="13"/>
                    <a:pt x="82" y="13"/>
                  </a:cubicBezTo>
                  <a:cubicBezTo>
                    <a:pt x="88" y="13"/>
                    <a:pt x="92" y="11"/>
                    <a:pt x="89" y="11"/>
                  </a:cubicBezTo>
                  <a:cubicBezTo>
                    <a:pt x="79" y="8"/>
                    <a:pt x="80" y="10"/>
                    <a:pt x="75" y="8"/>
                  </a:cubicBezTo>
                  <a:cubicBezTo>
                    <a:pt x="70" y="6"/>
                    <a:pt x="72" y="5"/>
                    <a:pt x="66" y="5"/>
                  </a:cubicBezTo>
                  <a:cubicBezTo>
                    <a:pt x="62" y="5"/>
                    <a:pt x="61" y="5"/>
                    <a:pt x="59" y="5"/>
                  </a:cubicBezTo>
                  <a:cubicBezTo>
                    <a:pt x="57" y="5"/>
                    <a:pt x="55" y="5"/>
                    <a:pt x="51" y="5"/>
                  </a:cubicBezTo>
                  <a:cubicBezTo>
                    <a:pt x="49" y="6"/>
                    <a:pt x="47" y="6"/>
                    <a:pt x="46" y="6"/>
                  </a:cubicBezTo>
                  <a:cubicBezTo>
                    <a:pt x="43" y="6"/>
                    <a:pt x="42" y="5"/>
                    <a:pt x="38" y="5"/>
                  </a:cubicBezTo>
                  <a:cubicBezTo>
                    <a:pt x="34" y="3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3" name="Freeform 499"/>
            <p:cNvSpPr/>
            <p:nvPr/>
          </p:nvSpPr>
          <p:spPr bwMode="auto">
            <a:xfrm>
              <a:off x="10591800" y="-11725276"/>
              <a:ext cx="592138" cy="217488"/>
            </a:xfrm>
            <a:custGeom>
              <a:gdLst>
                <a:gd name="T0" fmla="*/ 132 w 140"/>
                <a:gd name="T1" fmla="*/ 0 h 51"/>
                <a:gd name="T2" fmla="*/ 121 w 140"/>
                <a:gd name="T3" fmla="*/ 3 h 51"/>
                <a:gd name="T4" fmla="*/ 112 w 140"/>
                <a:gd name="T5" fmla="*/ 5 h 51"/>
                <a:gd name="T6" fmla="*/ 101 w 140"/>
                <a:gd name="T7" fmla="*/ 11 h 51"/>
                <a:gd name="T8" fmla="*/ 99 w 140"/>
                <a:gd name="T9" fmla="*/ 15 h 51"/>
                <a:gd name="T10" fmla="*/ 91 w 140"/>
                <a:gd name="T11" fmla="*/ 17 h 51"/>
                <a:gd name="T12" fmla="*/ 90 w 140"/>
                <a:gd name="T13" fmla="*/ 17 h 51"/>
                <a:gd name="T14" fmla="*/ 85 w 140"/>
                <a:gd name="T15" fmla="*/ 14 h 51"/>
                <a:gd name="T16" fmla="*/ 77 w 140"/>
                <a:gd name="T17" fmla="*/ 11 h 51"/>
                <a:gd name="T18" fmla="*/ 71 w 140"/>
                <a:gd name="T19" fmla="*/ 7 h 51"/>
                <a:gd name="T20" fmla="*/ 69 w 140"/>
                <a:gd name="T21" fmla="*/ 6 h 51"/>
                <a:gd name="T22" fmla="*/ 65 w 140"/>
                <a:gd name="T23" fmla="*/ 8 h 51"/>
                <a:gd name="T24" fmla="*/ 54 w 140"/>
                <a:gd name="T25" fmla="*/ 15 h 51"/>
                <a:gd name="T26" fmla="*/ 49 w 140"/>
                <a:gd name="T27" fmla="*/ 24 h 51"/>
                <a:gd name="T28" fmla="*/ 42 w 140"/>
                <a:gd name="T29" fmla="*/ 26 h 51"/>
                <a:gd name="T30" fmla="*/ 39 w 140"/>
                <a:gd name="T31" fmla="*/ 25 h 51"/>
                <a:gd name="T32" fmla="*/ 31 w 140"/>
                <a:gd name="T33" fmla="*/ 22 h 51"/>
                <a:gd name="T34" fmla="*/ 29 w 140"/>
                <a:gd name="T35" fmla="*/ 21 h 51"/>
                <a:gd name="T36" fmla="*/ 22 w 140"/>
                <a:gd name="T37" fmla="*/ 23 h 51"/>
                <a:gd name="T38" fmla="*/ 19 w 140"/>
                <a:gd name="T39" fmla="*/ 32 h 51"/>
                <a:gd name="T40" fmla="*/ 18 w 140"/>
                <a:gd name="T41" fmla="*/ 32 h 51"/>
                <a:gd name="T42" fmla="*/ 8 w 140"/>
                <a:gd name="T43" fmla="*/ 27 h 51"/>
                <a:gd name="T44" fmla="*/ 8 w 140"/>
                <a:gd name="T45" fmla="*/ 27 h 51"/>
                <a:gd name="T46" fmla="*/ 3 w 140"/>
                <a:gd name="T47" fmla="*/ 33 h 51"/>
                <a:gd name="T48" fmla="*/ 1 w 140"/>
                <a:gd name="T49" fmla="*/ 38 h 51"/>
                <a:gd name="T50" fmla="*/ 6 w 140"/>
                <a:gd name="T51" fmla="*/ 43 h 51"/>
                <a:gd name="T52" fmla="*/ 14 w 140"/>
                <a:gd name="T53" fmla="*/ 45 h 51"/>
                <a:gd name="T54" fmla="*/ 16 w 140"/>
                <a:gd name="T55" fmla="*/ 45 h 51"/>
                <a:gd name="T56" fmla="*/ 22 w 140"/>
                <a:gd name="T57" fmla="*/ 43 h 51"/>
                <a:gd name="T58" fmla="*/ 28 w 140"/>
                <a:gd name="T59" fmla="*/ 37 h 51"/>
                <a:gd name="T60" fmla="*/ 25 w 140"/>
                <a:gd name="T61" fmla="*/ 32 h 51"/>
                <a:gd name="T62" fmla="*/ 24 w 140"/>
                <a:gd name="T63" fmla="*/ 30 h 51"/>
                <a:gd name="T64" fmla="*/ 26 w 140"/>
                <a:gd name="T65" fmla="*/ 31 h 51"/>
                <a:gd name="T66" fmla="*/ 30 w 140"/>
                <a:gd name="T67" fmla="*/ 31 h 51"/>
                <a:gd name="T68" fmla="*/ 31 w 140"/>
                <a:gd name="T69" fmla="*/ 31 h 51"/>
                <a:gd name="T70" fmla="*/ 32 w 140"/>
                <a:gd name="T71" fmla="*/ 31 h 51"/>
                <a:gd name="T72" fmla="*/ 37 w 140"/>
                <a:gd name="T73" fmla="*/ 37 h 51"/>
                <a:gd name="T74" fmla="*/ 38 w 140"/>
                <a:gd name="T75" fmla="*/ 44 h 51"/>
                <a:gd name="T76" fmla="*/ 43 w 140"/>
                <a:gd name="T77" fmla="*/ 50 h 51"/>
                <a:gd name="T78" fmla="*/ 46 w 140"/>
                <a:gd name="T79" fmla="*/ 51 h 51"/>
                <a:gd name="T80" fmla="*/ 54 w 140"/>
                <a:gd name="T81" fmla="*/ 46 h 51"/>
                <a:gd name="T82" fmla="*/ 51 w 140"/>
                <a:gd name="T83" fmla="*/ 39 h 51"/>
                <a:gd name="T84" fmla="*/ 39 w 140"/>
                <a:gd name="T85" fmla="*/ 33 h 51"/>
                <a:gd name="T86" fmla="*/ 41 w 140"/>
                <a:gd name="T87" fmla="*/ 29 h 51"/>
                <a:gd name="T88" fmla="*/ 43 w 140"/>
                <a:gd name="T89" fmla="*/ 28 h 51"/>
                <a:gd name="T90" fmla="*/ 49 w 140"/>
                <a:gd name="T91" fmla="*/ 32 h 51"/>
                <a:gd name="T92" fmla="*/ 57 w 140"/>
                <a:gd name="T93" fmla="*/ 35 h 51"/>
                <a:gd name="T94" fmla="*/ 62 w 140"/>
                <a:gd name="T95" fmla="*/ 36 h 51"/>
                <a:gd name="T96" fmla="*/ 68 w 140"/>
                <a:gd name="T97" fmla="*/ 35 h 51"/>
                <a:gd name="T98" fmla="*/ 73 w 140"/>
                <a:gd name="T99" fmla="*/ 31 h 51"/>
                <a:gd name="T100" fmla="*/ 69 w 140"/>
                <a:gd name="T101" fmla="*/ 22 h 51"/>
                <a:gd name="T102" fmla="*/ 78 w 140"/>
                <a:gd name="T103" fmla="*/ 26 h 51"/>
                <a:gd name="T104" fmla="*/ 79 w 140"/>
                <a:gd name="T105" fmla="*/ 27 h 51"/>
                <a:gd name="T106" fmla="*/ 85 w 140"/>
                <a:gd name="T107" fmla="*/ 22 h 51"/>
                <a:gd name="T108" fmla="*/ 90 w 140"/>
                <a:gd name="T109" fmla="*/ 20 h 51"/>
                <a:gd name="T110" fmla="*/ 94 w 140"/>
                <a:gd name="T111" fmla="*/ 20 h 51"/>
                <a:gd name="T112" fmla="*/ 102 w 140"/>
                <a:gd name="T113" fmla="*/ 21 h 51"/>
                <a:gd name="T114" fmla="*/ 108 w 140"/>
                <a:gd name="T115" fmla="*/ 23 h 51"/>
                <a:gd name="T116" fmla="*/ 110 w 140"/>
                <a:gd name="T117" fmla="*/ 23 h 51"/>
                <a:gd name="T118" fmla="*/ 112 w 140"/>
                <a:gd name="T119" fmla="*/ 19 h 51"/>
                <a:gd name="T120" fmla="*/ 130 w 140"/>
                <a:gd name="T121" fmla="*/ 11 h 51"/>
                <a:gd name="T122" fmla="*/ 134 w 140"/>
                <a:gd name="T123" fmla="*/ 2 h 51"/>
                <a:gd name="T124" fmla="*/ 132 w 140"/>
                <a:gd name="T1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51">
                  <a:moveTo>
                    <a:pt x="132" y="0"/>
                  </a:moveTo>
                  <a:cubicBezTo>
                    <a:pt x="130" y="0"/>
                    <a:pt x="126" y="1"/>
                    <a:pt x="121" y="3"/>
                  </a:cubicBezTo>
                  <a:cubicBezTo>
                    <a:pt x="119" y="3"/>
                    <a:pt x="117" y="5"/>
                    <a:pt x="112" y="5"/>
                  </a:cubicBezTo>
                  <a:cubicBezTo>
                    <a:pt x="107" y="5"/>
                    <a:pt x="106" y="6"/>
                    <a:pt x="101" y="11"/>
                  </a:cubicBezTo>
                  <a:cubicBezTo>
                    <a:pt x="100" y="12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91" y="17"/>
                    <a:pt x="90" y="17"/>
                    <a:pt x="90" y="17"/>
                  </a:cubicBezTo>
                  <a:cubicBezTo>
                    <a:pt x="88" y="17"/>
                    <a:pt x="87" y="16"/>
                    <a:pt x="85" y="14"/>
                  </a:cubicBezTo>
                  <a:cubicBezTo>
                    <a:pt x="81" y="12"/>
                    <a:pt x="80" y="13"/>
                    <a:pt x="77" y="11"/>
                  </a:cubicBezTo>
                  <a:cubicBezTo>
                    <a:pt x="75" y="9"/>
                    <a:pt x="75" y="8"/>
                    <a:pt x="71" y="7"/>
                  </a:cubicBezTo>
                  <a:cubicBezTo>
                    <a:pt x="70" y="6"/>
                    <a:pt x="70" y="6"/>
                    <a:pt x="69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3" y="9"/>
                    <a:pt x="60" y="10"/>
                    <a:pt x="54" y="15"/>
                  </a:cubicBezTo>
                  <a:cubicBezTo>
                    <a:pt x="52" y="16"/>
                    <a:pt x="52" y="19"/>
                    <a:pt x="49" y="24"/>
                  </a:cubicBezTo>
                  <a:cubicBezTo>
                    <a:pt x="49" y="24"/>
                    <a:pt x="46" y="26"/>
                    <a:pt x="42" y="26"/>
                  </a:cubicBezTo>
                  <a:cubicBezTo>
                    <a:pt x="41" y="26"/>
                    <a:pt x="40" y="26"/>
                    <a:pt x="39" y="25"/>
                  </a:cubicBezTo>
                  <a:cubicBezTo>
                    <a:pt x="39" y="25"/>
                    <a:pt x="33" y="23"/>
                    <a:pt x="31" y="22"/>
                  </a:cubicBezTo>
                  <a:cubicBezTo>
                    <a:pt x="31" y="22"/>
                    <a:pt x="30" y="21"/>
                    <a:pt x="29" y="21"/>
                  </a:cubicBezTo>
                  <a:cubicBezTo>
                    <a:pt x="27" y="21"/>
                    <a:pt x="23" y="22"/>
                    <a:pt x="22" y="23"/>
                  </a:cubicBezTo>
                  <a:cubicBezTo>
                    <a:pt x="21" y="24"/>
                    <a:pt x="24" y="27"/>
                    <a:pt x="19" y="32"/>
                  </a:cubicBezTo>
                  <a:cubicBezTo>
                    <a:pt x="19" y="32"/>
                    <a:pt x="18" y="32"/>
                    <a:pt x="18" y="32"/>
                  </a:cubicBezTo>
                  <a:cubicBezTo>
                    <a:pt x="16" y="32"/>
                    <a:pt x="13" y="30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3" y="33"/>
                    <a:pt x="3" y="33"/>
                  </a:cubicBezTo>
                  <a:cubicBezTo>
                    <a:pt x="3" y="33"/>
                    <a:pt x="0" y="35"/>
                    <a:pt x="1" y="38"/>
                  </a:cubicBezTo>
                  <a:cubicBezTo>
                    <a:pt x="2" y="41"/>
                    <a:pt x="3" y="42"/>
                    <a:pt x="6" y="43"/>
                  </a:cubicBezTo>
                  <a:cubicBezTo>
                    <a:pt x="9" y="45"/>
                    <a:pt x="10" y="44"/>
                    <a:pt x="14" y="45"/>
                  </a:cubicBezTo>
                  <a:cubicBezTo>
                    <a:pt x="15" y="45"/>
                    <a:pt x="15" y="45"/>
                    <a:pt x="16" y="45"/>
                  </a:cubicBezTo>
                  <a:cubicBezTo>
                    <a:pt x="18" y="45"/>
                    <a:pt x="19" y="44"/>
                    <a:pt x="22" y="43"/>
                  </a:cubicBezTo>
                  <a:cubicBezTo>
                    <a:pt x="27" y="41"/>
                    <a:pt x="24" y="39"/>
                    <a:pt x="28" y="37"/>
                  </a:cubicBezTo>
                  <a:cubicBezTo>
                    <a:pt x="31" y="35"/>
                    <a:pt x="28" y="37"/>
                    <a:pt x="25" y="32"/>
                  </a:cubicBezTo>
                  <a:cubicBezTo>
                    <a:pt x="24" y="30"/>
                    <a:pt x="23" y="30"/>
                    <a:pt x="24" y="30"/>
                  </a:cubicBezTo>
                  <a:cubicBezTo>
                    <a:pt x="24" y="30"/>
                    <a:pt x="25" y="30"/>
                    <a:pt x="26" y="31"/>
                  </a:cubicBezTo>
                  <a:cubicBezTo>
                    <a:pt x="27" y="31"/>
                    <a:pt x="28" y="31"/>
                    <a:pt x="30" y="31"/>
                  </a:cubicBezTo>
                  <a:cubicBezTo>
                    <a:pt x="30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4" y="33"/>
                    <a:pt x="37" y="37"/>
                  </a:cubicBezTo>
                  <a:cubicBezTo>
                    <a:pt x="38" y="38"/>
                    <a:pt x="37" y="40"/>
                    <a:pt x="38" y="44"/>
                  </a:cubicBezTo>
                  <a:cubicBezTo>
                    <a:pt x="39" y="47"/>
                    <a:pt x="40" y="48"/>
                    <a:pt x="43" y="50"/>
                  </a:cubicBezTo>
                  <a:cubicBezTo>
                    <a:pt x="44" y="50"/>
                    <a:pt x="45" y="51"/>
                    <a:pt x="46" y="51"/>
                  </a:cubicBezTo>
                  <a:cubicBezTo>
                    <a:pt x="48" y="51"/>
                    <a:pt x="51" y="49"/>
                    <a:pt x="54" y="46"/>
                  </a:cubicBezTo>
                  <a:cubicBezTo>
                    <a:pt x="58" y="43"/>
                    <a:pt x="52" y="41"/>
                    <a:pt x="51" y="39"/>
                  </a:cubicBezTo>
                  <a:cubicBezTo>
                    <a:pt x="50" y="38"/>
                    <a:pt x="47" y="37"/>
                    <a:pt x="39" y="33"/>
                  </a:cubicBezTo>
                  <a:cubicBezTo>
                    <a:pt x="35" y="30"/>
                    <a:pt x="36" y="32"/>
                    <a:pt x="41" y="29"/>
                  </a:cubicBezTo>
                  <a:cubicBezTo>
                    <a:pt x="42" y="29"/>
                    <a:pt x="42" y="28"/>
                    <a:pt x="43" y="28"/>
                  </a:cubicBezTo>
                  <a:cubicBezTo>
                    <a:pt x="44" y="28"/>
                    <a:pt x="46" y="29"/>
                    <a:pt x="49" y="32"/>
                  </a:cubicBezTo>
                  <a:cubicBezTo>
                    <a:pt x="51" y="34"/>
                    <a:pt x="51" y="34"/>
                    <a:pt x="57" y="35"/>
                  </a:cubicBezTo>
                  <a:cubicBezTo>
                    <a:pt x="59" y="36"/>
                    <a:pt x="60" y="36"/>
                    <a:pt x="62" y="36"/>
                  </a:cubicBezTo>
                  <a:cubicBezTo>
                    <a:pt x="63" y="36"/>
                    <a:pt x="64" y="35"/>
                    <a:pt x="68" y="35"/>
                  </a:cubicBezTo>
                  <a:cubicBezTo>
                    <a:pt x="74" y="35"/>
                    <a:pt x="71" y="33"/>
                    <a:pt x="73" y="31"/>
                  </a:cubicBezTo>
                  <a:cubicBezTo>
                    <a:pt x="75" y="29"/>
                    <a:pt x="71" y="28"/>
                    <a:pt x="69" y="22"/>
                  </a:cubicBezTo>
                  <a:cubicBezTo>
                    <a:pt x="69" y="22"/>
                    <a:pt x="74" y="25"/>
                    <a:pt x="78" y="26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1" y="27"/>
                    <a:pt x="79" y="24"/>
                    <a:pt x="85" y="22"/>
                  </a:cubicBezTo>
                  <a:cubicBezTo>
                    <a:pt x="89" y="21"/>
                    <a:pt x="87" y="21"/>
                    <a:pt x="90" y="20"/>
                  </a:cubicBezTo>
                  <a:cubicBezTo>
                    <a:pt x="92" y="20"/>
                    <a:pt x="93" y="20"/>
                    <a:pt x="94" y="20"/>
                  </a:cubicBezTo>
                  <a:cubicBezTo>
                    <a:pt x="96" y="20"/>
                    <a:pt x="98" y="20"/>
                    <a:pt x="102" y="21"/>
                  </a:cubicBezTo>
                  <a:cubicBezTo>
                    <a:pt x="104" y="21"/>
                    <a:pt x="105" y="23"/>
                    <a:pt x="108" y="23"/>
                  </a:cubicBezTo>
                  <a:cubicBezTo>
                    <a:pt x="109" y="23"/>
                    <a:pt x="109" y="23"/>
                    <a:pt x="110" y="23"/>
                  </a:cubicBezTo>
                  <a:cubicBezTo>
                    <a:pt x="113" y="23"/>
                    <a:pt x="109" y="21"/>
                    <a:pt x="112" y="19"/>
                  </a:cubicBezTo>
                  <a:cubicBezTo>
                    <a:pt x="115" y="17"/>
                    <a:pt x="119" y="16"/>
                    <a:pt x="130" y="11"/>
                  </a:cubicBezTo>
                  <a:cubicBezTo>
                    <a:pt x="140" y="6"/>
                    <a:pt x="134" y="6"/>
                    <a:pt x="134" y="2"/>
                  </a:cubicBezTo>
                  <a:cubicBezTo>
                    <a:pt x="134" y="0"/>
                    <a:pt x="133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4" name="Freeform 500"/>
            <p:cNvSpPr/>
            <p:nvPr/>
          </p:nvSpPr>
          <p:spPr bwMode="auto">
            <a:xfrm>
              <a:off x="10515600" y="-11728451"/>
              <a:ext cx="58738" cy="30163"/>
            </a:xfrm>
            <a:custGeom>
              <a:gdLst>
                <a:gd name="T0" fmla="*/ 3 w 14"/>
                <a:gd name="T1" fmla="*/ 0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5 h 7"/>
                <a:gd name="T8" fmla="*/ 9 w 14"/>
                <a:gd name="T9" fmla="*/ 1 h 7"/>
                <a:gd name="T10" fmla="*/ 3 w 14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9" y="1"/>
                  </a:cubicBezTo>
                  <a:cubicBezTo>
                    <a:pt x="7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5" name="Freeform 501"/>
            <p:cNvSpPr/>
            <p:nvPr/>
          </p:nvSpPr>
          <p:spPr bwMode="auto">
            <a:xfrm>
              <a:off x="10579100" y="-11707813"/>
              <a:ext cx="76200" cy="30163"/>
            </a:xfrm>
            <a:custGeom>
              <a:gdLst>
                <a:gd name="T0" fmla="*/ 3 w 18"/>
                <a:gd name="T1" fmla="*/ 0 h 7"/>
                <a:gd name="T2" fmla="*/ 2 w 18"/>
                <a:gd name="T3" fmla="*/ 6 h 7"/>
                <a:gd name="T4" fmla="*/ 11 w 18"/>
                <a:gd name="T5" fmla="*/ 7 h 7"/>
                <a:gd name="T6" fmla="*/ 16 w 18"/>
                <a:gd name="T7" fmla="*/ 6 h 7"/>
                <a:gd name="T8" fmla="*/ 18 w 18"/>
                <a:gd name="T9" fmla="*/ 1 h 7"/>
                <a:gd name="T10" fmla="*/ 14 w 18"/>
                <a:gd name="T11" fmla="*/ 1 h 7"/>
                <a:gd name="T12" fmla="*/ 13 w 18"/>
                <a:gd name="T13" fmla="*/ 1 h 7"/>
                <a:gd name="T14" fmla="*/ 11 w 18"/>
                <a:gd name="T15" fmla="*/ 1 h 7"/>
                <a:gd name="T16" fmla="*/ 11 w 18"/>
                <a:gd name="T17" fmla="*/ 1 h 7"/>
                <a:gd name="T18" fmla="*/ 3 w 18"/>
                <a:gd name="T19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3" y="0"/>
                  </a:moveTo>
                  <a:cubicBezTo>
                    <a:pt x="3" y="0"/>
                    <a:pt x="0" y="6"/>
                    <a:pt x="2" y="6"/>
                  </a:cubicBezTo>
                  <a:cubicBezTo>
                    <a:pt x="6" y="6"/>
                    <a:pt x="9" y="7"/>
                    <a:pt x="11" y="7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5"/>
                    <a:pt x="18" y="1"/>
                    <a:pt x="18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1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6" name="Freeform 502"/>
            <p:cNvSpPr/>
            <p:nvPr/>
          </p:nvSpPr>
          <p:spPr bwMode="auto">
            <a:xfrm>
              <a:off x="10579100" y="-11771313"/>
              <a:ext cx="117475" cy="63500"/>
            </a:xfrm>
            <a:custGeom>
              <a:gdLst>
                <a:gd name="T0" fmla="*/ 2 w 28"/>
                <a:gd name="T1" fmla="*/ 0 h 15"/>
                <a:gd name="T2" fmla="*/ 1 w 28"/>
                <a:gd name="T3" fmla="*/ 0 h 15"/>
                <a:gd name="T4" fmla="*/ 1 w 28"/>
                <a:gd name="T5" fmla="*/ 6 h 15"/>
                <a:gd name="T6" fmla="*/ 8 w 28"/>
                <a:gd name="T7" fmla="*/ 10 h 15"/>
                <a:gd name="T8" fmla="*/ 15 w 28"/>
                <a:gd name="T9" fmla="*/ 12 h 15"/>
                <a:gd name="T10" fmla="*/ 22 w 28"/>
                <a:gd name="T11" fmla="*/ 15 h 15"/>
                <a:gd name="T12" fmla="*/ 23 w 28"/>
                <a:gd name="T13" fmla="*/ 15 h 15"/>
                <a:gd name="T14" fmla="*/ 26 w 28"/>
                <a:gd name="T15" fmla="*/ 9 h 15"/>
                <a:gd name="T16" fmla="*/ 25 w 28"/>
                <a:gd name="T17" fmla="*/ 9 h 15"/>
                <a:gd name="T18" fmla="*/ 22 w 28"/>
                <a:gd name="T19" fmla="*/ 9 h 15"/>
                <a:gd name="T20" fmla="*/ 20 w 28"/>
                <a:gd name="T21" fmla="*/ 9 h 15"/>
                <a:gd name="T22" fmla="*/ 16 w 28"/>
                <a:gd name="T23" fmla="*/ 9 h 15"/>
                <a:gd name="T24" fmla="*/ 10 w 28"/>
                <a:gd name="T25" fmla="*/ 2 h 15"/>
                <a:gd name="T26" fmla="*/ 2 w 28"/>
                <a:gd name="T2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4"/>
                    <a:pt x="1" y="6"/>
                  </a:cubicBezTo>
                  <a:cubicBezTo>
                    <a:pt x="3" y="7"/>
                    <a:pt x="5" y="10"/>
                    <a:pt x="8" y="10"/>
                  </a:cubicBezTo>
                  <a:cubicBezTo>
                    <a:pt x="11" y="11"/>
                    <a:pt x="12" y="11"/>
                    <a:pt x="15" y="12"/>
                  </a:cubicBezTo>
                  <a:cubicBezTo>
                    <a:pt x="17" y="12"/>
                    <a:pt x="20" y="15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8" y="12"/>
                    <a:pt x="28" y="10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1" y="4"/>
                    <a:pt x="10" y="2"/>
                    <a:pt x="10" y="2"/>
                  </a:cubicBezTo>
                  <a:cubicBezTo>
                    <a:pt x="6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7" name="Freeform 503"/>
            <p:cNvSpPr/>
            <p:nvPr/>
          </p:nvSpPr>
          <p:spPr bwMode="auto">
            <a:xfrm>
              <a:off x="10548938" y="-11826876"/>
              <a:ext cx="84138" cy="50800"/>
            </a:xfrm>
            <a:custGeom>
              <a:gdLst>
                <a:gd name="T0" fmla="*/ 14 w 20"/>
                <a:gd name="T1" fmla="*/ 0 h 12"/>
                <a:gd name="T2" fmla="*/ 11 w 20"/>
                <a:gd name="T3" fmla="*/ 1 h 12"/>
                <a:gd name="T4" fmla="*/ 8 w 20"/>
                <a:gd name="T5" fmla="*/ 4 h 12"/>
                <a:gd name="T6" fmla="*/ 1 w 20"/>
                <a:gd name="T7" fmla="*/ 7 h 12"/>
                <a:gd name="T8" fmla="*/ 10 w 20"/>
                <a:gd name="T9" fmla="*/ 12 h 12"/>
                <a:gd name="T10" fmla="*/ 11 w 20"/>
                <a:gd name="T11" fmla="*/ 12 h 12"/>
                <a:gd name="T12" fmla="*/ 17 w 20"/>
                <a:gd name="T13" fmla="*/ 8 h 12"/>
                <a:gd name="T14" fmla="*/ 20 w 20"/>
                <a:gd name="T15" fmla="*/ 2 h 12"/>
                <a:gd name="T16" fmla="*/ 18 w 20"/>
                <a:gd name="T17" fmla="*/ 0 h 12"/>
                <a:gd name="T18" fmla="*/ 17 w 20"/>
                <a:gd name="T19" fmla="*/ 0 h 12"/>
                <a:gd name="T20" fmla="*/ 16 w 20"/>
                <a:gd name="T21" fmla="*/ 0 h 12"/>
                <a:gd name="T22" fmla="*/ 14 w 20"/>
                <a:gd name="T23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8" y="4"/>
                    <a:pt x="13" y="2"/>
                    <a:pt x="8" y="4"/>
                  </a:cubicBezTo>
                  <a:cubicBezTo>
                    <a:pt x="3" y="6"/>
                    <a:pt x="0" y="5"/>
                    <a:pt x="1" y="7"/>
                  </a:cubicBezTo>
                  <a:cubicBezTo>
                    <a:pt x="4" y="11"/>
                    <a:pt x="8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7" y="8"/>
                    <a:pt x="17" y="8"/>
                  </a:cubicBezTo>
                  <a:cubicBezTo>
                    <a:pt x="20" y="5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8" name="Freeform 504"/>
            <p:cNvSpPr/>
            <p:nvPr/>
          </p:nvSpPr>
          <p:spPr bwMode="auto">
            <a:xfrm>
              <a:off x="10655300" y="-11852276"/>
              <a:ext cx="79375" cy="88900"/>
            </a:xfrm>
            <a:custGeom>
              <a:gdLst>
                <a:gd name="T0" fmla="*/ 10 w 19"/>
                <a:gd name="T1" fmla="*/ 0 h 21"/>
                <a:gd name="T2" fmla="*/ 10 w 19"/>
                <a:gd name="T3" fmla="*/ 0 h 21"/>
                <a:gd name="T4" fmla="*/ 4 w 19"/>
                <a:gd name="T5" fmla="*/ 4 h 21"/>
                <a:gd name="T6" fmla="*/ 5 w 19"/>
                <a:gd name="T7" fmla="*/ 9 h 21"/>
                <a:gd name="T8" fmla="*/ 0 w 19"/>
                <a:gd name="T9" fmla="*/ 13 h 21"/>
                <a:gd name="T10" fmla="*/ 4 w 19"/>
                <a:gd name="T11" fmla="*/ 20 h 21"/>
                <a:gd name="T12" fmla="*/ 6 w 19"/>
                <a:gd name="T13" fmla="*/ 21 h 21"/>
                <a:gd name="T14" fmla="*/ 10 w 19"/>
                <a:gd name="T15" fmla="*/ 20 h 21"/>
                <a:gd name="T16" fmla="*/ 16 w 19"/>
                <a:gd name="T17" fmla="*/ 16 h 21"/>
                <a:gd name="T18" fmla="*/ 10 w 19"/>
                <a:gd name="T19" fmla="*/ 14 h 21"/>
                <a:gd name="T20" fmla="*/ 9 w 19"/>
                <a:gd name="T21" fmla="*/ 8 h 21"/>
                <a:gd name="T22" fmla="*/ 10 w 19"/>
                <a:gd name="T23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4" y="3"/>
                    <a:pt x="4" y="4"/>
                  </a:cubicBezTo>
                  <a:cubicBezTo>
                    <a:pt x="5" y="6"/>
                    <a:pt x="5" y="9"/>
                    <a:pt x="5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20"/>
                    <a:pt x="4" y="20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8" y="21"/>
                    <a:pt x="8" y="20"/>
                    <a:pt x="10" y="20"/>
                  </a:cubicBezTo>
                  <a:cubicBezTo>
                    <a:pt x="14" y="20"/>
                    <a:pt x="19" y="18"/>
                    <a:pt x="16" y="16"/>
                  </a:cubicBezTo>
                  <a:cubicBezTo>
                    <a:pt x="14" y="15"/>
                    <a:pt x="11" y="15"/>
                    <a:pt x="10" y="14"/>
                  </a:cubicBezTo>
                  <a:cubicBezTo>
                    <a:pt x="7" y="11"/>
                    <a:pt x="8" y="9"/>
                    <a:pt x="9" y="8"/>
                  </a:cubicBezTo>
                  <a:cubicBezTo>
                    <a:pt x="11" y="4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9" name="Freeform 505"/>
            <p:cNvSpPr>
              <a:spLocks noEditPoints="1"/>
            </p:cNvSpPr>
            <p:nvPr/>
          </p:nvSpPr>
          <p:spPr bwMode="auto">
            <a:xfrm>
              <a:off x="10150475" y="-10444163"/>
              <a:ext cx="119063" cy="88900"/>
            </a:xfrm>
            <a:custGeom>
              <a:gdLst>
                <a:gd name="T0" fmla="*/ 16 w 28"/>
                <a:gd name="T1" fmla="*/ 20 h 21"/>
                <a:gd name="T2" fmla="*/ 16 w 28"/>
                <a:gd name="T3" fmla="*/ 20 h 21"/>
                <a:gd name="T4" fmla="*/ 16 w 28"/>
                <a:gd name="T5" fmla="*/ 20 h 21"/>
                <a:gd name="T6" fmla="*/ 16 w 28"/>
                <a:gd name="T7" fmla="*/ 20 h 21"/>
                <a:gd name="T8" fmla="*/ 16 w 28"/>
                <a:gd name="T9" fmla="*/ 20 h 21"/>
                <a:gd name="T10" fmla="*/ 14 w 28"/>
                <a:gd name="T11" fmla="*/ 0 h 21"/>
                <a:gd name="T12" fmla="*/ 9 w 28"/>
                <a:gd name="T13" fmla="*/ 1 h 21"/>
                <a:gd name="T14" fmla="*/ 2 w 28"/>
                <a:gd name="T15" fmla="*/ 6 h 21"/>
                <a:gd name="T16" fmla="*/ 3 w 28"/>
                <a:gd name="T17" fmla="*/ 13 h 21"/>
                <a:gd name="T18" fmla="*/ 6 w 28"/>
                <a:gd name="T19" fmla="*/ 20 h 21"/>
                <a:gd name="T20" fmla="*/ 12 w 28"/>
                <a:gd name="T21" fmla="*/ 21 h 21"/>
                <a:gd name="T22" fmla="*/ 15 w 28"/>
                <a:gd name="T23" fmla="*/ 20 h 21"/>
                <a:gd name="T24" fmla="*/ 16 w 28"/>
                <a:gd name="T25" fmla="*/ 20 h 21"/>
                <a:gd name="T26" fmla="*/ 19 w 28"/>
                <a:gd name="T27" fmla="*/ 15 h 21"/>
                <a:gd name="T28" fmla="*/ 25 w 28"/>
                <a:gd name="T29" fmla="*/ 5 h 21"/>
                <a:gd name="T30" fmla="*/ 20 w 28"/>
                <a:gd name="T31" fmla="*/ 0 h 21"/>
                <a:gd name="T32" fmla="*/ 14 w 28"/>
                <a:gd name="T33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1"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moveTo>
                    <a:pt x="14" y="0"/>
                  </a:moveTo>
                  <a:cubicBezTo>
                    <a:pt x="11" y="0"/>
                    <a:pt x="11" y="0"/>
                    <a:pt x="9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9"/>
                    <a:pt x="3" y="13"/>
                  </a:cubicBezTo>
                  <a:cubicBezTo>
                    <a:pt x="6" y="17"/>
                    <a:pt x="0" y="18"/>
                    <a:pt x="6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4" y="21"/>
                    <a:pt x="14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5" y="20"/>
                    <a:pt x="16" y="19"/>
                    <a:pt x="19" y="15"/>
                  </a:cubicBezTo>
                  <a:cubicBezTo>
                    <a:pt x="25" y="9"/>
                    <a:pt x="28" y="8"/>
                    <a:pt x="25" y="5"/>
                  </a:cubicBezTo>
                  <a:cubicBezTo>
                    <a:pt x="22" y="2"/>
                    <a:pt x="24" y="0"/>
                    <a:pt x="20" y="0"/>
                  </a:cubicBezTo>
                  <a:cubicBezTo>
                    <a:pt x="17" y="0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20" name="Freeform 506"/>
            <p:cNvSpPr/>
            <p:nvPr/>
          </p:nvSpPr>
          <p:spPr bwMode="auto">
            <a:xfrm>
              <a:off x="10721975" y="-10545763"/>
              <a:ext cx="139700" cy="109538"/>
            </a:xfrm>
            <a:custGeom>
              <a:gdLst>
                <a:gd name="T0" fmla="*/ 7 w 33"/>
                <a:gd name="T1" fmla="*/ 0 h 26"/>
                <a:gd name="T2" fmla="*/ 6 w 33"/>
                <a:gd name="T3" fmla="*/ 0 h 26"/>
                <a:gd name="T4" fmla="*/ 0 w 33"/>
                <a:gd name="T5" fmla="*/ 5 h 26"/>
                <a:gd name="T6" fmla="*/ 1 w 33"/>
                <a:gd name="T7" fmla="*/ 13 h 26"/>
                <a:gd name="T8" fmla="*/ 6 w 33"/>
                <a:gd name="T9" fmla="*/ 19 h 26"/>
                <a:gd name="T10" fmla="*/ 16 w 33"/>
                <a:gd name="T11" fmla="*/ 23 h 26"/>
                <a:gd name="T12" fmla="*/ 24 w 33"/>
                <a:gd name="T13" fmla="*/ 26 h 26"/>
                <a:gd name="T14" fmla="*/ 26 w 33"/>
                <a:gd name="T15" fmla="*/ 25 h 26"/>
                <a:gd name="T16" fmla="*/ 31 w 33"/>
                <a:gd name="T17" fmla="*/ 20 h 26"/>
                <a:gd name="T18" fmla="*/ 28 w 33"/>
                <a:gd name="T19" fmla="*/ 15 h 26"/>
                <a:gd name="T20" fmla="*/ 16 w 33"/>
                <a:gd name="T21" fmla="*/ 11 h 26"/>
                <a:gd name="T22" fmla="*/ 12 w 33"/>
                <a:gd name="T23" fmla="*/ 5 h 26"/>
                <a:gd name="T24" fmla="*/ 7 w 33"/>
                <a:gd name="T25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6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4" y="0"/>
                    <a:pt x="0" y="5"/>
                    <a:pt x="0" y="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8"/>
                    <a:pt x="6" y="19"/>
                  </a:cubicBezTo>
                  <a:cubicBezTo>
                    <a:pt x="11" y="20"/>
                    <a:pt x="12" y="22"/>
                    <a:pt x="16" y="23"/>
                  </a:cubicBezTo>
                  <a:cubicBezTo>
                    <a:pt x="20" y="24"/>
                    <a:pt x="22" y="26"/>
                    <a:pt x="24" y="26"/>
                  </a:cubicBezTo>
                  <a:cubicBezTo>
                    <a:pt x="25" y="26"/>
                    <a:pt x="25" y="26"/>
                    <a:pt x="26" y="25"/>
                  </a:cubicBezTo>
                  <a:cubicBezTo>
                    <a:pt x="27" y="23"/>
                    <a:pt x="31" y="20"/>
                    <a:pt x="31" y="20"/>
                  </a:cubicBezTo>
                  <a:cubicBezTo>
                    <a:pt x="31" y="20"/>
                    <a:pt x="33" y="16"/>
                    <a:pt x="28" y="15"/>
                  </a:cubicBezTo>
                  <a:cubicBezTo>
                    <a:pt x="23" y="14"/>
                    <a:pt x="19" y="14"/>
                    <a:pt x="16" y="11"/>
                  </a:cubicBezTo>
                  <a:cubicBezTo>
                    <a:pt x="14" y="9"/>
                    <a:pt x="13" y="8"/>
                    <a:pt x="12" y="5"/>
                  </a:cubicBezTo>
                  <a:cubicBezTo>
                    <a:pt x="11" y="2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21" name="Freeform 507"/>
            <p:cNvSpPr/>
            <p:nvPr/>
          </p:nvSpPr>
          <p:spPr bwMode="auto">
            <a:xfrm>
              <a:off x="6943725" y="-9431338"/>
              <a:ext cx="555625" cy="779463"/>
            </a:xfrm>
            <a:custGeom>
              <a:gdLst>
                <a:gd name="T0" fmla="*/ 40 w 131"/>
                <a:gd name="T1" fmla="*/ 3 h 184"/>
                <a:gd name="T2" fmla="*/ 33 w 131"/>
                <a:gd name="T3" fmla="*/ 6 h 184"/>
                <a:gd name="T4" fmla="*/ 19 w 131"/>
                <a:gd name="T5" fmla="*/ 28 h 184"/>
                <a:gd name="T6" fmla="*/ 18 w 131"/>
                <a:gd name="T7" fmla="*/ 41 h 184"/>
                <a:gd name="T8" fmla="*/ 17 w 131"/>
                <a:gd name="T9" fmla="*/ 13 h 184"/>
                <a:gd name="T10" fmla="*/ 6 w 131"/>
                <a:gd name="T11" fmla="*/ 7 h 184"/>
                <a:gd name="T12" fmla="*/ 7 w 131"/>
                <a:gd name="T13" fmla="*/ 28 h 184"/>
                <a:gd name="T14" fmla="*/ 20 w 131"/>
                <a:gd name="T15" fmla="*/ 52 h 184"/>
                <a:gd name="T16" fmla="*/ 17 w 131"/>
                <a:gd name="T17" fmla="*/ 60 h 184"/>
                <a:gd name="T18" fmla="*/ 18 w 131"/>
                <a:gd name="T19" fmla="*/ 67 h 184"/>
                <a:gd name="T20" fmla="*/ 34 w 131"/>
                <a:gd name="T21" fmla="*/ 71 h 184"/>
                <a:gd name="T22" fmla="*/ 36 w 131"/>
                <a:gd name="T23" fmla="*/ 90 h 184"/>
                <a:gd name="T24" fmla="*/ 53 w 131"/>
                <a:gd name="T25" fmla="*/ 84 h 184"/>
                <a:gd name="T26" fmla="*/ 55 w 131"/>
                <a:gd name="T27" fmla="*/ 91 h 184"/>
                <a:gd name="T28" fmla="*/ 49 w 131"/>
                <a:gd name="T29" fmla="*/ 95 h 184"/>
                <a:gd name="T30" fmla="*/ 56 w 131"/>
                <a:gd name="T31" fmla="*/ 100 h 184"/>
                <a:gd name="T32" fmla="*/ 63 w 131"/>
                <a:gd name="T33" fmla="*/ 105 h 184"/>
                <a:gd name="T34" fmla="*/ 52 w 131"/>
                <a:gd name="T35" fmla="*/ 114 h 184"/>
                <a:gd name="T36" fmla="*/ 35 w 131"/>
                <a:gd name="T37" fmla="*/ 112 h 184"/>
                <a:gd name="T38" fmla="*/ 32 w 131"/>
                <a:gd name="T39" fmla="*/ 131 h 184"/>
                <a:gd name="T40" fmla="*/ 42 w 131"/>
                <a:gd name="T41" fmla="*/ 127 h 184"/>
                <a:gd name="T42" fmla="*/ 33 w 131"/>
                <a:gd name="T43" fmla="*/ 143 h 184"/>
                <a:gd name="T44" fmla="*/ 22 w 131"/>
                <a:gd name="T45" fmla="*/ 146 h 184"/>
                <a:gd name="T46" fmla="*/ 39 w 131"/>
                <a:gd name="T47" fmla="*/ 152 h 184"/>
                <a:gd name="T48" fmla="*/ 56 w 131"/>
                <a:gd name="T49" fmla="*/ 149 h 184"/>
                <a:gd name="T50" fmla="*/ 67 w 131"/>
                <a:gd name="T51" fmla="*/ 153 h 184"/>
                <a:gd name="T52" fmla="*/ 49 w 131"/>
                <a:gd name="T53" fmla="*/ 160 h 184"/>
                <a:gd name="T54" fmla="*/ 36 w 131"/>
                <a:gd name="T55" fmla="*/ 159 h 184"/>
                <a:gd name="T56" fmla="*/ 14 w 131"/>
                <a:gd name="T57" fmla="*/ 180 h 184"/>
                <a:gd name="T58" fmla="*/ 27 w 131"/>
                <a:gd name="T59" fmla="*/ 179 h 184"/>
                <a:gd name="T60" fmla="*/ 48 w 131"/>
                <a:gd name="T61" fmla="*/ 170 h 184"/>
                <a:gd name="T62" fmla="*/ 59 w 131"/>
                <a:gd name="T63" fmla="*/ 170 h 184"/>
                <a:gd name="T64" fmla="*/ 75 w 131"/>
                <a:gd name="T65" fmla="*/ 168 h 184"/>
                <a:gd name="T66" fmla="*/ 91 w 131"/>
                <a:gd name="T67" fmla="*/ 162 h 184"/>
                <a:gd name="T68" fmla="*/ 102 w 131"/>
                <a:gd name="T69" fmla="*/ 165 h 184"/>
                <a:gd name="T70" fmla="*/ 115 w 131"/>
                <a:gd name="T71" fmla="*/ 155 h 184"/>
                <a:gd name="T72" fmla="*/ 106 w 131"/>
                <a:gd name="T73" fmla="*/ 155 h 184"/>
                <a:gd name="T74" fmla="*/ 126 w 131"/>
                <a:gd name="T75" fmla="*/ 135 h 184"/>
                <a:gd name="T76" fmla="*/ 112 w 131"/>
                <a:gd name="T77" fmla="*/ 127 h 184"/>
                <a:gd name="T78" fmla="*/ 104 w 131"/>
                <a:gd name="T79" fmla="*/ 129 h 184"/>
                <a:gd name="T80" fmla="*/ 104 w 131"/>
                <a:gd name="T81" fmla="*/ 109 h 184"/>
                <a:gd name="T82" fmla="*/ 90 w 131"/>
                <a:gd name="T83" fmla="*/ 94 h 184"/>
                <a:gd name="T84" fmla="*/ 82 w 131"/>
                <a:gd name="T85" fmla="*/ 72 h 184"/>
                <a:gd name="T86" fmla="*/ 59 w 131"/>
                <a:gd name="T87" fmla="*/ 65 h 184"/>
                <a:gd name="T88" fmla="*/ 68 w 131"/>
                <a:gd name="T89" fmla="*/ 47 h 184"/>
                <a:gd name="T90" fmla="*/ 71 w 131"/>
                <a:gd name="T91" fmla="*/ 31 h 184"/>
                <a:gd name="T92" fmla="*/ 71 w 131"/>
                <a:gd name="T93" fmla="*/ 20 h 184"/>
                <a:gd name="T94" fmla="*/ 66 w 131"/>
                <a:gd name="T95" fmla="*/ 20 h 184"/>
                <a:gd name="T96" fmla="*/ 46 w 131"/>
                <a:gd name="T97" fmla="*/ 33 h 184"/>
                <a:gd name="T98" fmla="*/ 53 w 131"/>
                <a:gd name="T99" fmla="*/ 14 h 184"/>
                <a:gd name="T100" fmla="*/ 51 w 131"/>
                <a:gd name="T101" fmla="*/ 0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1" h="184">
                  <a:moveTo>
                    <a:pt x="51" y="0"/>
                  </a:moveTo>
                  <a:cubicBezTo>
                    <a:pt x="49" y="0"/>
                    <a:pt x="48" y="1"/>
                    <a:pt x="48" y="1"/>
                  </a:cubicBezTo>
                  <a:cubicBezTo>
                    <a:pt x="48" y="1"/>
                    <a:pt x="43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3"/>
                    <a:pt x="32" y="4"/>
                    <a:pt x="33" y="6"/>
                  </a:cubicBezTo>
                  <a:cubicBezTo>
                    <a:pt x="33" y="7"/>
                    <a:pt x="30" y="9"/>
                    <a:pt x="32" y="12"/>
                  </a:cubicBezTo>
                  <a:cubicBezTo>
                    <a:pt x="33" y="16"/>
                    <a:pt x="28" y="16"/>
                    <a:pt x="25" y="21"/>
                  </a:cubicBezTo>
                  <a:cubicBezTo>
                    <a:pt x="25" y="21"/>
                    <a:pt x="19" y="24"/>
                    <a:pt x="19" y="28"/>
                  </a:cubicBezTo>
                  <a:cubicBezTo>
                    <a:pt x="19" y="32"/>
                    <a:pt x="21" y="31"/>
                    <a:pt x="25" y="33"/>
                  </a:cubicBezTo>
                  <a:cubicBezTo>
                    <a:pt x="29" y="35"/>
                    <a:pt x="26" y="41"/>
                    <a:pt x="19" y="41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4" y="41"/>
                    <a:pt x="16" y="37"/>
                    <a:pt x="15" y="33"/>
                  </a:cubicBezTo>
                  <a:cubicBezTo>
                    <a:pt x="13" y="29"/>
                    <a:pt x="13" y="28"/>
                    <a:pt x="15" y="23"/>
                  </a:cubicBezTo>
                  <a:cubicBezTo>
                    <a:pt x="17" y="17"/>
                    <a:pt x="14" y="19"/>
                    <a:pt x="17" y="13"/>
                  </a:cubicBezTo>
                  <a:cubicBezTo>
                    <a:pt x="20" y="8"/>
                    <a:pt x="16" y="11"/>
                    <a:pt x="16" y="4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4" y="1"/>
                    <a:pt x="11" y="5"/>
                    <a:pt x="6" y="7"/>
                  </a:cubicBezTo>
                  <a:cubicBezTo>
                    <a:pt x="5" y="8"/>
                    <a:pt x="0" y="11"/>
                    <a:pt x="0" y="15"/>
                  </a:cubicBezTo>
                  <a:cubicBezTo>
                    <a:pt x="0" y="20"/>
                    <a:pt x="0" y="19"/>
                    <a:pt x="3" y="20"/>
                  </a:cubicBezTo>
                  <a:cubicBezTo>
                    <a:pt x="7" y="22"/>
                    <a:pt x="6" y="25"/>
                    <a:pt x="7" y="28"/>
                  </a:cubicBezTo>
                  <a:cubicBezTo>
                    <a:pt x="9" y="30"/>
                    <a:pt x="7" y="33"/>
                    <a:pt x="8" y="35"/>
                  </a:cubicBezTo>
                  <a:cubicBezTo>
                    <a:pt x="9" y="37"/>
                    <a:pt x="11" y="41"/>
                    <a:pt x="11" y="41"/>
                  </a:cubicBezTo>
                  <a:cubicBezTo>
                    <a:pt x="11" y="41"/>
                    <a:pt x="13" y="44"/>
                    <a:pt x="20" y="52"/>
                  </a:cubicBezTo>
                  <a:cubicBezTo>
                    <a:pt x="28" y="59"/>
                    <a:pt x="19" y="54"/>
                    <a:pt x="18" y="58"/>
                  </a:cubicBezTo>
                  <a:cubicBezTo>
                    <a:pt x="17" y="60"/>
                    <a:pt x="17" y="61"/>
                    <a:pt x="17" y="61"/>
                  </a:cubicBezTo>
                  <a:cubicBezTo>
                    <a:pt x="17" y="61"/>
                    <a:pt x="17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8" y="61"/>
                    <a:pt x="18" y="61"/>
                  </a:cubicBezTo>
                  <a:cubicBezTo>
                    <a:pt x="19" y="62"/>
                    <a:pt x="18" y="67"/>
                    <a:pt x="18" y="67"/>
                  </a:cubicBezTo>
                  <a:cubicBezTo>
                    <a:pt x="18" y="67"/>
                    <a:pt x="19" y="67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4" y="66"/>
                    <a:pt x="33" y="70"/>
                    <a:pt x="34" y="71"/>
                  </a:cubicBezTo>
                  <a:cubicBezTo>
                    <a:pt x="36" y="72"/>
                    <a:pt x="31" y="76"/>
                    <a:pt x="29" y="77"/>
                  </a:cubicBezTo>
                  <a:cubicBezTo>
                    <a:pt x="26" y="79"/>
                    <a:pt x="27" y="83"/>
                    <a:pt x="34" y="90"/>
                  </a:cubicBezTo>
                  <a:cubicBezTo>
                    <a:pt x="34" y="90"/>
                    <a:pt x="35" y="90"/>
                    <a:pt x="36" y="90"/>
                  </a:cubicBezTo>
                  <a:cubicBezTo>
                    <a:pt x="38" y="90"/>
                    <a:pt x="40" y="89"/>
                    <a:pt x="43" y="88"/>
                  </a:cubicBezTo>
                  <a:cubicBezTo>
                    <a:pt x="46" y="86"/>
                    <a:pt x="47" y="87"/>
                    <a:pt x="52" y="85"/>
                  </a:cubicBezTo>
                  <a:cubicBezTo>
                    <a:pt x="52" y="84"/>
                    <a:pt x="53" y="84"/>
                    <a:pt x="53" y="84"/>
                  </a:cubicBezTo>
                  <a:cubicBezTo>
                    <a:pt x="55" y="84"/>
                    <a:pt x="55" y="87"/>
                    <a:pt x="55" y="90"/>
                  </a:cubicBezTo>
                  <a:cubicBezTo>
                    <a:pt x="56" y="91"/>
                    <a:pt x="56" y="92"/>
                    <a:pt x="56" y="92"/>
                  </a:cubicBezTo>
                  <a:cubicBezTo>
                    <a:pt x="56" y="92"/>
                    <a:pt x="55" y="92"/>
                    <a:pt x="55" y="91"/>
                  </a:cubicBezTo>
                  <a:cubicBezTo>
                    <a:pt x="55" y="91"/>
                    <a:pt x="54" y="91"/>
                    <a:pt x="54" y="91"/>
                  </a:cubicBezTo>
                  <a:cubicBezTo>
                    <a:pt x="54" y="91"/>
                    <a:pt x="53" y="91"/>
                    <a:pt x="52" y="92"/>
                  </a:cubicBezTo>
                  <a:cubicBezTo>
                    <a:pt x="50" y="93"/>
                    <a:pt x="52" y="92"/>
                    <a:pt x="49" y="95"/>
                  </a:cubicBezTo>
                  <a:cubicBezTo>
                    <a:pt x="45" y="99"/>
                    <a:pt x="50" y="99"/>
                    <a:pt x="53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100"/>
                    <a:pt x="55" y="100"/>
                    <a:pt x="56" y="100"/>
                  </a:cubicBezTo>
                  <a:cubicBezTo>
                    <a:pt x="57" y="100"/>
                    <a:pt x="57" y="100"/>
                    <a:pt x="58" y="100"/>
                  </a:cubicBezTo>
                  <a:cubicBezTo>
                    <a:pt x="60" y="100"/>
                    <a:pt x="61" y="100"/>
                    <a:pt x="64" y="101"/>
                  </a:cubicBezTo>
                  <a:cubicBezTo>
                    <a:pt x="68" y="102"/>
                    <a:pt x="63" y="104"/>
                    <a:pt x="63" y="105"/>
                  </a:cubicBezTo>
                  <a:cubicBezTo>
                    <a:pt x="64" y="107"/>
                    <a:pt x="63" y="109"/>
                    <a:pt x="63" y="110"/>
                  </a:cubicBezTo>
                  <a:cubicBezTo>
                    <a:pt x="62" y="112"/>
                    <a:pt x="57" y="113"/>
                    <a:pt x="55" y="114"/>
                  </a:cubicBezTo>
                  <a:cubicBezTo>
                    <a:pt x="55" y="114"/>
                    <a:pt x="54" y="114"/>
                    <a:pt x="52" y="114"/>
                  </a:cubicBezTo>
                  <a:cubicBezTo>
                    <a:pt x="50" y="114"/>
                    <a:pt x="46" y="114"/>
                    <a:pt x="41" y="111"/>
                  </a:cubicBezTo>
                  <a:cubicBezTo>
                    <a:pt x="39" y="111"/>
                    <a:pt x="38" y="111"/>
                    <a:pt x="38" y="111"/>
                  </a:cubicBezTo>
                  <a:cubicBezTo>
                    <a:pt x="37" y="111"/>
                    <a:pt x="37" y="112"/>
                    <a:pt x="35" y="112"/>
                  </a:cubicBezTo>
                  <a:cubicBezTo>
                    <a:pt x="31" y="113"/>
                    <a:pt x="34" y="115"/>
                    <a:pt x="42" y="119"/>
                  </a:cubicBezTo>
                  <a:cubicBezTo>
                    <a:pt x="46" y="122"/>
                    <a:pt x="40" y="124"/>
                    <a:pt x="36" y="125"/>
                  </a:cubicBezTo>
                  <a:cubicBezTo>
                    <a:pt x="32" y="126"/>
                    <a:pt x="33" y="126"/>
                    <a:pt x="32" y="131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2"/>
                    <a:pt x="36" y="129"/>
                    <a:pt x="41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5" y="127"/>
                    <a:pt x="41" y="132"/>
                    <a:pt x="42" y="134"/>
                  </a:cubicBezTo>
                  <a:cubicBezTo>
                    <a:pt x="44" y="136"/>
                    <a:pt x="41" y="138"/>
                    <a:pt x="40" y="140"/>
                  </a:cubicBezTo>
                  <a:cubicBezTo>
                    <a:pt x="40" y="142"/>
                    <a:pt x="37" y="143"/>
                    <a:pt x="33" y="143"/>
                  </a:cubicBezTo>
                  <a:cubicBezTo>
                    <a:pt x="32" y="143"/>
                    <a:pt x="31" y="143"/>
                    <a:pt x="30" y="143"/>
                  </a:cubicBezTo>
                  <a:cubicBezTo>
                    <a:pt x="30" y="143"/>
                    <a:pt x="29" y="143"/>
                    <a:pt x="29" y="143"/>
                  </a:cubicBezTo>
                  <a:cubicBezTo>
                    <a:pt x="25" y="143"/>
                    <a:pt x="24" y="145"/>
                    <a:pt x="22" y="146"/>
                  </a:cubicBezTo>
                  <a:cubicBezTo>
                    <a:pt x="21" y="147"/>
                    <a:pt x="23" y="149"/>
                    <a:pt x="28" y="151"/>
                  </a:cubicBezTo>
                  <a:cubicBezTo>
                    <a:pt x="31" y="152"/>
                    <a:pt x="32" y="152"/>
                    <a:pt x="33" y="152"/>
                  </a:cubicBezTo>
                  <a:cubicBezTo>
                    <a:pt x="35" y="152"/>
                    <a:pt x="36" y="152"/>
                    <a:pt x="39" y="152"/>
                  </a:cubicBezTo>
                  <a:cubicBezTo>
                    <a:pt x="43" y="152"/>
                    <a:pt x="43" y="152"/>
                    <a:pt x="47" y="152"/>
                  </a:cubicBezTo>
                  <a:cubicBezTo>
                    <a:pt x="47" y="152"/>
                    <a:pt x="48" y="153"/>
                    <a:pt x="48" y="153"/>
                  </a:cubicBezTo>
                  <a:cubicBezTo>
                    <a:pt x="51" y="153"/>
                    <a:pt x="52" y="151"/>
                    <a:pt x="56" y="149"/>
                  </a:cubicBezTo>
                  <a:cubicBezTo>
                    <a:pt x="58" y="147"/>
                    <a:pt x="58" y="147"/>
                    <a:pt x="59" y="147"/>
                  </a:cubicBezTo>
                  <a:cubicBezTo>
                    <a:pt x="60" y="147"/>
                    <a:pt x="61" y="147"/>
                    <a:pt x="64" y="148"/>
                  </a:cubicBezTo>
                  <a:cubicBezTo>
                    <a:pt x="64" y="148"/>
                    <a:pt x="66" y="151"/>
                    <a:pt x="67" y="153"/>
                  </a:cubicBezTo>
                  <a:cubicBezTo>
                    <a:pt x="67" y="156"/>
                    <a:pt x="63" y="157"/>
                    <a:pt x="60" y="158"/>
                  </a:cubicBezTo>
                  <a:cubicBezTo>
                    <a:pt x="56" y="159"/>
                    <a:pt x="56" y="160"/>
                    <a:pt x="52" y="160"/>
                  </a:cubicBezTo>
                  <a:cubicBezTo>
                    <a:pt x="51" y="160"/>
                    <a:pt x="50" y="160"/>
                    <a:pt x="49" y="160"/>
                  </a:cubicBezTo>
                  <a:cubicBezTo>
                    <a:pt x="47" y="160"/>
                    <a:pt x="45" y="159"/>
                    <a:pt x="43" y="158"/>
                  </a:cubicBezTo>
                  <a:cubicBezTo>
                    <a:pt x="42" y="157"/>
                    <a:pt x="41" y="157"/>
                    <a:pt x="40" y="157"/>
                  </a:cubicBezTo>
                  <a:cubicBezTo>
                    <a:pt x="38" y="157"/>
                    <a:pt x="37" y="158"/>
                    <a:pt x="36" y="159"/>
                  </a:cubicBezTo>
                  <a:cubicBezTo>
                    <a:pt x="34" y="159"/>
                    <a:pt x="32" y="163"/>
                    <a:pt x="31" y="166"/>
                  </a:cubicBezTo>
                  <a:cubicBezTo>
                    <a:pt x="31" y="168"/>
                    <a:pt x="27" y="171"/>
                    <a:pt x="20" y="173"/>
                  </a:cubicBezTo>
                  <a:cubicBezTo>
                    <a:pt x="14" y="174"/>
                    <a:pt x="14" y="177"/>
                    <a:pt x="14" y="180"/>
                  </a:cubicBezTo>
                  <a:cubicBezTo>
                    <a:pt x="14" y="182"/>
                    <a:pt x="17" y="183"/>
                    <a:pt x="20" y="184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4" y="184"/>
                    <a:pt x="26" y="181"/>
                    <a:pt x="27" y="179"/>
                  </a:cubicBezTo>
                  <a:cubicBezTo>
                    <a:pt x="29" y="177"/>
                    <a:pt x="28" y="177"/>
                    <a:pt x="34" y="175"/>
                  </a:cubicBezTo>
                  <a:cubicBezTo>
                    <a:pt x="39" y="173"/>
                    <a:pt x="40" y="174"/>
                    <a:pt x="42" y="173"/>
                  </a:cubicBezTo>
                  <a:cubicBezTo>
                    <a:pt x="44" y="172"/>
                    <a:pt x="44" y="172"/>
                    <a:pt x="48" y="170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3" y="169"/>
                    <a:pt x="54" y="170"/>
                    <a:pt x="57" y="170"/>
                  </a:cubicBezTo>
                  <a:cubicBezTo>
                    <a:pt x="58" y="170"/>
                    <a:pt x="58" y="170"/>
                    <a:pt x="59" y="170"/>
                  </a:cubicBezTo>
                  <a:cubicBezTo>
                    <a:pt x="62" y="170"/>
                    <a:pt x="62" y="169"/>
                    <a:pt x="69" y="166"/>
                  </a:cubicBezTo>
                  <a:cubicBezTo>
                    <a:pt x="70" y="165"/>
                    <a:pt x="70" y="165"/>
                    <a:pt x="71" y="165"/>
                  </a:cubicBezTo>
                  <a:cubicBezTo>
                    <a:pt x="72" y="165"/>
                    <a:pt x="72" y="167"/>
                    <a:pt x="75" y="168"/>
                  </a:cubicBezTo>
                  <a:cubicBezTo>
                    <a:pt x="77" y="168"/>
                    <a:pt x="78" y="169"/>
                    <a:pt x="79" y="169"/>
                  </a:cubicBezTo>
                  <a:cubicBezTo>
                    <a:pt x="81" y="169"/>
                    <a:pt x="82" y="167"/>
                    <a:pt x="84" y="165"/>
                  </a:cubicBezTo>
                  <a:cubicBezTo>
                    <a:pt x="87" y="162"/>
                    <a:pt x="86" y="164"/>
                    <a:pt x="91" y="162"/>
                  </a:cubicBezTo>
                  <a:cubicBezTo>
                    <a:pt x="93" y="162"/>
                    <a:pt x="93" y="162"/>
                    <a:pt x="94" y="162"/>
                  </a:cubicBezTo>
                  <a:cubicBezTo>
                    <a:pt x="95" y="162"/>
                    <a:pt x="95" y="163"/>
                    <a:pt x="98" y="164"/>
                  </a:cubicBezTo>
                  <a:cubicBezTo>
                    <a:pt x="100" y="164"/>
                    <a:pt x="101" y="165"/>
                    <a:pt x="102" y="165"/>
                  </a:cubicBezTo>
                  <a:cubicBezTo>
                    <a:pt x="102" y="165"/>
                    <a:pt x="103" y="165"/>
                    <a:pt x="106" y="164"/>
                  </a:cubicBezTo>
                  <a:cubicBezTo>
                    <a:pt x="111" y="164"/>
                    <a:pt x="109" y="163"/>
                    <a:pt x="113" y="161"/>
                  </a:cubicBezTo>
                  <a:cubicBezTo>
                    <a:pt x="117" y="159"/>
                    <a:pt x="116" y="160"/>
                    <a:pt x="115" y="155"/>
                  </a:cubicBezTo>
                  <a:cubicBezTo>
                    <a:pt x="115" y="154"/>
                    <a:pt x="114" y="154"/>
                    <a:pt x="113" y="154"/>
                  </a:cubicBezTo>
                  <a:cubicBezTo>
                    <a:pt x="112" y="154"/>
                    <a:pt x="110" y="155"/>
                    <a:pt x="107" y="155"/>
                  </a:cubicBezTo>
                  <a:cubicBezTo>
                    <a:pt x="107" y="155"/>
                    <a:pt x="107" y="155"/>
                    <a:pt x="106" y="155"/>
                  </a:cubicBezTo>
                  <a:cubicBezTo>
                    <a:pt x="102" y="155"/>
                    <a:pt x="105" y="152"/>
                    <a:pt x="111" y="148"/>
                  </a:cubicBezTo>
                  <a:cubicBezTo>
                    <a:pt x="113" y="147"/>
                    <a:pt x="115" y="144"/>
                    <a:pt x="118" y="142"/>
                  </a:cubicBezTo>
                  <a:cubicBezTo>
                    <a:pt x="121" y="139"/>
                    <a:pt x="121" y="139"/>
                    <a:pt x="126" y="135"/>
                  </a:cubicBezTo>
                  <a:cubicBezTo>
                    <a:pt x="131" y="130"/>
                    <a:pt x="126" y="132"/>
                    <a:pt x="123" y="129"/>
                  </a:cubicBezTo>
                  <a:cubicBezTo>
                    <a:pt x="122" y="127"/>
                    <a:pt x="121" y="126"/>
                    <a:pt x="119" y="126"/>
                  </a:cubicBezTo>
                  <a:cubicBezTo>
                    <a:pt x="117" y="126"/>
                    <a:pt x="115" y="126"/>
                    <a:pt x="112" y="127"/>
                  </a:cubicBezTo>
                  <a:cubicBezTo>
                    <a:pt x="109" y="129"/>
                    <a:pt x="109" y="131"/>
                    <a:pt x="106" y="133"/>
                  </a:cubicBezTo>
                  <a:cubicBezTo>
                    <a:pt x="106" y="134"/>
                    <a:pt x="105" y="134"/>
                    <a:pt x="105" y="134"/>
                  </a:cubicBezTo>
                  <a:cubicBezTo>
                    <a:pt x="103" y="134"/>
                    <a:pt x="103" y="132"/>
                    <a:pt x="104" y="129"/>
                  </a:cubicBezTo>
                  <a:cubicBezTo>
                    <a:pt x="105" y="126"/>
                    <a:pt x="105" y="127"/>
                    <a:pt x="104" y="122"/>
                  </a:cubicBezTo>
                  <a:cubicBezTo>
                    <a:pt x="103" y="117"/>
                    <a:pt x="103" y="120"/>
                    <a:pt x="103" y="116"/>
                  </a:cubicBezTo>
                  <a:cubicBezTo>
                    <a:pt x="102" y="113"/>
                    <a:pt x="100" y="113"/>
                    <a:pt x="104" y="109"/>
                  </a:cubicBezTo>
                  <a:cubicBezTo>
                    <a:pt x="106" y="107"/>
                    <a:pt x="105" y="108"/>
                    <a:pt x="103" y="105"/>
                  </a:cubicBezTo>
                  <a:cubicBezTo>
                    <a:pt x="101" y="102"/>
                    <a:pt x="98" y="102"/>
                    <a:pt x="95" y="100"/>
                  </a:cubicBezTo>
                  <a:cubicBezTo>
                    <a:pt x="92" y="98"/>
                    <a:pt x="93" y="95"/>
                    <a:pt x="90" y="94"/>
                  </a:cubicBezTo>
                  <a:cubicBezTo>
                    <a:pt x="87" y="92"/>
                    <a:pt x="87" y="92"/>
                    <a:pt x="84" y="89"/>
                  </a:cubicBezTo>
                  <a:cubicBezTo>
                    <a:pt x="80" y="87"/>
                    <a:pt x="79" y="87"/>
                    <a:pt x="79" y="82"/>
                  </a:cubicBezTo>
                  <a:cubicBezTo>
                    <a:pt x="80" y="77"/>
                    <a:pt x="81" y="76"/>
                    <a:pt x="82" y="72"/>
                  </a:cubicBezTo>
                  <a:cubicBezTo>
                    <a:pt x="83" y="69"/>
                    <a:pt x="70" y="69"/>
                    <a:pt x="66" y="65"/>
                  </a:cubicBezTo>
                  <a:cubicBezTo>
                    <a:pt x="66" y="65"/>
                    <a:pt x="65" y="65"/>
                    <a:pt x="63" y="65"/>
                  </a:cubicBezTo>
                  <a:cubicBezTo>
                    <a:pt x="62" y="65"/>
                    <a:pt x="60" y="65"/>
                    <a:pt x="59" y="65"/>
                  </a:cubicBezTo>
                  <a:cubicBezTo>
                    <a:pt x="59" y="65"/>
                    <a:pt x="60" y="63"/>
                    <a:pt x="64" y="61"/>
                  </a:cubicBezTo>
                  <a:cubicBezTo>
                    <a:pt x="68" y="59"/>
                    <a:pt x="64" y="59"/>
                    <a:pt x="62" y="53"/>
                  </a:cubicBezTo>
                  <a:cubicBezTo>
                    <a:pt x="61" y="51"/>
                    <a:pt x="62" y="51"/>
                    <a:pt x="68" y="47"/>
                  </a:cubicBezTo>
                  <a:cubicBezTo>
                    <a:pt x="70" y="45"/>
                    <a:pt x="70" y="44"/>
                    <a:pt x="70" y="41"/>
                  </a:cubicBezTo>
                  <a:cubicBezTo>
                    <a:pt x="70" y="38"/>
                    <a:pt x="69" y="38"/>
                    <a:pt x="69" y="35"/>
                  </a:cubicBezTo>
                  <a:cubicBezTo>
                    <a:pt x="70" y="32"/>
                    <a:pt x="71" y="31"/>
                    <a:pt x="71" y="31"/>
                  </a:cubicBezTo>
                  <a:cubicBezTo>
                    <a:pt x="71" y="31"/>
                    <a:pt x="75" y="27"/>
                    <a:pt x="75" y="22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2" y="20"/>
                    <a:pt x="71" y="20"/>
                  </a:cubicBezTo>
                  <a:cubicBezTo>
                    <a:pt x="70" y="20"/>
                    <a:pt x="69" y="20"/>
                    <a:pt x="69" y="20"/>
                  </a:cubicBezTo>
                  <a:cubicBezTo>
                    <a:pt x="68" y="20"/>
                    <a:pt x="68" y="20"/>
                    <a:pt x="67" y="20"/>
                  </a:cubicBezTo>
                  <a:cubicBezTo>
                    <a:pt x="67" y="20"/>
                    <a:pt x="66" y="20"/>
                    <a:pt x="66" y="20"/>
                  </a:cubicBezTo>
                  <a:cubicBezTo>
                    <a:pt x="64" y="20"/>
                    <a:pt x="62" y="22"/>
                    <a:pt x="56" y="25"/>
                  </a:cubicBezTo>
                  <a:cubicBezTo>
                    <a:pt x="49" y="30"/>
                    <a:pt x="53" y="28"/>
                    <a:pt x="50" y="31"/>
                  </a:cubicBezTo>
                  <a:cubicBezTo>
                    <a:pt x="48" y="33"/>
                    <a:pt x="47" y="33"/>
                    <a:pt x="46" y="33"/>
                  </a:cubicBezTo>
                  <a:cubicBezTo>
                    <a:pt x="45" y="33"/>
                    <a:pt x="44" y="32"/>
                    <a:pt x="42" y="31"/>
                  </a:cubicBezTo>
                  <a:cubicBezTo>
                    <a:pt x="39" y="30"/>
                    <a:pt x="41" y="27"/>
                    <a:pt x="44" y="22"/>
                  </a:cubicBezTo>
                  <a:cubicBezTo>
                    <a:pt x="48" y="17"/>
                    <a:pt x="48" y="19"/>
                    <a:pt x="53" y="14"/>
                  </a:cubicBezTo>
                  <a:cubicBezTo>
                    <a:pt x="59" y="10"/>
                    <a:pt x="57" y="10"/>
                    <a:pt x="61" y="5"/>
                  </a:cubicBezTo>
                  <a:cubicBezTo>
                    <a:pt x="65" y="0"/>
                    <a:pt x="58" y="4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22" name="Freeform 508"/>
            <p:cNvSpPr/>
            <p:nvPr/>
          </p:nvSpPr>
          <p:spPr bwMode="auto">
            <a:xfrm>
              <a:off x="6770688" y="-9118601"/>
              <a:ext cx="279400" cy="369888"/>
            </a:xfrm>
            <a:custGeom>
              <a:gdLst>
                <a:gd name="T0" fmla="*/ 41 w 66"/>
                <a:gd name="T1" fmla="*/ 0 h 87"/>
                <a:gd name="T2" fmla="*/ 35 w 66"/>
                <a:gd name="T3" fmla="*/ 1 h 87"/>
                <a:gd name="T4" fmla="*/ 19 w 66"/>
                <a:gd name="T5" fmla="*/ 7 h 87"/>
                <a:gd name="T6" fmla="*/ 21 w 66"/>
                <a:gd name="T7" fmla="*/ 12 h 87"/>
                <a:gd name="T8" fmla="*/ 21 w 66"/>
                <a:gd name="T9" fmla="*/ 16 h 87"/>
                <a:gd name="T10" fmla="*/ 25 w 66"/>
                <a:gd name="T11" fmla="*/ 16 h 87"/>
                <a:gd name="T12" fmla="*/ 26 w 66"/>
                <a:gd name="T13" fmla="*/ 19 h 87"/>
                <a:gd name="T14" fmla="*/ 26 w 66"/>
                <a:gd name="T15" fmla="*/ 24 h 87"/>
                <a:gd name="T16" fmla="*/ 19 w 66"/>
                <a:gd name="T17" fmla="*/ 25 h 87"/>
                <a:gd name="T18" fmla="*/ 18 w 66"/>
                <a:gd name="T19" fmla="*/ 25 h 87"/>
                <a:gd name="T20" fmla="*/ 17 w 66"/>
                <a:gd name="T21" fmla="*/ 25 h 87"/>
                <a:gd name="T22" fmla="*/ 16 w 66"/>
                <a:gd name="T23" fmla="*/ 25 h 87"/>
                <a:gd name="T24" fmla="*/ 5 w 66"/>
                <a:gd name="T25" fmla="*/ 29 h 87"/>
                <a:gd name="T26" fmla="*/ 8 w 66"/>
                <a:gd name="T27" fmla="*/ 35 h 87"/>
                <a:gd name="T28" fmla="*/ 5 w 66"/>
                <a:gd name="T29" fmla="*/ 39 h 87"/>
                <a:gd name="T30" fmla="*/ 7 w 66"/>
                <a:gd name="T31" fmla="*/ 46 h 87"/>
                <a:gd name="T32" fmla="*/ 9 w 66"/>
                <a:gd name="T33" fmla="*/ 47 h 87"/>
                <a:gd name="T34" fmla="*/ 12 w 66"/>
                <a:gd name="T35" fmla="*/ 46 h 87"/>
                <a:gd name="T36" fmla="*/ 15 w 66"/>
                <a:gd name="T37" fmla="*/ 46 h 87"/>
                <a:gd name="T38" fmla="*/ 18 w 66"/>
                <a:gd name="T39" fmla="*/ 50 h 87"/>
                <a:gd name="T40" fmla="*/ 16 w 66"/>
                <a:gd name="T41" fmla="*/ 50 h 87"/>
                <a:gd name="T42" fmla="*/ 16 w 66"/>
                <a:gd name="T43" fmla="*/ 50 h 87"/>
                <a:gd name="T44" fmla="*/ 16 w 66"/>
                <a:gd name="T45" fmla="*/ 50 h 87"/>
                <a:gd name="T46" fmla="*/ 14 w 66"/>
                <a:gd name="T47" fmla="*/ 53 h 87"/>
                <a:gd name="T48" fmla="*/ 12 w 66"/>
                <a:gd name="T49" fmla="*/ 61 h 87"/>
                <a:gd name="T50" fmla="*/ 7 w 66"/>
                <a:gd name="T51" fmla="*/ 65 h 87"/>
                <a:gd name="T52" fmla="*/ 0 w 66"/>
                <a:gd name="T53" fmla="*/ 69 h 87"/>
                <a:gd name="T54" fmla="*/ 1 w 66"/>
                <a:gd name="T55" fmla="*/ 75 h 87"/>
                <a:gd name="T56" fmla="*/ 5 w 66"/>
                <a:gd name="T57" fmla="*/ 80 h 87"/>
                <a:gd name="T58" fmla="*/ 8 w 66"/>
                <a:gd name="T59" fmla="*/ 87 h 87"/>
                <a:gd name="T60" fmla="*/ 9 w 66"/>
                <a:gd name="T61" fmla="*/ 87 h 87"/>
                <a:gd name="T62" fmla="*/ 10 w 66"/>
                <a:gd name="T63" fmla="*/ 86 h 87"/>
                <a:gd name="T64" fmla="*/ 13 w 66"/>
                <a:gd name="T65" fmla="*/ 87 h 87"/>
                <a:gd name="T66" fmla="*/ 16 w 66"/>
                <a:gd name="T67" fmla="*/ 87 h 87"/>
                <a:gd name="T68" fmla="*/ 20 w 66"/>
                <a:gd name="T69" fmla="*/ 83 h 87"/>
                <a:gd name="T70" fmla="*/ 29 w 66"/>
                <a:gd name="T71" fmla="*/ 74 h 87"/>
                <a:gd name="T72" fmla="*/ 36 w 66"/>
                <a:gd name="T73" fmla="*/ 70 h 87"/>
                <a:gd name="T74" fmla="*/ 44 w 66"/>
                <a:gd name="T75" fmla="*/ 65 h 87"/>
                <a:gd name="T76" fmla="*/ 47 w 66"/>
                <a:gd name="T77" fmla="*/ 59 h 87"/>
                <a:gd name="T78" fmla="*/ 48 w 66"/>
                <a:gd name="T79" fmla="*/ 53 h 87"/>
                <a:gd name="T80" fmla="*/ 52 w 66"/>
                <a:gd name="T81" fmla="*/ 48 h 87"/>
                <a:gd name="T82" fmla="*/ 49 w 66"/>
                <a:gd name="T83" fmla="*/ 41 h 87"/>
                <a:gd name="T84" fmla="*/ 52 w 66"/>
                <a:gd name="T85" fmla="*/ 35 h 87"/>
                <a:gd name="T86" fmla="*/ 61 w 66"/>
                <a:gd name="T87" fmla="*/ 28 h 87"/>
                <a:gd name="T88" fmla="*/ 64 w 66"/>
                <a:gd name="T89" fmla="*/ 22 h 87"/>
                <a:gd name="T90" fmla="*/ 61 w 66"/>
                <a:gd name="T91" fmla="*/ 17 h 87"/>
                <a:gd name="T92" fmla="*/ 56 w 66"/>
                <a:gd name="T93" fmla="*/ 7 h 87"/>
                <a:gd name="T94" fmla="*/ 56 w 66"/>
                <a:gd name="T95" fmla="*/ 7 h 87"/>
                <a:gd name="T96" fmla="*/ 46 w 66"/>
                <a:gd name="T97" fmla="*/ 15 h 87"/>
                <a:gd name="T98" fmla="*/ 43 w 66"/>
                <a:gd name="T99" fmla="*/ 14 h 87"/>
                <a:gd name="T100" fmla="*/ 38 w 66"/>
                <a:gd name="T101" fmla="*/ 7 h 87"/>
                <a:gd name="T102" fmla="*/ 41 w 66"/>
                <a:gd name="T103" fmla="*/ 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87">
                  <a:moveTo>
                    <a:pt x="41" y="0"/>
                  </a:moveTo>
                  <a:cubicBezTo>
                    <a:pt x="40" y="0"/>
                    <a:pt x="38" y="0"/>
                    <a:pt x="35" y="1"/>
                  </a:cubicBezTo>
                  <a:cubicBezTo>
                    <a:pt x="19" y="3"/>
                    <a:pt x="19" y="4"/>
                    <a:pt x="19" y="7"/>
                  </a:cubicBezTo>
                  <a:cubicBezTo>
                    <a:pt x="19" y="9"/>
                    <a:pt x="21" y="12"/>
                    <a:pt x="21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6"/>
                    <a:pt x="26" y="19"/>
                  </a:cubicBezTo>
                  <a:cubicBezTo>
                    <a:pt x="25" y="20"/>
                    <a:pt x="30" y="24"/>
                    <a:pt x="26" y="24"/>
                  </a:cubicBezTo>
                  <a:cubicBezTo>
                    <a:pt x="22" y="25"/>
                    <a:pt x="20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7" y="25"/>
                    <a:pt x="16" y="25"/>
                    <a:pt x="16" y="25"/>
                  </a:cubicBezTo>
                  <a:cubicBezTo>
                    <a:pt x="8" y="27"/>
                    <a:pt x="6" y="25"/>
                    <a:pt x="5" y="29"/>
                  </a:cubicBezTo>
                  <a:cubicBezTo>
                    <a:pt x="4" y="33"/>
                    <a:pt x="8" y="34"/>
                    <a:pt x="8" y="35"/>
                  </a:cubicBezTo>
                  <a:cubicBezTo>
                    <a:pt x="9" y="39"/>
                    <a:pt x="6" y="36"/>
                    <a:pt x="5" y="39"/>
                  </a:cubicBezTo>
                  <a:cubicBezTo>
                    <a:pt x="4" y="46"/>
                    <a:pt x="3" y="45"/>
                    <a:pt x="7" y="46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7"/>
                    <a:pt x="10" y="47"/>
                    <a:pt x="12" y="46"/>
                  </a:cubicBezTo>
                  <a:cubicBezTo>
                    <a:pt x="13" y="46"/>
                    <a:pt x="14" y="46"/>
                    <a:pt x="15" y="46"/>
                  </a:cubicBezTo>
                  <a:cubicBezTo>
                    <a:pt x="19" y="46"/>
                    <a:pt x="20" y="47"/>
                    <a:pt x="18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4" y="53"/>
                  </a:cubicBezTo>
                  <a:cubicBezTo>
                    <a:pt x="11" y="59"/>
                    <a:pt x="13" y="58"/>
                    <a:pt x="12" y="61"/>
                  </a:cubicBezTo>
                  <a:cubicBezTo>
                    <a:pt x="10" y="64"/>
                    <a:pt x="14" y="63"/>
                    <a:pt x="7" y="65"/>
                  </a:cubicBezTo>
                  <a:cubicBezTo>
                    <a:pt x="0" y="68"/>
                    <a:pt x="1" y="66"/>
                    <a:pt x="0" y="69"/>
                  </a:cubicBezTo>
                  <a:cubicBezTo>
                    <a:pt x="0" y="73"/>
                    <a:pt x="1" y="71"/>
                    <a:pt x="1" y="75"/>
                  </a:cubicBezTo>
                  <a:cubicBezTo>
                    <a:pt x="1" y="79"/>
                    <a:pt x="5" y="77"/>
                    <a:pt x="5" y="80"/>
                  </a:cubicBezTo>
                  <a:cubicBezTo>
                    <a:pt x="5" y="83"/>
                    <a:pt x="2" y="87"/>
                    <a:pt x="8" y="87"/>
                  </a:cubicBezTo>
                  <a:cubicBezTo>
                    <a:pt x="8" y="87"/>
                    <a:pt x="8" y="87"/>
                    <a:pt x="9" y="87"/>
                  </a:cubicBezTo>
                  <a:cubicBezTo>
                    <a:pt x="9" y="87"/>
                    <a:pt x="10" y="86"/>
                    <a:pt x="10" y="86"/>
                  </a:cubicBezTo>
                  <a:cubicBezTo>
                    <a:pt x="11" y="86"/>
                    <a:pt x="12" y="87"/>
                    <a:pt x="13" y="87"/>
                  </a:cubicBezTo>
                  <a:cubicBezTo>
                    <a:pt x="14" y="87"/>
                    <a:pt x="15" y="87"/>
                    <a:pt x="16" y="87"/>
                  </a:cubicBezTo>
                  <a:cubicBezTo>
                    <a:pt x="17" y="87"/>
                    <a:pt x="19" y="86"/>
                    <a:pt x="20" y="83"/>
                  </a:cubicBezTo>
                  <a:cubicBezTo>
                    <a:pt x="23" y="76"/>
                    <a:pt x="26" y="76"/>
                    <a:pt x="29" y="74"/>
                  </a:cubicBezTo>
                  <a:cubicBezTo>
                    <a:pt x="31" y="72"/>
                    <a:pt x="30" y="71"/>
                    <a:pt x="36" y="70"/>
                  </a:cubicBezTo>
                  <a:cubicBezTo>
                    <a:pt x="42" y="69"/>
                    <a:pt x="43" y="66"/>
                    <a:pt x="44" y="65"/>
                  </a:cubicBezTo>
                  <a:cubicBezTo>
                    <a:pt x="45" y="64"/>
                    <a:pt x="47" y="61"/>
                    <a:pt x="47" y="59"/>
                  </a:cubicBezTo>
                  <a:cubicBezTo>
                    <a:pt x="47" y="56"/>
                    <a:pt x="45" y="57"/>
                    <a:pt x="48" y="53"/>
                  </a:cubicBezTo>
                  <a:cubicBezTo>
                    <a:pt x="52" y="49"/>
                    <a:pt x="54" y="50"/>
                    <a:pt x="52" y="48"/>
                  </a:cubicBezTo>
                  <a:cubicBezTo>
                    <a:pt x="50" y="45"/>
                    <a:pt x="50" y="45"/>
                    <a:pt x="49" y="41"/>
                  </a:cubicBezTo>
                  <a:cubicBezTo>
                    <a:pt x="49" y="38"/>
                    <a:pt x="48" y="37"/>
                    <a:pt x="52" y="35"/>
                  </a:cubicBezTo>
                  <a:cubicBezTo>
                    <a:pt x="59" y="30"/>
                    <a:pt x="59" y="29"/>
                    <a:pt x="61" y="28"/>
                  </a:cubicBezTo>
                  <a:cubicBezTo>
                    <a:pt x="64" y="27"/>
                    <a:pt x="66" y="24"/>
                    <a:pt x="64" y="22"/>
                  </a:cubicBezTo>
                  <a:cubicBezTo>
                    <a:pt x="63" y="19"/>
                    <a:pt x="64" y="21"/>
                    <a:pt x="61" y="17"/>
                  </a:cubicBezTo>
                  <a:cubicBezTo>
                    <a:pt x="58" y="13"/>
                    <a:pt x="58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0" y="11"/>
                    <a:pt x="48" y="15"/>
                    <a:pt x="46" y="15"/>
                  </a:cubicBezTo>
                  <a:cubicBezTo>
                    <a:pt x="45" y="15"/>
                    <a:pt x="44" y="14"/>
                    <a:pt x="43" y="14"/>
                  </a:cubicBezTo>
                  <a:cubicBezTo>
                    <a:pt x="39" y="10"/>
                    <a:pt x="39" y="10"/>
                    <a:pt x="38" y="7"/>
                  </a:cubicBezTo>
                  <a:cubicBezTo>
                    <a:pt x="37" y="4"/>
                    <a:pt x="46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1960062" y="2982359"/>
            <a:ext cx="5223876" cy="2161141"/>
            <a:chOff x="2076450" y="3535363"/>
            <a:chExt cx="8039101" cy="3325812"/>
          </a:xfrm>
        </p:grpSpPr>
        <p:grpSp>
          <p:nvGrpSpPr>
            <p:cNvPr id="312" name="组合 311"/>
            <p:cNvGrpSpPr/>
            <p:nvPr/>
          </p:nvGrpSpPr>
          <p:grpSpPr>
            <a:xfrm>
              <a:off x="4311650" y="3535363"/>
              <a:ext cx="3544888" cy="3325812"/>
              <a:chOff x="4311650" y="3535363"/>
              <a:chExt cx="3544888" cy="3325812"/>
            </a:xfrm>
          </p:grpSpPr>
          <p:sp>
            <p:nvSpPr>
              <p:cNvPr id="110" name="Freeform 5"/>
              <p:cNvSpPr/>
              <p:nvPr/>
            </p:nvSpPr>
            <p:spPr bwMode="auto">
              <a:xfrm>
                <a:off x="6951663" y="5424488"/>
                <a:ext cx="844550" cy="1436687"/>
              </a:xfrm>
              <a:custGeom>
                <a:gdLst>
                  <a:gd name="T0" fmla="*/ 327 w 327"/>
                  <a:gd name="T1" fmla="*/ 67 h 554"/>
                  <a:gd name="T2" fmla="*/ 173 w 327"/>
                  <a:gd name="T3" fmla="*/ 197 h 554"/>
                  <a:gd name="T4" fmla="*/ 157 w 327"/>
                  <a:gd name="T5" fmla="*/ 554 h 554"/>
                  <a:gd name="T6" fmla="*/ 0 w 327"/>
                  <a:gd name="T7" fmla="*/ 554 h 554"/>
                  <a:gd name="T8" fmla="*/ 61 w 327"/>
                  <a:gd name="T9" fmla="*/ 203 h 554"/>
                  <a:gd name="T10" fmla="*/ 149 w 327"/>
                  <a:gd name="T11" fmla="*/ 0 h 554"/>
                  <a:gd name="T12" fmla="*/ 327 w 327"/>
                  <a:gd name="T13" fmla="*/ 67 h 5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554">
                    <a:moveTo>
                      <a:pt x="327" y="67"/>
                    </a:moveTo>
                    <a:cubicBezTo>
                      <a:pt x="327" y="67"/>
                      <a:pt x="207" y="145"/>
                      <a:pt x="173" y="197"/>
                    </a:cubicBezTo>
                    <a:cubicBezTo>
                      <a:pt x="157" y="554"/>
                      <a:pt x="157" y="554"/>
                      <a:pt x="157" y="554"/>
                    </a:cubicBezTo>
                    <a:cubicBezTo>
                      <a:pt x="0" y="554"/>
                      <a:pt x="0" y="554"/>
                      <a:pt x="0" y="554"/>
                    </a:cubicBezTo>
                    <a:cubicBezTo>
                      <a:pt x="61" y="203"/>
                      <a:pt x="61" y="203"/>
                      <a:pt x="61" y="203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327" y="67"/>
                      <a:pt x="327" y="67"/>
                      <a:pt x="327" y="67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" name="Freeform 6"/>
              <p:cNvSpPr/>
              <p:nvPr/>
            </p:nvSpPr>
            <p:spPr bwMode="auto">
              <a:xfrm>
                <a:off x="6951663" y="6100763"/>
                <a:ext cx="498475" cy="760412"/>
              </a:xfrm>
              <a:custGeom>
                <a:gdLst>
                  <a:gd name="T0" fmla="*/ 0 w 314"/>
                  <a:gd name="T1" fmla="*/ 479 h 479"/>
                  <a:gd name="T2" fmla="*/ 262 w 314"/>
                  <a:gd name="T3" fmla="*/ 479 h 479"/>
                  <a:gd name="T4" fmla="*/ 314 w 314"/>
                  <a:gd name="T5" fmla="*/ 0 h 479"/>
                  <a:gd name="T6" fmla="*/ 58 w 314"/>
                  <a:gd name="T7" fmla="*/ 0 h 479"/>
                  <a:gd name="T8" fmla="*/ 0 w 314"/>
                  <a:gd name="T9" fmla="*/ 479 h 4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479">
                    <a:moveTo>
                      <a:pt x="0" y="479"/>
                    </a:moveTo>
                    <a:lnTo>
                      <a:pt x="262" y="479"/>
                    </a:lnTo>
                    <a:lnTo>
                      <a:pt x="314" y="0"/>
                    </a:lnTo>
                    <a:lnTo>
                      <a:pt x="58" y="0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75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" name="Freeform 7"/>
              <p:cNvSpPr/>
              <p:nvPr/>
            </p:nvSpPr>
            <p:spPr bwMode="auto">
              <a:xfrm>
                <a:off x="6927850" y="6275388"/>
                <a:ext cx="512763" cy="585787"/>
              </a:xfrm>
              <a:custGeom>
                <a:gdLst>
                  <a:gd name="T0" fmla="*/ 0 w 323"/>
                  <a:gd name="T1" fmla="*/ 369 h 369"/>
                  <a:gd name="T2" fmla="*/ 280 w 323"/>
                  <a:gd name="T3" fmla="*/ 369 h 369"/>
                  <a:gd name="T4" fmla="*/ 323 w 323"/>
                  <a:gd name="T5" fmla="*/ 0 h 369"/>
                  <a:gd name="T6" fmla="*/ 49 w 323"/>
                  <a:gd name="T7" fmla="*/ 0 h 369"/>
                  <a:gd name="T8" fmla="*/ 0 w 323"/>
                  <a:gd name="T9" fmla="*/ 369 h 3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369">
                    <a:moveTo>
                      <a:pt x="0" y="369"/>
                    </a:moveTo>
                    <a:lnTo>
                      <a:pt x="280" y="369"/>
                    </a:lnTo>
                    <a:lnTo>
                      <a:pt x="323" y="0"/>
                    </a:lnTo>
                    <a:lnTo>
                      <a:pt x="49" y="0"/>
                    </a:lnTo>
                    <a:lnTo>
                      <a:pt x="0" y="369"/>
                    </a:lnTo>
                    <a:close/>
                  </a:path>
                </a:pathLst>
              </a:custGeom>
              <a:solidFill>
                <a:srgbClr val="516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" name="Freeform 8"/>
              <p:cNvSpPr>
                <a:spLocks noEditPoints="1"/>
              </p:cNvSpPr>
              <p:nvPr/>
            </p:nvSpPr>
            <p:spPr bwMode="auto">
              <a:xfrm>
                <a:off x="7085013" y="5930900"/>
                <a:ext cx="315913" cy="149225"/>
              </a:xfrm>
              <a:custGeom>
                <a:gdLst>
                  <a:gd name="T0" fmla="*/ 5 w 122"/>
                  <a:gd name="T1" fmla="*/ 32 h 58"/>
                  <a:gd name="T2" fmla="*/ 5 w 122"/>
                  <a:gd name="T3" fmla="*/ 32 h 58"/>
                  <a:gd name="T4" fmla="*/ 0 w 122"/>
                  <a:gd name="T5" fmla="*/ 58 h 58"/>
                  <a:gd name="T6" fmla="*/ 5 w 122"/>
                  <a:gd name="T7" fmla="*/ 32 h 58"/>
                  <a:gd name="T8" fmla="*/ 122 w 122"/>
                  <a:gd name="T9" fmla="*/ 0 h 58"/>
                  <a:gd name="T10" fmla="*/ 122 w 122"/>
                  <a:gd name="T11" fmla="*/ 0 h 58"/>
                  <a:gd name="T12" fmla="*/ 122 w 122"/>
                  <a:gd name="T13" fmla="*/ 0 h 58"/>
                  <a:gd name="T14" fmla="*/ 122 w 122"/>
                  <a:gd name="T1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57"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5" y="32"/>
                      <a:pt x="5" y="32"/>
                      <a:pt x="5" y="32"/>
                    </a:cubicBezTo>
                    <a:moveTo>
                      <a:pt x="122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" name="Freeform 9"/>
              <p:cNvSpPr/>
              <p:nvPr/>
            </p:nvSpPr>
            <p:spPr bwMode="auto">
              <a:xfrm>
                <a:off x="7085013" y="5930900"/>
                <a:ext cx="315913" cy="149225"/>
              </a:xfrm>
              <a:custGeom>
                <a:gdLst>
                  <a:gd name="T0" fmla="*/ 122 w 122"/>
                  <a:gd name="T1" fmla="*/ 0 h 58"/>
                  <a:gd name="T2" fmla="*/ 5 w 122"/>
                  <a:gd name="T3" fmla="*/ 32 h 58"/>
                  <a:gd name="T4" fmla="*/ 0 w 122"/>
                  <a:gd name="T5" fmla="*/ 58 h 58"/>
                  <a:gd name="T6" fmla="*/ 122 w 122"/>
                  <a:gd name="T7" fmla="*/ 0 h 58"/>
                  <a:gd name="T8" fmla="*/ 122 w 122"/>
                  <a:gd name="T9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7">
                    <a:moveTo>
                      <a:pt x="122" y="0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</a:path>
                </a:pathLst>
              </a:custGeom>
              <a:solidFill>
                <a:srgbClr val="DFA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" name="Freeform 10"/>
              <p:cNvSpPr/>
              <p:nvPr/>
            </p:nvSpPr>
            <p:spPr bwMode="auto">
              <a:xfrm>
                <a:off x="4371975" y="5424488"/>
                <a:ext cx="846138" cy="1436687"/>
              </a:xfrm>
              <a:custGeom>
                <a:gdLst>
                  <a:gd name="T0" fmla="*/ 0 w 327"/>
                  <a:gd name="T1" fmla="*/ 67 h 554"/>
                  <a:gd name="T2" fmla="*/ 154 w 327"/>
                  <a:gd name="T3" fmla="*/ 197 h 554"/>
                  <a:gd name="T4" fmla="*/ 170 w 327"/>
                  <a:gd name="T5" fmla="*/ 554 h 554"/>
                  <a:gd name="T6" fmla="*/ 327 w 327"/>
                  <a:gd name="T7" fmla="*/ 554 h 554"/>
                  <a:gd name="T8" fmla="*/ 266 w 327"/>
                  <a:gd name="T9" fmla="*/ 203 h 554"/>
                  <a:gd name="T10" fmla="*/ 178 w 327"/>
                  <a:gd name="T11" fmla="*/ 0 h 554"/>
                  <a:gd name="T12" fmla="*/ 0 w 327"/>
                  <a:gd name="T13" fmla="*/ 67 h 5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554">
                    <a:moveTo>
                      <a:pt x="0" y="67"/>
                    </a:moveTo>
                    <a:cubicBezTo>
                      <a:pt x="0" y="67"/>
                      <a:pt x="121" y="145"/>
                      <a:pt x="154" y="197"/>
                    </a:cubicBezTo>
                    <a:cubicBezTo>
                      <a:pt x="170" y="554"/>
                      <a:pt x="170" y="554"/>
                      <a:pt x="170" y="554"/>
                    </a:cubicBezTo>
                    <a:cubicBezTo>
                      <a:pt x="327" y="554"/>
                      <a:pt x="327" y="554"/>
                      <a:pt x="327" y="554"/>
                    </a:cubicBezTo>
                    <a:cubicBezTo>
                      <a:pt x="266" y="203"/>
                      <a:pt x="266" y="203"/>
                      <a:pt x="266" y="203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0" y="67"/>
                      <a:pt x="0" y="67"/>
                      <a:pt x="0" y="67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" name="Freeform 11"/>
              <p:cNvSpPr/>
              <p:nvPr/>
            </p:nvSpPr>
            <p:spPr bwMode="auto">
              <a:xfrm>
                <a:off x="4721225" y="6100763"/>
                <a:ext cx="496888" cy="760412"/>
              </a:xfrm>
              <a:custGeom>
                <a:gdLst>
                  <a:gd name="T0" fmla="*/ 313 w 313"/>
                  <a:gd name="T1" fmla="*/ 479 h 479"/>
                  <a:gd name="T2" fmla="*/ 52 w 313"/>
                  <a:gd name="T3" fmla="*/ 479 h 479"/>
                  <a:gd name="T4" fmla="*/ 0 w 313"/>
                  <a:gd name="T5" fmla="*/ 0 h 479"/>
                  <a:gd name="T6" fmla="*/ 254 w 313"/>
                  <a:gd name="T7" fmla="*/ 0 h 479"/>
                  <a:gd name="T8" fmla="*/ 313 w 313"/>
                  <a:gd name="T9" fmla="*/ 479 h 4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479">
                    <a:moveTo>
                      <a:pt x="313" y="479"/>
                    </a:moveTo>
                    <a:lnTo>
                      <a:pt x="52" y="479"/>
                    </a:lnTo>
                    <a:lnTo>
                      <a:pt x="0" y="0"/>
                    </a:lnTo>
                    <a:lnTo>
                      <a:pt x="254" y="0"/>
                    </a:lnTo>
                    <a:lnTo>
                      <a:pt x="313" y="479"/>
                    </a:lnTo>
                    <a:close/>
                  </a:path>
                </a:pathLst>
              </a:custGeom>
              <a:solidFill>
                <a:srgbClr val="75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" name="Freeform 12"/>
              <p:cNvSpPr/>
              <p:nvPr/>
            </p:nvSpPr>
            <p:spPr bwMode="auto">
              <a:xfrm>
                <a:off x="4729163" y="6275388"/>
                <a:ext cx="514350" cy="585787"/>
              </a:xfrm>
              <a:custGeom>
                <a:gdLst>
                  <a:gd name="T0" fmla="*/ 324 w 324"/>
                  <a:gd name="T1" fmla="*/ 369 h 369"/>
                  <a:gd name="T2" fmla="*/ 42 w 324"/>
                  <a:gd name="T3" fmla="*/ 369 h 369"/>
                  <a:gd name="T4" fmla="*/ 0 w 324"/>
                  <a:gd name="T5" fmla="*/ 0 h 369"/>
                  <a:gd name="T6" fmla="*/ 273 w 324"/>
                  <a:gd name="T7" fmla="*/ 0 h 369"/>
                  <a:gd name="T8" fmla="*/ 324 w 324"/>
                  <a:gd name="T9" fmla="*/ 369 h 3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369">
                    <a:moveTo>
                      <a:pt x="324" y="369"/>
                    </a:moveTo>
                    <a:lnTo>
                      <a:pt x="42" y="369"/>
                    </a:lnTo>
                    <a:lnTo>
                      <a:pt x="0" y="0"/>
                    </a:lnTo>
                    <a:lnTo>
                      <a:pt x="273" y="0"/>
                    </a:lnTo>
                    <a:lnTo>
                      <a:pt x="324" y="369"/>
                    </a:lnTo>
                    <a:close/>
                  </a:path>
                </a:pathLst>
              </a:custGeom>
              <a:solidFill>
                <a:srgbClr val="516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" name="Freeform 13"/>
              <p:cNvSpPr/>
              <p:nvPr/>
            </p:nvSpPr>
            <p:spPr bwMode="auto">
              <a:xfrm>
                <a:off x="5072063" y="6013450"/>
                <a:ext cx="11113" cy="66675"/>
              </a:xfrm>
              <a:custGeom>
                <a:gdLst>
                  <a:gd name="T0" fmla="*/ 0 w 7"/>
                  <a:gd name="T1" fmla="*/ 0 h 42"/>
                  <a:gd name="T2" fmla="*/ 7 w 7"/>
                  <a:gd name="T3" fmla="*/ 42 h 42"/>
                  <a:gd name="T4" fmla="*/ 7 w 7"/>
                  <a:gd name="T5" fmla="*/ 42 h 42"/>
                  <a:gd name="T6" fmla="*/ 0 w 7"/>
                  <a:gd name="T7" fmla="*/ 0 h 42"/>
                  <a:gd name="T8" fmla="*/ 0 w 7"/>
                  <a:gd name="T9" fmla="*/ 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2">
                    <a:moveTo>
                      <a:pt x="0" y="0"/>
                    </a:moveTo>
                    <a:lnTo>
                      <a:pt x="7" y="42"/>
                    </a:lnTo>
                    <a:lnTo>
                      <a:pt x="7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" name="Freeform 14"/>
              <p:cNvSpPr/>
              <p:nvPr/>
            </p:nvSpPr>
            <p:spPr bwMode="auto">
              <a:xfrm>
                <a:off x="5072063" y="6013450"/>
                <a:ext cx="11113" cy="66675"/>
              </a:xfrm>
              <a:custGeom>
                <a:gdLst>
                  <a:gd name="T0" fmla="*/ 0 w 7"/>
                  <a:gd name="T1" fmla="*/ 0 h 42"/>
                  <a:gd name="T2" fmla="*/ 7 w 7"/>
                  <a:gd name="T3" fmla="*/ 42 h 42"/>
                  <a:gd name="T4" fmla="*/ 7 w 7"/>
                  <a:gd name="T5" fmla="*/ 42 h 42"/>
                  <a:gd name="T6" fmla="*/ 0 w 7"/>
                  <a:gd name="T7" fmla="*/ 0 h 42"/>
                  <a:gd name="T8" fmla="*/ 0 w 7"/>
                  <a:gd name="T9" fmla="*/ 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2">
                    <a:moveTo>
                      <a:pt x="0" y="0"/>
                    </a:moveTo>
                    <a:lnTo>
                      <a:pt x="7" y="42"/>
                    </a:lnTo>
                    <a:lnTo>
                      <a:pt x="7" y="4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" name="Freeform 15"/>
              <p:cNvSpPr/>
              <p:nvPr/>
            </p:nvSpPr>
            <p:spPr bwMode="auto">
              <a:xfrm>
                <a:off x="4767263" y="5930900"/>
                <a:ext cx="315913" cy="149225"/>
              </a:xfrm>
              <a:custGeom>
                <a:gdLst>
                  <a:gd name="T0" fmla="*/ 0 w 199"/>
                  <a:gd name="T1" fmla="*/ 0 h 94"/>
                  <a:gd name="T2" fmla="*/ 199 w 199"/>
                  <a:gd name="T3" fmla="*/ 94 h 94"/>
                  <a:gd name="T4" fmla="*/ 192 w 199"/>
                  <a:gd name="T5" fmla="*/ 52 h 94"/>
                  <a:gd name="T6" fmla="*/ 0 w 199"/>
                  <a:gd name="T7" fmla="*/ 0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94">
                    <a:moveTo>
                      <a:pt x="0" y="0"/>
                    </a:moveTo>
                    <a:lnTo>
                      <a:pt x="199" y="94"/>
                    </a:lnTo>
                    <a:lnTo>
                      <a:pt x="192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A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" name="Freeform 16"/>
              <p:cNvSpPr/>
              <p:nvPr/>
            </p:nvSpPr>
            <p:spPr bwMode="auto">
              <a:xfrm>
                <a:off x="4767263" y="5930900"/>
                <a:ext cx="315913" cy="149225"/>
              </a:xfrm>
              <a:custGeom>
                <a:gdLst>
                  <a:gd name="T0" fmla="*/ 0 w 199"/>
                  <a:gd name="T1" fmla="*/ 0 h 94"/>
                  <a:gd name="T2" fmla="*/ 199 w 199"/>
                  <a:gd name="T3" fmla="*/ 94 h 94"/>
                  <a:gd name="T4" fmla="*/ 192 w 199"/>
                  <a:gd name="T5" fmla="*/ 52 h 94"/>
                  <a:gd name="T6" fmla="*/ 0 w 199"/>
                  <a:gd name="T7" fmla="*/ 0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94">
                    <a:moveTo>
                      <a:pt x="0" y="0"/>
                    </a:moveTo>
                    <a:lnTo>
                      <a:pt x="199" y="94"/>
                    </a:lnTo>
                    <a:lnTo>
                      <a:pt x="192" y="5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" name="Freeform 17"/>
              <p:cNvSpPr/>
              <p:nvPr/>
            </p:nvSpPr>
            <p:spPr bwMode="auto">
              <a:xfrm>
                <a:off x="4811713" y="3562350"/>
                <a:ext cx="1254125" cy="2565400"/>
              </a:xfrm>
              <a:custGeom>
                <a:gdLst>
                  <a:gd name="T0" fmla="*/ 0 w 790"/>
                  <a:gd name="T1" fmla="*/ 1400 h 1616"/>
                  <a:gd name="T2" fmla="*/ 790 w 790"/>
                  <a:gd name="T3" fmla="*/ 1616 h 1616"/>
                  <a:gd name="T4" fmla="*/ 790 w 790"/>
                  <a:gd name="T5" fmla="*/ 248 h 1616"/>
                  <a:gd name="T6" fmla="*/ 0 w 790"/>
                  <a:gd name="T7" fmla="*/ 0 h 1616"/>
                  <a:gd name="T8" fmla="*/ 0 w 790"/>
                  <a:gd name="T9" fmla="*/ 1400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1615">
                    <a:moveTo>
                      <a:pt x="0" y="1400"/>
                    </a:moveTo>
                    <a:lnTo>
                      <a:pt x="790" y="1616"/>
                    </a:lnTo>
                    <a:lnTo>
                      <a:pt x="790" y="248"/>
                    </a:lnTo>
                    <a:lnTo>
                      <a:pt x="0" y="0"/>
                    </a:lnTo>
                    <a:lnTo>
                      <a:pt x="0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" name="Freeform 18"/>
              <p:cNvSpPr/>
              <p:nvPr/>
            </p:nvSpPr>
            <p:spPr bwMode="auto">
              <a:xfrm>
                <a:off x="4811713" y="3562350"/>
                <a:ext cx="1254125" cy="2565400"/>
              </a:xfrm>
              <a:custGeom>
                <a:gdLst>
                  <a:gd name="T0" fmla="*/ 0 w 790"/>
                  <a:gd name="T1" fmla="*/ 1400 h 1616"/>
                  <a:gd name="T2" fmla="*/ 790 w 790"/>
                  <a:gd name="T3" fmla="*/ 1616 h 1616"/>
                  <a:gd name="T4" fmla="*/ 790 w 790"/>
                  <a:gd name="T5" fmla="*/ 248 h 1616"/>
                  <a:gd name="T6" fmla="*/ 0 w 790"/>
                  <a:gd name="T7" fmla="*/ 0 h 1616"/>
                  <a:gd name="T8" fmla="*/ 0 w 790"/>
                  <a:gd name="T9" fmla="*/ 1400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1615">
                    <a:moveTo>
                      <a:pt x="0" y="1400"/>
                    </a:moveTo>
                    <a:lnTo>
                      <a:pt x="790" y="1616"/>
                    </a:lnTo>
                    <a:lnTo>
                      <a:pt x="790" y="248"/>
                    </a:lnTo>
                    <a:lnTo>
                      <a:pt x="0" y="0"/>
                    </a:lnTo>
                    <a:lnTo>
                      <a:pt x="0" y="14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" name="Freeform 19"/>
              <p:cNvSpPr/>
              <p:nvPr/>
            </p:nvSpPr>
            <p:spPr bwMode="auto">
              <a:xfrm>
                <a:off x="4808538" y="3584575"/>
                <a:ext cx="3175" cy="20637"/>
              </a:xfrm>
              <a:custGeom>
                <a:gdLst>
                  <a:gd name="T0" fmla="*/ 2 w 2"/>
                  <a:gd name="T1" fmla="*/ 0 h 13"/>
                  <a:gd name="T2" fmla="*/ 0 w 2"/>
                  <a:gd name="T3" fmla="*/ 13 h 13"/>
                  <a:gd name="T4" fmla="*/ 2 w 2"/>
                  <a:gd name="T5" fmla="*/ 13 h 13"/>
                  <a:gd name="T6" fmla="*/ 2 w 2"/>
                  <a:gd name="T7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3">
                    <a:moveTo>
                      <a:pt x="2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" name="Freeform 20"/>
              <p:cNvSpPr/>
              <p:nvPr/>
            </p:nvSpPr>
            <p:spPr bwMode="auto">
              <a:xfrm>
                <a:off x="4808538" y="3584575"/>
                <a:ext cx="3175" cy="20637"/>
              </a:xfrm>
              <a:custGeom>
                <a:gdLst>
                  <a:gd name="T0" fmla="*/ 2 w 2"/>
                  <a:gd name="T1" fmla="*/ 0 h 13"/>
                  <a:gd name="T2" fmla="*/ 0 w 2"/>
                  <a:gd name="T3" fmla="*/ 13 h 13"/>
                  <a:gd name="T4" fmla="*/ 2 w 2"/>
                  <a:gd name="T5" fmla="*/ 13 h 13"/>
                  <a:gd name="T6" fmla="*/ 2 w 2"/>
                  <a:gd name="T7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3">
                    <a:moveTo>
                      <a:pt x="2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" name="Freeform 21"/>
              <p:cNvSpPr/>
              <p:nvPr/>
            </p:nvSpPr>
            <p:spPr bwMode="auto">
              <a:xfrm>
                <a:off x="4811713" y="3584575"/>
                <a:ext cx="1109663" cy="330200"/>
              </a:xfrm>
              <a:custGeom>
                <a:gdLst>
                  <a:gd name="T0" fmla="*/ 0 w 699"/>
                  <a:gd name="T1" fmla="*/ 0 h 208"/>
                  <a:gd name="T2" fmla="*/ 0 w 699"/>
                  <a:gd name="T3" fmla="*/ 0 h 208"/>
                  <a:gd name="T4" fmla="*/ 0 w 699"/>
                  <a:gd name="T5" fmla="*/ 13 h 208"/>
                  <a:gd name="T6" fmla="*/ 699 w 699"/>
                  <a:gd name="T7" fmla="*/ 208 h 208"/>
                  <a:gd name="T8" fmla="*/ 0 w 699"/>
                  <a:gd name="T9" fmla="*/ 0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208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99" y="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7" name="Freeform 22"/>
              <p:cNvSpPr/>
              <p:nvPr/>
            </p:nvSpPr>
            <p:spPr bwMode="auto">
              <a:xfrm>
                <a:off x="4811713" y="3584575"/>
                <a:ext cx="1109663" cy="330200"/>
              </a:xfrm>
              <a:custGeom>
                <a:gdLst>
                  <a:gd name="T0" fmla="*/ 0 w 699"/>
                  <a:gd name="T1" fmla="*/ 0 h 208"/>
                  <a:gd name="T2" fmla="*/ 0 w 699"/>
                  <a:gd name="T3" fmla="*/ 0 h 208"/>
                  <a:gd name="T4" fmla="*/ 0 w 699"/>
                  <a:gd name="T5" fmla="*/ 13 h 208"/>
                  <a:gd name="T6" fmla="*/ 699 w 699"/>
                  <a:gd name="T7" fmla="*/ 208 h 208"/>
                  <a:gd name="T8" fmla="*/ 0 w 699"/>
                  <a:gd name="T9" fmla="*/ 0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208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99" y="20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8" name="Freeform 23"/>
              <p:cNvSpPr/>
              <p:nvPr/>
            </p:nvSpPr>
            <p:spPr bwMode="auto">
              <a:xfrm>
                <a:off x="4764088" y="3592513"/>
                <a:ext cx="1260475" cy="2563812"/>
              </a:xfrm>
              <a:custGeom>
                <a:gdLst>
                  <a:gd name="T0" fmla="*/ 0 w 794"/>
                  <a:gd name="T1" fmla="*/ 1399 h 1615"/>
                  <a:gd name="T2" fmla="*/ 791 w 794"/>
                  <a:gd name="T3" fmla="*/ 1615 h 1615"/>
                  <a:gd name="T4" fmla="*/ 794 w 794"/>
                  <a:gd name="T5" fmla="*/ 221 h 1615"/>
                  <a:gd name="T6" fmla="*/ 0 w 794"/>
                  <a:gd name="T7" fmla="*/ 0 h 1615"/>
                  <a:gd name="T8" fmla="*/ 0 w 794"/>
                  <a:gd name="T9" fmla="*/ 1399 h 1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4" h="1615">
                    <a:moveTo>
                      <a:pt x="0" y="1399"/>
                    </a:moveTo>
                    <a:lnTo>
                      <a:pt x="791" y="1615"/>
                    </a:lnTo>
                    <a:lnTo>
                      <a:pt x="794" y="221"/>
                    </a:lnTo>
                    <a:lnTo>
                      <a:pt x="0" y="0"/>
                    </a:lnTo>
                    <a:lnTo>
                      <a:pt x="0" y="1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9" name="Freeform 24"/>
              <p:cNvSpPr/>
              <p:nvPr/>
            </p:nvSpPr>
            <p:spPr bwMode="auto">
              <a:xfrm>
                <a:off x="4764088" y="3592513"/>
                <a:ext cx="1260475" cy="2563812"/>
              </a:xfrm>
              <a:custGeom>
                <a:gdLst>
                  <a:gd name="T0" fmla="*/ 0 w 794"/>
                  <a:gd name="T1" fmla="*/ 1399 h 1615"/>
                  <a:gd name="T2" fmla="*/ 791 w 794"/>
                  <a:gd name="T3" fmla="*/ 1615 h 1615"/>
                  <a:gd name="T4" fmla="*/ 794 w 794"/>
                  <a:gd name="T5" fmla="*/ 221 h 1615"/>
                  <a:gd name="T6" fmla="*/ 0 w 794"/>
                  <a:gd name="T7" fmla="*/ 0 h 1615"/>
                  <a:gd name="T8" fmla="*/ 0 w 794"/>
                  <a:gd name="T9" fmla="*/ 1399 h 1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4" h="1615">
                    <a:moveTo>
                      <a:pt x="0" y="1399"/>
                    </a:moveTo>
                    <a:lnTo>
                      <a:pt x="791" y="1615"/>
                    </a:lnTo>
                    <a:lnTo>
                      <a:pt x="794" y="221"/>
                    </a:lnTo>
                    <a:lnTo>
                      <a:pt x="0" y="0"/>
                    </a:lnTo>
                    <a:lnTo>
                      <a:pt x="0" y="139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0" name="Rectangle 25"/>
              <p:cNvSpPr>
                <a:spLocks noChangeArrowheads="1"/>
              </p:cNvSpPr>
              <p:nvPr/>
            </p:nvSpPr>
            <p:spPr bwMode="auto">
              <a:xfrm>
                <a:off x="4762500" y="3608388"/>
                <a:ext cx="1588" cy="17462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1" name="Rectangle 26"/>
              <p:cNvSpPr>
                <a:spLocks noChangeArrowheads="1"/>
              </p:cNvSpPr>
              <p:nvPr/>
            </p:nvSpPr>
            <p:spPr bwMode="auto">
              <a:xfrm>
                <a:off x="4762500" y="3608388"/>
                <a:ext cx="1588" cy="17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2" name="Freeform 27"/>
              <p:cNvSpPr/>
              <p:nvPr/>
            </p:nvSpPr>
            <p:spPr bwMode="auto">
              <a:xfrm>
                <a:off x="4764088" y="3608388"/>
                <a:ext cx="914400" cy="266700"/>
              </a:xfrm>
              <a:custGeom>
                <a:gdLst>
                  <a:gd name="T0" fmla="*/ 0 w 576"/>
                  <a:gd name="T1" fmla="*/ 0 h 168"/>
                  <a:gd name="T2" fmla="*/ 0 w 576"/>
                  <a:gd name="T3" fmla="*/ 11 h 168"/>
                  <a:gd name="T4" fmla="*/ 576 w 576"/>
                  <a:gd name="T5" fmla="*/ 168 h 168"/>
                  <a:gd name="T6" fmla="*/ 0 w 576"/>
                  <a:gd name="T7" fmla="*/ 0 h 1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168">
                    <a:moveTo>
                      <a:pt x="0" y="0"/>
                    </a:moveTo>
                    <a:lnTo>
                      <a:pt x="0" y="11"/>
                    </a:lnTo>
                    <a:lnTo>
                      <a:pt x="576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3" name="Freeform 28"/>
              <p:cNvSpPr/>
              <p:nvPr/>
            </p:nvSpPr>
            <p:spPr bwMode="auto">
              <a:xfrm>
                <a:off x="4764088" y="3608388"/>
                <a:ext cx="914400" cy="266700"/>
              </a:xfrm>
              <a:custGeom>
                <a:gdLst>
                  <a:gd name="T0" fmla="*/ 0 w 576"/>
                  <a:gd name="T1" fmla="*/ 0 h 168"/>
                  <a:gd name="T2" fmla="*/ 0 w 576"/>
                  <a:gd name="T3" fmla="*/ 11 h 168"/>
                  <a:gd name="T4" fmla="*/ 576 w 576"/>
                  <a:gd name="T5" fmla="*/ 168 h 168"/>
                  <a:gd name="T6" fmla="*/ 0 w 576"/>
                  <a:gd name="T7" fmla="*/ 0 h 1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168">
                    <a:moveTo>
                      <a:pt x="0" y="0"/>
                    </a:moveTo>
                    <a:lnTo>
                      <a:pt x="0" y="11"/>
                    </a:lnTo>
                    <a:lnTo>
                      <a:pt x="576" y="1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4" name="Freeform 29"/>
              <p:cNvSpPr/>
              <p:nvPr/>
            </p:nvSpPr>
            <p:spPr bwMode="auto">
              <a:xfrm>
                <a:off x="4721225" y="3616325"/>
                <a:ext cx="1254125" cy="2562225"/>
              </a:xfrm>
              <a:custGeom>
                <a:gdLst>
                  <a:gd name="T0" fmla="*/ 0 w 790"/>
                  <a:gd name="T1" fmla="*/ 1399 h 1614"/>
                  <a:gd name="T2" fmla="*/ 790 w 790"/>
                  <a:gd name="T3" fmla="*/ 1614 h 1614"/>
                  <a:gd name="T4" fmla="*/ 790 w 790"/>
                  <a:gd name="T5" fmla="*/ 215 h 1614"/>
                  <a:gd name="T6" fmla="*/ 0 w 790"/>
                  <a:gd name="T7" fmla="*/ 0 h 1614"/>
                  <a:gd name="T8" fmla="*/ 0 w 790"/>
                  <a:gd name="T9" fmla="*/ 1399 h 16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1613">
                    <a:moveTo>
                      <a:pt x="0" y="1399"/>
                    </a:moveTo>
                    <a:lnTo>
                      <a:pt x="790" y="1614"/>
                    </a:lnTo>
                    <a:lnTo>
                      <a:pt x="790" y="215"/>
                    </a:lnTo>
                    <a:lnTo>
                      <a:pt x="0" y="0"/>
                    </a:lnTo>
                    <a:lnTo>
                      <a:pt x="0" y="1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5" name="Freeform 30"/>
              <p:cNvSpPr/>
              <p:nvPr/>
            </p:nvSpPr>
            <p:spPr bwMode="auto">
              <a:xfrm>
                <a:off x="4721225" y="3616325"/>
                <a:ext cx="1254125" cy="2562225"/>
              </a:xfrm>
              <a:custGeom>
                <a:gdLst>
                  <a:gd name="T0" fmla="*/ 0 w 790"/>
                  <a:gd name="T1" fmla="*/ 1399 h 1614"/>
                  <a:gd name="T2" fmla="*/ 790 w 790"/>
                  <a:gd name="T3" fmla="*/ 1614 h 1614"/>
                  <a:gd name="T4" fmla="*/ 790 w 790"/>
                  <a:gd name="T5" fmla="*/ 215 h 1614"/>
                  <a:gd name="T6" fmla="*/ 0 w 790"/>
                  <a:gd name="T7" fmla="*/ 0 h 1614"/>
                  <a:gd name="T8" fmla="*/ 0 w 790"/>
                  <a:gd name="T9" fmla="*/ 1399 h 16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1613">
                    <a:moveTo>
                      <a:pt x="0" y="1399"/>
                    </a:moveTo>
                    <a:lnTo>
                      <a:pt x="790" y="1614"/>
                    </a:lnTo>
                    <a:lnTo>
                      <a:pt x="790" y="215"/>
                    </a:lnTo>
                    <a:lnTo>
                      <a:pt x="0" y="0"/>
                    </a:lnTo>
                    <a:lnTo>
                      <a:pt x="0" y="139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6" name="Freeform 31"/>
              <p:cNvSpPr/>
              <p:nvPr/>
            </p:nvSpPr>
            <p:spPr bwMode="auto">
              <a:xfrm>
                <a:off x="4718050" y="3636963"/>
                <a:ext cx="3175" cy="9525"/>
              </a:xfrm>
              <a:custGeom>
                <a:gdLst>
                  <a:gd name="T0" fmla="*/ 2 w 2"/>
                  <a:gd name="T1" fmla="*/ 0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7" name="Freeform 32"/>
              <p:cNvSpPr/>
              <p:nvPr/>
            </p:nvSpPr>
            <p:spPr bwMode="auto">
              <a:xfrm>
                <a:off x="4718050" y="3636963"/>
                <a:ext cx="3175" cy="9525"/>
              </a:xfrm>
              <a:custGeom>
                <a:gdLst>
                  <a:gd name="T0" fmla="*/ 2 w 2"/>
                  <a:gd name="T1" fmla="*/ 0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8" name="Freeform 33"/>
              <p:cNvSpPr/>
              <p:nvPr/>
            </p:nvSpPr>
            <p:spPr bwMode="auto">
              <a:xfrm>
                <a:off x="4721225" y="3629025"/>
                <a:ext cx="990600" cy="287337"/>
              </a:xfrm>
              <a:custGeom>
                <a:gdLst>
                  <a:gd name="T0" fmla="*/ 0 w 624"/>
                  <a:gd name="T1" fmla="*/ 0 h 181"/>
                  <a:gd name="T2" fmla="*/ 0 w 624"/>
                  <a:gd name="T3" fmla="*/ 5 h 181"/>
                  <a:gd name="T4" fmla="*/ 0 w 624"/>
                  <a:gd name="T5" fmla="*/ 11 h 181"/>
                  <a:gd name="T6" fmla="*/ 624 w 624"/>
                  <a:gd name="T7" fmla="*/ 181 h 181"/>
                  <a:gd name="T8" fmla="*/ 0 w 624"/>
                  <a:gd name="T9" fmla="*/ 0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18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624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9" name="Freeform 34"/>
              <p:cNvSpPr/>
              <p:nvPr/>
            </p:nvSpPr>
            <p:spPr bwMode="auto">
              <a:xfrm>
                <a:off x="4721225" y="3629025"/>
                <a:ext cx="990600" cy="287337"/>
              </a:xfrm>
              <a:custGeom>
                <a:gdLst>
                  <a:gd name="T0" fmla="*/ 0 w 624"/>
                  <a:gd name="T1" fmla="*/ 0 h 181"/>
                  <a:gd name="T2" fmla="*/ 0 w 624"/>
                  <a:gd name="T3" fmla="*/ 5 h 181"/>
                  <a:gd name="T4" fmla="*/ 0 w 624"/>
                  <a:gd name="T5" fmla="*/ 11 h 181"/>
                  <a:gd name="T6" fmla="*/ 624 w 624"/>
                  <a:gd name="T7" fmla="*/ 181 h 181"/>
                  <a:gd name="T8" fmla="*/ 0 w 624"/>
                  <a:gd name="T9" fmla="*/ 0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18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624" y="18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0" name="Freeform 35"/>
              <p:cNvSpPr/>
              <p:nvPr/>
            </p:nvSpPr>
            <p:spPr bwMode="auto">
              <a:xfrm>
                <a:off x="4684713" y="3640138"/>
                <a:ext cx="1254125" cy="2562225"/>
              </a:xfrm>
              <a:custGeom>
                <a:gdLst>
                  <a:gd name="T0" fmla="*/ 0 w 790"/>
                  <a:gd name="T1" fmla="*/ 1399 h 1614"/>
                  <a:gd name="T2" fmla="*/ 790 w 790"/>
                  <a:gd name="T3" fmla="*/ 1614 h 1614"/>
                  <a:gd name="T4" fmla="*/ 790 w 790"/>
                  <a:gd name="T5" fmla="*/ 215 h 1614"/>
                  <a:gd name="T6" fmla="*/ 0 w 790"/>
                  <a:gd name="T7" fmla="*/ 0 h 1614"/>
                  <a:gd name="T8" fmla="*/ 0 w 790"/>
                  <a:gd name="T9" fmla="*/ 1399 h 16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1613">
                    <a:moveTo>
                      <a:pt x="0" y="1399"/>
                    </a:moveTo>
                    <a:lnTo>
                      <a:pt x="790" y="1614"/>
                    </a:lnTo>
                    <a:lnTo>
                      <a:pt x="790" y="215"/>
                    </a:lnTo>
                    <a:lnTo>
                      <a:pt x="0" y="0"/>
                    </a:lnTo>
                    <a:lnTo>
                      <a:pt x="0" y="1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1" name="Freeform 36"/>
              <p:cNvSpPr/>
              <p:nvPr/>
            </p:nvSpPr>
            <p:spPr bwMode="auto">
              <a:xfrm>
                <a:off x="4684713" y="3640138"/>
                <a:ext cx="1254125" cy="2562225"/>
              </a:xfrm>
              <a:custGeom>
                <a:gdLst>
                  <a:gd name="T0" fmla="*/ 0 w 790"/>
                  <a:gd name="T1" fmla="*/ 1399 h 1614"/>
                  <a:gd name="T2" fmla="*/ 790 w 790"/>
                  <a:gd name="T3" fmla="*/ 1614 h 1614"/>
                  <a:gd name="T4" fmla="*/ 790 w 790"/>
                  <a:gd name="T5" fmla="*/ 215 h 1614"/>
                  <a:gd name="T6" fmla="*/ 0 w 790"/>
                  <a:gd name="T7" fmla="*/ 0 h 1614"/>
                  <a:gd name="T8" fmla="*/ 0 w 790"/>
                  <a:gd name="T9" fmla="*/ 1399 h 16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1613">
                    <a:moveTo>
                      <a:pt x="0" y="1399"/>
                    </a:moveTo>
                    <a:lnTo>
                      <a:pt x="790" y="1614"/>
                    </a:lnTo>
                    <a:lnTo>
                      <a:pt x="790" y="215"/>
                    </a:lnTo>
                    <a:lnTo>
                      <a:pt x="0" y="0"/>
                    </a:lnTo>
                    <a:lnTo>
                      <a:pt x="0" y="139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2" name="Freeform 37"/>
              <p:cNvSpPr/>
              <p:nvPr/>
            </p:nvSpPr>
            <p:spPr bwMode="auto">
              <a:xfrm>
                <a:off x="4681538" y="3660775"/>
                <a:ext cx="3175" cy="25400"/>
              </a:xfrm>
              <a:custGeom>
                <a:gdLst>
                  <a:gd name="T0" fmla="*/ 0 w 1"/>
                  <a:gd name="T1" fmla="*/ 0 h 10"/>
                  <a:gd name="T2" fmla="*/ 0 w 1"/>
                  <a:gd name="T3" fmla="*/ 10 h 10"/>
                  <a:gd name="T4" fmla="*/ 1 w 1"/>
                  <a:gd name="T5" fmla="*/ 10 h 10"/>
                  <a:gd name="T6" fmla="*/ 1 w 1"/>
                  <a:gd name="T7" fmla="*/ 0 h 10"/>
                  <a:gd name="T8" fmla="*/ 0 w 1"/>
                  <a:gd name="T9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3" name="Freeform 38"/>
              <p:cNvSpPr/>
              <p:nvPr/>
            </p:nvSpPr>
            <p:spPr bwMode="auto">
              <a:xfrm>
                <a:off x="4684713" y="3660775"/>
                <a:ext cx="1195388" cy="352425"/>
              </a:xfrm>
              <a:custGeom>
                <a:gdLst>
                  <a:gd name="T0" fmla="*/ 0 w 462"/>
                  <a:gd name="T1" fmla="*/ 0 h 136"/>
                  <a:gd name="T2" fmla="*/ 0 w 462"/>
                  <a:gd name="T3" fmla="*/ 10 h 136"/>
                  <a:gd name="T4" fmla="*/ 1 w 462"/>
                  <a:gd name="T5" fmla="*/ 10 h 136"/>
                  <a:gd name="T6" fmla="*/ 462 w 462"/>
                  <a:gd name="T7" fmla="*/ 136 h 136"/>
                  <a:gd name="T8" fmla="*/ 0 w 462"/>
                  <a:gd name="T9" fmla="*/ 0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136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462" y="136"/>
                      <a:pt x="462" y="136"/>
                      <a:pt x="462" y="13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4" name="Freeform 39"/>
              <p:cNvSpPr/>
              <p:nvPr/>
            </p:nvSpPr>
            <p:spPr bwMode="auto">
              <a:xfrm>
                <a:off x="4876800" y="3535363"/>
                <a:ext cx="1189038" cy="420687"/>
              </a:xfrm>
              <a:custGeom>
                <a:gdLst>
                  <a:gd name="T0" fmla="*/ 0 w 460"/>
                  <a:gd name="T1" fmla="*/ 0 h 162"/>
                  <a:gd name="T2" fmla="*/ 460 w 460"/>
                  <a:gd name="T3" fmla="*/ 162 h 162"/>
                  <a:gd name="T4" fmla="*/ 0 w 460"/>
                  <a:gd name="T5" fmla="*/ 18 h 162"/>
                  <a:gd name="T6" fmla="*/ 0 w 460"/>
                  <a:gd name="T7" fmla="*/ 0 h 1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0" h="162">
                    <a:moveTo>
                      <a:pt x="0" y="0"/>
                    </a:moveTo>
                    <a:cubicBezTo>
                      <a:pt x="0" y="0"/>
                      <a:pt x="272" y="31"/>
                      <a:pt x="460" y="16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5" name="Freeform 40"/>
              <p:cNvSpPr/>
              <p:nvPr/>
            </p:nvSpPr>
            <p:spPr bwMode="auto">
              <a:xfrm>
                <a:off x="4876800" y="3556000"/>
                <a:ext cx="950913" cy="311150"/>
              </a:xfrm>
              <a:custGeom>
                <a:gdLst>
                  <a:gd name="T0" fmla="*/ 0 w 599"/>
                  <a:gd name="T1" fmla="*/ 0 h 196"/>
                  <a:gd name="T2" fmla="*/ 0 w 599"/>
                  <a:gd name="T3" fmla="*/ 17 h 196"/>
                  <a:gd name="T4" fmla="*/ 599 w 599"/>
                  <a:gd name="T5" fmla="*/ 196 h 196"/>
                  <a:gd name="T6" fmla="*/ 0 w 599"/>
                  <a:gd name="T7" fmla="*/ 0 h 1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9" h="196">
                    <a:moveTo>
                      <a:pt x="0" y="0"/>
                    </a:moveTo>
                    <a:lnTo>
                      <a:pt x="0" y="17"/>
                    </a:lnTo>
                    <a:lnTo>
                      <a:pt x="599" y="1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6" name="Freeform 41"/>
              <p:cNvSpPr/>
              <p:nvPr/>
            </p:nvSpPr>
            <p:spPr bwMode="auto">
              <a:xfrm>
                <a:off x="4876800" y="3556000"/>
                <a:ext cx="950913" cy="311150"/>
              </a:xfrm>
              <a:custGeom>
                <a:gdLst>
                  <a:gd name="T0" fmla="*/ 0 w 599"/>
                  <a:gd name="T1" fmla="*/ 0 h 196"/>
                  <a:gd name="T2" fmla="*/ 0 w 599"/>
                  <a:gd name="T3" fmla="*/ 17 h 196"/>
                  <a:gd name="T4" fmla="*/ 599 w 599"/>
                  <a:gd name="T5" fmla="*/ 196 h 196"/>
                  <a:gd name="T6" fmla="*/ 0 w 599"/>
                  <a:gd name="T7" fmla="*/ 0 h 1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9" h="196">
                    <a:moveTo>
                      <a:pt x="0" y="0"/>
                    </a:moveTo>
                    <a:lnTo>
                      <a:pt x="0" y="17"/>
                    </a:lnTo>
                    <a:lnTo>
                      <a:pt x="599" y="19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7" name="Freeform 42"/>
              <p:cNvSpPr/>
              <p:nvPr/>
            </p:nvSpPr>
            <p:spPr bwMode="auto">
              <a:xfrm>
                <a:off x="6105525" y="3559175"/>
                <a:ext cx="1257300" cy="2565400"/>
              </a:xfrm>
              <a:custGeom>
                <a:gdLst>
                  <a:gd name="T0" fmla="*/ 792 w 792"/>
                  <a:gd name="T1" fmla="*/ 1401 h 1616"/>
                  <a:gd name="T2" fmla="*/ 0 w 792"/>
                  <a:gd name="T3" fmla="*/ 1616 h 1616"/>
                  <a:gd name="T4" fmla="*/ 0 w 792"/>
                  <a:gd name="T5" fmla="*/ 250 h 1616"/>
                  <a:gd name="T6" fmla="*/ 792 w 792"/>
                  <a:gd name="T7" fmla="*/ 0 h 1616"/>
                  <a:gd name="T8" fmla="*/ 792 w 792"/>
                  <a:gd name="T9" fmla="*/ 1401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1615">
                    <a:moveTo>
                      <a:pt x="792" y="1401"/>
                    </a:moveTo>
                    <a:lnTo>
                      <a:pt x="0" y="1616"/>
                    </a:lnTo>
                    <a:lnTo>
                      <a:pt x="0" y="250"/>
                    </a:lnTo>
                    <a:lnTo>
                      <a:pt x="792" y="0"/>
                    </a:lnTo>
                    <a:lnTo>
                      <a:pt x="792" y="14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8" name="Freeform 43"/>
              <p:cNvSpPr/>
              <p:nvPr/>
            </p:nvSpPr>
            <p:spPr bwMode="auto">
              <a:xfrm>
                <a:off x="6105525" y="3559175"/>
                <a:ext cx="1257300" cy="2565400"/>
              </a:xfrm>
              <a:custGeom>
                <a:gdLst>
                  <a:gd name="T0" fmla="*/ 792 w 792"/>
                  <a:gd name="T1" fmla="*/ 1401 h 1616"/>
                  <a:gd name="T2" fmla="*/ 0 w 792"/>
                  <a:gd name="T3" fmla="*/ 1616 h 1616"/>
                  <a:gd name="T4" fmla="*/ 0 w 792"/>
                  <a:gd name="T5" fmla="*/ 250 h 1616"/>
                  <a:gd name="T6" fmla="*/ 792 w 792"/>
                  <a:gd name="T7" fmla="*/ 0 h 1616"/>
                  <a:gd name="T8" fmla="*/ 792 w 792"/>
                  <a:gd name="T9" fmla="*/ 1401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1615">
                    <a:moveTo>
                      <a:pt x="792" y="1401"/>
                    </a:moveTo>
                    <a:lnTo>
                      <a:pt x="0" y="1616"/>
                    </a:lnTo>
                    <a:lnTo>
                      <a:pt x="0" y="250"/>
                    </a:lnTo>
                    <a:lnTo>
                      <a:pt x="792" y="0"/>
                    </a:lnTo>
                    <a:lnTo>
                      <a:pt x="792" y="14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9" name="Rectangle 44"/>
              <p:cNvSpPr>
                <a:spLocks noChangeArrowheads="1"/>
              </p:cNvSpPr>
              <p:nvPr/>
            </p:nvSpPr>
            <p:spPr bwMode="auto">
              <a:xfrm>
                <a:off x="7362825" y="3584575"/>
                <a:ext cx="1588" cy="1905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0" name="Rectangle 45"/>
              <p:cNvSpPr>
                <a:spLocks noChangeArrowheads="1"/>
              </p:cNvSpPr>
              <p:nvPr/>
            </p:nvSpPr>
            <p:spPr bwMode="auto">
              <a:xfrm>
                <a:off x="7362825" y="3584575"/>
                <a:ext cx="1588" cy="19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1" name="Freeform 46"/>
              <p:cNvSpPr/>
              <p:nvPr/>
            </p:nvSpPr>
            <p:spPr bwMode="auto">
              <a:xfrm>
                <a:off x="6249988" y="3584575"/>
                <a:ext cx="1112838" cy="330200"/>
              </a:xfrm>
              <a:custGeom>
                <a:gdLst>
                  <a:gd name="T0" fmla="*/ 701 w 701"/>
                  <a:gd name="T1" fmla="*/ 0 h 208"/>
                  <a:gd name="T2" fmla="*/ 0 w 701"/>
                  <a:gd name="T3" fmla="*/ 208 h 208"/>
                  <a:gd name="T4" fmla="*/ 701 w 701"/>
                  <a:gd name="T5" fmla="*/ 12 h 208"/>
                  <a:gd name="T6" fmla="*/ 701 w 701"/>
                  <a:gd name="T7" fmla="*/ 0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1" h="208">
                    <a:moveTo>
                      <a:pt x="701" y="0"/>
                    </a:moveTo>
                    <a:lnTo>
                      <a:pt x="0" y="208"/>
                    </a:lnTo>
                    <a:lnTo>
                      <a:pt x="701" y="1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2" name="Freeform 47"/>
              <p:cNvSpPr/>
              <p:nvPr/>
            </p:nvSpPr>
            <p:spPr bwMode="auto">
              <a:xfrm>
                <a:off x="6249988" y="3584575"/>
                <a:ext cx="1112838" cy="330200"/>
              </a:xfrm>
              <a:custGeom>
                <a:gdLst>
                  <a:gd name="T0" fmla="*/ 701 w 701"/>
                  <a:gd name="T1" fmla="*/ 0 h 208"/>
                  <a:gd name="T2" fmla="*/ 0 w 701"/>
                  <a:gd name="T3" fmla="*/ 208 h 208"/>
                  <a:gd name="T4" fmla="*/ 701 w 701"/>
                  <a:gd name="T5" fmla="*/ 12 h 208"/>
                  <a:gd name="T6" fmla="*/ 701 w 701"/>
                  <a:gd name="T7" fmla="*/ 0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1" h="208">
                    <a:moveTo>
                      <a:pt x="701" y="0"/>
                    </a:moveTo>
                    <a:lnTo>
                      <a:pt x="0" y="208"/>
                    </a:lnTo>
                    <a:lnTo>
                      <a:pt x="701" y="12"/>
                    </a:lnTo>
                    <a:lnTo>
                      <a:pt x="7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3" name="Freeform 48"/>
              <p:cNvSpPr/>
              <p:nvPr/>
            </p:nvSpPr>
            <p:spPr bwMode="auto">
              <a:xfrm>
                <a:off x="6148388" y="3590925"/>
                <a:ext cx="1260475" cy="2565400"/>
              </a:xfrm>
              <a:custGeom>
                <a:gdLst>
                  <a:gd name="T0" fmla="*/ 794 w 794"/>
                  <a:gd name="T1" fmla="*/ 1400 h 1616"/>
                  <a:gd name="T2" fmla="*/ 2 w 794"/>
                  <a:gd name="T3" fmla="*/ 1616 h 1616"/>
                  <a:gd name="T4" fmla="*/ 0 w 794"/>
                  <a:gd name="T5" fmla="*/ 222 h 1616"/>
                  <a:gd name="T6" fmla="*/ 794 w 794"/>
                  <a:gd name="T7" fmla="*/ 0 h 1616"/>
                  <a:gd name="T8" fmla="*/ 794 w 794"/>
                  <a:gd name="T9" fmla="*/ 1400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4" h="1615">
                    <a:moveTo>
                      <a:pt x="794" y="1400"/>
                    </a:moveTo>
                    <a:lnTo>
                      <a:pt x="2" y="1616"/>
                    </a:lnTo>
                    <a:lnTo>
                      <a:pt x="0" y="222"/>
                    </a:lnTo>
                    <a:lnTo>
                      <a:pt x="794" y="0"/>
                    </a:lnTo>
                    <a:lnTo>
                      <a:pt x="794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4" name="Freeform 49"/>
              <p:cNvSpPr/>
              <p:nvPr/>
            </p:nvSpPr>
            <p:spPr bwMode="auto">
              <a:xfrm>
                <a:off x="6148388" y="3590925"/>
                <a:ext cx="1260475" cy="2565400"/>
              </a:xfrm>
              <a:custGeom>
                <a:gdLst>
                  <a:gd name="T0" fmla="*/ 794 w 794"/>
                  <a:gd name="T1" fmla="*/ 1400 h 1616"/>
                  <a:gd name="T2" fmla="*/ 2 w 794"/>
                  <a:gd name="T3" fmla="*/ 1616 h 1616"/>
                  <a:gd name="T4" fmla="*/ 0 w 794"/>
                  <a:gd name="T5" fmla="*/ 222 h 1616"/>
                  <a:gd name="T6" fmla="*/ 794 w 794"/>
                  <a:gd name="T7" fmla="*/ 0 h 1616"/>
                  <a:gd name="T8" fmla="*/ 794 w 794"/>
                  <a:gd name="T9" fmla="*/ 1400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4" h="1615">
                    <a:moveTo>
                      <a:pt x="794" y="1400"/>
                    </a:moveTo>
                    <a:lnTo>
                      <a:pt x="2" y="1616"/>
                    </a:lnTo>
                    <a:lnTo>
                      <a:pt x="0" y="222"/>
                    </a:lnTo>
                    <a:lnTo>
                      <a:pt x="794" y="0"/>
                    </a:lnTo>
                    <a:lnTo>
                      <a:pt x="794" y="14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5" name="Rectangle 50"/>
              <p:cNvSpPr>
                <a:spLocks noChangeArrowheads="1"/>
              </p:cNvSpPr>
              <p:nvPr/>
            </p:nvSpPr>
            <p:spPr bwMode="auto">
              <a:xfrm>
                <a:off x="7408863" y="3605213"/>
                <a:ext cx="1588" cy="1905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6" name="Rectangle 51"/>
              <p:cNvSpPr>
                <a:spLocks noChangeArrowheads="1"/>
              </p:cNvSpPr>
              <p:nvPr/>
            </p:nvSpPr>
            <p:spPr bwMode="auto">
              <a:xfrm>
                <a:off x="7408863" y="3605213"/>
                <a:ext cx="1588" cy="19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7" name="Freeform 52"/>
              <p:cNvSpPr/>
              <p:nvPr/>
            </p:nvSpPr>
            <p:spPr bwMode="auto">
              <a:xfrm>
                <a:off x="6496050" y="3605213"/>
                <a:ext cx="912813" cy="266700"/>
              </a:xfrm>
              <a:custGeom>
                <a:gdLst>
                  <a:gd name="T0" fmla="*/ 575 w 575"/>
                  <a:gd name="T1" fmla="*/ 0 h 168"/>
                  <a:gd name="T2" fmla="*/ 0 w 575"/>
                  <a:gd name="T3" fmla="*/ 168 h 168"/>
                  <a:gd name="T4" fmla="*/ 575 w 575"/>
                  <a:gd name="T5" fmla="*/ 12 h 168"/>
                  <a:gd name="T6" fmla="*/ 575 w 575"/>
                  <a:gd name="T7" fmla="*/ 0 h 1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5" h="168">
                    <a:moveTo>
                      <a:pt x="575" y="0"/>
                    </a:moveTo>
                    <a:lnTo>
                      <a:pt x="0" y="168"/>
                    </a:lnTo>
                    <a:lnTo>
                      <a:pt x="575" y="12"/>
                    </a:ln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8" name="Freeform 53"/>
              <p:cNvSpPr/>
              <p:nvPr/>
            </p:nvSpPr>
            <p:spPr bwMode="auto">
              <a:xfrm>
                <a:off x="6496050" y="3605213"/>
                <a:ext cx="912813" cy="266700"/>
              </a:xfrm>
              <a:custGeom>
                <a:gdLst>
                  <a:gd name="T0" fmla="*/ 575 w 575"/>
                  <a:gd name="T1" fmla="*/ 0 h 168"/>
                  <a:gd name="T2" fmla="*/ 0 w 575"/>
                  <a:gd name="T3" fmla="*/ 168 h 168"/>
                  <a:gd name="T4" fmla="*/ 575 w 575"/>
                  <a:gd name="T5" fmla="*/ 12 h 168"/>
                  <a:gd name="T6" fmla="*/ 575 w 575"/>
                  <a:gd name="T7" fmla="*/ 0 h 1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5" h="168">
                    <a:moveTo>
                      <a:pt x="575" y="0"/>
                    </a:moveTo>
                    <a:lnTo>
                      <a:pt x="0" y="168"/>
                    </a:lnTo>
                    <a:lnTo>
                      <a:pt x="575" y="12"/>
                    </a:lnTo>
                    <a:lnTo>
                      <a:pt x="5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9" name="Freeform 54"/>
              <p:cNvSpPr/>
              <p:nvPr/>
            </p:nvSpPr>
            <p:spPr bwMode="auto">
              <a:xfrm>
                <a:off x="6196013" y="3613150"/>
                <a:ext cx="1257300" cy="2565400"/>
              </a:xfrm>
              <a:custGeom>
                <a:gdLst>
                  <a:gd name="T0" fmla="*/ 792 w 792"/>
                  <a:gd name="T1" fmla="*/ 1401 h 1616"/>
                  <a:gd name="T2" fmla="*/ 0 w 792"/>
                  <a:gd name="T3" fmla="*/ 1616 h 1616"/>
                  <a:gd name="T4" fmla="*/ 0 w 792"/>
                  <a:gd name="T5" fmla="*/ 216 h 1616"/>
                  <a:gd name="T6" fmla="*/ 792 w 792"/>
                  <a:gd name="T7" fmla="*/ 0 h 1616"/>
                  <a:gd name="T8" fmla="*/ 792 w 792"/>
                  <a:gd name="T9" fmla="*/ 1401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1615">
                    <a:moveTo>
                      <a:pt x="792" y="1401"/>
                    </a:moveTo>
                    <a:lnTo>
                      <a:pt x="0" y="1616"/>
                    </a:lnTo>
                    <a:lnTo>
                      <a:pt x="0" y="216"/>
                    </a:lnTo>
                    <a:lnTo>
                      <a:pt x="792" y="0"/>
                    </a:lnTo>
                    <a:lnTo>
                      <a:pt x="792" y="14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0" name="Freeform 55"/>
              <p:cNvSpPr/>
              <p:nvPr/>
            </p:nvSpPr>
            <p:spPr bwMode="auto">
              <a:xfrm>
                <a:off x="6196013" y="3613150"/>
                <a:ext cx="1257300" cy="2565400"/>
              </a:xfrm>
              <a:custGeom>
                <a:gdLst>
                  <a:gd name="T0" fmla="*/ 792 w 792"/>
                  <a:gd name="T1" fmla="*/ 1401 h 1616"/>
                  <a:gd name="T2" fmla="*/ 0 w 792"/>
                  <a:gd name="T3" fmla="*/ 1616 h 1616"/>
                  <a:gd name="T4" fmla="*/ 0 w 792"/>
                  <a:gd name="T5" fmla="*/ 216 h 1616"/>
                  <a:gd name="T6" fmla="*/ 792 w 792"/>
                  <a:gd name="T7" fmla="*/ 0 h 1616"/>
                  <a:gd name="T8" fmla="*/ 792 w 792"/>
                  <a:gd name="T9" fmla="*/ 1401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1615">
                    <a:moveTo>
                      <a:pt x="792" y="1401"/>
                    </a:moveTo>
                    <a:lnTo>
                      <a:pt x="0" y="1616"/>
                    </a:lnTo>
                    <a:lnTo>
                      <a:pt x="0" y="216"/>
                    </a:lnTo>
                    <a:lnTo>
                      <a:pt x="792" y="0"/>
                    </a:lnTo>
                    <a:lnTo>
                      <a:pt x="792" y="14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1" name="Rectangle 56"/>
              <p:cNvSpPr>
                <a:spLocks noChangeArrowheads="1"/>
              </p:cNvSpPr>
              <p:nvPr/>
            </p:nvSpPr>
            <p:spPr bwMode="auto">
              <a:xfrm>
                <a:off x="7453313" y="3636963"/>
                <a:ext cx="1588" cy="952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2" name="Freeform 57"/>
              <p:cNvSpPr/>
              <p:nvPr/>
            </p:nvSpPr>
            <p:spPr bwMode="auto">
              <a:xfrm flipH="1">
                <a:off x="7453313" y="3636963"/>
                <a:ext cx="0" cy="9525"/>
              </a:xfrm>
              <a:custGeom>
                <a:gdLst>
                  <a:gd name="T0" fmla="*/ 0 h 6"/>
                  <a:gd name="T1" fmla="*/ 6 h 6"/>
                  <a:gd name="T2" fmla="*/ 6 h 6"/>
                  <a:gd name="T3" fmla="*/ 0 h 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3" name="Freeform 58"/>
              <p:cNvSpPr/>
              <p:nvPr/>
            </p:nvSpPr>
            <p:spPr bwMode="auto">
              <a:xfrm>
                <a:off x="6462713" y="3625850"/>
                <a:ext cx="990600" cy="290512"/>
              </a:xfrm>
              <a:custGeom>
                <a:gdLst>
                  <a:gd name="T0" fmla="*/ 624 w 624"/>
                  <a:gd name="T1" fmla="*/ 0 h 183"/>
                  <a:gd name="T2" fmla="*/ 0 w 624"/>
                  <a:gd name="T3" fmla="*/ 183 h 183"/>
                  <a:gd name="T4" fmla="*/ 624 w 624"/>
                  <a:gd name="T5" fmla="*/ 13 h 183"/>
                  <a:gd name="T6" fmla="*/ 624 w 624"/>
                  <a:gd name="T7" fmla="*/ 7 h 183"/>
                  <a:gd name="T8" fmla="*/ 624 w 624"/>
                  <a:gd name="T9" fmla="*/ 0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183">
                    <a:moveTo>
                      <a:pt x="624" y="0"/>
                    </a:moveTo>
                    <a:lnTo>
                      <a:pt x="0" y="183"/>
                    </a:lnTo>
                    <a:lnTo>
                      <a:pt x="624" y="13"/>
                    </a:lnTo>
                    <a:lnTo>
                      <a:pt x="624" y="7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4" name="Freeform 59"/>
              <p:cNvSpPr/>
              <p:nvPr/>
            </p:nvSpPr>
            <p:spPr bwMode="auto">
              <a:xfrm>
                <a:off x="6462713" y="3625850"/>
                <a:ext cx="990600" cy="290512"/>
              </a:xfrm>
              <a:custGeom>
                <a:gdLst>
                  <a:gd name="T0" fmla="*/ 624 w 624"/>
                  <a:gd name="T1" fmla="*/ 0 h 183"/>
                  <a:gd name="T2" fmla="*/ 0 w 624"/>
                  <a:gd name="T3" fmla="*/ 183 h 183"/>
                  <a:gd name="T4" fmla="*/ 624 w 624"/>
                  <a:gd name="T5" fmla="*/ 13 h 183"/>
                  <a:gd name="T6" fmla="*/ 624 w 624"/>
                  <a:gd name="T7" fmla="*/ 7 h 183"/>
                  <a:gd name="T8" fmla="*/ 624 w 624"/>
                  <a:gd name="T9" fmla="*/ 0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183">
                    <a:moveTo>
                      <a:pt x="624" y="0"/>
                    </a:moveTo>
                    <a:lnTo>
                      <a:pt x="0" y="183"/>
                    </a:lnTo>
                    <a:lnTo>
                      <a:pt x="624" y="13"/>
                    </a:lnTo>
                    <a:lnTo>
                      <a:pt x="624" y="7"/>
                    </a:lnTo>
                    <a:lnTo>
                      <a:pt x="6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5" name="Freeform 60"/>
              <p:cNvSpPr/>
              <p:nvPr/>
            </p:nvSpPr>
            <p:spPr bwMode="auto">
              <a:xfrm>
                <a:off x="6230938" y="3636963"/>
                <a:ext cx="1257300" cy="2565400"/>
              </a:xfrm>
              <a:custGeom>
                <a:gdLst>
                  <a:gd name="T0" fmla="*/ 792 w 792"/>
                  <a:gd name="T1" fmla="*/ 1401 h 1616"/>
                  <a:gd name="T2" fmla="*/ 0 w 792"/>
                  <a:gd name="T3" fmla="*/ 1616 h 1616"/>
                  <a:gd name="T4" fmla="*/ 0 w 792"/>
                  <a:gd name="T5" fmla="*/ 215 h 1616"/>
                  <a:gd name="T6" fmla="*/ 792 w 792"/>
                  <a:gd name="T7" fmla="*/ 0 h 1616"/>
                  <a:gd name="T8" fmla="*/ 792 w 792"/>
                  <a:gd name="T9" fmla="*/ 1401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1615">
                    <a:moveTo>
                      <a:pt x="792" y="1401"/>
                    </a:moveTo>
                    <a:lnTo>
                      <a:pt x="0" y="1616"/>
                    </a:lnTo>
                    <a:lnTo>
                      <a:pt x="0" y="215"/>
                    </a:lnTo>
                    <a:lnTo>
                      <a:pt x="792" y="0"/>
                    </a:lnTo>
                    <a:lnTo>
                      <a:pt x="792" y="14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6" name="Freeform 61"/>
              <p:cNvSpPr/>
              <p:nvPr/>
            </p:nvSpPr>
            <p:spPr bwMode="auto">
              <a:xfrm>
                <a:off x="6230938" y="3636963"/>
                <a:ext cx="1257300" cy="2565400"/>
              </a:xfrm>
              <a:custGeom>
                <a:gdLst>
                  <a:gd name="T0" fmla="*/ 792 w 792"/>
                  <a:gd name="T1" fmla="*/ 1401 h 1616"/>
                  <a:gd name="T2" fmla="*/ 0 w 792"/>
                  <a:gd name="T3" fmla="*/ 1616 h 1616"/>
                  <a:gd name="T4" fmla="*/ 0 w 792"/>
                  <a:gd name="T5" fmla="*/ 215 h 1616"/>
                  <a:gd name="T6" fmla="*/ 792 w 792"/>
                  <a:gd name="T7" fmla="*/ 0 h 1616"/>
                  <a:gd name="T8" fmla="*/ 792 w 792"/>
                  <a:gd name="T9" fmla="*/ 1401 h 16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1615">
                    <a:moveTo>
                      <a:pt x="792" y="1401"/>
                    </a:moveTo>
                    <a:lnTo>
                      <a:pt x="0" y="1616"/>
                    </a:lnTo>
                    <a:lnTo>
                      <a:pt x="0" y="215"/>
                    </a:lnTo>
                    <a:lnTo>
                      <a:pt x="792" y="0"/>
                    </a:lnTo>
                    <a:lnTo>
                      <a:pt x="792" y="14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7" name="Freeform 62"/>
              <p:cNvSpPr/>
              <p:nvPr/>
            </p:nvSpPr>
            <p:spPr bwMode="auto">
              <a:xfrm flipH="1">
                <a:off x="7488238" y="3657600"/>
                <a:ext cx="0" cy="25400"/>
              </a:xfrm>
              <a:custGeom>
                <a:gdLst>
                  <a:gd name="T0" fmla="*/ 0 h 10"/>
                  <a:gd name="T1" fmla="*/ 0 h 10"/>
                  <a:gd name="T2" fmla="*/ 10 h 10"/>
                  <a:gd name="T3" fmla="*/ 10 h 10"/>
                  <a:gd name="T4" fmla="*/ 0 h 10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8" name="Freeform 63"/>
              <p:cNvSpPr/>
              <p:nvPr/>
            </p:nvSpPr>
            <p:spPr bwMode="auto">
              <a:xfrm>
                <a:off x="6291263" y="3657600"/>
                <a:ext cx="1196975" cy="352425"/>
              </a:xfrm>
              <a:custGeom>
                <a:gdLst>
                  <a:gd name="T0" fmla="*/ 463 w 463"/>
                  <a:gd name="T1" fmla="*/ 0 h 136"/>
                  <a:gd name="T2" fmla="*/ 0 w 463"/>
                  <a:gd name="T3" fmla="*/ 136 h 136"/>
                  <a:gd name="T4" fmla="*/ 461 w 463"/>
                  <a:gd name="T5" fmla="*/ 10 h 136"/>
                  <a:gd name="T6" fmla="*/ 463 w 463"/>
                  <a:gd name="T7" fmla="*/ 10 h 136"/>
                  <a:gd name="T8" fmla="*/ 463 w 463"/>
                  <a:gd name="T9" fmla="*/ 0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136">
                    <a:moveTo>
                      <a:pt x="463" y="0"/>
                    </a:moveTo>
                    <a:cubicBezTo>
                      <a:pt x="0" y="136"/>
                      <a:pt x="0" y="136"/>
                      <a:pt x="0" y="136"/>
                    </a:cubicBezTo>
                    <a:cubicBezTo>
                      <a:pt x="461" y="10"/>
                      <a:pt x="461" y="10"/>
                      <a:pt x="461" y="10"/>
                    </a:cubicBezTo>
                    <a:cubicBezTo>
                      <a:pt x="462" y="10"/>
                      <a:pt x="462" y="10"/>
                      <a:pt x="463" y="10"/>
                    </a:cubicBezTo>
                    <a:cubicBezTo>
                      <a:pt x="463" y="0"/>
                      <a:pt x="463" y="0"/>
                      <a:pt x="463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9" name="Freeform 64"/>
              <p:cNvSpPr/>
              <p:nvPr/>
            </p:nvSpPr>
            <p:spPr bwMode="auto">
              <a:xfrm>
                <a:off x="6105525" y="3535363"/>
                <a:ext cx="1189038" cy="420687"/>
              </a:xfrm>
              <a:custGeom>
                <a:gdLst>
                  <a:gd name="T0" fmla="*/ 460 w 460"/>
                  <a:gd name="T1" fmla="*/ 0 h 162"/>
                  <a:gd name="T2" fmla="*/ 0 w 460"/>
                  <a:gd name="T3" fmla="*/ 162 h 162"/>
                  <a:gd name="T4" fmla="*/ 460 w 460"/>
                  <a:gd name="T5" fmla="*/ 17 h 162"/>
                  <a:gd name="T6" fmla="*/ 460 w 460"/>
                  <a:gd name="T7" fmla="*/ 0 h 1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0" h="162">
                    <a:moveTo>
                      <a:pt x="460" y="0"/>
                    </a:moveTo>
                    <a:cubicBezTo>
                      <a:pt x="460" y="0"/>
                      <a:pt x="188" y="31"/>
                      <a:pt x="0" y="162"/>
                    </a:cubicBezTo>
                    <a:cubicBezTo>
                      <a:pt x="460" y="17"/>
                      <a:pt x="460" y="17"/>
                      <a:pt x="460" y="17"/>
                    </a:cubicBezTo>
                    <a:cubicBezTo>
                      <a:pt x="460" y="0"/>
                      <a:pt x="460" y="0"/>
                      <a:pt x="4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0" name="Freeform 65"/>
              <p:cNvSpPr/>
              <p:nvPr/>
            </p:nvSpPr>
            <p:spPr bwMode="auto">
              <a:xfrm>
                <a:off x="6345238" y="3556000"/>
                <a:ext cx="949325" cy="311150"/>
              </a:xfrm>
              <a:custGeom>
                <a:gdLst>
                  <a:gd name="T0" fmla="*/ 598 w 598"/>
                  <a:gd name="T1" fmla="*/ 0 h 196"/>
                  <a:gd name="T2" fmla="*/ 0 w 598"/>
                  <a:gd name="T3" fmla="*/ 196 h 196"/>
                  <a:gd name="T4" fmla="*/ 598 w 598"/>
                  <a:gd name="T5" fmla="*/ 15 h 196"/>
                  <a:gd name="T6" fmla="*/ 598 w 598"/>
                  <a:gd name="T7" fmla="*/ 0 h 1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8" h="196">
                    <a:moveTo>
                      <a:pt x="598" y="0"/>
                    </a:moveTo>
                    <a:lnTo>
                      <a:pt x="0" y="196"/>
                    </a:lnTo>
                    <a:lnTo>
                      <a:pt x="598" y="15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1" name="Freeform 66"/>
              <p:cNvSpPr/>
              <p:nvPr/>
            </p:nvSpPr>
            <p:spPr bwMode="auto">
              <a:xfrm>
                <a:off x="6345238" y="3556000"/>
                <a:ext cx="949325" cy="311150"/>
              </a:xfrm>
              <a:custGeom>
                <a:gdLst>
                  <a:gd name="T0" fmla="*/ 598 w 598"/>
                  <a:gd name="T1" fmla="*/ 0 h 196"/>
                  <a:gd name="T2" fmla="*/ 0 w 598"/>
                  <a:gd name="T3" fmla="*/ 196 h 196"/>
                  <a:gd name="T4" fmla="*/ 598 w 598"/>
                  <a:gd name="T5" fmla="*/ 15 h 196"/>
                  <a:gd name="T6" fmla="*/ 598 w 598"/>
                  <a:gd name="T7" fmla="*/ 0 h 1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8" h="196">
                    <a:moveTo>
                      <a:pt x="598" y="0"/>
                    </a:moveTo>
                    <a:lnTo>
                      <a:pt x="0" y="196"/>
                    </a:lnTo>
                    <a:lnTo>
                      <a:pt x="598" y="15"/>
                    </a:lnTo>
                    <a:lnTo>
                      <a:pt x="5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2" name="Freeform 67"/>
              <p:cNvSpPr/>
              <p:nvPr/>
            </p:nvSpPr>
            <p:spPr bwMode="auto">
              <a:xfrm>
                <a:off x="5880100" y="4010025"/>
                <a:ext cx="411163" cy="2322512"/>
              </a:xfrm>
              <a:custGeom>
                <a:gdLst>
                  <a:gd name="T0" fmla="*/ 80 w 159"/>
                  <a:gd name="T1" fmla="*/ 21 h 896"/>
                  <a:gd name="T2" fmla="*/ 0 w 159"/>
                  <a:gd name="T3" fmla="*/ 0 h 896"/>
                  <a:gd name="T4" fmla="*/ 0 w 159"/>
                  <a:gd name="T5" fmla="*/ 851 h 896"/>
                  <a:gd name="T6" fmla="*/ 80 w 159"/>
                  <a:gd name="T7" fmla="*/ 896 h 896"/>
                  <a:gd name="T8" fmla="*/ 159 w 159"/>
                  <a:gd name="T9" fmla="*/ 851 h 896"/>
                  <a:gd name="T10" fmla="*/ 159 w 159"/>
                  <a:gd name="T11" fmla="*/ 0 h 896"/>
                  <a:gd name="T12" fmla="*/ 80 w 159"/>
                  <a:gd name="T13" fmla="*/ 21 h 8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896">
                    <a:moveTo>
                      <a:pt x="80" y="21"/>
                    </a:moveTo>
                    <a:cubicBezTo>
                      <a:pt x="46" y="21"/>
                      <a:pt x="17" y="12"/>
                      <a:pt x="0" y="0"/>
                    </a:cubicBezTo>
                    <a:cubicBezTo>
                      <a:pt x="0" y="851"/>
                      <a:pt x="0" y="851"/>
                      <a:pt x="0" y="851"/>
                    </a:cubicBezTo>
                    <a:cubicBezTo>
                      <a:pt x="0" y="876"/>
                      <a:pt x="36" y="896"/>
                      <a:pt x="80" y="896"/>
                    </a:cubicBezTo>
                    <a:cubicBezTo>
                      <a:pt x="123" y="896"/>
                      <a:pt x="159" y="876"/>
                      <a:pt x="159" y="851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42" y="12"/>
                      <a:pt x="113" y="21"/>
                      <a:pt x="80" y="21"/>
                    </a:cubicBezTo>
                  </a:path>
                </a:pathLst>
              </a:custGeom>
              <a:solidFill>
                <a:srgbClr val="D633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3" name="Freeform 68"/>
              <p:cNvSpPr/>
              <p:nvPr/>
            </p:nvSpPr>
            <p:spPr bwMode="auto">
              <a:xfrm>
                <a:off x="5880100" y="4627563"/>
                <a:ext cx="411163" cy="214312"/>
              </a:xfrm>
              <a:custGeom>
                <a:gdLst>
                  <a:gd name="T0" fmla="*/ 0 w 159"/>
                  <a:gd name="T1" fmla="*/ 0 h 83"/>
                  <a:gd name="T2" fmla="*/ 0 w 159"/>
                  <a:gd name="T3" fmla="*/ 65 h 83"/>
                  <a:gd name="T4" fmla="*/ 80 w 159"/>
                  <a:gd name="T5" fmla="*/ 83 h 83"/>
                  <a:gd name="T6" fmla="*/ 159 w 159"/>
                  <a:gd name="T7" fmla="*/ 65 h 83"/>
                  <a:gd name="T8" fmla="*/ 159 w 159"/>
                  <a:gd name="T9" fmla="*/ 0 h 83"/>
                  <a:gd name="T10" fmla="*/ 80 w 159"/>
                  <a:gd name="T11" fmla="*/ 19 h 83"/>
                  <a:gd name="T12" fmla="*/ 0 w 159"/>
                  <a:gd name="T13" fmla="*/ 0 h 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83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1" y="76"/>
                      <a:pt x="49" y="83"/>
                      <a:pt x="80" y="83"/>
                    </a:cubicBezTo>
                    <a:cubicBezTo>
                      <a:pt x="110" y="83"/>
                      <a:pt x="138" y="76"/>
                      <a:pt x="159" y="65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38" y="12"/>
                      <a:pt x="110" y="19"/>
                      <a:pt x="80" y="19"/>
                    </a:cubicBezTo>
                    <a:cubicBezTo>
                      <a:pt x="49" y="19"/>
                      <a:pt x="21" y="12"/>
                      <a:pt x="0" y="0"/>
                    </a:cubicBezTo>
                  </a:path>
                </a:pathLst>
              </a:custGeom>
              <a:solidFill>
                <a:srgbClr val="EA5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4" name="Freeform 69"/>
              <p:cNvSpPr/>
              <p:nvPr/>
            </p:nvSpPr>
            <p:spPr bwMode="auto">
              <a:xfrm>
                <a:off x="5880100" y="4445000"/>
                <a:ext cx="411163" cy="142875"/>
              </a:xfrm>
              <a:custGeom>
                <a:gdLst>
                  <a:gd name="T0" fmla="*/ 0 w 159"/>
                  <a:gd name="T1" fmla="*/ 0 h 55"/>
                  <a:gd name="T2" fmla="*/ 0 w 159"/>
                  <a:gd name="T3" fmla="*/ 37 h 55"/>
                  <a:gd name="T4" fmla="*/ 80 w 159"/>
                  <a:gd name="T5" fmla="*/ 55 h 55"/>
                  <a:gd name="T6" fmla="*/ 159 w 159"/>
                  <a:gd name="T7" fmla="*/ 37 h 55"/>
                  <a:gd name="T8" fmla="*/ 159 w 159"/>
                  <a:gd name="T9" fmla="*/ 0 h 55"/>
                  <a:gd name="T10" fmla="*/ 80 w 159"/>
                  <a:gd name="T11" fmla="*/ 19 h 55"/>
                  <a:gd name="T12" fmla="*/ 0 w 159"/>
                  <a:gd name="T13" fmla="*/ 0 h 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55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21" y="48"/>
                      <a:pt x="49" y="55"/>
                      <a:pt x="80" y="55"/>
                    </a:cubicBezTo>
                    <a:cubicBezTo>
                      <a:pt x="110" y="55"/>
                      <a:pt x="138" y="48"/>
                      <a:pt x="159" y="37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38" y="12"/>
                      <a:pt x="111" y="19"/>
                      <a:pt x="80" y="19"/>
                    </a:cubicBezTo>
                    <a:cubicBezTo>
                      <a:pt x="49" y="19"/>
                      <a:pt x="21" y="12"/>
                      <a:pt x="0" y="0"/>
                    </a:cubicBezTo>
                  </a:path>
                </a:pathLst>
              </a:custGeom>
              <a:solidFill>
                <a:srgbClr val="EA5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5" name="Freeform 70"/>
              <p:cNvSpPr/>
              <p:nvPr/>
            </p:nvSpPr>
            <p:spPr bwMode="auto">
              <a:xfrm>
                <a:off x="5880100" y="4627563"/>
                <a:ext cx="411163" cy="214312"/>
              </a:xfrm>
              <a:custGeom>
                <a:gdLst>
                  <a:gd name="T0" fmla="*/ 159 w 159"/>
                  <a:gd name="T1" fmla="*/ 0 h 83"/>
                  <a:gd name="T2" fmla="*/ 159 w 159"/>
                  <a:gd name="T3" fmla="*/ 0 h 83"/>
                  <a:gd name="T4" fmla="*/ 80 w 159"/>
                  <a:gd name="T5" fmla="*/ 19 h 83"/>
                  <a:gd name="T6" fmla="*/ 0 w 159"/>
                  <a:gd name="T7" fmla="*/ 0 h 83"/>
                  <a:gd name="T8" fmla="*/ 0 w 159"/>
                  <a:gd name="T9" fmla="*/ 65 h 83"/>
                  <a:gd name="T10" fmla="*/ 80 w 159"/>
                  <a:gd name="T11" fmla="*/ 83 h 83"/>
                  <a:gd name="T12" fmla="*/ 159 w 159"/>
                  <a:gd name="T13" fmla="*/ 65 h 83"/>
                  <a:gd name="T14" fmla="*/ 159 w 159"/>
                  <a:gd name="T15" fmla="*/ 0 h 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83"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138" y="12"/>
                      <a:pt x="110" y="19"/>
                      <a:pt x="80" y="19"/>
                    </a:cubicBezTo>
                    <a:cubicBezTo>
                      <a:pt x="49" y="19"/>
                      <a:pt x="21" y="12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1" y="76"/>
                      <a:pt x="49" y="83"/>
                      <a:pt x="80" y="83"/>
                    </a:cubicBezTo>
                    <a:cubicBezTo>
                      <a:pt x="110" y="83"/>
                      <a:pt x="138" y="76"/>
                      <a:pt x="159" y="65"/>
                    </a:cubicBez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rgbClr val="E747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6" name="Freeform 71"/>
              <p:cNvSpPr/>
              <p:nvPr/>
            </p:nvSpPr>
            <p:spPr bwMode="auto">
              <a:xfrm>
                <a:off x="5880100" y="4445000"/>
                <a:ext cx="411163" cy="142875"/>
              </a:xfrm>
              <a:custGeom>
                <a:gdLst>
                  <a:gd name="T0" fmla="*/ 159 w 159"/>
                  <a:gd name="T1" fmla="*/ 0 h 55"/>
                  <a:gd name="T2" fmla="*/ 159 w 159"/>
                  <a:gd name="T3" fmla="*/ 0 h 55"/>
                  <a:gd name="T4" fmla="*/ 80 w 159"/>
                  <a:gd name="T5" fmla="*/ 19 h 55"/>
                  <a:gd name="T6" fmla="*/ 0 w 159"/>
                  <a:gd name="T7" fmla="*/ 0 h 55"/>
                  <a:gd name="T8" fmla="*/ 0 w 159"/>
                  <a:gd name="T9" fmla="*/ 37 h 55"/>
                  <a:gd name="T10" fmla="*/ 80 w 159"/>
                  <a:gd name="T11" fmla="*/ 55 h 55"/>
                  <a:gd name="T12" fmla="*/ 159 w 159"/>
                  <a:gd name="T13" fmla="*/ 37 h 55"/>
                  <a:gd name="T14" fmla="*/ 159 w 159"/>
                  <a:gd name="T15" fmla="*/ 0 h 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138" y="12"/>
                      <a:pt x="111" y="19"/>
                      <a:pt x="80" y="19"/>
                    </a:cubicBezTo>
                    <a:cubicBezTo>
                      <a:pt x="49" y="19"/>
                      <a:pt x="21" y="12"/>
                      <a:pt x="0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1" y="48"/>
                      <a:pt x="49" y="55"/>
                      <a:pt x="80" y="55"/>
                    </a:cubicBezTo>
                    <a:cubicBezTo>
                      <a:pt x="110" y="55"/>
                      <a:pt x="138" y="48"/>
                      <a:pt x="159" y="37"/>
                    </a:cubicBez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rgbClr val="E747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7" name="Freeform 72"/>
              <p:cNvSpPr/>
              <p:nvPr/>
            </p:nvSpPr>
            <p:spPr bwMode="auto">
              <a:xfrm>
                <a:off x="6291263" y="3681413"/>
                <a:ext cx="1254125" cy="2552700"/>
              </a:xfrm>
              <a:custGeom>
                <a:gdLst>
                  <a:gd name="T0" fmla="*/ 485 w 485"/>
                  <a:gd name="T1" fmla="*/ 838 h 985"/>
                  <a:gd name="T2" fmla="*/ 471 w 485"/>
                  <a:gd name="T3" fmla="*/ 856 h 985"/>
                  <a:gd name="T4" fmla="*/ 0 w 485"/>
                  <a:gd name="T5" fmla="*/ 985 h 985"/>
                  <a:gd name="T6" fmla="*/ 0 w 485"/>
                  <a:gd name="T7" fmla="*/ 127 h 985"/>
                  <a:gd name="T8" fmla="*/ 461 w 485"/>
                  <a:gd name="T9" fmla="*/ 1 h 985"/>
                  <a:gd name="T10" fmla="*/ 478 w 485"/>
                  <a:gd name="T11" fmla="*/ 5 h 985"/>
                  <a:gd name="T12" fmla="*/ 485 w 485"/>
                  <a:gd name="T13" fmla="*/ 20 h 985"/>
                  <a:gd name="T14" fmla="*/ 485 w 485"/>
                  <a:gd name="T15" fmla="*/ 838 h 9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5" h="984">
                    <a:moveTo>
                      <a:pt x="485" y="838"/>
                    </a:moveTo>
                    <a:cubicBezTo>
                      <a:pt x="485" y="847"/>
                      <a:pt x="480" y="854"/>
                      <a:pt x="471" y="856"/>
                    </a:cubicBezTo>
                    <a:cubicBezTo>
                      <a:pt x="0" y="985"/>
                      <a:pt x="0" y="985"/>
                      <a:pt x="0" y="985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461" y="1"/>
                      <a:pt x="461" y="1"/>
                      <a:pt x="461" y="1"/>
                    </a:cubicBezTo>
                    <a:cubicBezTo>
                      <a:pt x="467" y="0"/>
                      <a:pt x="473" y="1"/>
                      <a:pt x="478" y="5"/>
                    </a:cubicBezTo>
                    <a:cubicBezTo>
                      <a:pt x="483" y="8"/>
                      <a:pt x="485" y="14"/>
                      <a:pt x="485" y="20"/>
                    </a:cubicBezTo>
                    <a:cubicBezTo>
                      <a:pt x="485" y="838"/>
                      <a:pt x="485" y="838"/>
                      <a:pt x="485" y="838"/>
                    </a:cubicBezTo>
                  </a:path>
                </a:pathLst>
              </a:custGeom>
              <a:solidFill>
                <a:srgbClr val="EA5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8" name="Freeform 73"/>
              <p:cNvSpPr/>
              <p:nvPr/>
            </p:nvSpPr>
            <p:spPr bwMode="auto">
              <a:xfrm>
                <a:off x="4624388" y="3681413"/>
                <a:ext cx="1255713" cy="2552700"/>
              </a:xfrm>
              <a:custGeom>
                <a:gdLst>
                  <a:gd name="T0" fmla="*/ 0 w 485"/>
                  <a:gd name="T1" fmla="*/ 839 h 985"/>
                  <a:gd name="T2" fmla="*/ 14 w 485"/>
                  <a:gd name="T3" fmla="*/ 857 h 985"/>
                  <a:gd name="T4" fmla="*/ 485 w 485"/>
                  <a:gd name="T5" fmla="*/ 985 h 985"/>
                  <a:gd name="T6" fmla="*/ 485 w 485"/>
                  <a:gd name="T7" fmla="*/ 128 h 985"/>
                  <a:gd name="T8" fmla="*/ 24 w 485"/>
                  <a:gd name="T9" fmla="*/ 2 h 985"/>
                  <a:gd name="T10" fmla="*/ 7 w 485"/>
                  <a:gd name="T11" fmla="*/ 5 h 985"/>
                  <a:gd name="T12" fmla="*/ 0 w 485"/>
                  <a:gd name="T13" fmla="*/ 20 h 985"/>
                  <a:gd name="T14" fmla="*/ 0 w 485"/>
                  <a:gd name="T15" fmla="*/ 839 h 9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5" h="984">
                    <a:moveTo>
                      <a:pt x="0" y="839"/>
                    </a:moveTo>
                    <a:cubicBezTo>
                      <a:pt x="0" y="847"/>
                      <a:pt x="6" y="855"/>
                      <a:pt x="14" y="857"/>
                    </a:cubicBezTo>
                    <a:cubicBezTo>
                      <a:pt x="485" y="985"/>
                      <a:pt x="485" y="985"/>
                      <a:pt x="485" y="985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18" y="0"/>
                      <a:pt x="12" y="2"/>
                      <a:pt x="7" y="5"/>
                    </a:cubicBezTo>
                    <a:cubicBezTo>
                      <a:pt x="3" y="9"/>
                      <a:pt x="0" y="15"/>
                      <a:pt x="0" y="20"/>
                    </a:cubicBezTo>
                    <a:cubicBezTo>
                      <a:pt x="0" y="839"/>
                      <a:pt x="0" y="839"/>
                      <a:pt x="0" y="839"/>
                    </a:cubicBezTo>
                  </a:path>
                </a:pathLst>
              </a:custGeom>
              <a:solidFill>
                <a:srgbClr val="EA5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9" name="Freeform 74"/>
              <p:cNvSpPr/>
              <p:nvPr/>
            </p:nvSpPr>
            <p:spPr bwMode="auto">
              <a:xfrm>
                <a:off x="6518275" y="4284663"/>
                <a:ext cx="776288" cy="352425"/>
              </a:xfrm>
              <a:custGeom>
                <a:gdLst>
                  <a:gd name="T0" fmla="*/ 489 w 489"/>
                  <a:gd name="T1" fmla="*/ 0 h 222"/>
                  <a:gd name="T2" fmla="*/ 0 w 489"/>
                  <a:gd name="T3" fmla="*/ 134 h 222"/>
                  <a:gd name="T4" fmla="*/ 0 w 489"/>
                  <a:gd name="T5" fmla="*/ 222 h 222"/>
                  <a:gd name="T6" fmla="*/ 489 w 489"/>
                  <a:gd name="T7" fmla="*/ 88 h 222"/>
                  <a:gd name="T8" fmla="*/ 489 w 489"/>
                  <a:gd name="T9" fmla="*/ 0 h 2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221">
                    <a:moveTo>
                      <a:pt x="489" y="0"/>
                    </a:moveTo>
                    <a:lnTo>
                      <a:pt x="0" y="134"/>
                    </a:lnTo>
                    <a:lnTo>
                      <a:pt x="0" y="222"/>
                    </a:lnTo>
                    <a:lnTo>
                      <a:pt x="489" y="88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D633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0" name="Freeform 75"/>
              <p:cNvSpPr/>
              <p:nvPr/>
            </p:nvSpPr>
            <p:spPr bwMode="auto">
              <a:xfrm>
                <a:off x="6611938" y="4556125"/>
                <a:ext cx="590550" cy="265112"/>
              </a:xfrm>
              <a:custGeom>
                <a:gdLst>
                  <a:gd name="T0" fmla="*/ 372 w 372"/>
                  <a:gd name="T1" fmla="*/ 0 h 167"/>
                  <a:gd name="T2" fmla="*/ 0 w 372"/>
                  <a:gd name="T3" fmla="*/ 102 h 167"/>
                  <a:gd name="T4" fmla="*/ 0 w 372"/>
                  <a:gd name="T5" fmla="*/ 167 h 167"/>
                  <a:gd name="T6" fmla="*/ 372 w 372"/>
                  <a:gd name="T7" fmla="*/ 66 h 167"/>
                  <a:gd name="T8" fmla="*/ 372 w 372"/>
                  <a:gd name="T9" fmla="*/ 0 h 1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167">
                    <a:moveTo>
                      <a:pt x="372" y="0"/>
                    </a:moveTo>
                    <a:lnTo>
                      <a:pt x="0" y="102"/>
                    </a:lnTo>
                    <a:lnTo>
                      <a:pt x="0" y="167"/>
                    </a:lnTo>
                    <a:lnTo>
                      <a:pt x="372" y="66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D633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1" name="Freeform 76"/>
              <p:cNvSpPr/>
              <p:nvPr/>
            </p:nvSpPr>
            <p:spPr bwMode="auto">
              <a:xfrm>
                <a:off x="6057900" y="3949700"/>
                <a:ext cx="52388" cy="114300"/>
              </a:xfrm>
              <a:custGeom>
                <a:gdLst>
                  <a:gd name="T0" fmla="*/ 33 w 33"/>
                  <a:gd name="T1" fmla="*/ 72 h 72"/>
                  <a:gd name="T2" fmla="*/ 0 w 33"/>
                  <a:gd name="T3" fmla="*/ 72 h 72"/>
                  <a:gd name="T4" fmla="*/ 0 w 33"/>
                  <a:gd name="T5" fmla="*/ 0 h 72"/>
                  <a:gd name="T6" fmla="*/ 18 w 33"/>
                  <a:gd name="T7" fmla="*/ 10 h 72"/>
                  <a:gd name="T8" fmla="*/ 33 w 33"/>
                  <a:gd name="T9" fmla="*/ 0 h 72"/>
                  <a:gd name="T10" fmla="*/ 33 w 33"/>
                  <a:gd name="T11" fmla="*/ 7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72">
                    <a:moveTo>
                      <a:pt x="33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18" y="10"/>
                    </a:lnTo>
                    <a:lnTo>
                      <a:pt x="33" y="0"/>
                    </a:lnTo>
                    <a:lnTo>
                      <a:pt x="33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2" name="Freeform 77"/>
              <p:cNvSpPr/>
              <p:nvPr/>
            </p:nvSpPr>
            <p:spPr bwMode="auto">
              <a:xfrm>
                <a:off x="4352925" y="4992688"/>
                <a:ext cx="271463" cy="603250"/>
              </a:xfrm>
              <a:custGeom>
                <a:gdLst>
                  <a:gd name="T0" fmla="*/ 105 w 105"/>
                  <a:gd name="T1" fmla="*/ 0 h 233"/>
                  <a:gd name="T2" fmla="*/ 36 w 105"/>
                  <a:gd name="T3" fmla="*/ 0 h 233"/>
                  <a:gd name="T4" fmla="*/ 0 w 105"/>
                  <a:gd name="T5" fmla="*/ 36 h 233"/>
                  <a:gd name="T6" fmla="*/ 24 w 105"/>
                  <a:gd name="T7" fmla="*/ 70 h 233"/>
                  <a:gd name="T8" fmla="*/ 0 w 105"/>
                  <a:gd name="T9" fmla="*/ 104 h 233"/>
                  <a:gd name="T10" fmla="*/ 24 w 105"/>
                  <a:gd name="T11" fmla="*/ 138 h 233"/>
                  <a:gd name="T12" fmla="*/ 0 w 105"/>
                  <a:gd name="T13" fmla="*/ 172 h 233"/>
                  <a:gd name="T14" fmla="*/ 25 w 105"/>
                  <a:gd name="T15" fmla="*/ 206 h 233"/>
                  <a:gd name="T16" fmla="*/ 8 w 105"/>
                  <a:gd name="T17" fmla="*/ 232 h 233"/>
                  <a:gd name="T18" fmla="*/ 9 w 105"/>
                  <a:gd name="T19" fmla="*/ 233 h 233"/>
                  <a:gd name="T20" fmla="*/ 105 w 105"/>
                  <a:gd name="T21" fmla="*/ 197 h 233"/>
                  <a:gd name="T22" fmla="*/ 105 w 105"/>
                  <a:gd name="T23" fmla="*/ 0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33">
                    <a:moveTo>
                      <a:pt x="10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2"/>
                      <a:pt x="10" y="65"/>
                      <a:pt x="24" y="70"/>
                    </a:cubicBezTo>
                    <a:cubicBezTo>
                      <a:pt x="10" y="75"/>
                      <a:pt x="0" y="88"/>
                      <a:pt x="0" y="104"/>
                    </a:cubicBezTo>
                    <a:cubicBezTo>
                      <a:pt x="0" y="120"/>
                      <a:pt x="10" y="133"/>
                      <a:pt x="24" y="138"/>
                    </a:cubicBezTo>
                    <a:cubicBezTo>
                      <a:pt x="10" y="143"/>
                      <a:pt x="0" y="156"/>
                      <a:pt x="0" y="172"/>
                    </a:cubicBezTo>
                    <a:cubicBezTo>
                      <a:pt x="0" y="188"/>
                      <a:pt x="10" y="201"/>
                      <a:pt x="25" y="206"/>
                    </a:cubicBezTo>
                    <a:cubicBezTo>
                      <a:pt x="15" y="210"/>
                      <a:pt x="8" y="220"/>
                      <a:pt x="8" y="232"/>
                    </a:cubicBezTo>
                    <a:cubicBezTo>
                      <a:pt x="9" y="233"/>
                      <a:pt x="9" y="233"/>
                      <a:pt x="9" y="233"/>
                    </a:cubicBezTo>
                    <a:cubicBezTo>
                      <a:pt x="105" y="197"/>
                      <a:pt x="105" y="197"/>
                      <a:pt x="105" y="197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3" name="Freeform 78"/>
              <p:cNvSpPr/>
              <p:nvPr/>
            </p:nvSpPr>
            <p:spPr bwMode="auto">
              <a:xfrm>
                <a:off x="4376738" y="5502275"/>
                <a:ext cx="247650" cy="146050"/>
              </a:xfrm>
              <a:custGeom>
                <a:gdLst>
                  <a:gd name="T0" fmla="*/ 156 w 156"/>
                  <a:gd name="T1" fmla="*/ 0 h 92"/>
                  <a:gd name="T2" fmla="*/ 0 w 156"/>
                  <a:gd name="T3" fmla="*/ 59 h 92"/>
                  <a:gd name="T4" fmla="*/ 10 w 156"/>
                  <a:gd name="T5" fmla="*/ 69 h 92"/>
                  <a:gd name="T6" fmla="*/ 156 w 156"/>
                  <a:gd name="T7" fmla="*/ 92 h 92"/>
                  <a:gd name="T8" fmla="*/ 156 w 156"/>
                  <a:gd name="T9" fmla="*/ 0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92">
                    <a:moveTo>
                      <a:pt x="156" y="0"/>
                    </a:moveTo>
                    <a:lnTo>
                      <a:pt x="0" y="59"/>
                    </a:lnTo>
                    <a:lnTo>
                      <a:pt x="10" y="69"/>
                    </a:lnTo>
                    <a:lnTo>
                      <a:pt x="156" y="9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E6B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4" name="Freeform 79"/>
              <p:cNvSpPr/>
              <p:nvPr/>
            </p:nvSpPr>
            <p:spPr bwMode="auto">
              <a:xfrm>
                <a:off x="4376738" y="5502275"/>
                <a:ext cx="247650" cy="146050"/>
              </a:xfrm>
              <a:custGeom>
                <a:gdLst>
                  <a:gd name="T0" fmla="*/ 156 w 156"/>
                  <a:gd name="T1" fmla="*/ 0 h 92"/>
                  <a:gd name="T2" fmla="*/ 0 w 156"/>
                  <a:gd name="T3" fmla="*/ 59 h 92"/>
                  <a:gd name="T4" fmla="*/ 10 w 156"/>
                  <a:gd name="T5" fmla="*/ 69 h 92"/>
                  <a:gd name="T6" fmla="*/ 156 w 156"/>
                  <a:gd name="T7" fmla="*/ 92 h 92"/>
                  <a:gd name="T8" fmla="*/ 156 w 156"/>
                  <a:gd name="T9" fmla="*/ 0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92">
                    <a:moveTo>
                      <a:pt x="156" y="0"/>
                    </a:moveTo>
                    <a:lnTo>
                      <a:pt x="0" y="59"/>
                    </a:lnTo>
                    <a:lnTo>
                      <a:pt x="10" y="69"/>
                    </a:lnTo>
                    <a:lnTo>
                      <a:pt x="156" y="92"/>
                    </a:lnTo>
                    <a:lnTo>
                      <a:pt x="1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5" name="Freeform 80"/>
              <p:cNvSpPr/>
              <p:nvPr/>
            </p:nvSpPr>
            <p:spPr bwMode="auto">
              <a:xfrm>
                <a:off x="4624388" y="4992688"/>
                <a:ext cx="311150" cy="673100"/>
              </a:xfrm>
              <a:custGeom>
                <a:gdLst>
                  <a:gd name="T0" fmla="*/ 64 w 120"/>
                  <a:gd name="T1" fmla="*/ 0 h 260"/>
                  <a:gd name="T2" fmla="*/ 0 w 120"/>
                  <a:gd name="T3" fmla="*/ 0 h 260"/>
                  <a:gd name="T4" fmla="*/ 0 w 120"/>
                  <a:gd name="T5" fmla="*/ 197 h 260"/>
                  <a:gd name="T6" fmla="*/ 0 w 120"/>
                  <a:gd name="T7" fmla="*/ 253 h 260"/>
                  <a:gd name="T8" fmla="*/ 48 w 120"/>
                  <a:gd name="T9" fmla="*/ 260 h 260"/>
                  <a:gd name="T10" fmla="*/ 76 w 120"/>
                  <a:gd name="T11" fmla="*/ 232 h 260"/>
                  <a:gd name="T12" fmla="*/ 62 w 120"/>
                  <a:gd name="T13" fmla="*/ 208 h 260"/>
                  <a:gd name="T14" fmla="*/ 76 w 120"/>
                  <a:gd name="T15" fmla="*/ 208 h 260"/>
                  <a:gd name="T16" fmla="*/ 112 w 120"/>
                  <a:gd name="T17" fmla="*/ 172 h 260"/>
                  <a:gd name="T18" fmla="*/ 91 w 120"/>
                  <a:gd name="T19" fmla="*/ 139 h 260"/>
                  <a:gd name="T20" fmla="*/ 120 w 120"/>
                  <a:gd name="T21" fmla="*/ 104 h 260"/>
                  <a:gd name="T22" fmla="*/ 84 w 120"/>
                  <a:gd name="T23" fmla="*/ 68 h 260"/>
                  <a:gd name="T24" fmla="*/ 80 w 120"/>
                  <a:gd name="T25" fmla="*/ 68 h 260"/>
                  <a:gd name="T26" fmla="*/ 100 w 120"/>
                  <a:gd name="T27" fmla="*/ 36 h 260"/>
                  <a:gd name="T28" fmla="*/ 64 w 120"/>
                  <a:gd name="T29" fmla="*/ 0 h 2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260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63" y="260"/>
                      <a:pt x="76" y="247"/>
                      <a:pt x="76" y="232"/>
                    </a:cubicBezTo>
                    <a:cubicBezTo>
                      <a:pt x="76" y="222"/>
                      <a:pt x="70" y="213"/>
                      <a:pt x="62" y="208"/>
                    </a:cubicBezTo>
                    <a:cubicBezTo>
                      <a:pt x="76" y="208"/>
                      <a:pt x="76" y="208"/>
                      <a:pt x="76" y="208"/>
                    </a:cubicBezTo>
                    <a:cubicBezTo>
                      <a:pt x="96" y="208"/>
                      <a:pt x="112" y="192"/>
                      <a:pt x="112" y="172"/>
                    </a:cubicBezTo>
                    <a:cubicBezTo>
                      <a:pt x="112" y="157"/>
                      <a:pt x="103" y="145"/>
                      <a:pt x="91" y="139"/>
                    </a:cubicBezTo>
                    <a:cubicBezTo>
                      <a:pt x="107" y="136"/>
                      <a:pt x="120" y="121"/>
                      <a:pt x="120" y="104"/>
                    </a:cubicBezTo>
                    <a:cubicBezTo>
                      <a:pt x="120" y="84"/>
                      <a:pt x="104" y="68"/>
                      <a:pt x="84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92" y="62"/>
                      <a:pt x="100" y="50"/>
                      <a:pt x="100" y="36"/>
                    </a:cubicBezTo>
                    <a:cubicBezTo>
                      <a:pt x="100" y="16"/>
                      <a:pt x="84" y="0"/>
                      <a:pt x="64" y="0"/>
                    </a:cubicBezTo>
                  </a:path>
                </a:pathLst>
              </a:custGeom>
              <a:solidFill>
                <a:srgbClr val="E64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6" name="Freeform 81"/>
              <p:cNvSpPr/>
              <p:nvPr/>
            </p:nvSpPr>
            <p:spPr bwMode="auto">
              <a:xfrm>
                <a:off x="4311650" y="4940300"/>
                <a:ext cx="530225" cy="187325"/>
              </a:xfrm>
              <a:custGeom>
                <a:gdLst>
                  <a:gd name="T0" fmla="*/ 36 w 205"/>
                  <a:gd name="T1" fmla="*/ 72 h 72"/>
                  <a:gd name="T2" fmla="*/ 169 w 205"/>
                  <a:gd name="T3" fmla="*/ 72 h 72"/>
                  <a:gd name="T4" fmla="*/ 205 w 205"/>
                  <a:gd name="T5" fmla="*/ 36 h 72"/>
                  <a:gd name="T6" fmla="*/ 169 w 205"/>
                  <a:gd name="T7" fmla="*/ 0 h 72"/>
                  <a:gd name="T8" fmla="*/ 36 w 205"/>
                  <a:gd name="T9" fmla="*/ 0 h 72"/>
                  <a:gd name="T10" fmla="*/ 0 w 205"/>
                  <a:gd name="T11" fmla="*/ 36 h 72"/>
                  <a:gd name="T12" fmla="*/ 36 w 205"/>
                  <a:gd name="T13" fmla="*/ 7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72">
                    <a:moveTo>
                      <a:pt x="36" y="72"/>
                    </a:moveTo>
                    <a:cubicBezTo>
                      <a:pt x="169" y="72"/>
                      <a:pt x="169" y="72"/>
                      <a:pt x="169" y="72"/>
                    </a:cubicBezTo>
                    <a:cubicBezTo>
                      <a:pt x="189" y="72"/>
                      <a:pt x="205" y="56"/>
                      <a:pt x="205" y="36"/>
                    </a:cubicBezTo>
                    <a:cubicBezTo>
                      <a:pt x="205" y="16"/>
                      <a:pt x="189" y="0"/>
                      <a:pt x="16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7" name="Freeform 82"/>
              <p:cNvSpPr/>
              <p:nvPr/>
            </p:nvSpPr>
            <p:spPr bwMode="auto">
              <a:xfrm>
                <a:off x="4311650" y="5116513"/>
                <a:ext cx="582613" cy="187325"/>
              </a:xfrm>
              <a:custGeom>
                <a:gdLst>
                  <a:gd name="T0" fmla="*/ 36 w 225"/>
                  <a:gd name="T1" fmla="*/ 72 h 72"/>
                  <a:gd name="T2" fmla="*/ 189 w 225"/>
                  <a:gd name="T3" fmla="*/ 72 h 72"/>
                  <a:gd name="T4" fmla="*/ 225 w 225"/>
                  <a:gd name="T5" fmla="*/ 36 h 72"/>
                  <a:gd name="T6" fmla="*/ 189 w 225"/>
                  <a:gd name="T7" fmla="*/ 0 h 72"/>
                  <a:gd name="T8" fmla="*/ 36 w 225"/>
                  <a:gd name="T9" fmla="*/ 0 h 72"/>
                  <a:gd name="T10" fmla="*/ 0 w 225"/>
                  <a:gd name="T11" fmla="*/ 36 h 72"/>
                  <a:gd name="T12" fmla="*/ 36 w 225"/>
                  <a:gd name="T13" fmla="*/ 7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72">
                    <a:moveTo>
                      <a:pt x="36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209" y="72"/>
                      <a:pt x="225" y="56"/>
                      <a:pt x="225" y="36"/>
                    </a:cubicBezTo>
                    <a:cubicBezTo>
                      <a:pt x="225" y="16"/>
                      <a:pt x="209" y="0"/>
                      <a:pt x="18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8" name="Freeform 83"/>
              <p:cNvSpPr/>
              <p:nvPr/>
            </p:nvSpPr>
            <p:spPr bwMode="auto">
              <a:xfrm>
                <a:off x="4311650" y="5292725"/>
                <a:ext cx="561975" cy="187325"/>
              </a:xfrm>
              <a:custGeom>
                <a:gdLst>
                  <a:gd name="T0" fmla="*/ 181 w 217"/>
                  <a:gd name="T1" fmla="*/ 0 h 72"/>
                  <a:gd name="T2" fmla="*/ 36 w 217"/>
                  <a:gd name="T3" fmla="*/ 0 h 72"/>
                  <a:gd name="T4" fmla="*/ 0 w 217"/>
                  <a:gd name="T5" fmla="*/ 36 h 72"/>
                  <a:gd name="T6" fmla="*/ 36 w 217"/>
                  <a:gd name="T7" fmla="*/ 72 h 72"/>
                  <a:gd name="T8" fmla="*/ 181 w 217"/>
                  <a:gd name="T9" fmla="*/ 72 h 72"/>
                  <a:gd name="T10" fmla="*/ 217 w 217"/>
                  <a:gd name="T11" fmla="*/ 36 h 72"/>
                  <a:gd name="T12" fmla="*/ 181 w 217"/>
                  <a:gd name="T13" fmla="*/ 0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72">
                    <a:moveTo>
                      <a:pt x="181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201" y="72"/>
                      <a:pt x="217" y="56"/>
                      <a:pt x="217" y="36"/>
                    </a:cubicBezTo>
                    <a:cubicBezTo>
                      <a:pt x="217" y="16"/>
                      <a:pt x="201" y="0"/>
                      <a:pt x="181" y="0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9" name="Freeform 84"/>
              <p:cNvSpPr/>
              <p:nvPr/>
            </p:nvSpPr>
            <p:spPr bwMode="auto">
              <a:xfrm>
                <a:off x="4332288" y="5468938"/>
                <a:ext cx="447675" cy="144462"/>
              </a:xfrm>
              <a:custGeom>
                <a:gdLst>
                  <a:gd name="T0" fmla="*/ 28 w 173"/>
                  <a:gd name="T1" fmla="*/ 56 h 56"/>
                  <a:gd name="T2" fmla="*/ 145 w 173"/>
                  <a:gd name="T3" fmla="*/ 56 h 56"/>
                  <a:gd name="T4" fmla="*/ 173 w 173"/>
                  <a:gd name="T5" fmla="*/ 28 h 56"/>
                  <a:gd name="T6" fmla="*/ 145 w 173"/>
                  <a:gd name="T7" fmla="*/ 0 h 56"/>
                  <a:gd name="T8" fmla="*/ 28 w 173"/>
                  <a:gd name="T9" fmla="*/ 0 h 56"/>
                  <a:gd name="T10" fmla="*/ 0 w 173"/>
                  <a:gd name="T11" fmla="*/ 28 h 56"/>
                  <a:gd name="T12" fmla="*/ 28 w 173"/>
                  <a:gd name="T13" fmla="*/ 56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56">
                    <a:moveTo>
                      <a:pt x="28" y="56"/>
                    </a:moveTo>
                    <a:cubicBezTo>
                      <a:pt x="145" y="56"/>
                      <a:pt x="145" y="56"/>
                      <a:pt x="145" y="56"/>
                    </a:cubicBezTo>
                    <a:cubicBezTo>
                      <a:pt x="160" y="56"/>
                      <a:pt x="173" y="43"/>
                      <a:pt x="173" y="28"/>
                    </a:cubicBezTo>
                    <a:cubicBezTo>
                      <a:pt x="173" y="12"/>
                      <a:pt x="160" y="0"/>
                      <a:pt x="14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8"/>
                    </a:cubicBezTo>
                    <a:cubicBezTo>
                      <a:pt x="0" y="43"/>
                      <a:pt x="12" y="56"/>
                      <a:pt x="28" y="56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0" name="Freeform 85"/>
              <p:cNvSpPr/>
              <p:nvPr/>
            </p:nvSpPr>
            <p:spPr bwMode="auto">
              <a:xfrm>
                <a:off x="7545388" y="4992688"/>
                <a:ext cx="269875" cy="603250"/>
              </a:xfrm>
              <a:custGeom>
                <a:gdLst>
                  <a:gd name="T0" fmla="*/ 68 w 104"/>
                  <a:gd name="T1" fmla="*/ 0 h 233"/>
                  <a:gd name="T2" fmla="*/ 0 w 104"/>
                  <a:gd name="T3" fmla="*/ 0 h 233"/>
                  <a:gd name="T4" fmla="*/ 0 w 104"/>
                  <a:gd name="T5" fmla="*/ 198 h 233"/>
                  <a:gd name="T6" fmla="*/ 95 w 104"/>
                  <a:gd name="T7" fmla="*/ 233 h 233"/>
                  <a:gd name="T8" fmla="*/ 96 w 104"/>
                  <a:gd name="T9" fmla="*/ 232 h 233"/>
                  <a:gd name="T10" fmla="*/ 79 w 104"/>
                  <a:gd name="T11" fmla="*/ 206 h 233"/>
                  <a:gd name="T12" fmla="*/ 104 w 104"/>
                  <a:gd name="T13" fmla="*/ 172 h 233"/>
                  <a:gd name="T14" fmla="*/ 80 w 104"/>
                  <a:gd name="T15" fmla="*/ 138 h 233"/>
                  <a:gd name="T16" fmla="*/ 104 w 104"/>
                  <a:gd name="T17" fmla="*/ 104 h 233"/>
                  <a:gd name="T18" fmla="*/ 80 w 104"/>
                  <a:gd name="T19" fmla="*/ 70 h 233"/>
                  <a:gd name="T20" fmla="*/ 104 w 104"/>
                  <a:gd name="T21" fmla="*/ 36 h 233"/>
                  <a:gd name="T22" fmla="*/ 68 w 104"/>
                  <a:gd name="T23" fmla="*/ 0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233">
                    <a:moveTo>
                      <a:pt x="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95" y="233"/>
                      <a:pt x="95" y="233"/>
                      <a:pt x="95" y="233"/>
                    </a:cubicBezTo>
                    <a:cubicBezTo>
                      <a:pt x="96" y="232"/>
                      <a:pt x="96" y="232"/>
                      <a:pt x="96" y="232"/>
                    </a:cubicBezTo>
                    <a:cubicBezTo>
                      <a:pt x="96" y="220"/>
                      <a:pt x="89" y="210"/>
                      <a:pt x="79" y="206"/>
                    </a:cubicBezTo>
                    <a:cubicBezTo>
                      <a:pt x="94" y="201"/>
                      <a:pt x="104" y="188"/>
                      <a:pt x="104" y="172"/>
                    </a:cubicBezTo>
                    <a:cubicBezTo>
                      <a:pt x="104" y="156"/>
                      <a:pt x="94" y="143"/>
                      <a:pt x="80" y="138"/>
                    </a:cubicBezTo>
                    <a:cubicBezTo>
                      <a:pt x="94" y="133"/>
                      <a:pt x="104" y="120"/>
                      <a:pt x="104" y="104"/>
                    </a:cubicBezTo>
                    <a:cubicBezTo>
                      <a:pt x="104" y="88"/>
                      <a:pt x="94" y="75"/>
                      <a:pt x="80" y="70"/>
                    </a:cubicBezTo>
                    <a:cubicBezTo>
                      <a:pt x="94" y="65"/>
                      <a:pt x="104" y="52"/>
                      <a:pt x="104" y="36"/>
                    </a:cubicBezTo>
                    <a:cubicBezTo>
                      <a:pt x="104" y="16"/>
                      <a:pt x="88" y="0"/>
                      <a:pt x="6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1" name="Freeform 86"/>
              <p:cNvSpPr/>
              <p:nvPr/>
            </p:nvSpPr>
            <p:spPr bwMode="auto">
              <a:xfrm>
                <a:off x="7545388" y="5505450"/>
                <a:ext cx="246063" cy="139700"/>
              </a:xfrm>
              <a:custGeom>
                <a:gdLst>
                  <a:gd name="T0" fmla="*/ 0 w 155"/>
                  <a:gd name="T1" fmla="*/ 0 h 88"/>
                  <a:gd name="T2" fmla="*/ 0 w 155"/>
                  <a:gd name="T3" fmla="*/ 88 h 88"/>
                  <a:gd name="T4" fmla="*/ 145 w 155"/>
                  <a:gd name="T5" fmla="*/ 67 h 88"/>
                  <a:gd name="T6" fmla="*/ 155 w 155"/>
                  <a:gd name="T7" fmla="*/ 57 h 88"/>
                  <a:gd name="T8" fmla="*/ 0 w 155"/>
                  <a:gd name="T9" fmla="*/ 0 h 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88">
                    <a:moveTo>
                      <a:pt x="0" y="0"/>
                    </a:moveTo>
                    <a:lnTo>
                      <a:pt x="0" y="88"/>
                    </a:lnTo>
                    <a:lnTo>
                      <a:pt x="145" y="67"/>
                    </a:lnTo>
                    <a:lnTo>
                      <a:pt x="155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B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2" name="Freeform 87"/>
              <p:cNvSpPr/>
              <p:nvPr/>
            </p:nvSpPr>
            <p:spPr bwMode="auto">
              <a:xfrm>
                <a:off x="7545388" y="5505450"/>
                <a:ext cx="246063" cy="139700"/>
              </a:xfrm>
              <a:custGeom>
                <a:gdLst>
                  <a:gd name="T0" fmla="*/ 0 w 155"/>
                  <a:gd name="T1" fmla="*/ 0 h 88"/>
                  <a:gd name="T2" fmla="*/ 0 w 155"/>
                  <a:gd name="T3" fmla="*/ 88 h 88"/>
                  <a:gd name="T4" fmla="*/ 145 w 155"/>
                  <a:gd name="T5" fmla="*/ 67 h 88"/>
                  <a:gd name="T6" fmla="*/ 155 w 155"/>
                  <a:gd name="T7" fmla="*/ 57 h 88"/>
                  <a:gd name="T8" fmla="*/ 0 w 155"/>
                  <a:gd name="T9" fmla="*/ 0 h 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88">
                    <a:moveTo>
                      <a:pt x="0" y="0"/>
                    </a:moveTo>
                    <a:lnTo>
                      <a:pt x="0" y="88"/>
                    </a:lnTo>
                    <a:lnTo>
                      <a:pt x="145" y="67"/>
                    </a:lnTo>
                    <a:lnTo>
                      <a:pt x="155" y="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3" name="Freeform 88"/>
              <p:cNvSpPr/>
              <p:nvPr/>
            </p:nvSpPr>
            <p:spPr bwMode="auto">
              <a:xfrm>
                <a:off x="7232650" y="4992688"/>
                <a:ext cx="312738" cy="673100"/>
              </a:xfrm>
              <a:custGeom>
                <a:gdLst>
                  <a:gd name="T0" fmla="*/ 121 w 121"/>
                  <a:gd name="T1" fmla="*/ 0 h 260"/>
                  <a:gd name="T2" fmla="*/ 56 w 121"/>
                  <a:gd name="T3" fmla="*/ 0 h 260"/>
                  <a:gd name="T4" fmla="*/ 20 w 121"/>
                  <a:gd name="T5" fmla="*/ 36 h 260"/>
                  <a:gd name="T6" fmla="*/ 40 w 121"/>
                  <a:gd name="T7" fmla="*/ 68 h 260"/>
                  <a:gd name="T8" fmla="*/ 36 w 121"/>
                  <a:gd name="T9" fmla="*/ 68 h 260"/>
                  <a:gd name="T10" fmla="*/ 0 w 121"/>
                  <a:gd name="T11" fmla="*/ 104 h 260"/>
                  <a:gd name="T12" fmla="*/ 29 w 121"/>
                  <a:gd name="T13" fmla="*/ 139 h 260"/>
                  <a:gd name="T14" fmla="*/ 8 w 121"/>
                  <a:gd name="T15" fmla="*/ 172 h 260"/>
                  <a:gd name="T16" fmla="*/ 44 w 121"/>
                  <a:gd name="T17" fmla="*/ 208 h 260"/>
                  <a:gd name="T18" fmla="*/ 58 w 121"/>
                  <a:gd name="T19" fmla="*/ 208 h 260"/>
                  <a:gd name="T20" fmla="*/ 44 w 121"/>
                  <a:gd name="T21" fmla="*/ 232 h 260"/>
                  <a:gd name="T22" fmla="*/ 72 w 121"/>
                  <a:gd name="T23" fmla="*/ 260 h 260"/>
                  <a:gd name="T24" fmla="*/ 121 w 121"/>
                  <a:gd name="T25" fmla="*/ 252 h 260"/>
                  <a:gd name="T26" fmla="*/ 121 w 121"/>
                  <a:gd name="T27" fmla="*/ 198 h 260"/>
                  <a:gd name="T28" fmla="*/ 121 w 121"/>
                  <a:gd name="T29" fmla="*/ 0 h 2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260">
                    <a:moveTo>
                      <a:pt x="121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6" y="0"/>
                      <a:pt x="20" y="16"/>
                      <a:pt x="20" y="36"/>
                    </a:cubicBezTo>
                    <a:cubicBezTo>
                      <a:pt x="20" y="50"/>
                      <a:pt x="28" y="62"/>
                      <a:pt x="40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16" y="68"/>
                      <a:pt x="0" y="84"/>
                      <a:pt x="0" y="104"/>
                    </a:cubicBezTo>
                    <a:cubicBezTo>
                      <a:pt x="0" y="121"/>
                      <a:pt x="13" y="136"/>
                      <a:pt x="29" y="139"/>
                    </a:cubicBezTo>
                    <a:cubicBezTo>
                      <a:pt x="17" y="145"/>
                      <a:pt x="8" y="157"/>
                      <a:pt x="8" y="172"/>
                    </a:cubicBezTo>
                    <a:cubicBezTo>
                      <a:pt x="8" y="192"/>
                      <a:pt x="24" y="208"/>
                      <a:pt x="44" y="208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0" y="213"/>
                      <a:pt x="44" y="222"/>
                      <a:pt x="44" y="232"/>
                    </a:cubicBezTo>
                    <a:cubicBezTo>
                      <a:pt x="44" y="247"/>
                      <a:pt x="57" y="260"/>
                      <a:pt x="72" y="260"/>
                    </a:cubicBezTo>
                    <a:cubicBezTo>
                      <a:pt x="121" y="252"/>
                      <a:pt x="121" y="252"/>
                      <a:pt x="121" y="252"/>
                    </a:cubicBezTo>
                    <a:cubicBezTo>
                      <a:pt x="121" y="198"/>
                      <a:pt x="121" y="198"/>
                      <a:pt x="121" y="198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solidFill>
                <a:srgbClr val="E64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4" name="Freeform 89"/>
              <p:cNvSpPr/>
              <p:nvPr/>
            </p:nvSpPr>
            <p:spPr bwMode="auto">
              <a:xfrm>
                <a:off x="7326313" y="4940300"/>
                <a:ext cx="530225" cy="187325"/>
              </a:xfrm>
              <a:custGeom>
                <a:gdLst>
                  <a:gd name="T0" fmla="*/ 169 w 205"/>
                  <a:gd name="T1" fmla="*/ 0 h 72"/>
                  <a:gd name="T2" fmla="*/ 36 w 205"/>
                  <a:gd name="T3" fmla="*/ 0 h 72"/>
                  <a:gd name="T4" fmla="*/ 0 w 205"/>
                  <a:gd name="T5" fmla="*/ 36 h 72"/>
                  <a:gd name="T6" fmla="*/ 36 w 205"/>
                  <a:gd name="T7" fmla="*/ 72 h 72"/>
                  <a:gd name="T8" fmla="*/ 169 w 205"/>
                  <a:gd name="T9" fmla="*/ 72 h 72"/>
                  <a:gd name="T10" fmla="*/ 205 w 205"/>
                  <a:gd name="T11" fmla="*/ 36 h 72"/>
                  <a:gd name="T12" fmla="*/ 169 w 205"/>
                  <a:gd name="T13" fmla="*/ 0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72">
                    <a:moveTo>
                      <a:pt x="169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89" y="72"/>
                      <a:pt x="205" y="56"/>
                      <a:pt x="205" y="36"/>
                    </a:cubicBezTo>
                    <a:cubicBezTo>
                      <a:pt x="205" y="16"/>
                      <a:pt x="189" y="0"/>
                      <a:pt x="169" y="0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5" name="Freeform 90"/>
              <p:cNvSpPr/>
              <p:nvPr/>
            </p:nvSpPr>
            <p:spPr bwMode="auto">
              <a:xfrm>
                <a:off x="7273925" y="5116513"/>
                <a:ext cx="582613" cy="187325"/>
              </a:xfrm>
              <a:custGeom>
                <a:gdLst>
                  <a:gd name="T0" fmla="*/ 189 w 225"/>
                  <a:gd name="T1" fmla="*/ 0 h 72"/>
                  <a:gd name="T2" fmla="*/ 36 w 225"/>
                  <a:gd name="T3" fmla="*/ 0 h 72"/>
                  <a:gd name="T4" fmla="*/ 0 w 225"/>
                  <a:gd name="T5" fmla="*/ 36 h 72"/>
                  <a:gd name="T6" fmla="*/ 36 w 225"/>
                  <a:gd name="T7" fmla="*/ 72 h 72"/>
                  <a:gd name="T8" fmla="*/ 189 w 225"/>
                  <a:gd name="T9" fmla="*/ 72 h 72"/>
                  <a:gd name="T10" fmla="*/ 225 w 225"/>
                  <a:gd name="T11" fmla="*/ 36 h 72"/>
                  <a:gd name="T12" fmla="*/ 189 w 225"/>
                  <a:gd name="T13" fmla="*/ 0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72">
                    <a:moveTo>
                      <a:pt x="189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209" y="72"/>
                      <a:pt x="225" y="56"/>
                      <a:pt x="225" y="36"/>
                    </a:cubicBezTo>
                    <a:cubicBezTo>
                      <a:pt x="225" y="16"/>
                      <a:pt x="209" y="0"/>
                      <a:pt x="189" y="0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6" name="Freeform 91"/>
              <p:cNvSpPr/>
              <p:nvPr/>
            </p:nvSpPr>
            <p:spPr bwMode="auto">
              <a:xfrm>
                <a:off x="7294563" y="5292725"/>
                <a:ext cx="561975" cy="187325"/>
              </a:xfrm>
              <a:custGeom>
                <a:gdLst>
                  <a:gd name="T0" fmla="*/ 36 w 217"/>
                  <a:gd name="T1" fmla="*/ 72 h 72"/>
                  <a:gd name="T2" fmla="*/ 181 w 217"/>
                  <a:gd name="T3" fmla="*/ 72 h 72"/>
                  <a:gd name="T4" fmla="*/ 217 w 217"/>
                  <a:gd name="T5" fmla="*/ 36 h 72"/>
                  <a:gd name="T6" fmla="*/ 181 w 217"/>
                  <a:gd name="T7" fmla="*/ 0 h 72"/>
                  <a:gd name="T8" fmla="*/ 36 w 217"/>
                  <a:gd name="T9" fmla="*/ 0 h 72"/>
                  <a:gd name="T10" fmla="*/ 0 w 217"/>
                  <a:gd name="T11" fmla="*/ 36 h 72"/>
                  <a:gd name="T12" fmla="*/ 36 w 217"/>
                  <a:gd name="T13" fmla="*/ 7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72">
                    <a:moveTo>
                      <a:pt x="36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201" y="72"/>
                      <a:pt x="217" y="56"/>
                      <a:pt x="217" y="36"/>
                    </a:cubicBezTo>
                    <a:cubicBezTo>
                      <a:pt x="217" y="16"/>
                      <a:pt x="201" y="0"/>
                      <a:pt x="181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7" name="Freeform 92"/>
              <p:cNvSpPr/>
              <p:nvPr/>
            </p:nvSpPr>
            <p:spPr bwMode="auto">
              <a:xfrm>
                <a:off x="7388225" y="5468938"/>
                <a:ext cx="447675" cy="144462"/>
              </a:xfrm>
              <a:custGeom>
                <a:gdLst>
                  <a:gd name="T0" fmla="*/ 145 w 173"/>
                  <a:gd name="T1" fmla="*/ 0 h 56"/>
                  <a:gd name="T2" fmla="*/ 28 w 173"/>
                  <a:gd name="T3" fmla="*/ 0 h 56"/>
                  <a:gd name="T4" fmla="*/ 0 w 173"/>
                  <a:gd name="T5" fmla="*/ 28 h 56"/>
                  <a:gd name="T6" fmla="*/ 28 w 173"/>
                  <a:gd name="T7" fmla="*/ 56 h 56"/>
                  <a:gd name="T8" fmla="*/ 145 w 173"/>
                  <a:gd name="T9" fmla="*/ 56 h 56"/>
                  <a:gd name="T10" fmla="*/ 173 w 173"/>
                  <a:gd name="T11" fmla="*/ 28 h 56"/>
                  <a:gd name="T12" fmla="*/ 145 w 173"/>
                  <a:gd name="T13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56">
                    <a:moveTo>
                      <a:pt x="145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145" y="56"/>
                      <a:pt x="145" y="56"/>
                      <a:pt x="145" y="56"/>
                    </a:cubicBezTo>
                    <a:cubicBezTo>
                      <a:pt x="161" y="56"/>
                      <a:pt x="173" y="43"/>
                      <a:pt x="173" y="28"/>
                    </a:cubicBezTo>
                    <a:cubicBezTo>
                      <a:pt x="173" y="12"/>
                      <a:pt x="161" y="0"/>
                      <a:pt x="145" y="0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311" name="组合 310"/>
            <p:cNvGrpSpPr/>
            <p:nvPr/>
          </p:nvGrpSpPr>
          <p:grpSpPr>
            <a:xfrm>
              <a:off x="2076450" y="4797425"/>
              <a:ext cx="2201863" cy="2063750"/>
              <a:chOff x="2076450" y="4797425"/>
              <a:chExt cx="2201863" cy="2063750"/>
            </a:xfrm>
          </p:grpSpPr>
          <p:sp>
            <p:nvSpPr>
              <p:cNvPr id="198" name="Freeform 93"/>
              <p:cNvSpPr/>
              <p:nvPr/>
            </p:nvSpPr>
            <p:spPr bwMode="auto">
              <a:xfrm>
                <a:off x="2128838" y="5459413"/>
                <a:ext cx="230188" cy="263525"/>
              </a:xfrm>
              <a:custGeom>
                <a:gdLst>
                  <a:gd name="T0" fmla="*/ 63 w 89"/>
                  <a:gd name="T1" fmla="*/ 102 h 102"/>
                  <a:gd name="T2" fmla="*/ 45 w 89"/>
                  <a:gd name="T3" fmla="*/ 93 h 102"/>
                  <a:gd name="T4" fmla="*/ 7 w 89"/>
                  <a:gd name="T5" fmla="*/ 38 h 102"/>
                  <a:gd name="T6" fmla="*/ 13 w 89"/>
                  <a:gd name="T7" fmla="*/ 7 h 102"/>
                  <a:gd name="T8" fmla="*/ 44 w 89"/>
                  <a:gd name="T9" fmla="*/ 13 h 102"/>
                  <a:gd name="T10" fmla="*/ 81 w 89"/>
                  <a:gd name="T11" fmla="*/ 67 h 102"/>
                  <a:gd name="T12" fmla="*/ 76 w 89"/>
                  <a:gd name="T13" fmla="*/ 98 h 102"/>
                  <a:gd name="T14" fmla="*/ 63 w 89"/>
                  <a:gd name="T15" fmla="*/ 102 h 1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02">
                    <a:moveTo>
                      <a:pt x="63" y="102"/>
                    </a:moveTo>
                    <a:cubicBezTo>
                      <a:pt x="56" y="102"/>
                      <a:pt x="49" y="99"/>
                      <a:pt x="45" y="93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28"/>
                      <a:pt x="3" y="14"/>
                      <a:pt x="13" y="7"/>
                    </a:cubicBezTo>
                    <a:cubicBezTo>
                      <a:pt x="23" y="0"/>
                      <a:pt x="37" y="3"/>
                      <a:pt x="44" y="13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9" y="77"/>
                      <a:pt x="86" y="91"/>
                      <a:pt x="76" y="98"/>
                    </a:cubicBezTo>
                    <a:cubicBezTo>
                      <a:pt x="72" y="101"/>
                      <a:pt x="68" y="102"/>
                      <a:pt x="63" y="102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9" name="Freeform 94"/>
              <p:cNvSpPr/>
              <p:nvPr/>
            </p:nvSpPr>
            <p:spPr bwMode="auto">
              <a:xfrm>
                <a:off x="4030663" y="5459413"/>
                <a:ext cx="227013" cy="263525"/>
              </a:xfrm>
              <a:custGeom>
                <a:gdLst>
                  <a:gd name="T0" fmla="*/ 26 w 88"/>
                  <a:gd name="T1" fmla="*/ 102 h 102"/>
                  <a:gd name="T2" fmla="*/ 13 w 88"/>
                  <a:gd name="T3" fmla="*/ 98 h 102"/>
                  <a:gd name="T4" fmla="*/ 7 w 88"/>
                  <a:gd name="T5" fmla="*/ 67 h 102"/>
                  <a:gd name="T6" fmla="*/ 45 w 88"/>
                  <a:gd name="T7" fmla="*/ 13 h 102"/>
                  <a:gd name="T8" fmla="*/ 76 w 88"/>
                  <a:gd name="T9" fmla="*/ 7 h 102"/>
                  <a:gd name="T10" fmla="*/ 81 w 88"/>
                  <a:gd name="T11" fmla="*/ 38 h 102"/>
                  <a:gd name="T12" fmla="*/ 44 w 88"/>
                  <a:gd name="T13" fmla="*/ 93 h 102"/>
                  <a:gd name="T14" fmla="*/ 26 w 88"/>
                  <a:gd name="T15" fmla="*/ 102 h 1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02">
                    <a:moveTo>
                      <a:pt x="26" y="102"/>
                    </a:moveTo>
                    <a:cubicBezTo>
                      <a:pt x="21" y="102"/>
                      <a:pt x="17" y="101"/>
                      <a:pt x="13" y="98"/>
                    </a:cubicBezTo>
                    <a:cubicBezTo>
                      <a:pt x="3" y="91"/>
                      <a:pt x="0" y="77"/>
                      <a:pt x="7" y="6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52" y="3"/>
                      <a:pt x="65" y="0"/>
                      <a:pt x="76" y="7"/>
                    </a:cubicBezTo>
                    <a:cubicBezTo>
                      <a:pt x="86" y="14"/>
                      <a:pt x="88" y="28"/>
                      <a:pt x="81" y="38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0" y="99"/>
                      <a:pt x="33" y="102"/>
                      <a:pt x="26" y="102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0" name="Freeform 95"/>
              <p:cNvSpPr/>
              <p:nvPr/>
            </p:nvSpPr>
            <p:spPr bwMode="auto">
              <a:xfrm>
                <a:off x="3714750" y="5969000"/>
                <a:ext cx="525463" cy="892175"/>
              </a:xfrm>
              <a:custGeom>
                <a:gdLst>
                  <a:gd name="T0" fmla="*/ 203 w 203"/>
                  <a:gd name="T1" fmla="*/ 42 h 344"/>
                  <a:gd name="T2" fmla="*/ 108 w 203"/>
                  <a:gd name="T3" fmla="*/ 122 h 344"/>
                  <a:gd name="T4" fmla="*/ 98 w 203"/>
                  <a:gd name="T5" fmla="*/ 344 h 344"/>
                  <a:gd name="T6" fmla="*/ 0 w 203"/>
                  <a:gd name="T7" fmla="*/ 344 h 344"/>
                  <a:gd name="T8" fmla="*/ 38 w 203"/>
                  <a:gd name="T9" fmla="*/ 127 h 344"/>
                  <a:gd name="T10" fmla="*/ 93 w 203"/>
                  <a:gd name="T11" fmla="*/ 0 h 344"/>
                  <a:gd name="T12" fmla="*/ 203 w 203"/>
                  <a:gd name="T13" fmla="*/ 42 h 3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344">
                    <a:moveTo>
                      <a:pt x="203" y="42"/>
                    </a:moveTo>
                    <a:cubicBezTo>
                      <a:pt x="203" y="42"/>
                      <a:pt x="128" y="90"/>
                      <a:pt x="108" y="122"/>
                    </a:cubicBezTo>
                    <a:cubicBezTo>
                      <a:pt x="98" y="344"/>
                      <a:pt x="98" y="344"/>
                      <a:pt x="98" y="34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203" y="42"/>
                      <a:pt x="203" y="42"/>
                      <a:pt x="203" y="42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1" name="Freeform 96"/>
              <p:cNvSpPr/>
              <p:nvPr/>
            </p:nvSpPr>
            <p:spPr bwMode="auto">
              <a:xfrm>
                <a:off x="3714750" y="6389688"/>
                <a:ext cx="309563" cy="471487"/>
              </a:xfrm>
              <a:custGeom>
                <a:gdLst>
                  <a:gd name="T0" fmla="*/ 0 w 195"/>
                  <a:gd name="T1" fmla="*/ 297 h 297"/>
                  <a:gd name="T2" fmla="*/ 163 w 195"/>
                  <a:gd name="T3" fmla="*/ 297 h 297"/>
                  <a:gd name="T4" fmla="*/ 195 w 195"/>
                  <a:gd name="T5" fmla="*/ 0 h 297"/>
                  <a:gd name="T6" fmla="*/ 36 w 195"/>
                  <a:gd name="T7" fmla="*/ 0 h 297"/>
                  <a:gd name="T8" fmla="*/ 0 w 195"/>
                  <a:gd name="T9" fmla="*/ 297 h 2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97">
                    <a:moveTo>
                      <a:pt x="0" y="297"/>
                    </a:moveTo>
                    <a:lnTo>
                      <a:pt x="163" y="297"/>
                    </a:lnTo>
                    <a:lnTo>
                      <a:pt x="195" y="0"/>
                    </a:lnTo>
                    <a:lnTo>
                      <a:pt x="36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A09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2" name="Freeform 97"/>
              <p:cNvSpPr/>
              <p:nvPr/>
            </p:nvSpPr>
            <p:spPr bwMode="auto">
              <a:xfrm>
                <a:off x="3698875" y="6497638"/>
                <a:ext cx="320675" cy="363537"/>
              </a:xfrm>
              <a:custGeom>
                <a:gdLst>
                  <a:gd name="T0" fmla="*/ 0 w 202"/>
                  <a:gd name="T1" fmla="*/ 229 h 229"/>
                  <a:gd name="T2" fmla="*/ 174 w 202"/>
                  <a:gd name="T3" fmla="*/ 229 h 229"/>
                  <a:gd name="T4" fmla="*/ 202 w 202"/>
                  <a:gd name="T5" fmla="*/ 0 h 229"/>
                  <a:gd name="T6" fmla="*/ 31 w 202"/>
                  <a:gd name="T7" fmla="*/ 0 h 229"/>
                  <a:gd name="T8" fmla="*/ 0 w 202"/>
                  <a:gd name="T9" fmla="*/ 229 h 2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29">
                    <a:moveTo>
                      <a:pt x="0" y="229"/>
                    </a:moveTo>
                    <a:lnTo>
                      <a:pt x="174" y="229"/>
                    </a:lnTo>
                    <a:lnTo>
                      <a:pt x="202" y="0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75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3" name="Freeform 98"/>
              <p:cNvSpPr/>
              <p:nvPr/>
            </p:nvSpPr>
            <p:spPr bwMode="auto">
              <a:xfrm flipH="1">
                <a:off x="3994150" y="628332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" name="Freeform 99"/>
              <p:cNvSpPr/>
              <p:nvPr/>
            </p:nvSpPr>
            <p:spPr bwMode="auto">
              <a:xfrm>
                <a:off x="3797300" y="6283325"/>
                <a:ext cx="196850" cy="92075"/>
              </a:xfrm>
              <a:custGeom>
                <a:gdLst>
                  <a:gd name="T0" fmla="*/ 76 w 76"/>
                  <a:gd name="T1" fmla="*/ 0 h 36"/>
                  <a:gd name="T2" fmla="*/ 3 w 76"/>
                  <a:gd name="T3" fmla="*/ 20 h 36"/>
                  <a:gd name="T4" fmla="*/ 0 w 76"/>
                  <a:gd name="T5" fmla="*/ 36 h 36"/>
                  <a:gd name="T6" fmla="*/ 76 w 76"/>
                  <a:gd name="T7" fmla="*/ 0 h 36"/>
                  <a:gd name="T8" fmla="*/ 76 w 76"/>
                  <a:gd name="T9" fmla="*/ 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6">
                    <a:moveTo>
                      <a:pt x="76" y="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DFA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" name="Freeform 100"/>
              <p:cNvSpPr/>
              <p:nvPr/>
            </p:nvSpPr>
            <p:spPr bwMode="auto">
              <a:xfrm>
                <a:off x="2116138" y="5969000"/>
                <a:ext cx="525463" cy="892175"/>
              </a:xfrm>
              <a:custGeom>
                <a:gdLst>
                  <a:gd name="T0" fmla="*/ 0 w 203"/>
                  <a:gd name="T1" fmla="*/ 42 h 344"/>
                  <a:gd name="T2" fmla="*/ 95 w 203"/>
                  <a:gd name="T3" fmla="*/ 122 h 344"/>
                  <a:gd name="T4" fmla="*/ 105 w 203"/>
                  <a:gd name="T5" fmla="*/ 344 h 344"/>
                  <a:gd name="T6" fmla="*/ 203 w 203"/>
                  <a:gd name="T7" fmla="*/ 344 h 344"/>
                  <a:gd name="T8" fmla="*/ 165 w 203"/>
                  <a:gd name="T9" fmla="*/ 127 h 344"/>
                  <a:gd name="T10" fmla="*/ 110 w 203"/>
                  <a:gd name="T11" fmla="*/ 0 h 344"/>
                  <a:gd name="T12" fmla="*/ 0 w 203"/>
                  <a:gd name="T13" fmla="*/ 42 h 3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344">
                    <a:moveTo>
                      <a:pt x="0" y="42"/>
                    </a:moveTo>
                    <a:cubicBezTo>
                      <a:pt x="0" y="42"/>
                      <a:pt x="74" y="90"/>
                      <a:pt x="95" y="122"/>
                    </a:cubicBezTo>
                    <a:cubicBezTo>
                      <a:pt x="105" y="344"/>
                      <a:pt x="105" y="344"/>
                      <a:pt x="105" y="344"/>
                    </a:cubicBezTo>
                    <a:cubicBezTo>
                      <a:pt x="203" y="344"/>
                      <a:pt x="203" y="344"/>
                      <a:pt x="203" y="344"/>
                    </a:cubicBezTo>
                    <a:cubicBezTo>
                      <a:pt x="165" y="127"/>
                      <a:pt x="165" y="127"/>
                      <a:pt x="165" y="127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0" y="42"/>
                      <a:pt x="0" y="42"/>
                      <a:pt x="0" y="42"/>
                    </a:cubicBezTo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" name="Freeform 101"/>
              <p:cNvSpPr/>
              <p:nvPr/>
            </p:nvSpPr>
            <p:spPr bwMode="auto">
              <a:xfrm>
                <a:off x="2330450" y="6389688"/>
                <a:ext cx="311150" cy="471487"/>
              </a:xfrm>
              <a:custGeom>
                <a:gdLst>
                  <a:gd name="T0" fmla="*/ 196 w 196"/>
                  <a:gd name="T1" fmla="*/ 297 h 297"/>
                  <a:gd name="T2" fmla="*/ 33 w 196"/>
                  <a:gd name="T3" fmla="*/ 297 h 297"/>
                  <a:gd name="T4" fmla="*/ 0 w 196"/>
                  <a:gd name="T5" fmla="*/ 0 h 297"/>
                  <a:gd name="T6" fmla="*/ 158 w 196"/>
                  <a:gd name="T7" fmla="*/ 0 h 297"/>
                  <a:gd name="T8" fmla="*/ 196 w 196"/>
                  <a:gd name="T9" fmla="*/ 297 h 2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297">
                    <a:moveTo>
                      <a:pt x="196" y="297"/>
                    </a:moveTo>
                    <a:lnTo>
                      <a:pt x="33" y="297"/>
                    </a:lnTo>
                    <a:lnTo>
                      <a:pt x="0" y="0"/>
                    </a:lnTo>
                    <a:lnTo>
                      <a:pt x="158" y="0"/>
                    </a:lnTo>
                    <a:lnTo>
                      <a:pt x="196" y="297"/>
                    </a:lnTo>
                    <a:close/>
                  </a:path>
                </a:pathLst>
              </a:custGeom>
              <a:solidFill>
                <a:srgbClr val="A09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7" name="Freeform 102"/>
              <p:cNvSpPr/>
              <p:nvPr/>
            </p:nvSpPr>
            <p:spPr bwMode="auto">
              <a:xfrm>
                <a:off x="2335213" y="6497638"/>
                <a:ext cx="319088" cy="363537"/>
              </a:xfrm>
              <a:custGeom>
                <a:gdLst>
                  <a:gd name="T0" fmla="*/ 201 w 201"/>
                  <a:gd name="T1" fmla="*/ 229 h 229"/>
                  <a:gd name="T2" fmla="*/ 26 w 201"/>
                  <a:gd name="T3" fmla="*/ 229 h 229"/>
                  <a:gd name="T4" fmla="*/ 0 w 201"/>
                  <a:gd name="T5" fmla="*/ 0 h 229"/>
                  <a:gd name="T6" fmla="*/ 170 w 201"/>
                  <a:gd name="T7" fmla="*/ 0 h 229"/>
                  <a:gd name="T8" fmla="*/ 201 w 201"/>
                  <a:gd name="T9" fmla="*/ 229 h 2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29">
                    <a:moveTo>
                      <a:pt x="201" y="229"/>
                    </a:moveTo>
                    <a:lnTo>
                      <a:pt x="26" y="229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201" y="229"/>
                    </a:lnTo>
                    <a:close/>
                  </a:path>
                </a:pathLst>
              </a:custGeom>
              <a:solidFill>
                <a:srgbClr val="75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8" name="Freeform 103"/>
              <p:cNvSpPr>
                <a:spLocks noEditPoints="1"/>
              </p:cNvSpPr>
              <p:nvPr/>
            </p:nvSpPr>
            <p:spPr bwMode="auto">
              <a:xfrm>
                <a:off x="2359025" y="6283325"/>
                <a:ext cx="193675" cy="79375"/>
              </a:xfrm>
              <a:custGeom>
                <a:gdLst>
                  <a:gd name="T0" fmla="*/ 119 w 122"/>
                  <a:gd name="T1" fmla="*/ 32 h 50"/>
                  <a:gd name="T2" fmla="*/ 122 w 122"/>
                  <a:gd name="T3" fmla="*/ 50 h 50"/>
                  <a:gd name="T4" fmla="*/ 119 w 122"/>
                  <a:gd name="T5" fmla="*/ 32 h 50"/>
                  <a:gd name="T6" fmla="*/ 119 w 122"/>
                  <a:gd name="T7" fmla="*/ 32 h 50"/>
                  <a:gd name="T8" fmla="*/ 0 w 122"/>
                  <a:gd name="T9" fmla="*/ 0 h 50"/>
                  <a:gd name="T10" fmla="*/ 0 w 122"/>
                  <a:gd name="T11" fmla="*/ 0 h 50"/>
                  <a:gd name="T12" fmla="*/ 0 w 122"/>
                  <a:gd name="T13" fmla="*/ 0 h 50"/>
                  <a:gd name="T14" fmla="*/ 0 w 122"/>
                  <a:gd name="T15" fmla="*/ 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50">
                    <a:moveTo>
                      <a:pt x="119" y="32"/>
                    </a:moveTo>
                    <a:lnTo>
                      <a:pt x="122" y="50"/>
                    </a:lnTo>
                    <a:lnTo>
                      <a:pt x="119" y="32"/>
                    </a:lnTo>
                    <a:lnTo>
                      <a:pt x="119" y="3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9" name="Freeform 104"/>
              <p:cNvSpPr>
                <a:spLocks noEditPoints="1"/>
              </p:cNvSpPr>
              <p:nvPr/>
            </p:nvSpPr>
            <p:spPr bwMode="auto">
              <a:xfrm>
                <a:off x="2359025" y="6283325"/>
                <a:ext cx="193675" cy="79375"/>
              </a:xfrm>
              <a:custGeom>
                <a:gdLst>
                  <a:gd name="T0" fmla="*/ 119 w 122"/>
                  <a:gd name="T1" fmla="*/ 32 h 50"/>
                  <a:gd name="T2" fmla="*/ 122 w 122"/>
                  <a:gd name="T3" fmla="*/ 50 h 50"/>
                  <a:gd name="T4" fmla="*/ 119 w 122"/>
                  <a:gd name="T5" fmla="*/ 32 h 50"/>
                  <a:gd name="T6" fmla="*/ 119 w 122"/>
                  <a:gd name="T7" fmla="*/ 32 h 50"/>
                  <a:gd name="T8" fmla="*/ 0 w 122"/>
                  <a:gd name="T9" fmla="*/ 0 h 50"/>
                  <a:gd name="T10" fmla="*/ 0 w 122"/>
                  <a:gd name="T11" fmla="*/ 0 h 50"/>
                  <a:gd name="T12" fmla="*/ 0 w 122"/>
                  <a:gd name="T13" fmla="*/ 0 h 50"/>
                  <a:gd name="T14" fmla="*/ 0 w 122"/>
                  <a:gd name="T15" fmla="*/ 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50">
                    <a:moveTo>
                      <a:pt x="119" y="32"/>
                    </a:moveTo>
                    <a:lnTo>
                      <a:pt x="122" y="50"/>
                    </a:lnTo>
                    <a:lnTo>
                      <a:pt x="119" y="32"/>
                    </a:lnTo>
                    <a:lnTo>
                      <a:pt x="119" y="32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0" name="Freeform 105"/>
              <p:cNvSpPr/>
              <p:nvPr/>
            </p:nvSpPr>
            <p:spPr bwMode="auto">
              <a:xfrm>
                <a:off x="2359025" y="6283325"/>
                <a:ext cx="196850" cy="92075"/>
              </a:xfrm>
              <a:custGeom>
                <a:gdLst>
                  <a:gd name="T0" fmla="*/ 0 w 124"/>
                  <a:gd name="T1" fmla="*/ 0 h 58"/>
                  <a:gd name="T2" fmla="*/ 0 w 124"/>
                  <a:gd name="T3" fmla="*/ 0 h 58"/>
                  <a:gd name="T4" fmla="*/ 124 w 124"/>
                  <a:gd name="T5" fmla="*/ 58 h 58"/>
                  <a:gd name="T6" fmla="*/ 122 w 124"/>
                  <a:gd name="T7" fmla="*/ 50 h 58"/>
                  <a:gd name="T8" fmla="*/ 119 w 124"/>
                  <a:gd name="T9" fmla="*/ 32 h 58"/>
                  <a:gd name="T10" fmla="*/ 68 w 124"/>
                  <a:gd name="T11" fmla="*/ 19 h 58"/>
                  <a:gd name="T12" fmla="*/ 0 w 124"/>
                  <a:gd name="T13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57">
                    <a:moveTo>
                      <a:pt x="0" y="0"/>
                    </a:moveTo>
                    <a:lnTo>
                      <a:pt x="0" y="0"/>
                    </a:lnTo>
                    <a:lnTo>
                      <a:pt x="124" y="58"/>
                    </a:lnTo>
                    <a:lnTo>
                      <a:pt x="122" y="50"/>
                    </a:lnTo>
                    <a:lnTo>
                      <a:pt x="119" y="32"/>
                    </a:lnTo>
                    <a:lnTo>
                      <a:pt x="68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A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" name="Freeform 106"/>
              <p:cNvSpPr/>
              <p:nvPr/>
            </p:nvSpPr>
            <p:spPr bwMode="auto">
              <a:xfrm>
                <a:off x="2359025" y="6283325"/>
                <a:ext cx="196850" cy="92075"/>
              </a:xfrm>
              <a:custGeom>
                <a:gdLst>
                  <a:gd name="T0" fmla="*/ 0 w 124"/>
                  <a:gd name="T1" fmla="*/ 0 h 58"/>
                  <a:gd name="T2" fmla="*/ 0 w 124"/>
                  <a:gd name="T3" fmla="*/ 0 h 58"/>
                  <a:gd name="T4" fmla="*/ 124 w 124"/>
                  <a:gd name="T5" fmla="*/ 58 h 58"/>
                  <a:gd name="T6" fmla="*/ 122 w 124"/>
                  <a:gd name="T7" fmla="*/ 50 h 58"/>
                  <a:gd name="T8" fmla="*/ 119 w 124"/>
                  <a:gd name="T9" fmla="*/ 32 h 58"/>
                  <a:gd name="T10" fmla="*/ 68 w 124"/>
                  <a:gd name="T11" fmla="*/ 19 h 58"/>
                  <a:gd name="T12" fmla="*/ 0 w 124"/>
                  <a:gd name="T13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57">
                    <a:moveTo>
                      <a:pt x="0" y="0"/>
                    </a:moveTo>
                    <a:lnTo>
                      <a:pt x="0" y="0"/>
                    </a:lnTo>
                    <a:lnTo>
                      <a:pt x="124" y="58"/>
                    </a:lnTo>
                    <a:lnTo>
                      <a:pt x="122" y="50"/>
                    </a:lnTo>
                    <a:lnTo>
                      <a:pt x="119" y="32"/>
                    </a:lnTo>
                    <a:lnTo>
                      <a:pt x="68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2" name="Freeform 107"/>
              <p:cNvSpPr/>
              <p:nvPr/>
            </p:nvSpPr>
            <p:spPr bwMode="auto">
              <a:xfrm>
                <a:off x="2387600" y="4813300"/>
                <a:ext cx="777875" cy="1590675"/>
              </a:xfrm>
              <a:custGeom>
                <a:gdLst>
                  <a:gd name="T0" fmla="*/ 0 w 490"/>
                  <a:gd name="T1" fmla="*/ 869 h 1002"/>
                  <a:gd name="T2" fmla="*/ 490 w 490"/>
                  <a:gd name="T3" fmla="*/ 1002 h 1002"/>
                  <a:gd name="T4" fmla="*/ 490 w 490"/>
                  <a:gd name="T5" fmla="*/ 155 h 1002"/>
                  <a:gd name="T6" fmla="*/ 0 w 490"/>
                  <a:gd name="T7" fmla="*/ 0 h 1002"/>
                  <a:gd name="T8" fmla="*/ 0 w 490"/>
                  <a:gd name="T9" fmla="*/ 869 h 10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002">
                    <a:moveTo>
                      <a:pt x="0" y="869"/>
                    </a:moveTo>
                    <a:lnTo>
                      <a:pt x="490" y="1002"/>
                    </a:lnTo>
                    <a:lnTo>
                      <a:pt x="490" y="155"/>
                    </a:lnTo>
                    <a:lnTo>
                      <a:pt x="0" y="0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3" name="Freeform 108"/>
              <p:cNvSpPr/>
              <p:nvPr/>
            </p:nvSpPr>
            <p:spPr bwMode="auto">
              <a:xfrm>
                <a:off x="2387600" y="4813300"/>
                <a:ext cx="777875" cy="1590675"/>
              </a:xfrm>
              <a:custGeom>
                <a:gdLst>
                  <a:gd name="T0" fmla="*/ 0 w 490"/>
                  <a:gd name="T1" fmla="*/ 869 h 1002"/>
                  <a:gd name="T2" fmla="*/ 490 w 490"/>
                  <a:gd name="T3" fmla="*/ 1002 h 1002"/>
                  <a:gd name="T4" fmla="*/ 490 w 490"/>
                  <a:gd name="T5" fmla="*/ 155 h 1002"/>
                  <a:gd name="T6" fmla="*/ 0 w 490"/>
                  <a:gd name="T7" fmla="*/ 0 h 1002"/>
                  <a:gd name="T8" fmla="*/ 0 w 490"/>
                  <a:gd name="T9" fmla="*/ 869 h 10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002">
                    <a:moveTo>
                      <a:pt x="0" y="869"/>
                    </a:moveTo>
                    <a:lnTo>
                      <a:pt x="490" y="1002"/>
                    </a:lnTo>
                    <a:lnTo>
                      <a:pt x="490" y="155"/>
                    </a:lnTo>
                    <a:lnTo>
                      <a:pt x="0" y="0"/>
                    </a:lnTo>
                    <a:lnTo>
                      <a:pt x="0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4" name="Rectangle 109"/>
              <p:cNvSpPr>
                <a:spLocks noChangeArrowheads="1"/>
              </p:cNvSpPr>
              <p:nvPr/>
            </p:nvSpPr>
            <p:spPr bwMode="auto">
              <a:xfrm>
                <a:off x="2387600" y="4829175"/>
                <a:ext cx="1588" cy="952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5" name="Freeform 110"/>
              <p:cNvSpPr/>
              <p:nvPr/>
            </p:nvSpPr>
            <p:spPr bwMode="auto">
              <a:xfrm flipH="1">
                <a:off x="2387600" y="4829175"/>
                <a:ext cx="0" cy="9525"/>
              </a:xfrm>
              <a:custGeom>
                <a:gdLst>
                  <a:gd name="T0" fmla="*/ 0 h 6"/>
                  <a:gd name="T1" fmla="*/ 6 h 6"/>
                  <a:gd name="T2" fmla="*/ 6 h 6"/>
                  <a:gd name="T3" fmla="*/ 0 h 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6" name="Freeform 111"/>
              <p:cNvSpPr/>
              <p:nvPr/>
            </p:nvSpPr>
            <p:spPr bwMode="auto">
              <a:xfrm>
                <a:off x="2387600" y="4829175"/>
                <a:ext cx="687388" cy="204787"/>
              </a:xfrm>
              <a:custGeom>
                <a:gdLst>
                  <a:gd name="T0" fmla="*/ 0 w 433"/>
                  <a:gd name="T1" fmla="*/ 0 h 129"/>
                  <a:gd name="T2" fmla="*/ 0 w 433"/>
                  <a:gd name="T3" fmla="*/ 0 h 129"/>
                  <a:gd name="T4" fmla="*/ 0 w 433"/>
                  <a:gd name="T5" fmla="*/ 6 h 129"/>
                  <a:gd name="T6" fmla="*/ 433 w 433"/>
                  <a:gd name="T7" fmla="*/ 129 h 129"/>
                  <a:gd name="T8" fmla="*/ 0 w 433"/>
                  <a:gd name="T9" fmla="*/ 0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1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33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7" name="Freeform 112"/>
              <p:cNvSpPr/>
              <p:nvPr/>
            </p:nvSpPr>
            <p:spPr bwMode="auto">
              <a:xfrm>
                <a:off x="2387600" y="4829175"/>
                <a:ext cx="687388" cy="204787"/>
              </a:xfrm>
              <a:custGeom>
                <a:gdLst>
                  <a:gd name="T0" fmla="*/ 0 w 433"/>
                  <a:gd name="T1" fmla="*/ 0 h 129"/>
                  <a:gd name="T2" fmla="*/ 0 w 433"/>
                  <a:gd name="T3" fmla="*/ 0 h 129"/>
                  <a:gd name="T4" fmla="*/ 0 w 433"/>
                  <a:gd name="T5" fmla="*/ 6 h 129"/>
                  <a:gd name="T6" fmla="*/ 433 w 433"/>
                  <a:gd name="T7" fmla="*/ 129 h 129"/>
                  <a:gd name="T8" fmla="*/ 0 w 433"/>
                  <a:gd name="T9" fmla="*/ 0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1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33" y="1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8" name="Freeform 113"/>
              <p:cNvSpPr/>
              <p:nvPr/>
            </p:nvSpPr>
            <p:spPr bwMode="auto">
              <a:xfrm>
                <a:off x="2359025" y="4830763"/>
                <a:ext cx="781050" cy="1592262"/>
              </a:xfrm>
              <a:custGeom>
                <a:gdLst>
                  <a:gd name="T0" fmla="*/ 0 w 492"/>
                  <a:gd name="T1" fmla="*/ 869 h 1003"/>
                  <a:gd name="T2" fmla="*/ 490 w 492"/>
                  <a:gd name="T3" fmla="*/ 1003 h 1003"/>
                  <a:gd name="T4" fmla="*/ 492 w 492"/>
                  <a:gd name="T5" fmla="*/ 139 h 1003"/>
                  <a:gd name="T6" fmla="*/ 0 w 492"/>
                  <a:gd name="T7" fmla="*/ 0 h 1003"/>
                  <a:gd name="T8" fmla="*/ 0 w 492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3">
                    <a:moveTo>
                      <a:pt x="0" y="869"/>
                    </a:moveTo>
                    <a:lnTo>
                      <a:pt x="490" y="1003"/>
                    </a:lnTo>
                    <a:lnTo>
                      <a:pt x="492" y="139"/>
                    </a:lnTo>
                    <a:lnTo>
                      <a:pt x="0" y="0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9" name="Freeform 114"/>
              <p:cNvSpPr/>
              <p:nvPr/>
            </p:nvSpPr>
            <p:spPr bwMode="auto">
              <a:xfrm>
                <a:off x="2359025" y="4830763"/>
                <a:ext cx="781050" cy="1592262"/>
              </a:xfrm>
              <a:custGeom>
                <a:gdLst>
                  <a:gd name="T0" fmla="*/ 0 w 492"/>
                  <a:gd name="T1" fmla="*/ 869 h 1003"/>
                  <a:gd name="T2" fmla="*/ 490 w 492"/>
                  <a:gd name="T3" fmla="*/ 1003 h 1003"/>
                  <a:gd name="T4" fmla="*/ 492 w 492"/>
                  <a:gd name="T5" fmla="*/ 139 h 1003"/>
                  <a:gd name="T6" fmla="*/ 0 w 492"/>
                  <a:gd name="T7" fmla="*/ 0 h 1003"/>
                  <a:gd name="T8" fmla="*/ 0 w 492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3">
                    <a:moveTo>
                      <a:pt x="0" y="869"/>
                    </a:moveTo>
                    <a:lnTo>
                      <a:pt x="490" y="1003"/>
                    </a:lnTo>
                    <a:lnTo>
                      <a:pt x="492" y="139"/>
                    </a:lnTo>
                    <a:lnTo>
                      <a:pt x="0" y="0"/>
                    </a:lnTo>
                    <a:lnTo>
                      <a:pt x="0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0" name="Rectangle 115"/>
              <p:cNvSpPr>
                <a:spLocks noChangeArrowheads="1"/>
              </p:cNvSpPr>
              <p:nvPr/>
            </p:nvSpPr>
            <p:spPr bwMode="auto">
              <a:xfrm>
                <a:off x="2355850" y="4841875"/>
                <a:ext cx="3175" cy="1270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1" name="Rectangle 116"/>
              <p:cNvSpPr>
                <a:spLocks noChangeArrowheads="1"/>
              </p:cNvSpPr>
              <p:nvPr/>
            </p:nvSpPr>
            <p:spPr bwMode="auto">
              <a:xfrm>
                <a:off x="2355850" y="4841875"/>
                <a:ext cx="3175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2" name="Freeform 117"/>
              <p:cNvSpPr/>
              <p:nvPr/>
            </p:nvSpPr>
            <p:spPr bwMode="auto">
              <a:xfrm>
                <a:off x="2359025" y="4841875"/>
                <a:ext cx="566738" cy="165100"/>
              </a:xfrm>
              <a:custGeom>
                <a:gdLst>
                  <a:gd name="T0" fmla="*/ 0 w 357"/>
                  <a:gd name="T1" fmla="*/ 0 h 104"/>
                  <a:gd name="T2" fmla="*/ 0 w 357"/>
                  <a:gd name="T3" fmla="*/ 8 h 104"/>
                  <a:gd name="T4" fmla="*/ 357 w 357"/>
                  <a:gd name="T5" fmla="*/ 104 h 104"/>
                  <a:gd name="T6" fmla="*/ 0 w 357"/>
                  <a:gd name="T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104">
                    <a:moveTo>
                      <a:pt x="0" y="0"/>
                    </a:moveTo>
                    <a:lnTo>
                      <a:pt x="0" y="8"/>
                    </a:lnTo>
                    <a:lnTo>
                      <a:pt x="357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3" name="Freeform 118"/>
              <p:cNvSpPr/>
              <p:nvPr/>
            </p:nvSpPr>
            <p:spPr bwMode="auto">
              <a:xfrm>
                <a:off x="2359025" y="4841875"/>
                <a:ext cx="566738" cy="165100"/>
              </a:xfrm>
              <a:custGeom>
                <a:gdLst>
                  <a:gd name="T0" fmla="*/ 0 w 357"/>
                  <a:gd name="T1" fmla="*/ 0 h 104"/>
                  <a:gd name="T2" fmla="*/ 0 w 357"/>
                  <a:gd name="T3" fmla="*/ 8 h 104"/>
                  <a:gd name="T4" fmla="*/ 357 w 357"/>
                  <a:gd name="T5" fmla="*/ 104 h 104"/>
                  <a:gd name="T6" fmla="*/ 0 w 357"/>
                  <a:gd name="T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104">
                    <a:moveTo>
                      <a:pt x="0" y="0"/>
                    </a:moveTo>
                    <a:lnTo>
                      <a:pt x="0" y="8"/>
                    </a:lnTo>
                    <a:lnTo>
                      <a:pt x="357" y="10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4" name="Freeform 119"/>
              <p:cNvSpPr/>
              <p:nvPr/>
            </p:nvSpPr>
            <p:spPr bwMode="auto">
              <a:xfrm>
                <a:off x="2330450" y="4846638"/>
                <a:ext cx="779463" cy="1592262"/>
              </a:xfrm>
              <a:custGeom>
                <a:gdLst>
                  <a:gd name="T0" fmla="*/ 0 w 491"/>
                  <a:gd name="T1" fmla="*/ 869 h 1003"/>
                  <a:gd name="T2" fmla="*/ 491 w 491"/>
                  <a:gd name="T3" fmla="*/ 1003 h 1003"/>
                  <a:gd name="T4" fmla="*/ 491 w 491"/>
                  <a:gd name="T5" fmla="*/ 134 h 1003"/>
                  <a:gd name="T6" fmla="*/ 0 w 491"/>
                  <a:gd name="T7" fmla="*/ 0 h 1003"/>
                  <a:gd name="T8" fmla="*/ 0 w 491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3">
                    <a:moveTo>
                      <a:pt x="0" y="869"/>
                    </a:moveTo>
                    <a:lnTo>
                      <a:pt x="491" y="1003"/>
                    </a:lnTo>
                    <a:lnTo>
                      <a:pt x="491" y="134"/>
                    </a:lnTo>
                    <a:lnTo>
                      <a:pt x="0" y="0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5" name="Freeform 120"/>
              <p:cNvSpPr/>
              <p:nvPr/>
            </p:nvSpPr>
            <p:spPr bwMode="auto">
              <a:xfrm>
                <a:off x="2330450" y="4846638"/>
                <a:ext cx="779463" cy="1592262"/>
              </a:xfrm>
              <a:custGeom>
                <a:gdLst>
                  <a:gd name="T0" fmla="*/ 0 w 491"/>
                  <a:gd name="T1" fmla="*/ 869 h 1003"/>
                  <a:gd name="T2" fmla="*/ 491 w 491"/>
                  <a:gd name="T3" fmla="*/ 1003 h 1003"/>
                  <a:gd name="T4" fmla="*/ 491 w 491"/>
                  <a:gd name="T5" fmla="*/ 134 h 1003"/>
                  <a:gd name="T6" fmla="*/ 0 w 491"/>
                  <a:gd name="T7" fmla="*/ 0 h 1003"/>
                  <a:gd name="T8" fmla="*/ 0 w 491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3">
                    <a:moveTo>
                      <a:pt x="0" y="869"/>
                    </a:moveTo>
                    <a:lnTo>
                      <a:pt x="491" y="1003"/>
                    </a:lnTo>
                    <a:lnTo>
                      <a:pt x="491" y="134"/>
                    </a:lnTo>
                    <a:lnTo>
                      <a:pt x="0" y="0"/>
                    </a:lnTo>
                    <a:lnTo>
                      <a:pt x="0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6" name="Rectangle 121"/>
              <p:cNvSpPr>
                <a:spLocks noChangeArrowheads="1"/>
              </p:cNvSpPr>
              <p:nvPr/>
            </p:nvSpPr>
            <p:spPr bwMode="auto">
              <a:xfrm>
                <a:off x="2330450" y="4859338"/>
                <a:ext cx="1588" cy="7937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7" name="Freeform 122"/>
              <p:cNvSpPr/>
              <p:nvPr/>
            </p:nvSpPr>
            <p:spPr bwMode="auto">
              <a:xfrm flipH="1">
                <a:off x="2330450" y="4859338"/>
                <a:ext cx="0" cy="7937"/>
              </a:xfrm>
              <a:custGeom>
                <a:gdLst>
                  <a:gd name="T0" fmla="*/ 0 h 5"/>
                  <a:gd name="T1" fmla="*/ 5 h 5"/>
                  <a:gd name="T2" fmla="*/ 5 h 5"/>
                  <a:gd name="T3" fmla="*/ 0 h 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8" name="Freeform 123"/>
              <p:cNvSpPr/>
              <p:nvPr/>
            </p:nvSpPr>
            <p:spPr bwMode="auto">
              <a:xfrm>
                <a:off x="2330450" y="4854575"/>
                <a:ext cx="615950" cy="179387"/>
              </a:xfrm>
              <a:custGeom>
                <a:gdLst>
                  <a:gd name="T0" fmla="*/ 0 w 388"/>
                  <a:gd name="T1" fmla="*/ 0 h 113"/>
                  <a:gd name="T2" fmla="*/ 0 w 388"/>
                  <a:gd name="T3" fmla="*/ 3 h 113"/>
                  <a:gd name="T4" fmla="*/ 0 w 388"/>
                  <a:gd name="T5" fmla="*/ 8 h 113"/>
                  <a:gd name="T6" fmla="*/ 388 w 388"/>
                  <a:gd name="T7" fmla="*/ 113 h 113"/>
                  <a:gd name="T8" fmla="*/ 0 w 388"/>
                  <a:gd name="T9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" h="113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88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9" name="Freeform 124"/>
              <p:cNvSpPr/>
              <p:nvPr/>
            </p:nvSpPr>
            <p:spPr bwMode="auto">
              <a:xfrm>
                <a:off x="2330450" y="4854575"/>
                <a:ext cx="615950" cy="179387"/>
              </a:xfrm>
              <a:custGeom>
                <a:gdLst>
                  <a:gd name="T0" fmla="*/ 0 w 388"/>
                  <a:gd name="T1" fmla="*/ 0 h 113"/>
                  <a:gd name="T2" fmla="*/ 0 w 388"/>
                  <a:gd name="T3" fmla="*/ 3 h 113"/>
                  <a:gd name="T4" fmla="*/ 0 w 388"/>
                  <a:gd name="T5" fmla="*/ 8 h 113"/>
                  <a:gd name="T6" fmla="*/ 388 w 388"/>
                  <a:gd name="T7" fmla="*/ 113 h 113"/>
                  <a:gd name="T8" fmla="*/ 0 w 388"/>
                  <a:gd name="T9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" h="113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88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0" name="Freeform 125"/>
              <p:cNvSpPr/>
              <p:nvPr/>
            </p:nvSpPr>
            <p:spPr bwMode="auto">
              <a:xfrm>
                <a:off x="2306638" y="4859338"/>
                <a:ext cx="782638" cy="1593850"/>
              </a:xfrm>
              <a:custGeom>
                <a:gdLst>
                  <a:gd name="T0" fmla="*/ 0 w 493"/>
                  <a:gd name="T1" fmla="*/ 871 h 1004"/>
                  <a:gd name="T2" fmla="*/ 493 w 493"/>
                  <a:gd name="T3" fmla="*/ 1004 h 1004"/>
                  <a:gd name="T4" fmla="*/ 493 w 493"/>
                  <a:gd name="T5" fmla="*/ 134 h 1004"/>
                  <a:gd name="T6" fmla="*/ 0 w 493"/>
                  <a:gd name="T7" fmla="*/ 0 h 1004"/>
                  <a:gd name="T8" fmla="*/ 0 w 493"/>
                  <a:gd name="T9" fmla="*/ 871 h 10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4">
                    <a:moveTo>
                      <a:pt x="0" y="871"/>
                    </a:moveTo>
                    <a:lnTo>
                      <a:pt x="493" y="1004"/>
                    </a:lnTo>
                    <a:lnTo>
                      <a:pt x="493" y="134"/>
                    </a:lnTo>
                    <a:lnTo>
                      <a:pt x="0" y="0"/>
                    </a:lnTo>
                    <a:lnTo>
                      <a:pt x="0" y="8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1" name="Freeform 126"/>
              <p:cNvSpPr/>
              <p:nvPr/>
            </p:nvSpPr>
            <p:spPr bwMode="auto">
              <a:xfrm>
                <a:off x="2306638" y="4859338"/>
                <a:ext cx="782638" cy="1593850"/>
              </a:xfrm>
              <a:custGeom>
                <a:gdLst>
                  <a:gd name="T0" fmla="*/ 0 w 493"/>
                  <a:gd name="T1" fmla="*/ 871 h 1004"/>
                  <a:gd name="T2" fmla="*/ 493 w 493"/>
                  <a:gd name="T3" fmla="*/ 1004 h 1004"/>
                  <a:gd name="T4" fmla="*/ 493 w 493"/>
                  <a:gd name="T5" fmla="*/ 134 h 1004"/>
                  <a:gd name="T6" fmla="*/ 0 w 493"/>
                  <a:gd name="T7" fmla="*/ 0 h 1004"/>
                  <a:gd name="T8" fmla="*/ 0 w 493"/>
                  <a:gd name="T9" fmla="*/ 871 h 10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4">
                    <a:moveTo>
                      <a:pt x="0" y="871"/>
                    </a:moveTo>
                    <a:lnTo>
                      <a:pt x="493" y="1004"/>
                    </a:lnTo>
                    <a:lnTo>
                      <a:pt x="493" y="134"/>
                    </a:lnTo>
                    <a:lnTo>
                      <a:pt x="0" y="0"/>
                    </a:lnTo>
                    <a:lnTo>
                      <a:pt x="0" y="8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2" name="Freeform 127"/>
              <p:cNvSpPr/>
              <p:nvPr/>
            </p:nvSpPr>
            <p:spPr bwMode="auto">
              <a:xfrm flipH="1">
                <a:off x="2306638" y="4875213"/>
                <a:ext cx="0" cy="15875"/>
              </a:xfrm>
              <a:custGeom>
                <a:gdLst>
                  <a:gd name="T0" fmla="*/ 0 h 6"/>
                  <a:gd name="T1" fmla="*/ 6 h 6"/>
                  <a:gd name="T2" fmla="*/ 6 h 6"/>
                  <a:gd name="T3" fmla="*/ 0 h 6"/>
                  <a:gd name="T4" fmla="*/ 0 h 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3" name="Freeform 128"/>
              <p:cNvSpPr/>
              <p:nvPr/>
            </p:nvSpPr>
            <p:spPr bwMode="auto">
              <a:xfrm>
                <a:off x="2306638" y="4875213"/>
                <a:ext cx="742950" cy="217487"/>
              </a:xfrm>
              <a:custGeom>
                <a:gdLst>
                  <a:gd name="T0" fmla="*/ 0 w 287"/>
                  <a:gd name="T1" fmla="*/ 0 h 84"/>
                  <a:gd name="T2" fmla="*/ 0 w 287"/>
                  <a:gd name="T3" fmla="*/ 6 h 84"/>
                  <a:gd name="T4" fmla="*/ 1 w 287"/>
                  <a:gd name="T5" fmla="*/ 6 h 84"/>
                  <a:gd name="T6" fmla="*/ 287 w 287"/>
                  <a:gd name="T7" fmla="*/ 84 h 84"/>
                  <a:gd name="T8" fmla="*/ 0 w 287"/>
                  <a:gd name="T9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84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87" y="84"/>
                      <a:pt x="287" y="84"/>
                      <a:pt x="287" y="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4" name="Freeform 129"/>
              <p:cNvSpPr/>
              <p:nvPr/>
            </p:nvSpPr>
            <p:spPr bwMode="auto">
              <a:xfrm>
                <a:off x="2425700" y="4797425"/>
                <a:ext cx="739775" cy="261937"/>
              </a:xfrm>
              <a:custGeom>
                <a:gdLst>
                  <a:gd name="T0" fmla="*/ 0 w 286"/>
                  <a:gd name="T1" fmla="*/ 0 h 101"/>
                  <a:gd name="T2" fmla="*/ 286 w 286"/>
                  <a:gd name="T3" fmla="*/ 101 h 101"/>
                  <a:gd name="T4" fmla="*/ 0 w 286"/>
                  <a:gd name="T5" fmla="*/ 11 h 101"/>
                  <a:gd name="T6" fmla="*/ 0 w 286"/>
                  <a:gd name="T7" fmla="*/ 0 h 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100">
                    <a:moveTo>
                      <a:pt x="0" y="0"/>
                    </a:moveTo>
                    <a:cubicBezTo>
                      <a:pt x="0" y="0"/>
                      <a:pt x="169" y="20"/>
                      <a:pt x="286" y="10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5" name="Freeform 130"/>
              <p:cNvSpPr/>
              <p:nvPr/>
            </p:nvSpPr>
            <p:spPr bwMode="auto">
              <a:xfrm>
                <a:off x="2425700" y="4810125"/>
                <a:ext cx="593725" cy="195262"/>
              </a:xfrm>
              <a:custGeom>
                <a:gdLst>
                  <a:gd name="T0" fmla="*/ 0 w 374"/>
                  <a:gd name="T1" fmla="*/ 0 h 123"/>
                  <a:gd name="T2" fmla="*/ 0 w 374"/>
                  <a:gd name="T3" fmla="*/ 10 h 123"/>
                  <a:gd name="T4" fmla="*/ 374 w 374"/>
                  <a:gd name="T5" fmla="*/ 123 h 123"/>
                  <a:gd name="T6" fmla="*/ 0 w 374"/>
                  <a:gd name="T7" fmla="*/ 0 h 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" h="123">
                    <a:moveTo>
                      <a:pt x="0" y="0"/>
                    </a:moveTo>
                    <a:lnTo>
                      <a:pt x="0" y="10"/>
                    </a:lnTo>
                    <a:lnTo>
                      <a:pt x="374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6" name="Freeform 131"/>
              <p:cNvSpPr/>
              <p:nvPr/>
            </p:nvSpPr>
            <p:spPr bwMode="auto">
              <a:xfrm>
                <a:off x="2425700" y="4810125"/>
                <a:ext cx="593725" cy="195262"/>
              </a:xfrm>
              <a:custGeom>
                <a:gdLst>
                  <a:gd name="T0" fmla="*/ 0 w 374"/>
                  <a:gd name="T1" fmla="*/ 0 h 123"/>
                  <a:gd name="T2" fmla="*/ 0 w 374"/>
                  <a:gd name="T3" fmla="*/ 10 h 123"/>
                  <a:gd name="T4" fmla="*/ 374 w 374"/>
                  <a:gd name="T5" fmla="*/ 123 h 123"/>
                  <a:gd name="T6" fmla="*/ 0 w 374"/>
                  <a:gd name="T7" fmla="*/ 0 h 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" h="123">
                    <a:moveTo>
                      <a:pt x="0" y="0"/>
                    </a:moveTo>
                    <a:lnTo>
                      <a:pt x="0" y="10"/>
                    </a:lnTo>
                    <a:lnTo>
                      <a:pt x="374" y="1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7" name="Freeform 132"/>
              <p:cNvSpPr/>
              <p:nvPr/>
            </p:nvSpPr>
            <p:spPr bwMode="auto">
              <a:xfrm>
                <a:off x="3189288" y="4813300"/>
                <a:ext cx="781050" cy="1590675"/>
              </a:xfrm>
              <a:custGeom>
                <a:gdLst>
                  <a:gd name="T0" fmla="*/ 492 w 492"/>
                  <a:gd name="T1" fmla="*/ 869 h 1002"/>
                  <a:gd name="T2" fmla="*/ 0 w 492"/>
                  <a:gd name="T3" fmla="*/ 1002 h 1002"/>
                  <a:gd name="T4" fmla="*/ 0 w 492"/>
                  <a:gd name="T5" fmla="*/ 154 h 1002"/>
                  <a:gd name="T6" fmla="*/ 492 w 492"/>
                  <a:gd name="T7" fmla="*/ 0 h 1002"/>
                  <a:gd name="T8" fmla="*/ 492 w 492"/>
                  <a:gd name="T9" fmla="*/ 869 h 10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2">
                    <a:moveTo>
                      <a:pt x="492" y="869"/>
                    </a:moveTo>
                    <a:lnTo>
                      <a:pt x="0" y="1002"/>
                    </a:lnTo>
                    <a:lnTo>
                      <a:pt x="0" y="154"/>
                    </a:lnTo>
                    <a:lnTo>
                      <a:pt x="492" y="0"/>
                    </a:lnTo>
                    <a:lnTo>
                      <a:pt x="492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8" name="Freeform 133"/>
              <p:cNvSpPr/>
              <p:nvPr/>
            </p:nvSpPr>
            <p:spPr bwMode="auto">
              <a:xfrm>
                <a:off x="3189288" y="4813300"/>
                <a:ext cx="781050" cy="1590675"/>
              </a:xfrm>
              <a:custGeom>
                <a:gdLst>
                  <a:gd name="T0" fmla="*/ 492 w 492"/>
                  <a:gd name="T1" fmla="*/ 869 h 1002"/>
                  <a:gd name="T2" fmla="*/ 0 w 492"/>
                  <a:gd name="T3" fmla="*/ 1002 h 1002"/>
                  <a:gd name="T4" fmla="*/ 0 w 492"/>
                  <a:gd name="T5" fmla="*/ 154 h 1002"/>
                  <a:gd name="T6" fmla="*/ 492 w 492"/>
                  <a:gd name="T7" fmla="*/ 0 h 1002"/>
                  <a:gd name="T8" fmla="*/ 492 w 492"/>
                  <a:gd name="T9" fmla="*/ 869 h 10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2">
                    <a:moveTo>
                      <a:pt x="492" y="869"/>
                    </a:moveTo>
                    <a:lnTo>
                      <a:pt x="0" y="1002"/>
                    </a:lnTo>
                    <a:lnTo>
                      <a:pt x="0" y="154"/>
                    </a:lnTo>
                    <a:lnTo>
                      <a:pt x="492" y="0"/>
                    </a:lnTo>
                    <a:lnTo>
                      <a:pt x="492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9" name="Rectangle 134"/>
              <p:cNvSpPr>
                <a:spLocks noChangeArrowheads="1"/>
              </p:cNvSpPr>
              <p:nvPr/>
            </p:nvSpPr>
            <p:spPr bwMode="auto">
              <a:xfrm>
                <a:off x="3970338" y="4829175"/>
                <a:ext cx="1588" cy="952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0" name="Rectangle 135"/>
              <p:cNvSpPr>
                <a:spLocks noChangeArrowheads="1"/>
              </p:cNvSpPr>
              <p:nvPr/>
            </p:nvSpPr>
            <p:spPr bwMode="auto">
              <a:xfrm>
                <a:off x="3970338" y="4829175"/>
                <a:ext cx="1588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1" name="Freeform 136"/>
              <p:cNvSpPr/>
              <p:nvPr/>
            </p:nvSpPr>
            <p:spPr bwMode="auto">
              <a:xfrm>
                <a:off x="3279775" y="4829175"/>
                <a:ext cx="690563" cy="201612"/>
              </a:xfrm>
              <a:custGeom>
                <a:gdLst>
                  <a:gd name="T0" fmla="*/ 435 w 435"/>
                  <a:gd name="T1" fmla="*/ 0 h 127"/>
                  <a:gd name="T2" fmla="*/ 0 w 435"/>
                  <a:gd name="T3" fmla="*/ 127 h 127"/>
                  <a:gd name="T4" fmla="*/ 435 w 435"/>
                  <a:gd name="T5" fmla="*/ 6 h 127"/>
                  <a:gd name="T6" fmla="*/ 435 w 435"/>
                  <a:gd name="T7" fmla="*/ 0 h 1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127">
                    <a:moveTo>
                      <a:pt x="435" y="0"/>
                    </a:moveTo>
                    <a:lnTo>
                      <a:pt x="0" y="127"/>
                    </a:lnTo>
                    <a:lnTo>
                      <a:pt x="435" y="6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2" name="Freeform 137"/>
              <p:cNvSpPr/>
              <p:nvPr/>
            </p:nvSpPr>
            <p:spPr bwMode="auto">
              <a:xfrm>
                <a:off x="3279775" y="4829175"/>
                <a:ext cx="690563" cy="201612"/>
              </a:xfrm>
              <a:custGeom>
                <a:gdLst>
                  <a:gd name="T0" fmla="*/ 435 w 435"/>
                  <a:gd name="T1" fmla="*/ 0 h 127"/>
                  <a:gd name="T2" fmla="*/ 0 w 435"/>
                  <a:gd name="T3" fmla="*/ 127 h 127"/>
                  <a:gd name="T4" fmla="*/ 435 w 435"/>
                  <a:gd name="T5" fmla="*/ 6 h 127"/>
                  <a:gd name="T6" fmla="*/ 435 w 435"/>
                  <a:gd name="T7" fmla="*/ 0 h 1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127">
                    <a:moveTo>
                      <a:pt x="435" y="0"/>
                    </a:moveTo>
                    <a:lnTo>
                      <a:pt x="0" y="127"/>
                    </a:lnTo>
                    <a:lnTo>
                      <a:pt x="435" y="6"/>
                    </a:lnTo>
                    <a:lnTo>
                      <a:pt x="4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3" name="Freeform 138"/>
              <p:cNvSpPr/>
              <p:nvPr/>
            </p:nvSpPr>
            <p:spPr bwMode="auto">
              <a:xfrm>
                <a:off x="3217863" y="4830763"/>
                <a:ext cx="781050" cy="1592262"/>
              </a:xfrm>
              <a:custGeom>
                <a:gdLst>
                  <a:gd name="T0" fmla="*/ 492 w 492"/>
                  <a:gd name="T1" fmla="*/ 869 h 1003"/>
                  <a:gd name="T2" fmla="*/ 2 w 492"/>
                  <a:gd name="T3" fmla="*/ 1003 h 1003"/>
                  <a:gd name="T4" fmla="*/ 0 w 492"/>
                  <a:gd name="T5" fmla="*/ 138 h 1003"/>
                  <a:gd name="T6" fmla="*/ 492 w 492"/>
                  <a:gd name="T7" fmla="*/ 0 h 1003"/>
                  <a:gd name="T8" fmla="*/ 492 w 492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3">
                    <a:moveTo>
                      <a:pt x="492" y="869"/>
                    </a:moveTo>
                    <a:lnTo>
                      <a:pt x="2" y="1003"/>
                    </a:lnTo>
                    <a:lnTo>
                      <a:pt x="0" y="138"/>
                    </a:lnTo>
                    <a:lnTo>
                      <a:pt x="492" y="0"/>
                    </a:lnTo>
                    <a:lnTo>
                      <a:pt x="492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4" name="Freeform 139"/>
              <p:cNvSpPr/>
              <p:nvPr/>
            </p:nvSpPr>
            <p:spPr bwMode="auto">
              <a:xfrm>
                <a:off x="3217863" y="4830763"/>
                <a:ext cx="781050" cy="1592262"/>
              </a:xfrm>
              <a:custGeom>
                <a:gdLst>
                  <a:gd name="T0" fmla="*/ 492 w 492"/>
                  <a:gd name="T1" fmla="*/ 869 h 1003"/>
                  <a:gd name="T2" fmla="*/ 2 w 492"/>
                  <a:gd name="T3" fmla="*/ 1003 h 1003"/>
                  <a:gd name="T4" fmla="*/ 0 w 492"/>
                  <a:gd name="T5" fmla="*/ 138 h 1003"/>
                  <a:gd name="T6" fmla="*/ 492 w 492"/>
                  <a:gd name="T7" fmla="*/ 0 h 1003"/>
                  <a:gd name="T8" fmla="*/ 492 w 492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3">
                    <a:moveTo>
                      <a:pt x="492" y="869"/>
                    </a:moveTo>
                    <a:lnTo>
                      <a:pt x="2" y="1003"/>
                    </a:lnTo>
                    <a:lnTo>
                      <a:pt x="0" y="138"/>
                    </a:lnTo>
                    <a:lnTo>
                      <a:pt x="492" y="0"/>
                    </a:lnTo>
                    <a:lnTo>
                      <a:pt x="492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5" name="Rectangle 140"/>
              <p:cNvSpPr>
                <a:spLocks noChangeArrowheads="1"/>
              </p:cNvSpPr>
              <p:nvPr/>
            </p:nvSpPr>
            <p:spPr bwMode="auto">
              <a:xfrm>
                <a:off x="3998913" y="4841875"/>
                <a:ext cx="1588" cy="11112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6" name="Rectangle 141"/>
              <p:cNvSpPr>
                <a:spLocks noChangeArrowheads="1"/>
              </p:cNvSpPr>
              <p:nvPr/>
            </p:nvSpPr>
            <p:spPr bwMode="auto">
              <a:xfrm>
                <a:off x="3998913" y="4841875"/>
                <a:ext cx="1588" cy="1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7" name="Freeform 142"/>
              <p:cNvSpPr/>
              <p:nvPr/>
            </p:nvSpPr>
            <p:spPr bwMode="auto">
              <a:xfrm>
                <a:off x="3432175" y="4841875"/>
                <a:ext cx="566738" cy="165100"/>
              </a:xfrm>
              <a:custGeom>
                <a:gdLst>
                  <a:gd name="T0" fmla="*/ 357 w 357"/>
                  <a:gd name="T1" fmla="*/ 0 h 104"/>
                  <a:gd name="T2" fmla="*/ 0 w 357"/>
                  <a:gd name="T3" fmla="*/ 104 h 104"/>
                  <a:gd name="T4" fmla="*/ 357 w 357"/>
                  <a:gd name="T5" fmla="*/ 7 h 104"/>
                  <a:gd name="T6" fmla="*/ 357 w 357"/>
                  <a:gd name="T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104">
                    <a:moveTo>
                      <a:pt x="357" y="0"/>
                    </a:moveTo>
                    <a:lnTo>
                      <a:pt x="0" y="104"/>
                    </a:lnTo>
                    <a:lnTo>
                      <a:pt x="357" y="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8" name="Freeform 143"/>
              <p:cNvSpPr/>
              <p:nvPr/>
            </p:nvSpPr>
            <p:spPr bwMode="auto">
              <a:xfrm>
                <a:off x="3432175" y="4841875"/>
                <a:ext cx="566738" cy="165100"/>
              </a:xfrm>
              <a:custGeom>
                <a:gdLst>
                  <a:gd name="T0" fmla="*/ 357 w 357"/>
                  <a:gd name="T1" fmla="*/ 0 h 104"/>
                  <a:gd name="T2" fmla="*/ 0 w 357"/>
                  <a:gd name="T3" fmla="*/ 104 h 104"/>
                  <a:gd name="T4" fmla="*/ 357 w 357"/>
                  <a:gd name="T5" fmla="*/ 7 h 104"/>
                  <a:gd name="T6" fmla="*/ 357 w 357"/>
                  <a:gd name="T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104">
                    <a:moveTo>
                      <a:pt x="357" y="0"/>
                    </a:moveTo>
                    <a:lnTo>
                      <a:pt x="0" y="104"/>
                    </a:lnTo>
                    <a:lnTo>
                      <a:pt x="357" y="7"/>
                    </a:lnTo>
                    <a:lnTo>
                      <a:pt x="3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9" name="Freeform 144"/>
              <p:cNvSpPr/>
              <p:nvPr/>
            </p:nvSpPr>
            <p:spPr bwMode="auto">
              <a:xfrm>
                <a:off x="3246438" y="4846638"/>
                <a:ext cx="777875" cy="1592262"/>
              </a:xfrm>
              <a:custGeom>
                <a:gdLst>
                  <a:gd name="T0" fmla="*/ 490 w 490"/>
                  <a:gd name="T1" fmla="*/ 869 h 1003"/>
                  <a:gd name="T2" fmla="*/ 0 w 490"/>
                  <a:gd name="T3" fmla="*/ 1003 h 1003"/>
                  <a:gd name="T4" fmla="*/ 0 w 490"/>
                  <a:gd name="T5" fmla="*/ 133 h 1003"/>
                  <a:gd name="T6" fmla="*/ 490 w 490"/>
                  <a:gd name="T7" fmla="*/ 0 h 1003"/>
                  <a:gd name="T8" fmla="*/ 490 w 490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003">
                    <a:moveTo>
                      <a:pt x="490" y="869"/>
                    </a:moveTo>
                    <a:lnTo>
                      <a:pt x="0" y="1003"/>
                    </a:lnTo>
                    <a:lnTo>
                      <a:pt x="0" y="133"/>
                    </a:lnTo>
                    <a:lnTo>
                      <a:pt x="490" y="0"/>
                    </a:lnTo>
                    <a:lnTo>
                      <a:pt x="490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0" name="Freeform 145"/>
              <p:cNvSpPr/>
              <p:nvPr/>
            </p:nvSpPr>
            <p:spPr bwMode="auto">
              <a:xfrm>
                <a:off x="3246438" y="4846638"/>
                <a:ext cx="777875" cy="1592262"/>
              </a:xfrm>
              <a:custGeom>
                <a:gdLst>
                  <a:gd name="T0" fmla="*/ 490 w 490"/>
                  <a:gd name="T1" fmla="*/ 869 h 1003"/>
                  <a:gd name="T2" fmla="*/ 0 w 490"/>
                  <a:gd name="T3" fmla="*/ 1003 h 1003"/>
                  <a:gd name="T4" fmla="*/ 0 w 490"/>
                  <a:gd name="T5" fmla="*/ 133 h 1003"/>
                  <a:gd name="T6" fmla="*/ 490 w 490"/>
                  <a:gd name="T7" fmla="*/ 0 h 1003"/>
                  <a:gd name="T8" fmla="*/ 490 w 490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003">
                    <a:moveTo>
                      <a:pt x="490" y="869"/>
                    </a:moveTo>
                    <a:lnTo>
                      <a:pt x="0" y="1003"/>
                    </a:lnTo>
                    <a:lnTo>
                      <a:pt x="0" y="133"/>
                    </a:lnTo>
                    <a:lnTo>
                      <a:pt x="490" y="0"/>
                    </a:lnTo>
                    <a:lnTo>
                      <a:pt x="490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1" name="Rectangle 146"/>
              <p:cNvSpPr>
                <a:spLocks noChangeArrowheads="1"/>
              </p:cNvSpPr>
              <p:nvPr/>
            </p:nvSpPr>
            <p:spPr bwMode="auto">
              <a:xfrm>
                <a:off x="4024313" y="4859338"/>
                <a:ext cx="1588" cy="635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2" name="Freeform 147"/>
              <p:cNvSpPr/>
              <p:nvPr/>
            </p:nvSpPr>
            <p:spPr bwMode="auto">
              <a:xfrm flipH="1">
                <a:off x="4024313" y="4859338"/>
                <a:ext cx="0" cy="6350"/>
              </a:xfrm>
              <a:custGeom>
                <a:gdLst>
                  <a:gd name="T0" fmla="*/ 0 h 4"/>
                  <a:gd name="T1" fmla="*/ 4 h 4"/>
                  <a:gd name="T2" fmla="*/ 4 h 4"/>
                  <a:gd name="T3" fmla="*/ 0 h 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3" name="Freeform 148"/>
              <p:cNvSpPr/>
              <p:nvPr/>
            </p:nvSpPr>
            <p:spPr bwMode="auto">
              <a:xfrm>
                <a:off x="3411538" y="4854575"/>
                <a:ext cx="612775" cy="179387"/>
              </a:xfrm>
              <a:custGeom>
                <a:gdLst>
                  <a:gd name="T0" fmla="*/ 386 w 386"/>
                  <a:gd name="T1" fmla="*/ 0 h 113"/>
                  <a:gd name="T2" fmla="*/ 0 w 386"/>
                  <a:gd name="T3" fmla="*/ 113 h 113"/>
                  <a:gd name="T4" fmla="*/ 386 w 386"/>
                  <a:gd name="T5" fmla="*/ 7 h 113"/>
                  <a:gd name="T6" fmla="*/ 386 w 386"/>
                  <a:gd name="T7" fmla="*/ 3 h 113"/>
                  <a:gd name="T8" fmla="*/ 386 w 386"/>
                  <a:gd name="T9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13">
                    <a:moveTo>
                      <a:pt x="386" y="0"/>
                    </a:moveTo>
                    <a:lnTo>
                      <a:pt x="0" y="113"/>
                    </a:lnTo>
                    <a:lnTo>
                      <a:pt x="386" y="7"/>
                    </a:lnTo>
                    <a:lnTo>
                      <a:pt x="386" y="3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4" name="Freeform 149"/>
              <p:cNvSpPr/>
              <p:nvPr/>
            </p:nvSpPr>
            <p:spPr bwMode="auto">
              <a:xfrm>
                <a:off x="3411538" y="4854575"/>
                <a:ext cx="612775" cy="179387"/>
              </a:xfrm>
              <a:custGeom>
                <a:gdLst>
                  <a:gd name="T0" fmla="*/ 386 w 386"/>
                  <a:gd name="T1" fmla="*/ 0 h 113"/>
                  <a:gd name="T2" fmla="*/ 0 w 386"/>
                  <a:gd name="T3" fmla="*/ 113 h 113"/>
                  <a:gd name="T4" fmla="*/ 386 w 386"/>
                  <a:gd name="T5" fmla="*/ 7 h 113"/>
                  <a:gd name="T6" fmla="*/ 386 w 386"/>
                  <a:gd name="T7" fmla="*/ 3 h 113"/>
                  <a:gd name="T8" fmla="*/ 386 w 386"/>
                  <a:gd name="T9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13">
                    <a:moveTo>
                      <a:pt x="386" y="0"/>
                    </a:moveTo>
                    <a:lnTo>
                      <a:pt x="0" y="113"/>
                    </a:lnTo>
                    <a:lnTo>
                      <a:pt x="386" y="7"/>
                    </a:lnTo>
                    <a:lnTo>
                      <a:pt x="386" y="3"/>
                    </a:lnTo>
                    <a:lnTo>
                      <a:pt x="3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5" name="Freeform 150"/>
              <p:cNvSpPr/>
              <p:nvPr/>
            </p:nvSpPr>
            <p:spPr bwMode="auto">
              <a:xfrm>
                <a:off x="3270250" y="4859338"/>
                <a:ext cx="777875" cy="1592262"/>
              </a:xfrm>
              <a:custGeom>
                <a:gdLst>
                  <a:gd name="T0" fmla="*/ 490 w 490"/>
                  <a:gd name="T1" fmla="*/ 869 h 1003"/>
                  <a:gd name="T2" fmla="*/ 0 w 490"/>
                  <a:gd name="T3" fmla="*/ 1003 h 1003"/>
                  <a:gd name="T4" fmla="*/ 0 w 490"/>
                  <a:gd name="T5" fmla="*/ 134 h 1003"/>
                  <a:gd name="T6" fmla="*/ 490 w 490"/>
                  <a:gd name="T7" fmla="*/ 0 h 1003"/>
                  <a:gd name="T8" fmla="*/ 490 w 490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003">
                    <a:moveTo>
                      <a:pt x="490" y="869"/>
                    </a:moveTo>
                    <a:lnTo>
                      <a:pt x="0" y="1003"/>
                    </a:lnTo>
                    <a:lnTo>
                      <a:pt x="0" y="134"/>
                    </a:lnTo>
                    <a:lnTo>
                      <a:pt x="490" y="0"/>
                    </a:lnTo>
                    <a:lnTo>
                      <a:pt x="490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6" name="Freeform 151"/>
              <p:cNvSpPr/>
              <p:nvPr/>
            </p:nvSpPr>
            <p:spPr bwMode="auto">
              <a:xfrm>
                <a:off x="3270250" y="4859338"/>
                <a:ext cx="777875" cy="1592262"/>
              </a:xfrm>
              <a:custGeom>
                <a:gdLst>
                  <a:gd name="T0" fmla="*/ 490 w 490"/>
                  <a:gd name="T1" fmla="*/ 869 h 1003"/>
                  <a:gd name="T2" fmla="*/ 0 w 490"/>
                  <a:gd name="T3" fmla="*/ 1003 h 1003"/>
                  <a:gd name="T4" fmla="*/ 0 w 490"/>
                  <a:gd name="T5" fmla="*/ 134 h 1003"/>
                  <a:gd name="T6" fmla="*/ 490 w 490"/>
                  <a:gd name="T7" fmla="*/ 0 h 1003"/>
                  <a:gd name="T8" fmla="*/ 490 w 490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003">
                    <a:moveTo>
                      <a:pt x="490" y="869"/>
                    </a:moveTo>
                    <a:lnTo>
                      <a:pt x="0" y="1003"/>
                    </a:lnTo>
                    <a:lnTo>
                      <a:pt x="0" y="134"/>
                    </a:lnTo>
                    <a:lnTo>
                      <a:pt x="490" y="0"/>
                    </a:lnTo>
                    <a:lnTo>
                      <a:pt x="490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7" name="Freeform 152"/>
              <p:cNvSpPr/>
              <p:nvPr/>
            </p:nvSpPr>
            <p:spPr bwMode="auto">
              <a:xfrm flipH="1">
                <a:off x="4048125" y="4873625"/>
                <a:ext cx="0" cy="14287"/>
              </a:xfrm>
              <a:custGeom>
                <a:gdLst>
                  <a:gd name="T0" fmla="*/ 0 h 6"/>
                  <a:gd name="T1" fmla="*/ 0 h 6"/>
                  <a:gd name="T2" fmla="*/ 6 h 6"/>
                  <a:gd name="T3" fmla="*/ 6 h 6"/>
                  <a:gd name="T4" fmla="*/ 0 h 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8" name="Freeform 153"/>
              <p:cNvSpPr/>
              <p:nvPr/>
            </p:nvSpPr>
            <p:spPr bwMode="auto">
              <a:xfrm>
                <a:off x="3305175" y="4873625"/>
                <a:ext cx="742950" cy="217487"/>
              </a:xfrm>
              <a:custGeom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286 w 287"/>
                  <a:gd name="T5" fmla="*/ 7 h 84"/>
                  <a:gd name="T6" fmla="*/ 287 w 287"/>
                  <a:gd name="T7" fmla="*/ 6 h 84"/>
                  <a:gd name="T8" fmla="*/ 287 w 287"/>
                  <a:gd name="T9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286" y="7"/>
                      <a:pt x="286" y="7"/>
                      <a:pt x="286" y="7"/>
                    </a:cubicBezTo>
                    <a:cubicBezTo>
                      <a:pt x="286" y="7"/>
                      <a:pt x="287" y="6"/>
                      <a:pt x="287" y="6"/>
                    </a:cubicBezTo>
                    <a:cubicBezTo>
                      <a:pt x="287" y="0"/>
                      <a:pt x="287" y="0"/>
                      <a:pt x="287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9" name="Freeform 154"/>
              <p:cNvSpPr/>
              <p:nvPr/>
            </p:nvSpPr>
            <p:spPr bwMode="auto">
              <a:xfrm>
                <a:off x="3189288" y="4797425"/>
                <a:ext cx="739775" cy="260350"/>
              </a:xfrm>
              <a:custGeom>
                <a:gdLst>
                  <a:gd name="T0" fmla="*/ 286 w 286"/>
                  <a:gd name="T1" fmla="*/ 0 h 100"/>
                  <a:gd name="T2" fmla="*/ 0 w 286"/>
                  <a:gd name="T3" fmla="*/ 100 h 100"/>
                  <a:gd name="T4" fmla="*/ 286 w 286"/>
                  <a:gd name="T5" fmla="*/ 11 h 100"/>
                  <a:gd name="T6" fmla="*/ 286 w 286"/>
                  <a:gd name="T7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100">
                    <a:moveTo>
                      <a:pt x="286" y="0"/>
                    </a:moveTo>
                    <a:cubicBezTo>
                      <a:pt x="286" y="0"/>
                      <a:pt x="117" y="19"/>
                      <a:pt x="0" y="100"/>
                    </a:cubicBezTo>
                    <a:cubicBezTo>
                      <a:pt x="286" y="11"/>
                      <a:pt x="286" y="11"/>
                      <a:pt x="286" y="11"/>
                    </a:cubicBezTo>
                    <a:cubicBezTo>
                      <a:pt x="286" y="0"/>
                      <a:pt x="286" y="0"/>
                      <a:pt x="2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0" name="Freeform 155"/>
              <p:cNvSpPr/>
              <p:nvPr/>
            </p:nvSpPr>
            <p:spPr bwMode="auto">
              <a:xfrm>
                <a:off x="3340100" y="4810125"/>
                <a:ext cx="588963" cy="192087"/>
              </a:xfrm>
              <a:custGeom>
                <a:gdLst>
                  <a:gd name="T0" fmla="*/ 371 w 371"/>
                  <a:gd name="T1" fmla="*/ 0 h 121"/>
                  <a:gd name="T2" fmla="*/ 0 w 371"/>
                  <a:gd name="T3" fmla="*/ 121 h 121"/>
                  <a:gd name="T4" fmla="*/ 371 w 371"/>
                  <a:gd name="T5" fmla="*/ 10 h 121"/>
                  <a:gd name="T6" fmla="*/ 371 w 371"/>
                  <a:gd name="T7" fmla="*/ 0 h 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1" h="120">
                    <a:moveTo>
                      <a:pt x="371" y="0"/>
                    </a:moveTo>
                    <a:lnTo>
                      <a:pt x="0" y="121"/>
                    </a:lnTo>
                    <a:lnTo>
                      <a:pt x="371" y="1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1" name="Freeform 156"/>
              <p:cNvSpPr/>
              <p:nvPr/>
            </p:nvSpPr>
            <p:spPr bwMode="auto">
              <a:xfrm>
                <a:off x="3340100" y="4810125"/>
                <a:ext cx="588963" cy="192087"/>
              </a:xfrm>
              <a:custGeom>
                <a:gdLst>
                  <a:gd name="T0" fmla="*/ 371 w 371"/>
                  <a:gd name="T1" fmla="*/ 0 h 121"/>
                  <a:gd name="T2" fmla="*/ 0 w 371"/>
                  <a:gd name="T3" fmla="*/ 121 h 121"/>
                  <a:gd name="T4" fmla="*/ 371 w 371"/>
                  <a:gd name="T5" fmla="*/ 10 h 121"/>
                  <a:gd name="T6" fmla="*/ 371 w 371"/>
                  <a:gd name="T7" fmla="*/ 0 h 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1" h="120">
                    <a:moveTo>
                      <a:pt x="371" y="0"/>
                    </a:moveTo>
                    <a:lnTo>
                      <a:pt x="0" y="121"/>
                    </a:lnTo>
                    <a:lnTo>
                      <a:pt x="371" y="10"/>
                    </a:lnTo>
                    <a:lnTo>
                      <a:pt x="3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2" name="Freeform 157"/>
              <p:cNvSpPr/>
              <p:nvPr/>
            </p:nvSpPr>
            <p:spPr bwMode="auto">
              <a:xfrm>
                <a:off x="3049588" y="5091113"/>
                <a:ext cx="255588" cy="1439862"/>
              </a:xfrm>
              <a:custGeom>
                <a:gdLst>
                  <a:gd name="T0" fmla="*/ 50 w 99"/>
                  <a:gd name="T1" fmla="*/ 13 h 556"/>
                  <a:gd name="T2" fmla="*/ 0 w 99"/>
                  <a:gd name="T3" fmla="*/ 0 h 556"/>
                  <a:gd name="T4" fmla="*/ 0 w 99"/>
                  <a:gd name="T5" fmla="*/ 528 h 556"/>
                  <a:gd name="T6" fmla="*/ 50 w 99"/>
                  <a:gd name="T7" fmla="*/ 556 h 556"/>
                  <a:gd name="T8" fmla="*/ 99 w 99"/>
                  <a:gd name="T9" fmla="*/ 528 h 556"/>
                  <a:gd name="T10" fmla="*/ 99 w 99"/>
                  <a:gd name="T11" fmla="*/ 0 h 556"/>
                  <a:gd name="T12" fmla="*/ 50 w 99"/>
                  <a:gd name="T13" fmla="*/ 13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556">
                    <a:moveTo>
                      <a:pt x="50" y="13"/>
                    </a:moveTo>
                    <a:cubicBezTo>
                      <a:pt x="29" y="13"/>
                      <a:pt x="11" y="8"/>
                      <a:pt x="0" y="0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44"/>
                      <a:pt x="22" y="556"/>
                      <a:pt x="50" y="556"/>
                    </a:cubicBezTo>
                    <a:cubicBezTo>
                      <a:pt x="77" y="556"/>
                      <a:pt x="99" y="544"/>
                      <a:pt x="99" y="528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9" y="8"/>
                      <a:pt x="70" y="13"/>
                      <a:pt x="50" y="13"/>
                    </a:cubicBezTo>
                  </a:path>
                </a:pathLst>
              </a:custGeom>
              <a:solidFill>
                <a:srgbClr val="187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3" name="Freeform 158"/>
              <p:cNvSpPr/>
              <p:nvPr/>
            </p:nvSpPr>
            <p:spPr bwMode="auto">
              <a:xfrm>
                <a:off x="3049588" y="5473700"/>
                <a:ext cx="255588" cy="134937"/>
              </a:xfrm>
              <a:custGeom>
                <a:gdLst>
                  <a:gd name="T0" fmla="*/ 0 w 99"/>
                  <a:gd name="T1" fmla="*/ 0 h 52"/>
                  <a:gd name="T2" fmla="*/ 0 w 99"/>
                  <a:gd name="T3" fmla="*/ 40 h 52"/>
                  <a:gd name="T4" fmla="*/ 50 w 99"/>
                  <a:gd name="T5" fmla="*/ 52 h 52"/>
                  <a:gd name="T6" fmla="*/ 99 w 99"/>
                  <a:gd name="T7" fmla="*/ 40 h 52"/>
                  <a:gd name="T8" fmla="*/ 99 w 99"/>
                  <a:gd name="T9" fmla="*/ 0 h 52"/>
                  <a:gd name="T10" fmla="*/ 50 w 99"/>
                  <a:gd name="T11" fmla="*/ 12 h 52"/>
                  <a:gd name="T12" fmla="*/ 0 w 99"/>
                  <a:gd name="T13" fmla="*/ 0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52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13" y="48"/>
                      <a:pt x="31" y="52"/>
                      <a:pt x="50" y="52"/>
                    </a:cubicBezTo>
                    <a:cubicBezTo>
                      <a:pt x="69" y="52"/>
                      <a:pt x="86" y="48"/>
                      <a:pt x="99" y="4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6" y="8"/>
                      <a:pt x="69" y="12"/>
                      <a:pt x="50" y="12"/>
                    </a:cubicBezTo>
                    <a:cubicBezTo>
                      <a:pt x="30" y="12"/>
                      <a:pt x="13" y="8"/>
                      <a:pt x="0" y="0"/>
                    </a:cubicBezTo>
                  </a:path>
                </a:pathLst>
              </a:custGeom>
              <a:solidFill>
                <a:srgbClr val="348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4" name="Freeform 159"/>
              <p:cNvSpPr/>
              <p:nvPr/>
            </p:nvSpPr>
            <p:spPr bwMode="auto">
              <a:xfrm>
                <a:off x="3049588" y="5362575"/>
                <a:ext cx="255588" cy="88900"/>
              </a:xfrm>
              <a:custGeom>
                <a:gdLst>
                  <a:gd name="T0" fmla="*/ 0 w 99"/>
                  <a:gd name="T1" fmla="*/ 0 h 34"/>
                  <a:gd name="T2" fmla="*/ 0 w 99"/>
                  <a:gd name="T3" fmla="*/ 23 h 34"/>
                  <a:gd name="T4" fmla="*/ 50 w 99"/>
                  <a:gd name="T5" fmla="*/ 34 h 34"/>
                  <a:gd name="T6" fmla="*/ 99 w 99"/>
                  <a:gd name="T7" fmla="*/ 23 h 34"/>
                  <a:gd name="T8" fmla="*/ 99 w 99"/>
                  <a:gd name="T9" fmla="*/ 0 h 34"/>
                  <a:gd name="T10" fmla="*/ 50 w 99"/>
                  <a:gd name="T11" fmla="*/ 11 h 34"/>
                  <a:gd name="T12" fmla="*/ 0 w 99"/>
                  <a:gd name="T13" fmla="*/ 0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34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3" y="30"/>
                      <a:pt x="31" y="34"/>
                      <a:pt x="50" y="34"/>
                    </a:cubicBezTo>
                    <a:cubicBezTo>
                      <a:pt x="69" y="34"/>
                      <a:pt x="86" y="30"/>
                      <a:pt x="99" y="23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6" y="7"/>
                      <a:pt x="69" y="11"/>
                      <a:pt x="50" y="11"/>
                    </a:cubicBezTo>
                    <a:cubicBezTo>
                      <a:pt x="30" y="11"/>
                      <a:pt x="13" y="7"/>
                      <a:pt x="0" y="0"/>
                    </a:cubicBezTo>
                  </a:path>
                </a:pathLst>
              </a:custGeom>
              <a:solidFill>
                <a:srgbClr val="348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5" name="Freeform 160"/>
              <p:cNvSpPr/>
              <p:nvPr/>
            </p:nvSpPr>
            <p:spPr bwMode="auto">
              <a:xfrm>
                <a:off x="3049588" y="5473700"/>
                <a:ext cx="255588" cy="134937"/>
              </a:xfrm>
              <a:custGeom>
                <a:gdLst>
                  <a:gd name="T0" fmla="*/ 99 w 99"/>
                  <a:gd name="T1" fmla="*/ 0 h 52"/>
                  <a:gd name="T2" fmla="*/ 99 w 99"/>
                  <a:gd name="T3" fmla="*/ 0 h 52"/>
                  <a:gd name="T4" fmla="*/ 50 w 99"/>
                  <a:gd name="T5" fmla="*/ 12 h 52"/>
                  <a:gd name="T6" fmla="*/ 0 w 99"/>
                  <a:gd name="T7" fmla="*/ 0 h 52"/>
                  <a:gd name="T8" fmla="*/ 0 w 99"/>
                  <a:gd name="T9" fmla="*/ 40 h 52"/>
                  <a:gd name="T10" fmla="*/ 50 w 99"/>
                  <a:gd name="T11" fmla="*/ 52 h 52"/>
                  <a:gd name="T12" fmla="*/ 99 w 99"/>
                  <a:gd name="T13" fmla="*/ 40 h 52"/>
                  <a:gd name="T14" fmla="*/ 99 w 99"/>
                  <a:gd name="T15" fmla="*/ 0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52">
                    <a:moveTo>
                      <a:pt x="99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86" y="8"/>
                      <a:pt x="69" y="12"/>
                      <a:pt x="50" y="12"/>
                    </a:cubicBezTo>
                    <a:cubicBezTo>
                      <a:pt x="30" y="12"/>
                      <a:pt x="13" y="8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3" y="48"/>
                      <a:pt x="31" y="52"/>
                      <a:pt x="50" y="52"/>
                    </a:cubicBezTo>
                    <a:cubicBezTo>
                      <a:pt x="69" y="52"/>
                      <a:pt x="86" y="48"/>
                      <a:pt x="99" y="4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2C7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6" name="Freeform 161"/>
              <p:cNvSpPr/>
              <p:nvPr/>
            </p:nvSpPr>
            <p:spPr bwMode="auto">
              <a:xfrm>
                <a:off x="3049588" y="5362575"/>
                <a:ext cx="255588" cy="88900"/>
              </a:xfrm>
              <a:custGeom>
                <a:gdLst>
                  <a:gd name="T0" fmla="*/ 99 w 99"/>
                  <a:gd name="T1" fmla="*/ 0 h 34"/>
                  <a:gd name="T2" fmla="*/ 99 w 99"/>
                  <a:gd name="T3" fmla="*/ 0 h 34"/>
                  <a:gd name="T4" fmla="*/ 50 w 99"/>
                  <a:gd name="T5" fmla="*/ 11 h 34"/>
                  <a:gd name="T6" fmla="*/ 0 w 99"/>
                  <a:gd name="T7" fmla="*/ 0 h 34"/>
                  <a:gd name="T8" fmla="*/ 0 w 99"/>
                  <a:gd name="T9" fmla="*/ 23 h 34"/>
                  <a:gd name="T10" fmla="*/ 50 w 99"/>
                  <a:gd name="T11" fmla="*/ 34 h 34"/>
                  <a:gd name="T12" fmla="*/ 99 w 99"/>
                  <a:gd name="T13" fmla="*/ 23 h 34"/>
                  <a:gd name="T14" fmla="*/ 99 w 99"/>
                  <a:gd name="T15" fmla="*/ 0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34">
                    <a:moveTo>
                      <a:pt x="99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86" y="7"/>
                      <a:pt x="69" y="11"/>
                      <a:pt x="50" y="11"/>
                    </a:cubicBezTo>
                    <a:cubicBezTo>
                      <a:pt x="30" y="11"/>
                      <a:pt x="13" y="7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30"/>
                      <a:pt x="31" y="34"/>
                      <a:pt x="50" y="34"/>
                    </a:cubicBezTo>
                    <a:cubicBezTo>
                      <a:pt x="69" y="34"/>
                      <a:pt x="86" y="30"/>
                      <a:pt x="99" y="23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2C7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7" name="Freeform 162"/>
              <p:cNvSpPr/>
              <p:nvPr/>
            </p:nvSpPr>
            <p:spPr bwMode="auto">
              <a:xfrm>
                <a:off x="3305175" y="4887913"/>
                <a:ext cx="779463" cy="1584325"/>
              </a:xfrm>
              <a:custGeom>
                <a:gdLst>
                  <a:gd name="T0" fmla="*/ 301 w 301"/>
                  <a:gd name="T1" fmla="*/ 520 h 611"/>
                  <a:gd name="T2" fmla="*/ 292 w 301"/>
                  <a:gd name="T3" fmla="*/ 531 h 611"/>
                  <a:gd name="T4" fmla="*/ 0 w 301"/>
                  <a:gd name="T5" fmla="*/ 611 h 611"/>
                  <a:gd name="T6" fmla="*/ 0 w 301"/>
                  <a:gd name="T7" fmla="*/ 78 h 611"/>
                  <a:gd name="T8" fmla="*/ 286 w 301"/>
                  <a:gd name="T9" fmla="*/ 1 h 611"/>
                  <a:gd name="T10" fmla="*/ 296 w 301"/>
                  <a:gd name="T11" fmla="*/ 3 h 611"/>
                  <a:gd name="T12" fmla="*/ 301 w 301"/>
                  <a:gd name="T13" fmla="*/ 12 h 611"/>
                  <a:gd name="T14" fmla="*/ 301 w 301"/>
                  <a:gd name="T15" fmla="*/ 520 h 6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1" h="611">
                    <a:moveTo>
                      <a:pt x="301" y="520"/>
                    </a:moveTo>
                    <a:cubicBezTo>
                      <a:pt x="301" y="525"/>
                      <a:pt x="298" y="530"/>
                      <a:pt x="292" y="531"/>
                    </a:cubicBezTo>
                    <a:cubicBezTo>
                      <a:pt x="0" y="611"/>
                      <a:pt x="0" y="611"/>
                      <a:pt x="0" y="61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90" y="0"/>
                      <a:pt x="294" y="0"/>
                      <a:pt x="296" y="3"/>
                    </a:cubicBezTo>
                    <a:cubicBezTo>
                      <a:pt x="299" y="5"/>
                      <a:pt x="301" y="8"/>
                      <a:pt x="301" y="12"/>
                    </a:cubicBezTo>
                    <a:cubicBezTo>
                      <a:pt x="301" y="520"/>
                      <a:pt x="301" y="520"/>
                      <a:pt x="301" y="520"/>
                    </a:cubicBezTo>
                  </a:path>
                </a:pathLst>
              </a:custGeom>
              <a:solidFill>
                <a:srgbClr val="348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8" name="Freeform 163"/>
              <p:cNvSpPr/>
              <p:nvPr/>
            </p:nvSpPr>
            <p:spPr bwMode="auto">
              <a:xfrm>
                <a:off x="2271713" y="4887913"/>
                <a:ext cx="777875" cy="1584325"/>
              </a:xfrm>
              <a:custGeom>
                <a:gdLst>
                  <a:gd name="T0" fmla="*/ 0 w 301"/>
                  <a:gd name="T1" fmla="*/ 520 h 611"/>
                  <a:gd name="T2" fmla="*/ 9 w 301"/>
                  <a:gd name="T3" fmla="*/ 531 h 611"/>
                  <a:gd name="T4" fmla="*/ 301 w 301"/>
                  <a:gd name="T5" fmla="*/ 611 h 611"/>
                  <a:gd name="T6" fmla="*/ 301 w 301"/>
                  <a:gd name="T7" fmla="*/ 79 h 611"/>
                  <a:gd name="T8" fmla="*/ 15 w 301"/>
                  <a:gd name="T9" fmla="*/ 1 h 611"/>
                  <a:gd name="T10" fmla="*/ 5 w 301"/>
                  <a:gd name="T11" fmla="*/ 3 h 611"/>
                  <a:gd name="T12" fmla="*/ 0 w 301"/>
                  <a:gd name="T13" fmla="*/ 12 h 611"/>
                  <a:gd name="T14" fmla="*/ 0 w 301"/>
                  <a:gd name="T15" fmla="*/ 520 h 6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1" h="611">
                    <a:moveTo>
                      <a:pt x="0" y="520"/>
                    </a:moveTo>
                    <a:cubicBezTo>
                      <a:pt x="0" y="525"/>
                      <a:pt x="4" y="530"/>
                      <a:pt x="9" y="531"/>
                    </a:cubicBezTo>
                    <a:cubicBezTo>
                      <a:pt x="301" y="611"/>
                      <a:pt x="301" y="611"/>
                      <a:pt x="301" y="611"/>
                    </a:cubicBezTo>
                    <a:cubicBezTo>
                      <a:pt x="301" y="79"/>
                      <a:pt x="301" y="79"/>
                      <a:pt x="301" y="7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2" y="0"/>
                      <a:pt x="8" y="1"/>
                      <a:pt x="5" y="3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520"/>
                      <a:pt x="0" y="520"/>
                      <a:pt x="0" y="520"/>
                    </a:cubicBezTo>
                  </a:path>
                </a:pathLst>
              </a:custGeom>
              <a:solidFill>
                <a:srgbClr val="348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9" name="Freeform 164"/>
              <p:cNvSpPr/>
              <p:nvPr/>
            </p:nvSpPr>
            <p:spPr bwMode="auto">
              <a:xfrm>
                <a:off x="3448050" y="5264150"/>
                <a:ext cx="481013" cy="215900"/>
              </a:xfrm>
              <a:custGeom>
                <a:gdLst>
                  <a:gd name="T0" fmla="*/ 303 w 303"/>
                  <a:gd name="T1" fmla="*/ 0 h 136"/>
                  <a:gd name="T2" fmla="*/ 0 w 303"/>
                  <a:gd name="T3" fmla="*/ 82 h 136"/>
                  <a:gd name="T4" fmla="*/ 0 w 303"/>
                  <a:gd name="T5" fmla="*/ 136 h 136"/>
                  <a:gd name="T6" fmla="*/ 303 w 303"/>
                  <a:gd name="T7" fmla="*/ 54 h 136"/>
                  <a:gd name="T8" fmla="*/ 303 w 303"/>
                  <a:gd name="T9" fmla="*/ 0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136">
                    <a:moveTo>
                      <a:pt x="303" y="0"/>
                    </a:moveTo>
                    <a:lnTo>
                      <a:pt x="0" y="82"/>
                    </a:lnTo>
                    <a:lnTo>
                      <a:pt x="0" y="136"/>
                    </a:lnTo>
                    <a:lnTo>
                      <a:pt x="303" y="54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187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0" name="Freeform 165"/>
              <p:cNvSpPr/>
              <p:nvPr/>
            </p:nvSpPr>
            <p:spPr bwMode="auto">
              <a:xfrm>
                <a:off x="3505200" y="5430838"/>
                <a:ext cx="365125" cy="165100"/>
              </a:xfrm>
              <a:custGeom>
                <a:gdLst>
                  <a:gd name="T0" fmla="*/ 230 w 230"/>
                  <a:gd name="T1" fmla="*/ 0 h 104"/>
                  <a:gd name="T2" fmla="*/ 0 w 230"/>
                  <a:gd name="T3" fmla="*/ 63 h 104"/>
                  <a:gd name="T4" fmla="*/ 0 w 230"/>
                  <a:gd name="T5" fmla="*/ 104 h 104"/>
                  <a:gd name="T6" fmla="*/ 230 w 230"/>
                  <a:gd name="T7" fmla="*/ 40 h 104"/>
                  <a:gd name="T8" fmla="*/ 230 w 230"/>
                  <a:gd name="T9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104">
                    <a:moveTo>
                      <a:pt x="230" y="0"/>
                    </a:moveTo>
                    <a:lnTo>
                      <a:pt x="0" y="63"/>
                    </a:lnTo>
                    <a:lnTo>
                      <a:pt x="0" y="104"/>
                    </a:lnTo>
                    <a:lnTo>
                      <a:pt x="230" y="4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187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1" name="Freeform 166"/>
              <p:cNvSpPr/>
              <p:nvPr/>
            </p:nvSpPr>
            <p:spPr bwMode="auto">
              <a:xfrm>
                <a:off x="3160713" y="5054600"/>
                <a:ext cx="33338" cy="69850"/>
              </a:xfrm>
              <a:custGeom>
                <a:gdLst>
                  <a:gd name="T0" fmla="*/ 21 w 21"/>
                  <a:gd name="T1" fmla="*/ 44 h 44"/>
                  <a:gd name="T2" fmla="*/ 0 w 21"/>
                  <a:gd name="T3" fmla="*/ 44 h 44"/>
                  <a:gd name="T4" fmla="*/ 0 w 21"/>
                  <a:gd name="T5" fmla="*/ 0 h 44"/>
                  <a:gd name="T6" fmla="*/ 12 w 21"/>
                  <a:gd name="T7" fmla="*/ 6 h 44"/>
                  <a:gd name="T8" fmla="*/ 21 w 21"/>
                  <a:gd name="T9" fmla="*/ 0 h 44"/>
                  <a:gd name="T10" fmla="*/ 21 w 21"/>
                  <a:gd name="T11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4">
                    <a:moveTo>
                      <a:pt x="21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21" y="0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2" name="Freeform 167"/>
              <p:cNvSpPr/>
              <p:nvPr/>
            </p:nvSpPr>
            <p:spPr bwMode="auto">
              <a:xfrm>
                <a:off x="3160713" y="5054600"/>
                <a:ext cx="33338" cy="69850"/>
              </a:xfrm>
              <a:custGeom>
                <a:gdLst>
                  <a:gd name="T0" fmla="*/ 21 w 21"/>
                  <a:gd name="T1" fmla="*/ 44 h 44"/>
                  <a:gd name="T2" fmla="*/ 0 w 21"/>
                  <a:gd name="T3" fmla="*/ 44 h 44"/>
                  <a:gd name="T4" fmla="*/ 0 w 21"/>
                  <a:gd name="T5" fmla="*/ 0 h 44"/>
                  <a:gd name="T6" fmla="*/ 12 w 21"/>
                  <a:gd name="T7" fmla="*/ 6 h 44"/>
                  <a:gd name="T8" fmla="*/ 21 w 21"/>
                  <a:gd name="T9" fmla="*/ 0 h 44"/>
                  <a:gd name="T10" fmla="*/ 21 w 21"/>
                  <a:gd name="T11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4">
                    <a:moveTo>
                      <a:pt x="21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21" y="0"/>
                    </a:lnTo>
                    <a:lnTo>
                      <a:pt x="21" y="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3" name="Freeform 168"/>
              <p:cNvSpPr/>
              <p:nvPr/>
            </p:nvSpPr>
            <p:spPr bwMode="auto">
              <a:xfrm>
                <a:off x="2103438" y="5702300"/>
                <a:ext cx="168275" cy="376237"/>
              </a:xfrm>
              <a:custGeom>
                <a:gdLst>
                  <a:gd name="T0" fmla="*/ 56 w 65"/>
                  <a:gd name="T1" fmla="*/ 0 h 145"/>
                  <a:gd name="T2" fmla="*/ 22 w 65"/>
                  <a:gd name="T3" fmla="*/ 0 h 145"/>
                  <a:gd name="T4" fmla="*/ 0 w 65"/>
                  <a:gd name="T5" fmla="*/ 22 h 145"/>
                  <a:gd name="T6" fmla="*/ 15 w 65"/>
                  <a:gd name="T7" fmla="*/ 43 h 145"/>
                  <a:gd name="T8" fmla="*/ 0 w 65"/>
                  <a:gd name="T9" fmla="*/ 64 h 145"/>
                  <a:gd name="T10" fmla="*/ 15 w 65"/>
                  <a:gd name="T11" fmla="*/ 85 h 145"/>
                  <a:gd name="T12" fmla="*/ 0 w 65"/>
                  <a:gd name="T13" fmla="*/ 106 h 145"/>
                  <a:gd name="T14" fmla="*/ 15 w 65"/>
                  <a:gd name="T15" fmla="*/ 128 h 145"/>
                  <a:gd name="T16" fmla="*/ 5 w 65"/>
                  <a:gd name="T17" fmla="*/ 144 h 145"/>
                  <a:gd name="T18" fmla="*/ 6 w 65"/>
                  <a:gd name="T19" fmla="*/ 145 h 145"/>
                  <a:gd name="T20" fmla="*/ 65 w 65"/>
                  <a:gd name="T21" fmla="*/ 122 h 145"/>
                  <a:gd name="T22" fmla="*/ 65 w 65"/>
                  <a:gd name="T23" fmla="*/ 7 h 145"/>
                  <a:gd name="T24" fmla="*/ 56 w 65"/>
                  <a:gd name="T25" fmla="*/ 0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145">
                    <a:moveTo>
                      <a:pt x="56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2"/>
                      <a:pt x="6" y="40"/>
                      <a:pt x="15" y="43"/>
                    </a:cubicBezTo>
                    <a:cubicBezTo>
                      <a:pt x="6" y="46"/>
                      <a:pt x="0" y="54"/>
                      <a:pt x="0" y="64"/>
                    </a:cubicBezTo>
                    <a:cubicBezTo>
                      <a:pt x="0" y="74"/>
                      <a:pt x="6" y="82"/>
                      <a:pt x="15" y="85"/>
                    </a:cubicBezTo>
                    <a:cubicBezTo>
                      <a:pt x="6" y="88"/>
                      <a:pt x="0" y="97"/>
                      <a:pt x="0" y="106"/>
                    </a:cubicBezTo>
                    <a:cubicBezTo>
                      <a:pt x="0" y="116"/>
                      <a:pt x="6" y="125"/>
                      <a:pt x="15" y="128"/>
                    </a:cubicBezTo>
                    <a:cubicBezTo>
                      <a:pt x="9" y="130"/>
                      <a:pt x="5" y="136"/>
                      <a:pt x="5" y="144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65" y="122"/>
                      <a:pt x="65" y="122"/>
                      <a:pt x="65" y="122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2" y="5"/>
                      <a:pt x="58" y="3"/>
                      <a:pt x="56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4" name="Freeform 169"/>
              <p:cNvSpPr/>
              <p:nvPr/>
            </p:nvSpPr>
            <p:spPr bwMode="auto">
              <a:xfrm>
                <a:off x="2247900" y="5702300"/>
                <a:ext cx="23813" cy="17462"/>
              </a:xfrm>
              <a:custGeom>
                <a:gdLst>
                  <a:gd name="T0" fmla="*/ 9 w 9"/>
                  <a:gd name="T1" fmla="*/ 0 h 7"/>
                  <a:gd name="T2" fmla="*/ 0 w 9"/>
                  <a:gd name="T3" fmla="*/ 0 h 7"/>
                  <a:gd name="T4" fmla="*/ 9 w 9"/>
                  <a:gd name="T5" fmla="*/ 7 h 7"/>
                  <a:gd name="T6" fmla="*/ 9 w 9"/>
                  <a:gd name="T7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6" y="5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8B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5" name="Freeform 170"/>
              <p:cNvSpPr/>
              <p:nvPr/>
            </p:nvSpPr>
            <p:spPr bwMode="auto">
              <a:xfrm>
                <a:off x="2117725" y="6018213"/>
                <a:ext cx="153988" cy="88900"/>
              </a:xfrm>
              <a:custGeom>
                <a:gdLst>
                  <a:gd name="T0" fmla="*/ 97 w 97"/>
                  <a:gd name="T1" fmla="*/ 0 h 56"/>
                  <a:gd name="T2" fmla="*/ 0 w 97"/>
                  <a:gd name="T3" fmla="*/ 38 h 56"/>
                  <a:gd name="T4" fmla="*/ 7 w 97"/>
                  <a:gd name="T5" fmla="*/ 43 h 56"/>
                  <a:gd name="T6" fmla="*/ 97 w 97"/>
                  <a:gd name="T7" fmla="*/ 56 h 56"/>
                  <a:gd name="T8" fmla="*/ 97 w 97"/>
                  <a:gd name="T9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6">
                    <a:moveTo>
                      <a:pt x="97" y="0"/>
                    </a:moveTo>
                    <a:lnTo>
                      <a:pt x="0" y="38"/>
                    </a:lnTo>
                    <a:lnTo>
                      <a:pt x="7" y="43"/>
                    </a:lnTo>
                    <a:lnTo>
                      <a:pt x="97" y="5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E8B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6" name="Freeform 171"/>
              <p:cNvSpPr/>
              <p:nvPr/>
            </p:nvSpPr>
            <p:spPr bwMode="auto">
              <a:xfrm>
                <a:off x="2117725" y="6018213"/>
                <a:ext cx="153988" cy="88900"/>
              </a:xfrm>
              <a:custGeom>
                <a:gdLst>
                  <a:gd name="T0" fmla="*/ 97 w 97"/>
                  <a:gd name="T1" fmla="*/ 0 h 56"/>
                  <a:gd name="T2" fmla="*/ 0 w 97"/>
                  <a:gd name="T3" fmla="*/ 38 h 56"/>
                  <a:gd name="T4" fmla="*/ 7 w 97"/>
                  <a:gd name="T5" fmla="*/ 43 h 56"/>
                  <a:gd name="T6" fmla="*/ 97 w 97"/>
                  <a:gd name="T7" fmla="*/ 56 h 56"/>
                  <a:gd name="T8" fmla="*/ 97 w 97"/>
                  <a:gd name="T9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6">
                    <a:moveTo>
                      <a:pt x="97" y="0"/>
                    </a:moveTo>
                    <a:lnTo>
                      <a:pt x="0" y="38"/>
                    </a:lnTo>
                    <a:lnTo>
                      <a:pt x="7" y="43"/>
                    </a:lnTo>
                    <a:lnTo>
                      <a:pt x="97" y="56"/>
                    </a:lnTo>
                    <a:lnTo>
                      <a:pt x="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7" name="Freeform 172"/>
              <p:cNvSpPr/>
              <p:nvPr/>
            </p:nvSpPr>
            <p:spPr bwMode="auto">
              <a:xfrm>
                <a:off x="2271713" y="5702300"/>
                <a:ext cx="193675" cy="417512"/>
              </a:xfrm>
              <a:custGeom>
                <a:gdLst>
                  <a:gd name="T0" fmla="*/ 40 w 75"/>
                  <a:gd name="T1" fmla="*/ 0 h 161"/>
                  <a:gd name="T2" fmla="*/ 0 w 75"/>
                  <a:gd name="T3" fmla="*/ 0 h 161"/>
                  <a:gd name="T4" fmla="*/ 0 w 75"/>
                  <a:gd name="T5" fmla="*/ 7 h 161"/>
                  <a:gd name="T6" fmla="*/ 0 w 75"/>
                  <a:gd name="T7" fmla="*/ 122 h 161"/>
                  <a:gd name="T8" fmla="*/ 0 w 75"/>
                  <a:gd name="T9" fmla="*/ 156 h 161"/>
                  <a:gd name="T10" fmla="*/ 30 w 75"/>
                  <a:gd name="T11" fmla="*/ 161 h 161"/>
                  <a:gd name="T12" fmla="*/ 47 w 75"/>
                  <a:gd name="T13" fmla="*/ 144 h 161"/>
                  <a:gd name="T14" fmla="*/ 39 w 75"/>
                  <a:gd name="T15" fmla="*/ 129 h 161"/>
                  <a:gd name="T16" fmla="*/ 47 w 75"/>
                  <a:gd name="T17" fmla="*/ 129 h 161"/>
                  <a:gd name="T18" fmla="*/ 70 w 75"/>
                  <a:gd name="T19" fmla="*/ 106 h 161"/>
                  <a:gd name="T20" fmla="*/ 57 w 75"/>
                  <a:gd name="T21" fmla="*/ 86 h 161"/>
                  <a:gd name="T22" fmla="*/ 75 w 75"/>
                  <a:gd name="T23" fmla="*/ 64 h 161"/>
                  <a:gd name="T24" fmla="*/ 52 w 75"/>
                  <a:gd name="T25" fmla="*/ 42 h 161"/>
                  <a:gd name="T26" fmla="*/ 50 w 75"/>
                  <a:gd name="T27" fmla="*/ 42 h 161"/>
                  <a:gd name="T28" fmla="*/ 62 w 75"/>
                  <a:gd name="T29" fmla="*/ 22 h 161"/>
                  <a:gd name="T30" fmla="*/ 40 w 75"/>
                  <a:gd name="T31" fmla="*/ 0 h 1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161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40" y="161"/>
                      <a:pt x="47" y="153"/>
                      <a:pt x="47" y="144"/>
                    </a:cubicBezTo>
                    <a:cubicBezTo>
                      <a:pt x="47" y="137"/>
                      <a:pt x="44" y="132"/>
                      <a:pt x="39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60" y="129"/>
                      <a:pt x="70" y="119"/>
                      <a:pt x="70" y="106"/>
                    </a:cubicBezTo>
                    <a:cubicBezTo>
                      <a:pt x="70" y="97"/>
                      <a:pt x="64" y="90"/>
                      <a:pt x="57" y="86"/>
                    </a:cubicBezTo>
                    <a:cubicBezTo>
                      <a:pt x="67" y="84"/>
                      <a:pt x="75" y="75"/>
                      <a:pt x="75" y="64"/>
                    </a:cubicBezTo>
                    <a:cubicBezTo>
                      <a:pt x="75" y="52"/>
                      <a:pt x="65" y="42"/>
                      <a:pt x="52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7" y="38"/>
                      <a:pt x="62" y="31"/>
                      <a:pt x="62" y="22"/>
                    </a:cubicBezTo>
                    <a:cubicBezTo>
                      <a:pt x="62" y="10"/>
                      <a:pt x="52" y="0"/>
                      <a:pt x="40" y="0"/>
                    </a:cubicBezTo>
                  </a:path>
                </a:pathLst>
              </a:custGeom>
              <a:solidFill>
                <a:srgbClr val="2F7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8" name="Freeform 173"/>
              <p:cNvSpPr/>
              <p:nvPr/>
            </p:nvSpPr>
            <p:spPr bwMode="auto">
              <a:xfrm>
                <a:off x="2076450" y="5668963"/>
                <a:ext cx="328613" cy="115887"/>
              </a:xfrm>
              <a:custGeom>
                <a:gdLst>
                  <a:gd name="T0" fmla="*/ 105 w 127"/>
                  <a:gd name="T1" fmla="*/ 45 h 45"/>
                  <a:gd name="T2" fmla="*/ 22 w 127"/>
                  <a:gd name="T3" fmla="*/ 45 h 45"/>
                  <a:gd name="T4" fmla="*/ 0 w 127"/>
                  <a:gd name="T5" fmla="*/ 23 h 45"/>
                  <a:gd name="T6" fmla="*/ 22 w 127"/>
                  <a:gd name="T7" fmla="*/ 0 h 45"/>
                  <a:gd name="T8" fmla="*/ 105 w 127"/>
                  <a:gd name="T9" fmla="*/ 0 h 45"/>
                  <a:gd name="T10" fmla="*/ 127 w 127"/>
                  <a:gd name="T11" fmla="*/ 23 h 45"/>
                  <a:gd name="T12" fmla="*/ 105 w 127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45">
                    <a:moveTo>
                      <a:pt x="105" y="45"/>
                    </a:moveTo>
                    <a:cubicBezTo>
                      <a:pt x="22" y="45"/>
                      <a:pt x="22" y="45"/>
                      <a:pt x="22" y="45"/>
                    </a:cubicBez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17" y="0"/>
                      <a:pt x="127" y="10"/>
                      <a:pt x="127" y="23"/>
                    </a:cubicBezTo>
                    <a:cubicBezTo>
                      <a:pt x="127" y="35"/>
                      <a:pt x="117" y="45"/>
                      <a:pt x="105" y="45"/>
                    </a:cubicBezTo>
                    <a:close/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9" name="Freeform 174"/>
              <p:cNvSpPr/>
              <p:nvPr/>
            </p:nvSpPr>
            <p:spPr bwMode="auto">
              <a:xfrm>
                <a:off x="2076450" y="5776913"/>
                <a:ext cx="361950" cy="117475"/>
              </a:xfrm>
              <a:custGeom>
                <a:gdLst>
                  <a:gd name="T0" fmla="*/ 117 w 140"/>
                  <a:gd name="T1" fmla="*/ 45 h 45"/>
                  <a:gd name="T2" fmla="*/ 22 w 140"/>
                  <a:gd name="T3" fmla="*/ 45 h 45"/>
                  <a:gd name="T4" fmla="*/ 0 w 140"/>
                  <a:gd name="T5" fmla="*/ 23 h 45"/>
                  <a:gd name="T6" fmla="*/ 22 w 140"/>
                  <a:gd name="T7" fmla="*/ 0 h 45"/>
                  <a:gd name="T8" fmla="*/ 117 w 140"/>
                  <a:gd name="T9" fmla="*/ 0 h 45"/>
                  <a:gd name="T10" fmla="*/ 140 w 140"/>
                  <a:gd name="T11" fmla="*/ 23 h 45"/>
                  <a:gd name="T12" fmla="*/ 117 w 140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5">
                    <a:moveTo>
                      <a:pt x="117" y="45"/>
                    </a:moveTo>
                    <a:cubicBezTo>
                      <a:pt x="22" y="45"/>
                      <a:pt x="22" y="45"/>
                      <a:pt x="22" y="45"/>
                    </a:cubicBez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30" y="0"/>
                      <a:pt x="140" y="10"/>
                      <a:pt x="140" y="23"/>
                    </a:cubicBezTo>
                    <a:cubicBezTo>
                      <a:pt x="140" y="35"/>
                      <a:pt x="130" y="45"/>
                      <a:pt x="117" y="45"/>
                    </a:cubicBezTo>
                    <a:close/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0" name="Freeform 175"/>
              <p:cNvSpPr/>
              <p:nvPr/>
            </p:nvSpPr>
            <p:spPr bwMode="auto">
              <a:xfrm>
                <a:off x="2076450" y="5889625"/>
                <a:ext cx="349250" cy="112712"/>
              </a:xfrm>
              <a:custGeom>
                <a:gdLst>
                  <a:gd name="T0" fmla="*/ 112 w 135"/>
                  <a:gd name="T1" fmla="*/ 44 h 44"/>
                  <a:gd name="T2" fmla="*/ 22 w 135"/>
                  <a:gd name="T3" fmla="*/ 44 h 44"/>
                  <a:gd name="T4" fmla="*/ 0 w 135"/>
                  <a:gd name="T5" fmla="*/ 22 h 44"/>
                  <a:gd name="T6" fmla="*/ 22 w 135"/>
                  <a:gd name="T7" fmla="*/ 0 h 44"/>
                  <a:gd name="T8" fmla="*/ 112 w 135"/>
                  <a:gd name="T9" fmla="*/ 0 h 44"/>
                  <a:gd name="T10" fmla="*/ 135 w 135"/>
                  <a:gd name="T11" fmla="*/ 22 h 44"/>
                  <a:gd name="T12" fmla="*/ 112 w 135"/>
                  <a:gd name="T13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44">
                    <a:moveTo>
                      <a:pt x="112" y="44"/>
                    </a:moveTo>
                    <a:cubicBezTo>
                      <a:pt x="22" y="44"/>
                      <a:pt x="22" y="44"/>
                      <a:pt x="22" y="44"/>
                    </a:cubicBezTo>
                    <a:cubicBezTo>
                      <a:pt x="10" y="44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5" y="0"/>
                      <a:pt x="135" y="10"/>
                      <a:pt x="135" y="22"/>
                    </a:cubicBezTo>
                    <a:cubicBezTo>
                      <a:pt x="135" y="34"/>
                      <a:pt x="125" y="44"/>
                      <a:pt x="112" y="44"/>
                    </a:cubicBezTo>
                    <a:close/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1" name="Freeform 176"/>
              <p:cNvSpPr/>
              <p:nvPr/>
            </p:nvSpPr>
            <p:spPr bwMode="auto">
              <a:xfrm>
                <a:off x="2089150" y="5997575"/>
                <a:ext cx="277813" cy="90487"/>
              </a:xfrm>
              <a:custGeom>
                <a:gdLst>
                  <a:gd name="T0" fmla="*/ 90 w 107"/>
                  <a:gd name="T1" fmla="*/ 35 h 35"/>
                  <a:gd name="T2" fmla="*/ 17 w 107"/>
                  <a:gd name="T3" fmla="*/ 35 h 35"/>
                  <a:gd name="T4" fmla="*/ 0 w 107"/>
                  <a:gd name="T5" fmla="*/ 17 h 35"/>
                  <a:gd name="T6" fmla="*/ 17 w 107"/>
                  <a:gd name="T7" fmla="*/ 0 h 35"/>
                  <a:gd name="T8" fmla="*/ 90 w 107"/>
                  <a:gd name="T9" fmla="*/ 0 h 35"/>
                  <a:gd name="T10" fmla="*/ 107 w 107"/>
                  <a:gd name="T11" fmla="*/ 17 h 35"/>
                  <a:gd name="T12" fmla="*/ 90 w 107"/>
                  <a:gd name="T13" fmla="*/ 3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35">
                    <a:moveTo>
                      <a:pt x="90" y="35"/>
                    </a:moveTo>
                    <a:cubicBezTo>
                      <a:pt x="17" y="35"/>
                      <a:pt x="1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0" y="0"/>
                      <a:pt x="107" y="8"/>
                      <a:pt x="107" y="17"/>
                    </a:cubicBezTo>
                    <a:cubicBezTo>
                      <a:pt x="107" y="27"/>
                      <a:pt x="100" y="35"/>
                      <a:pt x="90" y="35"/>
                    </a:cubicBezTo>
                    <a:close/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2" name="Freeform 177"/>
              <p:cNvSpPr/>
              <p:nvPr/>
            </p:nvSpPr>
            <p:spPr bwMode="auto">
              <a:xfrm>
                <a:off x="4084638" y="5702300"/>
                <a:ext cx="168275" cy="376237"/>
              </a:xfrm>
              <a:custGeom>
                <a:gdLst>
                  <a:gd name="T0" fmla="*/ 42 w 65"/>
                  <a:gd name="T1" fmla="*/ 0 h 145"/>
                  <a:gd name="T2" fmla="*/ 22 w 65"/>
                  <a:gd name="T3" fmla="*/ 0 h 145"/>
                  <a:gd name="T4" fmla="*/ 5 w 65"/>
                  <a:gd name="T5" fmla="*/ 8 h 145"/>
                  <a:gd name="T6" fmla="*/ 0 w 65"/>
                  <a:gd name="T7" fmla="*/ 8 h 145"/>
                  <a:gd name="T8" fmla="*/ 0 w 65"/>
                  <a:gd name="T9" fmla="*/ 122 h 145"/>
                  <a:gd name="T10" fmla="*/ 59 w 65"/>
                  <a:gd name="T11" fmla="*/ 145 h 145"/>
                  <a:gd name="T12" fmla="*/ 60 w 65"/>
                  <a:gd name="T13" fmla="*/ 144 h 145"/>
                  <a:gd name="T14" fmla="*/ 49 w 65"/>
                  <a:gd name="T15" fmla="*/ 128 h 145"/>
                  <a:gd name="T16" fmla="*/ 65 w 65"/>
                  <a:gd name="T17" fmla="*/ 106 h 145"/>
                  <a:gd name="T18" fmla="*/ 50 w 65"/>
                  <a:gd name="T19" fmla="*/ 85 h 145"/>
                  <a:gd name="T20" fmla="*/ 65 w 65"/>
                  <a:gd name="T21" fmla="*/ 64 h 145"/>
                  <a:gd name="T22" fmla="*/ 50 w 65"/>
                  <a:gd name="T23" fmla="*/ 43 h 145"/>
                  <a:gd name="T24" fmla="*/ 65 w 65"/>
                  <a:gd name="T25" fmla="*/ 22 h 145"/>
                  <a:gd name="T26" fmla="*/ 42 w 65"/>
                  <a:gd name="T27" fmla="*/ 0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145">
                    <a:moveTo>
                      <a:pt x="4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8" y="5"/>
                      <a:pt x="11" y="8"/>
                      <a:pt x="5" y="8"/>
                    </a:cubicBezTo>
                    <a:cubicBezTo>
                      <a:pt x="3" y="8"/>
                      <a:pt x="2" y="8"/>
                      <a:pt x="0" y="8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59" y="145"/>
                      <a:pt x="59" y="145"/>
                      <a:pt x="59" y="145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60" y="136"/>
                      <a:pt x="55" y="130"/>
                      <a:pt x="49" y="128"/>
                    </a:cubicBezTo>
                    <a:cubicBezTo>
                      <a:pt x="58" y="125"/>
                      <a:pt x="65" y="116"/>
                      <a:pt x="65" y="106"/>
                    </a:cubicBezTo>
                    <a:cubicBezTo>
                      <a:pt x="65" y="97"/>
                      <a:pt x="58" y="88"/>
                      <a:pt x="50" y="85"/>
                    </a:cubicBezTo>
                    <a:cubicBezTo>
                      <a:pt x="58" y="82"/>
                      <a:pt x="65" y="74"/>
                      <a:pt x="65" y="64"/>
                    </a:cubicBezTo>
                    <a:cubicBezTo>
                      <a:pt x="65" y="54"/>
                      <a:pt x="58" y="46"/>
                      <a:pt x="50" y="43"/>
                    </a:cubicBezTo>
                    <a:cubicBezTo>
                      <a:pt x="58" y="40"/>
                      <a:pt x="65" y="32"/>
                      <a:pt x="65" y="22"/>
                    </a:cubicBezTo>
                    <a:cubicBezTo>
                      <a:pt x="65" y="10"/>
                      <a:pt x="55" y="0"/>
                      <a:pt x="4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3" name="Freeform 178"/>
              <p:cNvSpPr/>
              <p:nvPr/>
            </p:nvSpPr>
            <p:spPr bwMode="auto">
              <a:xfrm>
                <a:off x="4084638" y="5702300"/>
                <a:ext cx="57150" cy="20637"/>
              </a:xfrm>
              <a:custGeom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0 w 22"/>
                  <a:gd name="T5" fmla="*/ 8 h 8"/>
                  <a:gd name="T6" fmla="*/ 5 w 22"/>
                  <a:gd name="T7" fmla="*/ 8 h 8"/>
                  <a:gd name="T8" fmla="*/ 22 w 22"/>
                  <a:gd name="T9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3" y="8"/>
                      <a:pt x="5" y="8"/>
                    </a:cubicBezTo>
                    <a:cubicBezTo>
                      <a:pt x="11" y="8"/>
                      <a:pt x="18" y="5"/>
                      <a:pt x="22" y="0"/>
                    </a:cubicBezTo>
                  </a:path>
                </a:pathLst>
              </a:custGeom>
              <a:solidFill>
                <a:srgbClr val="E8B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4" name="Freeform 179"/>
              <p:cNvSpPr/>
              <p:nvPr/>
            </p:nvSpPr>
            <p:spPr bwMode="auto">
              <a:xfrm>
                <a:off x="4084638" y="6018213"/>
                <a:ext cx="152400" cy="88900"/>
              </a:xfrm>
              <a:custGeom>
                <a:gdLst>
                  <a:gd name="T0" fmla="*/ 0 w 96"/>
                  <a:gd name="T1" fmla="*/ 0 h 56"/>
                  <a:gd name="T2" fmla="*/ 0 w 96"/>
                  <a:gd name="T3" fmla="*/ 56 h 56"/>
                  <a:gd name="T4" fmla="*/ 90 w 96"/>
                  <a:gd name="T5" fmla="*/ 43 h 56"/>
                  <a:gd name="T6" fmla="*/ 96 w 96"/>
                  <a:gd name="T7" fmla="*/ 38 h 56"/>
                  <a:gd name="T8" fmla="*/ 0 w 96"/>
                  <a:gd name="T9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0" y="0"/>
                    </a:moveTo>
                    <a:lnTo>
                      <a:pt x="0" y="56"/>
                    </a:lnTo>
                    <a:lnTo>
                      <a:pt x="90" y="43"/>
                    </a:lnTo>
                    <a:lnTo>
                      <a:pt x="9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B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5" name="Freeform 180"/>
              <p:cNvSpPr/>
              <p:nvPr/>
            </p:nvSpPr>
            <p:spPr bwMode="auto">
              <a:xfrm>
                <a:off x="4084638" y="6018213"/>
                <a:ext cx="152400" cy="88900"/>
              </a:xfrm>
              <a:custGeom>
                <a:gdLst>
                  <a:gd name="T0" fmla="*/ 0 w 96"/>
                  <a:gd name="T1" fmla="*/ 0 h 56"/>
                  <a:gd name="T2" fmla="*/ 0 w 96"/>
                  <a:gd name="T3" fmla="*/ 56 h 56"/>
                  <a:gd name="T4" fmla="*/ 90 w 96"/>
                  <a:gd name="T5" fmla="*/ 43 h 56"/>
                  <a:gd name="T6" fmla="*/ 96 w 96"/>
                  <a:gd name="T7" fmla="*/ 38 h 56"/>
                  <a:gd name="T8" fmla="*/ 0 w 96"/>
                  <a:gd name="T9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0" y="0"/>
                    </a:moveTo>
                    <a:lnTo>
                      <a:pt x="0" y="56"/>
                    </a:lnTo>
                    <a:lnTo>
                      <a:pt x="90" y="43"/>
                    </a:lnTo>
                    <a:lnTo>
                      <a:pt x="96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6" name="Freeform 181"/>
              <p:cNvSpPr/>
              <p:nvPr/>
            </p:nvSpPr>
            <p:spPr bwMode="auto">
              <a:xfrm>
                <a:off x="3890963" y="5702300"/>
                <a:ext cx="193675" cy="417512"/>
              </a:xfrm>
              <a:custGeom>
                <a:gdLst>
                  <a:gd name="T0" fmla="*/ 75 w 75"/>
                  <a:gd name="T1" fmla="*/ 0 h 161"/>
                  <a:gd name="T2" fmla="*/ 35 w 75"/>
                  <a:gd name="T3" fmla="*/ 0 h 161"/>
                  <a:gd name="T4" fmla="*/ 12 w 75"/>
                  <a:gd name="T5" fmla="*/ 22 h 161"/>
                  <a:gd name="T6" fmla="*/ 25 w 75"/>
                  <a:gd name="T7" fmla="*/ 42 h 161"/>
                  <a:gd name="T8" fmla="*/ 22 w 75"/>
                  <a:gd name="T9" fmla="*/ 42 h 161"/>
                  <a:gd name="T10" fmla="*/ 0 w 75"/>
                  <a:gd name="T11" fmla="*/ 64 h 161"/>
                  <a:gd name="T12" fmla="*/ 18 w 75"/>
                  <a:gd name="T13" fmla="*/ 86 h 161"/>
                  <a:gd name="T14" fmla="*/ 5 w 75"/>
                  <a:gd name="T15" fmla="*/ 106 h 161"/>
                  <a:gd name="T16" fmla="*/ 27 w 75"/>
                  <a:gd name="T17" fmla="*/ 129 h 161"/>
                  <a:gd name="T18" fmla="*/ 36 w 75"/>
                  <a:gd name="T19" fmla="*/ 129 h 161"/>
                  <a:gd name="T20" fmla="*/ 27 w 75"/>
                  <a:gd name="T21" fmla="*/ 144 h 161"/>
                  <a:gd name="T22" fmla="*/ 45 w 75"/>
                  <a:gd name="T23" fmla="*/ 161 h 161"/>
                  <a:gd name="T24" fmla="*/ 75 w 75"/>
                  <a:gd name="T25" fmla="*/ 156 h 161"/>
                  <a:gd name="T26" fmla="*/ 75 w 75"/>
                  <a:gd name="T27" fmla="*/ 122 h 161"/>
                  <a:gd name="T28" fmla="*/ 75 w 75"/>
                  <a:gd name="T29" fmla="*/ 8 h 161"/>
                  <a:gd name="T30" fmla="*/ 75 w 75"/>
                  <a:gd name="T31" fmla="*/ 0 h 1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161">
                    <a:moveTo>
                      <a:pt x="7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22" y="0"/>
                      <a:pt x="12" y="10"/>
                      <a:pt x="12" y="22"/>
                    </a:cubicBezTo>
                    <a:cubicBezTo>
                      <a:pt x="12" y="31"/>
                      <a:pt x="17" y="38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75"/>
                      <a:pt x="8" y="84"/>
                      <a:pt x="18" y="86"/>
                    </a:cubicBezTo>
                    <a:cubicBezTo>
                      <a:pt x="10" y="90"/>
                      <a:pt x="5" y="97"/>
                      <a:pt x="5" y="106"/>
                    </a:cubicBezTo>
                    <a:cubicBezTo>
                      <a:pt x="5" y="119"/>
                      <a:pt x="15" y="129"/>
                      <a:pt x="27" y="129"/>
                    </a:cubicBezTo>
                    <a:cubicBezTo>
                      <a:pt x="36" y="129"/>
                      <a:pt x="36" y="129"/>
                      <a:pt x="36" y="129"/>
                    </a:cubicBezTo>
                    <a:cubicBezTo>
                      <a:pt x="31" y="132"/>
                      <a:pt x="27" y="137"/>
                      <a:pt x="27" y="144"/>
                    </a:cubicBezTo>
                    <a:cubicBezTo>
                      <a:pt x="27" y="153"/>
                      <a:pt x="35" y="161"/>
                      <a:pt x="45" y="161"/>
                    </a:cubicBezTo>
                    <a:cubicBezTo>
                      <a:pt x="75" y="156"/>
                      <a:pt x="75" y="156"/>
                      <a:pt x="75" y="156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2F7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7" name="Freeform 182"/>
              <p:cNvSpPr/>
              <p:nvPr/>
            </p:nvSpPr>
            <p:spPr bwMode="auto">
              <a:xfrm>
                <a:off x="3948113" y="5668963"/>
                <a:ext cx="330200" cy="115887"/>
              </a:xfrm>
              <a:custGeom>
                <a:gdLst>
                  <a:gd name="T0" fmla="*/ 105 w 128"/>
                  <a:gd name="T1" fmla="*/ 45 h 45"/>
                  <a:gd name="T2" fmla="*/ 23 w 128"/>
                  <a:gd name="T3" fmla="*/ 45 h 45"/>
                  <a:gd name="T4" fmla="*/ 0 w 128"/>
                  <a:gd name="T5" fmla="*/ 23 h 45"/>
                  <a:gd name="T6" fmla="*/ 23 w 128"/>
                  <a:gd name="T7" fmla="*/ 0 h 45"/>
                  <a:gd name="T8" fmla="*/ 105 w 128"/>
                  <a:gd name="T9" fmla="*/ 0 h 45"/>
                  <a:gd name="T10" fmla="*/ 128 w 128"/>
                  <a:gd name="T11" fmla="*/ 23 h 45"/>
                  <a:gd name="T12" fmla="*/ 105 w 128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45">
                    <a:moveTo>
                      <a:pt x="105" y="45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18" y="0"/>
                      <a:pt x="128" y="10"/>
                      <a:pt x="128" y="23"/>
                    </a:cubicBezTo>
                    <a:cubicBezTo>
                      <a:pt x="128" y="35"/>
                      <a:pt x="118" y="45"/>
                      <a:pt x="105" y="45"/>
                    </a:cubicBezTo>
                    <a:close/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8" name="Freeform 183"/>
              <p:cNvSpPr/>
              <p:nvPr/>
            </p:nvSpPr>
            <p:spPr bwMode="auto">
              <a:xfrm>
                <a:off x="3916363" y="5776913"/>
                <a:ext cx="361950" cy="117475"/>
              </a:xfrm>
              <a:custGeom>
                <a:gdLst>
                  <a:gd name="T0" fmla="*/ 117 w 140"/>
                  <a:gd name="T1" fmla="*/ 45 h 45"/>
                  <a:gd name="T2" fmla="*/ 22 w 140"/>
                  <a:gd name="T3" fmla="*/ 45 h 45"/>
                  <a:gd name="T4" fmla="*/ 0 w 140"/>
                  <a:gd name="T5" fmla="*/ 23 h 45"/>
                  <a:gd name="T6" fmla="*/ 22 w 140"/>
                  <a:gd name="T7" fmla="*/ 0 h 45"/>
                  <a:gd name="T8" fmla="*/ 117 w 140"/>
                  <a:gd name="T9" fmla="*/ 0 h 45"/>
                  <a:gd name="T10" fmla="*/ 140 w 140"/>
                  <a:gd name="T11" fmla="*/ 23 h 45"/>
                  <a:gd name="T12" fmla="*/ 117 w 140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5">
                    <a:moveTo>
                      <a:pt x="117" y="45"/>
                    </a:moveTo>
                    <a:cubicBezTo>
                      <a:pt x="22" y="45"/>
                      <a:pt x="22" y="45"/>
                      <a:pt x="22" y="45"/>
                    </a:cubicBez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30" y="0"/>
                      <a:pt x="140" y="10"/>
                      <a:pt x="140" y="23"/>
                    </a:cubicBezTo>
                    <a:cubicBezTo>
                      <a:pt x="140" y="35"/>
                      <a:pt x="130" y="45"/>
                      <a:pt x="117" y="45"/>
                    </a:cubicBezTo>
                    <a:close/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9" name="Freeform 184"/>
              <p:cNvSpPr/>
              <p:nvPr/>
            </p:nvSpPr>
            <p:spPr bwMode="auto">
              <a:xfrm>
                <a:off x="3929063" y="5889625"/>
                <a:ext cx="349250" cy="112712"/>
              </a:xfrm>
              <a:custGeom>
                <a:gdLst>
                  <a:gd name="T0" fmla="*/ 112 w 135"/>
                  <a:gd name="T1" fmla="*/ 44 h 44"/>
                  <a:gd name="T2" fmla="*/ 22 w 135"/>
                  <a:gd name="T3" fmla="*/ 44 h 44"/>
                  <a:gd name="T4" fmla="*/ 0 w 135"/>
                  <a:gd name="T5" fmla="*/ 22 h 44"/>
                  <a:gd name="T6" fmla="*/ 22 w 135"/>
                  <a:gd name="T7" fmla="*/ 0 h 44"/>
                  <a:gd name="T8" fmla="*/ 112 w 135"/>
                  <a:gd name="T9" fmla="*/ 0 h 44"/>
                  <a:gd name="T10" fmla="*/ 135 w 135"/>
                  <a:gd name="T11" fmla="*/ 22 h 44"/>
                  <a:gd name="T12" fmla="*/ 112 w 135"/>
                  <a:gd name="T13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44">
                    <a:moveTo>
                      <a:pt x="112" y="44"/>
                    </a:moveTo>
                    <a:cubicBezTo>
                      <a:pt x="22" y="44"/>
                      <a:pt x="22" y="44"/>
                      <a:pt x="22" y="44"/>
                    </a:cubicBezTo>
                    <a:cubicBezTo>
                      <a:pt x="10" y="44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5" y="0"/>
                      <a:pt x="135" y="10"/>
                      <a:pt x="135" y="22"/>
                    </a:cubicBezTo>
                    <a:cubicBezTo>
                      <a:pt x="135" y="34"/>
                      <a:pt x="125" y="44"/>
                      <a:pt x="112" y="44"/>
                    </a:cubicBezTo>
                    <a:close/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0" name="Freeform 185"/>
              <p:cNvSpPr/>
              <p:nvPr/>
            </p:nvSpPr>
            <p:spPr bwMode="auto">
              <a:xfrm>
                <a:off x="3986213" y="5997575"/>
                <a:ext cx="279400" cy="90487"/>
              </a:xfrm>
              <a:custGeom>
                <a:gdLst>
                  <a:gd name="T0" fmla="*/ 90 w 108"/>
                  <a:gd name="T1" fmla="*/ 35 h 35"/>
                  <a:gd name="T2" fmla="*/ 18 w 108"/>
                  <a:gd name="T3" fmla="*/ 35 h 35"/>
                  <a:gd name="T4" fmla="*/ 0 w 108"/>
                  <a:gd name="T5" fmla="*/ 17 h 35"/>
                  <a:gd name="T6" fmla="*/ 18 w 108"/>
                  <a:gd name="T7" fmla="*/ 0 h 35"/>
                  <a:gd name="T8" fmla="*/ 90 w 108"/>
                  <a:gd name="T9" fmla="*/ 0 h 35"/>
                  <a:gd name="T10" fmla="*/ 108 w 108"/>
                  <a:gd name="T11" fmla="*/ 17 h 35"/>
                  <a:gd name="T12" fmla="*/ 90 w 108"/>
                  <a:gd name="T13" fmla="*/ 3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5">
                    <a:moveTo>
                      <a:pt x="90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0" y="0"/>
                      <a:pt x="108" y="8"/>
                      <a:pt x="108" y="17"/>
                    </a:cubicBezTo>
                    <a:cubicBezTo>
                      <a:pt x="108" y="27"/>
                      <a:pt x="100" y="35"/>
                      <a:pt x="90" y="35"/>
                    </a:cubicBezTo>
                    <a:close/>
                  </a:path>
                </a:pathLst>
              </a:custGeom>
              <a:solidFill>
                <a:srgbClr val="EAC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1" name="Freeform 186"/>
              <p:cNvSpPr/>
              <p:nvPr/>
            </p:nvSpPr>
            <p:spPr bwMode="auto">
              <a:xfrm>
                <a:off x="3194050" y="5106988"/>
                <a:ext cx="23813" cy="17462"/>
              </a:xfrm>
              <a:custGeom>
                <a:gdLst>
                  <a:gd name="T0" fmla="*/ 9 w 9"/>
                  <a:gd name="T1" fmla="*/ 0 h 7"/>
                  <a:gd name="T2" fmla="*/ 0 w 9"/>
                  <a:gd name="T3" fmla="*/ 0 h 7"/>
                  <a:gd name="T4" fmla="*/ 0 w 9"/>
                  <a:gd name="T5" fmla="*/ 7 h 7"/>
                  <a:gd name="T6" fmla="*/ 0 w 9"/>
                  <a:gd name="T7" fmla="*/ 7 h 7"/>
                  <a:gd name="T8" fmla="*/ 0 w 9"/>
                  <a:gd name="T9" fmla="*/ 7 h 7"/>
                  <a:gd name="T10" fmla="*/ 0 w 9"/>
                  <a:gd name="T11" fmla="*/ 7 h 7"/>
                  <a:gd name="T12" fmla="*/ 9 w 9"/>
                  <a:gd name="T13" fmla="*/ 7 h 7"/>
                  <a:gd name="T14" fmla="*/ 9 w 9"/>
                  <a:gd name="T15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7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2" name="Freeform 187"/>
              <p:cNvSpPr/>
              <p:nvPr/>
            </p:nvSpPr>
            <p:spPr bwMode="auto">
              <a:xfrm>
                <a:off x="3217863" y="5100638"/>
                <a:ext cx="28575" cy="23812"/>
              </a:xfrm>
              <a:custGeom>
                <a:gdLst>
                  <a:gd name="T0" fmla="*/ 11 w 11"/>
                  <a:gd name="T1" fmla="*/ 0 h 9"/>
                  <a:gd name="T2" fmla="*/ 0 w 11"/>
                  <a:gd name="T3" fmla="*/ 2 h 9"/>
                  <a:gd name="T4" fmla="*/ 0 w 11"/>
                  <a:gd name="T5" fmla="*/ 9 h 9"/>
                  <a:gd name="T6" fmla="*/ 11 w 11"/>
                  <a:gd name="T7" fmla="*/ 6 h 9"/>
                  <a:gd name="T8" fmla="*/ 11 w 11"/>
                  <a:gd name="T9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8"/>
                      <a:pt x="8" y="7"/>
                      <a:pt x="11" y="6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3" name="Freeform 188"/>
              <p:cNvSpPr/>
              <p:nvPr/>
            </p:nvSpPr>
            <p:spPr bwMode="auto">
              <a:xfrm>
                <a:off x="3246438" y="5099050"/>
                <a:ext cx="23813" cy="17462"/>
              </a:xfrm>
              <a:custGeom>
                <a:gdLst>
                  <a:gd name="T0" fmla="*/ 9 w 9"/>
                  <a:gd name="T1" fmla="*/ 0 h 7"/>
                  <a:gd name="T2" fmla="*/ 0 w 9"/>
                  <a:gd name="T3" fmla="*/ 1 h 7"/>
                  <a:gd name="T4" fmla="*/ 0 w 9"/>
                  <a:gd name="T5" fmla="*/ 7 h 7"/>
                  <a:gd name="T6" fmla="*/ 9 w 9"/>
                  <a:gd name="T7" fmla="*/ 5 h 7"/>
                  <a:gd name="T8" fmla="*/ 9 w 9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6" y="1"/>
                      <a:pt x="3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6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4" name="Freeform 189"/>
              <p:cNvSpPr/>
              <p:nvPr/>
            </p:nvSpPr>
            <p:spPr bwMode="auto">
              <a:xfrm>
                <a:off x="3270250" y="5091113"/>
                <a:ext cx="34925" cy="20637"/>
              </a:xfrm>
              <a:custGeom>
                <a:gdLst>
                  <a:gd name="T0" fmla="*/ 14 w 14"/>
                  <a:gd name="T1" fmla="*/ 0 h 8"/>
                  <a:gd name="T2" fmla="*/ 0 w 14"/>
                  <a:gd name="T3" fmla="*/ 3 h 8"/>
                  <a:gd name="T4" fmla="*/ 0 w 14"/>
                  <a:gd name="T5" fmla="*/ 8 h 8"/>
                  <a:gd name="T6" fmla="*/ 13 w 14"/>
                  <a:gd name="T7" fmla="*/ 1 h 8"/>
                  <a:gd name="T8" fmla="*/ 14 w 14"/>
                  <a:gd name="T9" fmla="*/ 0 h 8"/>
                  <a:gd name="T10" fmla="*/ 14 w 14"/>
                  <a:gd name="T11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14" y="0"/>
                      <a:pt x="9" y="2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5"/>
                      <a:pt x="12" y="2"/>
                      <a:pt x="13" y="1"/>
                    </a:cubicBezTo>
                    <a:cubicBezTo>
                      <a:pt x="13" y="1"/>
                      <a:pt x="14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5" name="Freeform 190"/>
              <p:cNvSpPr>
                <a:spLocks noEditPoints="1"/>
              </p:cNvSpPr>
              <p:nvPr/>
            </p:nvSpPr>
            <p:spPr bwMode="auto">
              <a:xfrm>
                <a:off x="3194050" y="5091113"/>
                <a:ext cx="111125" cy="33337"/>
              </a:xfrm>
              <a:custGeom>
                <a:gdLst>
                  <a:gd name="T0" fmla="*/ 0 w 43"/>
                  <a:gd name="T1" fmla="*/ 13 h 13"/>
                  <a:gd name="T2" fmla="*/ 0 w 43"/>
                  <a:gd name="T3" fmla="*/ 13 h 13"/>
                  <a:gd name="T4" fmla="*/ 0 w 43"/>
                  <a:gd name="T5" fmla="*/ 13 h 13"/>
                  <a:gd name="T6" fmla="*/ 0 w 43"/>
                  <a:gd name="T7" fmla="*/ 13 h 13"/>
                  <a:gd name="T8" fmla="*/ 0 w 43"/>
                  <a:gd name="T9" fmla="*/ 13 h 13"/>
                  <a:gd name="T10" fmla="*/ 0 w 43"/>
                  <a:gd name="T11" fmla="*/ 13 h 13"/>
                  <a:gd name="T12" fmla="*/ 0 w 43"/>
                  <a:gd name="T13" fmla="*/ 13 h 13"/>
                  <a:gd name="T14" fmla="*/ 43 w 43"/>
                  <a:gd name="T15" fmla="*/ 0 h 13"/>
                  <a:gd name="T16" fmla="*/ 42 w 43"/>
                  <a:gd name="T17" fmla="*/ 1 h 13"/>
                  <a:gd name="T18" fmla="*/ 43 w 43"/>
                  <a:gd name="T19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"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43" y="0"/>
                    </a:moveTo>
                    <a:cubicBezTo>
                      <a:pt x="43" y="1"/>
                      <a:pt x="42" y="1"/>
                      <a:pt x="42" y="1"/>
                    </a:cubicBezTo>
                    <a:cubicBezTo>
                      <a:pt x="43" y="1"/>
                      <a:pt x="43" y="0"/>
                      <a:pt x="43" y="0"/>
                    </a:cubicBezTo>
                  </a:path>
                </a:pathLst>
              </a:custGeom>
              <a:solidFill>
                <a:srgbClr val="156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6" name="Freeform 191"/>
              <p:cNvSpPr/>
              <p:nvPr/>
            </p:nvSpPr>
            <p:spPr bwMode="auto">
              <a:xfrm>
                <a:off x="3140075" y="5106988"/>
                <a:ext cx="20638" cy="17462"/>
              </a:xfrm>
              <a:custGeom>
                <a:gdLst>
                  <a:gd name="T0" fmla="*/ 0 w 8"/>
                  <a:gd name="T1" fmla="*/ 0 h 7"/>
                  <a:gd name="T2" fmla="*/ 0 w 8"/>
                  <a:gd name="T3" fmla="*/ 7 h 7"/>
                  <a:gd name="T4" fmla="*/ 8 w 8"/>
                  <a:gd name="T5" fmla="*/ 7 h 7"/>
                  <a:gd name="T6" fmla="*/ 8 w 8"/>
                  <a:gd name="T7" fmla="*/ 0 h 7"/>
                  <a:gd name="T8" fmla="*/ 0 w 8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5" y="7"/>
                      <a:pt x="8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7" name="Freeform 192"/>
              <p:cNvSpPr/>
              <p:nvPr/>
            </p:nvSpPr>
            <p:spPr bwMode="auto">
              <a:xfrm>
                <a:off x="3109913" y="5100638"/>
                <a:ext cx="30163" cy="23812"/>
              </a:xfrm>
              <a:custGeom>
                <a:gdLst>
                  <a:gd name="T0" fmla="*/ 0 w 12"/>
                  <a:gd name="T1" fmla="*/ 0 h 9"/>
                  <a:gd name="T2" fmla="*/ 0 w 12"/>
                  <a:gd name="T3" fmla="*/ 6 h 9"/>
                  <a:gd name="T4" fmla="*/ 12 w 12"/>
                  <a:gd name="T5" fmla="*/ 9 h 9"/>
                  <a:gd name="T6" fmla="*/ 12 w 12"/>
                  <a:gd name="T7" fmla="*/ 2 h 9"/>
                  <a:gd name="T8" fmla="*/ 0 w 12"/>
                  <a:gd name="T9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7"/>
                      <a:pt x="8" y="8"/>
                      <a:pt x="12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8" y="1"/>
                      <a:pt x="4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8" name="Freeform 193"/>
              <p:cNvSpPr/>
              <p:nvPr/>
            </p:nvSpPr>
            <p:spPr bwMode="auto">
              <a:xfrm>
                <a:off x="3089275" y="5099050"/>
                <a:ext cx="20638" cy="17462"/>
              </a:xfrm>
              <a:custGeom>
                <a:gdLst>
                  <a:gd name="T0" fmla="*/ 0 w 8"/>
                  <a:gd name="T1" fmla="*/ 0 h 7"/>
                  <a:gd name="T2" fmla="*/ 0 w 8"/>
                  <a:gd name="T3" fmla="*/ 5 h 7"/>
                  <a:gd name="T4" fmla="*/ 8 w 8"/>
                  <a:gd name="T5" fmla="*/ 7 h 7"/>
                  <a:gd name="T6" fmla="*/ 8 w 8"/>
                  <a:gd name="T7" fmla="*/ 1 h 7"/>
                  <a:gd name="T8" fmla="*/ 0 w 8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5" y="7"/>
                      <a:pt x="8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9" name="Freeform 194"/>
              <p:cNvSpPr/>
              <p:nvPr/>
            </p:nvSpPr>
            <p:spPr bwMode="auto">
              <a:xfrm>
                <a:off x="3052763" y="5092700"/>
                <a:ext cx="36513" cy="19050"/>
              </a:xfrm>
              <a:custGeom>
                <a:gdLst>
                  <a:gd name="T0" fmla="*/ 0 w 14"/>
                  <a:gd name="T1" fmla="*/ 0 h 7"/>
                  <a:gd name="T2" fmla="*/ 5 w 14"/>
                  <a:gd name="T3" fmla="*/ 3 h 7"/>
                  <a:gd name="T4" fmla="*/ 13 w 14"/>
                  <a:gd name="T5" fmla="*/ 7 h 7"/>
                  <a:gd name="T6" fmla="*/ 14 w 14"/>
                  <a:gd name="T7" fmla="*/ 7 h 7"/>
                  <a:gd name="T8" fmla="*/ 14 w 14"/>
                  <a:gd name="T9" fmla="*/ 2 h 7"/>
                  <a:gd name="T10" fmla="*/ 0 w 14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7" y="4"/>
                      <a:pt x="10" y="6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7" y="1"/>
                      <a:pt x="2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0" name="Freeform 195"/>
              <p:cNvSpPr>
                <a:spLocks noEditPoints="1"/>
              </p:cNvSpPr>
              <p:nvPr/>
            </p:nvSpPr>
            <p:spPr bwMode="auto">
              <a:xfrm>
                <a:off x="3049588" y="5092700"/>
                <a:ext cx="111125" cy="31750"/>
              </a:xfrm>
              <a:custGeom>
                <a:gdLst>
                  <a:gd name="T0" fmla="*/ 14 w 43"/>
                  <a:gd name="T1" fmla="*/ 7 h 12"/>
                  <a:gd name="T2" fmla="*/ 43 w 43"/>
                  <a:gd name="T3" fmla="*/ 12 h 12"/>
                  <a:gd name="T4" fmla="*/ 43 w 43"/>
                  <a:gd name="T5" fmla="*/ 12 h 12"/>
                  <a:gd name="T6" fmla="*/ 35 w 43"/>
                  <a:gd name="T7" fmla="*/ 12 h 12"/>
                  <a:gd name="T8" fmla="*/ 23 w 43"/>
                  <a:gd name="T9" fmla="*/ 9 h 12"/>
                  <a:gd name="T10" fmla="*/ 15 w 43"/>
                  <a:gd name="T11" fmla="*/ 7 h 12"/>
                  <a:gd name="T12" fmla="*/ 14 w 43"/>
                  <a:gd name="T13" fmla="*/ 7 h 12"/>
                  <a:gd name="T14" fmla="*/ 0 w 43"/>
                  <a:gd name="T15" fmla="*/ 0 h 12"/>
                  <a:gd name="T16" fmla="*/ 6 w 43"/>
                  <a:gd name="T17" fmla="*/ 3 h 12"/>
                  <a:gd name="T18" fmla="*/ 1 w 43"/>
                  <a:gd name="T19" fmla="*/ 0 h 12"/>
                  <a:gd name="T20" fmla="*/ 0 w 43"/>
                  <a:gd name="T21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12">
                    <a:moveTo>
                      <a:pt x="14" y="7"/>
                    </a:moveTo>
                    <a:cubicBezTo>
                      <a:pt x="24" y="11"/>
                      <a:pt x="34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0" y="12"/>
                      <a:pt x="38" y="12"/>
                      <a:pt x="35" y="12"/>
                    </a:cubicBezTo>
                    <a:cubicBezTo>
                      <a:pt x="31" y="11"/>
                      <a:pt x="27" y="10"/>
                      <a:pt x="23" y="9"/>
                    </a:cubicBezTo>
                    <a:cubicBezTo>
                      <a:pt x="20" y="9"/>
                      <a:pt x="17" y="8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moveTo>
                      <a:pt x="0" y="0"/>
                    </a:moveTo>
                    <a:cubicBezTo>
                      <a:pt x="2" y="1"/>
                      <a:pt x="4" y="2"/>
                      <a:pt x="6" y="3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156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1" name="Freeform 196"/>
              <p:cNvSpPr/>
              <p:nvPr/>
            </p:nvSpPr>
            <p:spPr bwMode="auto">
              <a:xfrm>
                <a:off x="3165475" y="5124450"/>
                <a:ext cx="23813" cy="0"/>
              </a:xfrm>
              <a:custGeom>
                <a:gdLst>
                  <a:gd name="T0" fmla="*/ 9 w 9"/>
                  <a:gd name="T1" fmla="*/ 0 w 9"/>
                  <a:gd name="T2" fmla="*/ 0 w 9"/>
                  <a:gd name="T3" fmla="*/ 5 w 9"/>
                  <a:gd name="T4" fmla="*/ 5 w 9"/>
                  <a:gd name="T5" fmla="*/ 5 w 9"/>
                  <a:gd name="T6" fmla="*/ 5 w 9"/>
                  <a:gd name="T7" fmla="*/ 5 w 9"/>
                  <a:gd name="T8" fmla="*/ 5 w 9"/>
                  <a:gd name="T9" fmla="*/ 5 w 9"/>
                  <a:gd name="T10" fmla="*/ 9 w 9"/>
                  <a:gd name="T11" fmla="*/ 9 w 9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2" name="Freeform 197"/>
              <p:cNvSpPr/>
              <p:nvPr/>
            </p:nvSpPr>
            <p:spPr bwMode="auto">
              <a:xfrm flipH="1">
                <a:off x="3165475" y="512445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3" name="Freeform 198"/>
              <p:cNvSpPr/>
              <p:nvPr/>
            </p:nvSpPr>
            <p:spPr bwMode="auto">
              <a:xfrm flipH="1">
                <a:off x="3189288" y="512445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4" name="Freeform 199"/>
              <p:cNvSpPr>
                <a:spLocks noEditPoints="1"/>
              </p:cNvSpPr>
              <p:nvPr/>
            </p:nvSpPr>
            <p:spPr bwMode="auto">
              <a:xfrm>
                <a:off x="3163888" y="5124450"/>
                <a:ext cx="25400" cy="0"/>
              </a:xfrm>
              <a:custGeom>
                <a:gdLst>
                  <a:gd name="T0" fmla="*/ 6 w 10"/>
                  <a:gd name="T1" fmla="*/ 6 w 10"/>
                  <a:gd name="T2" fmla="*/ 6 w 10"/>
                  <a:gd name="T3" fmla="*/ 6 w 10"/>
                  <a:gd name="T4" fmla="*/ 6 w 10"/>
                  <a:gd name="T5" fmla="*/ 6 w 10"/>
                  <a:gd name="T6" fmla="*/ 1 w 10"/>
                  <a:gd name="T7" fmla="*/ 0 w 10"/>
                  <a:gd name="T8" fmla="*/ 6 w 10"/>
                  <a:gd name="T9" fmla="*/ 1 w 10"/>
                  <a:gd name="T10" fmla="*/ 1 w 10"/>
                  <a:gd name="T11" fmla="*/ 10 w 10"/>
                  <a:gd name="T12" fmla="*/ 10 w 10"/>
                  <a:gd name="T13" fmla="*/ 10 w 10"/>
                  <a:gd name="T14" fmla="*/ 6 w 10"/>
                  <a:gd name="T15" fmla="*/ 10 w 10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</a:cxnLst>
                <a:rect l="0" t="0" r="r" b="b"/>
                <a:pathLst>
                  <a:path w="1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8" y="0"/>
                      <a:pt x="9" y="0"/>
                      <a:pt x="10" y="0"/>
                    </a:cubicBezTo>
                  </a:path>
                </a:pathLst>
              </a:custGeom>
              <a:solidFill>
                <a:srgbClr val="156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5" name="Freeform 200"/>
              <p:cNvSpPr/>
              <p:nvPr/>
            </p:nvSpPr>
            <p:spPr bwMode="auto">
              <a:xfrm>
                <a:off x="3160713" y="5106988"/>
                <a:ext cx="33338" cy="17462"/>
              </a:xfrm>
              <a:custGeom>
                <a:gdLst>
                  <a:gd name="T0" fmla="*/ 0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1 w 13"/>
                  <a:gd name="T7" fmla="*/ 7 h 7"/>
                  <a:gd name="T8" fmla="*/ 2 w 13"/>
                  <a:gd name="T9" fmla="*/ 7 h 7"/>
                  <a:gd name="T10" fmla="*/ 2 w 13"/>
                  <a:gd name="T11" fmla="*/ 7 h 7"/>
                  <a:gd name="T12" fmla="*/ 11 w 13"/>
                  <a:gd name="T13" fmla="*/ 7 h 7"/>
                  <a:gd name="T14" fmla="*/ 11 w 13"/>
                  <a:gd name="T15" fmla="*/ 7 h 7"/>
                  <a:gd name="T16" fmla="*/ 11 w 13"/>
                  <a:gd name="T17" fmla="*/ 7 h 7"/>
                  <a:gd name="T18" fmla="*/ 13 w 13"/>
                  <a:gd name="T19" fmla="*/ 7 h 7"/>
                  <a:gd name="T20" fmla="*/ 13 w 13"/>
                  <a:gd name="T21" fmla="*/ 7 h 7"/>
                  <a:gd name="T22" fmla="*/ 13 w 13"/>
                  <a:gd name="T23" fmla="*/ 0 h 7"/>
                  <a:gd name="T24" fmla="*/ 7 w 13"/>
                  <a:gd name="T25" fmla="*/ 0 h 7"/>
                  <a:gd name="T26" fmla="*/ 0 w 13"/>
                  <a:gd name="T27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310" name="组合 309"/>
            <p:cNvGrpSpPr/>
            <p:nvPr/>
          </p:nvGrpSpPr>
          <p:grpSpPr>
            <a:xfrm>
              <a:off x="7913688" y="4797425"/>
              <a:ext cx="2201863" cy="2063750"/>
              <a:chOff x="7913688" y="4797425"/>
              <a:chExt cx="2201863" cy="2063750"/>
            </a:xfrm>
          </p:grpSpPr>
          <p:sp>
            <p:nvSpPr>
              <p:cNvPr id="306" name="Freeform 201"/>
              <p:cNvSpPr/>
              <p:nvPr/>
            </p:nvSpPr>
            <p:spPr bwMode="auto">
              <a:xfrm>
                <a:off x="7964488" y="5459413"/>
                <a:ext cx="230188" cy="263525"/>
              </a:xfrm>
              <a:custGeom>
                <a:gdLst>
                  <a:gd name="T0" fmla="*/ 63 w 89"/>
                  <a:gd name="T1" fmla="*/ 102 h 102"/>
                  <a:gd name="T2" fmla="*/ 45 w 89"/>
                  <a:gd name="T3" fmla="*/ 93 h 102"/>
                  <a:gd name="T4" fmla="*/ 7 w 89"/>
                  <a:gd name="T5" fmla="*/ 38 h 102"/>
                  <a:gd name="T6" fmla="*/ 13 w 89"/>
                  <a:gd name="T7" fmla="*/ 7 h 102"/>
                  <a:gd name="T8" fmla="*/ 44 w 89"/>
                  <a:gd name="T9" fmla="*/ 13 h 102"/>
                  <a:gd name="T10" fmla="*/ 82 w 89"/>
                  <a:gd name="T11" fmla="*/ 67 h 102"/>
                  <a:gd name="T12" fmla="*/ 76 w 89"/>
                  <a:gd name="T13" fmla="*/ 98 h 102"/>
                  <a:gd name="T14" fmla="*/ 63 w 89"/>
                  <a:gd name="T15" fmla="*/ 102 h 1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02">
                    <a:moveTo>
                      <a:pt x="63" y="102"/>
                    </a:moveTo>
                    <a:cubicBezTo>
                      <a:pt x="56" y="102"/>
                      <a:pt x="49" y="99"/>
                      <a:pt x="45" y="93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28"/>
                      <a:pt x="3" y="14"/>
                      <a:pt x="13" y="7"/>
                    </a:cubicBezTo>
                    <a:cubicBezTo>
                      <a:pt x="23" y="0"/>
                      <a:pt x="37" y="3"/>
                      <a:pt x="44" y="13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89" y="77"/>
                      <a:pt x="86" y="91"/>
                      <a:pt x="76" y="98"/>
                    </a:cubicBezTo>
                    <a:cubicBezTo>
                      <a:pt x="72" y="101"/>
                      <a:pt x="68" y="102"/>
                      <a:pt x="63" y="102"/>
                    </a:cubicBezTo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7" name="Freeform 202"/>
              <p:cNvSpPr/>
              <p:nvPr/>
            </p:nvSpPr>
            <p:spPr bwMode="auto">
              <a:xfrm>
                <a:off x="9866313" y="5459413"/>
                <a:ext cx="228600" cy="263525"/>
              </a:xfrm>
              <a:custGeom>
                <a:gdLst>
                  <a:gd name="T0" fmla="*/ 26 w 88"/>
                  <a:gd name="T1" fmla="*/ 102 h 102"/>
                  <a:gd name="T2" fmla="*/ 13 w 88"/>
                  <a:gd name="T3" fmla="*/ 98 h 102"/>
                  <a:gd name="T4" fmla="*/ 7 w 88"/>
                  <a:gd name="T5" fmla="*/ 67 h 102"/>
                  <a:gd name="T6" fmla="*/ 45 w 88"/>
                  <a:gd name="T7" fmla="*/ 13 h 102"/>
                  <a:gd name="T8" fmla="*/ 76 w 88"/>
                  <a:gd name="T9" fmla="*/ 7 h 102"/>
                  <a:gd name="T10" fmla="*/ 81 w 88"/>
                  <a:gd name="T11" fmla="*/ 38 h 102"/>
                  <a:gd name="T12" fmla="*/ 44 w 88"/>
                  <a:gd name="T13" fmla="*/ 93 h 102"/>
                  <a:gd name="T14" fmla="*/ 26 w 88"/>
                  <a:gd name="T15" fmla="*/ 102 h 1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02">
                    <a:moveTo>
                      <a:pt x="26" y="102"/>
                    </a:moveTo>
                    <a:cubicBezTo>
                      <a:pt x="21" y="102"/>
                      <a:pt x="17" y="101"/>
                      <a:pt x="13" y="98"/>
                    </a:cubicBezTo>
                    <a:cubicBezTo>
                      <a:pt x="3" y="91"/>
                      <a:pt x="0" y="77"/>
                      <a:pt x="7" y="6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52" y="3"/>
                      <a:pt x="65" y="0"/>
                      <a:pt x="76" y="7"/>
                    </a:cubicBezTo>
                    <a:cubicBezTo>
                      <a:pt x="86" y="14"/>
                      <a:pt x="88" y="28"/>
                      <a:pt x="81" y="38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0" y="99"/>
                      <a:pt x="33" y="102"/>
                      <a:pt x="26" y="102"/>
                    </a:cubicBezTo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8" name="Freeform 203"/>
              <p:cNvSpPr/>
              <p:nvPr/>
            </p:nvSpPr>
            <p:spPr bwMode="auto">
              <a:xfrm>
                <a:off x="9550400" y="5969000"/>
                <a:ext cx="525463" cy="892175"/>
              </a:xfrm>
              <a:custGeom>
                <a:gdLst>
                  <a:gd name="T0" fmla="*/ 203 w 203"/>
                  <a:gd name="T1" fmla="*/ 42 h 344"/>
                  <a:gd name="T2" fmla="*/ 108 w 203"/>
                  <a:gd name="T3" fmla="*/ 122 h 344"/>
                  <a:gd name="T4" fmla="*/ 98 w 203"/>
                  <a:gd name="T5" fmla="*/ 344 h 344"/>
                  <a:gd name="T6" fmla="*/ 0 w 203"/>
                  <a:gd name="T7" fmla="*/ 344 h 344"/>
                  <a:gd name="T8" fmla="*/ 38 w 203"/>
                  <a:gd name="T9" fmla="*/ 127 h 344"/>
                  <a:gd name="T10" fmla="*/ 93 w 203"/>
                  <a:gd name="T11" fmla="*/ 0 h 344"/>
                  <a:gd name="T12" fmla="*/ 203 w 203"/>
                  <a:gd name="T13" fmla="*/ 42 h 3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344">
                    <a:moveTo>
                      <a:pt x="203" y="42"/>
                    </a:moveTo>
                    <a:cubicBezTo>
                      <a:pt x="203" y="42"/>
                      <a:pt x="128" y="90"/>
                      <a:pt x="108" y="122"/>
                    </a:cubicBezTo>
                    <a:cubicBezTo>
                      <a:pt x="98" y="344"/>
                      <a:pt x="98" y="344"/>
                      <a:pt x="98" y="34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203" y="42"/>
                      <a:pt x="203" y="42"/>
                      <a:pt x="203" y="42"/>
                    </a:cubicBezTo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9" name="Freeform 204"/>
              <p:cNvSpPr/>
              <p:nvPr/>
            </p:nvSpPr>
            <p:spPr bwMode="auto">
              <a:xfrm>
                <a:off x="9550400" y="6389688"/>
                <a:ext cx="311150" cy="471487"/>
              </a:xfrm>
              <a:custGeom>
                <a:gdLst>
                  <a:gd name="T0" fmla="*/ 0 w 196"/>
                  <a:gd name="T1" fmla="*/ 297 h 297"/>
                  <a:gd name="T2" fmla="*/ 163 w 196"/>
                  <a:gd name="T3" fmla="*/ 297 h 297"/>
                  <a:gd name="T4" fmla="*/ 196 w 196"/>
                  <a:gd name="T5" fmla="*/ 0 h 297"/>
                  <a:gd name="T6" fmla="*/ 36 w 196"/>
                  <a:gd name="T7" fmla="*/ 0 h 297"/>
                  <a:gd name="T8" fmla="*/ 0 w 196"/>
                  <a:gd name="T9" fmla="*/ 297 h 2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297">
                    <a:moveTo>
                      <a:pt x="0" y="297"/>
                    </a:moveTo>
                    <a:lnTo>
                      <a:pt x="163" y="297"/>
                    </a:lnTo>
                    <a:lnTo>
                      <a:pt x="196" y="0"/>
                    </a:lnTo>
                    <a:lnTo>
                      <a:pt x="36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777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" name="Freeform 206"/>
              <p:cNvSpPr/>
              <p:nvPr/>
            </p:nvSpPr>
            <p:spPr bwMode="auto">
              <a:xfrm>
                <a:off x="9536113" y="6497638"/>
                <a:ext cx="320675" cy="363537"/>
              </a:xfrm>
              <a:custGeom>
                <a:gdLst>
                  <a:gd name="T0" fmla="*/ 0 w 202"/>
                  <a:gd name="T1" fmla="*/ 229 h 229"/>
                  <a:gd name="T2" fmla="*/ 174 w 202"/>
                  <a:gd name="T3" fmla="*/ 229 h 229"/>
                  <a:gd name="T4" fmla="*/ 202 w 202"/>
                  <a:gd name="T5" fmla="*/ 0 h 229"/>
                  <a:gd name="T6" fmla="*/ 30 w 202"/>
                  <a:gd name="T7" fmla="*/ 0 h 229"/>
                  <a:gd name="T8" fmla="*/ 0 w 202"/>
                  <a:gd name="T9" fmla="*/ 229 h 2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29">
                    <a:moveTo>
                      <a:pt x="0" y="229"/>
                    </a:moveTo>
                    <a:lnTo>
                      <a:pt x="174" y="229"/>
                    </a:lnTo>
                    <a:lnTo>
                      <a:pt x="202" y="0"/>
                    </a:lnTo>
                    <a:lnTo>
                      <a:pt x="30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545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" name="Freeform 207"/>
              <p:cNvSpPr/>
              <p:nvPr/>
            </p:nvSpPr>
            <p:spPr bwMode="auto">
              <a:xfrm flipH="1">
                <a:off x="9829800" y="628332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" name="Freeform 208"/>
              <p:cNvSpPr/>
              <p:nvPr/>
            </p:nvSpPr>
            <p:spPr bwMode="auto">
              <a:xfrm>
                <a:off x="9632950" y="6283325"/>
                <a:ext cx="196850" cy="92075"/>
              </a:xfrm>
              <a:custGeom>
                <a:gdLst>
                  <a:gd name="T0" fmla="*/ 76 w 76"/>
                  <a:gd name="T1" fmla="*/ 0 h 36"/>
                  <a:gd name="T2" fmla="*/ 3 w 76"/>
                  <a:gd name="T3" fmla="*/ 20 h 36"/>
                  <a:gd name="T4" fmla="*/ 0 w 76"/>
                  <a:gd name="T5" fmla="*/ 36 h 36"/>
                  <a:gd name="T6" fmla="*/ 76 w 76"/>
                  <a:gd name="T7" fmla="*/ 0 h 36"/>
                  <a:gd name="T8" fmla="*/ 76 w 76"/>
                  <a:gd name="T9" fmla="*/ 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6">
                    <a:moveTo>
                      <a:pt x="76" y="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DFC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" name="Freeform 209"/>
              <p:cNvSpPr/>
              <p:nvPr/>
            </p:nvSpPr>
            <p:spPr bwMode="auto">
              <a:xfrm>
                <a:off x="7951788" y="5969000"/>
                <a:ext cx="525463" cy="892175"/>
              </a:xfrm>
              <a:custGeom>
                <a:gdLst>
                  <a:gd name="T0" fmla="*/ 0 w 203"/>
                  <a:gd name="T1" fmla="*/ 42 h 344"/>
                  <a:gd name="T2" fmla="*/ 95 w 203"/>
                  <a:gd name="T3" fmla="*/ 122 h 344"/>
                  <a:gd name="T4" fmla="*/ 105 w 203"/>
                  <a:gd name="T5" fmla="*/ 344 h 344"/>
                  <a:gd name="T6" fmla="*/ 203 w 203"/>
                  <a:gd name="T7" fmla="*/ 344 h 344"/>
                  <a:gd name="T8" fmla="*/ 165 w 203"/>
                  <a:gd name="T9" fmla="*/ 127 h 344"/>
                  <a:gd name="T10" fmla="*/ 110 w 203"/>
                  <a:gd name="T11" fmla="*/ 0 h 344"/>
                  <a:gd name="T12" fmla="*/ 0 w 203"/>
                  <a:gd name="T13" fmla="*/ 42 h 3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344">
                    <a:moveTo>
                      <a:pt x="0" y="42"/>
                    </a:moveTo>
                    <a:cubicBezTo>
                      <a:pt x="0" y="42"/>
                      <a:pt x="74" y="90"/>
                      <a:pt x="95" y="122"/>
                    </a:cubicBezTo>
                    <a:cubicBezTo>
                      <a:pt x="105" y="344"/>
                      <a:pt x="105" y="344"/>
                      <a:pt x="105" y="344"/>
                    </a:cubicBezTo>
                    <a:cubicBezTo>
                      <a:pt x="203" y="344"/>
                      <a:pt x="203" y="344"/>
                      <a:pt x="203" y="344"/>
                    </a:cubicBezTo>
                    <a:cubicBezTo>
                      <a:pt x="165" y="127"/>
                      <a:pt x="165" y="127"/>
                      <a:pt x="165" y="127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0" y="42"/>
                      <a:pt x="0" y="42"/>
                      <a:pt x="0" y="42"/>
                    </a:cubicBezTo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" name="Freeform 210"/>
              <p:cNvSpPr/>
              <p:nvPr/>
            </p:nvSpPr>
            <p:spPr bwMode="auto">
              <a:xfrm>
                <a:off x="8166100" y="6389688"/>
                <a:ext cx="311150" cy="471487"/>
              </a:xfrm>
              <a:custGeom>
                <a:gdLst>
                  <a:gd name="T0" fmla="*/ 196 w 196"/>
                  <a:gd name="T1" fmla="*/ 297 h 297"/>
                  <a:gd name="T2" fmla="*/ 33 w 196"/>
                  <a:gd name="T3" fmla="*/ 297 h 297"/>
                  <a:gd name="T4" fmla="*/ 0 w 196"/>
                  <a:gd name="T5" fmla="*/ 0 h 297"/>
                  <a:gd name="T6" fmla="*/ 159 w 196"/>
                  <a:gd name="T7" fmla="*/ 0 h 297"/>
                  <a:gd name="T8" fmla="*/ 196 w 196"/>
                  <a:gd name="T9" fmla="*/ 297 h 2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297">
                    <a:moveTo>
                      <a:pt x="196" y="297"/>
                    </a:moveTo>
                    <a:lnTo>
                      <a:pt x="33" y="297"/>
                    </a:lnTo>
                    <a:lnTo>
                      <a:pt x="0" y="0"/>
                    </a:lnTo>
                    <a:lnTo>
                      <a:pt x="159" y="0"/>
                    </a:lnTo>
                    <a:lnTo>
                      <a:pt x="196" y="297"/>
                    </a:lnTo>
                    <a:close/>
                  </a:path>
                </a:pathLst>
              </a:custGeom>
              <a:solidFill>
                <a:srgbClr val="777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" name="Freeform 211"/>
              <p:cNvSpPr/>
              <p:nvPr/>
            </p:nvSpPr>
            <p:spPr bwMode="auto">
              <a:xfrm>
                <a:off x="8172450" y="6497638"/>
                <a:ext cx="317500" cy="363537"/>
              </a:xfrm>
              <a:custGeom>
                <a:gdLst>
                  <a:gd name="T0" fmla="*/ 200 w 200"/>
                  <a:gd name="T1" fmla="*/ 229 h 229"/>
                  <a:gd name="T2" fmla="*/ 26 w 200"/>
                  <a:gd name="T3" fmla="*/ 229 h 229"/>
                  <a:gd name="T4" fmla="*/ 0 w 200"/>
                  <a:gd name="T5" fmla="*/ 0 h 229"/>
                  <a:gd name="T6" fmla="*/ 169 w 200"/>
                  <a:gd name="T7" fmla="*/ 0 h 229"/>
                  <a:gd name="T8" fmla="*/ 200 w 200"/>
                  <a:gd name="T9" fmla="*/ 229 h 2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29">
                    <a:moveTo>
                      <a:pt x="200" y="229"/>
                    </a:moveTo>
                    <a:lnTo>
                      <a:pt x="26" y="229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200" y="229"/>
                    </a:lnTo>
                    <a:close/>
                  </a:path>
                </a:pathLst>
              </a:custGeom>
              <a:solidFill>
                <a:srgbClr val="545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" name="Freeform 212"/>
              <p:cNvSpPr>
                <a:spLocks noEditPoints="1"/>
              </p:cNvSpPr>
              <p:nvPr/>
            </p:nvSpPr>
            <p:spPr bwMode="auto">
              <a:xfrm>
                <a:off x="8194675" y="6283325"/>
                <a:ext cx="195263" cy="79375"/>
              </a:xfrm>
              <a:custGeom>
                <a:gdLst>
                  <a:gd name="T0" fmla="*/ 119 w 123"/>
                  <a:gd name="T1" fmla="*/ 32 h 50"/>
                  <a:gd name="T2" fmla="*/ 123 w 123"/>
                  <a:gd name="T3" fmla="*/ 50 h 50"/>
                  <a:gd name="T4" fmla="*/ 119 w 123"/>
                  <a:gd name="T5" fmla="*/ 32 h 50"/>
                  <a:gd name="T6" fmla="*/ 119 w 123"/>
                  <a:gd name="T7" fmla="*/ 32 h 50"/>
                  <a:gd name="T8" fmla="*/ 0 w 123"/>
                  <a:gd name="T9" fmla="*/ 0 h 50"/>
                  <a:gd name="T10" fmla="*/ 0 w 123"/>
                  <a:gd name="T11" fmla="*/ 0 h 50"/>
                  <a:gd name="T12" fmla="*/ 0 w 123"/>
                  <a:gd name="T13" fmla="*/ 0 h 50"/>
                  <a:gd name="T14" fmla="*/ 0 w 123"/>
                  <a:gd name="T15" fmla="*/ 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50">
                    <a:moveTo>
                      <a:pt x="119" y="32"/>
                    </a:moveTo>
                    <a:lnTo>
                      <a:pt x="123" y="50"/>
                    </a:lnTo>
                    <a:lnTo>
                      <a:pt x="119" y="32"/>
                    </a:lnTo>
                    <a:lnTo>
                      <a:pt x="119" y="3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" name="Freeform 213"/>
              <p:cNvSpPr>
                <a:spLocks noEditPoints="1"/>
              </p:cNvSpPr>
              <p:nvPr/>
            </p:nvSpPr>
            <p:spPr bwMode="auto">
              <a:xfrm>
                <a:off x="8194675" y="6283325"/>
                <a:ext cx="195263" cy="79375"/>
              </a:xfrm>
              <a:custGeom>
                <a:gdLst>
                  <a:gd name="T0" fmla="*/ 119 w 123"/>
                  <a:gd name="T1" fmla="*/ 32 h 50"/>
                  <a:gd name="T2" fmla="*/ 123 w 123"/>
                  <a:gd name="T3" fmla="*/ 50 h 50"/>
                  <a:gd name="T4" fmla="*/ 119 w 123"/>
                  <a:gd name="T5" fmla="*/ 32 h 50"/>
                  <a:gd name="T6" fmla="*/ 119 w 123"/>
                  <a:gd name="T7" fmla="*/ 32 h 50"/>
                  <a:gd name="T8" fmla="*/ 0 w 123"/>
                  <a:gd name="T9" fmla="*/ 0 h 50"/>
                  <a:gd name="T10" fmla="*/ 0 w 123"/>
                  <a:gd name="T11" fmla="*/ 0 h 50"/>
                  <a:gd name="T12" fmla="*/ 0 w 123"/>
                  <a:gd name="T13" fmla="*/ 0 h 50"/>
                  <a:gd name="T14" fmla="*/ 0 w 123"/>
                  <a:gd name="T15" fmla="*/ 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50">
                    <a:moveTo>
                      <a:pt x="119" y="32"/>
                    </a:moveTo>
                    <a:lnTo>
                      <a:pt x="123" y="50"/>
                    </a:lnTo>
                    <a:lnTo>
                      <a:pt x="119" y="32"/>
                    </a:lnTo>
                    <a:lnTo>
                      <a:pt x="119" y="32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" name="Freeform 214"/>
              <p:cNvSpPr/>
              <p:nvPr/>
            </p:nvSpPr>
            <p:spPr bwMode="auto">
              <a:xfrm>
                <a:off x="8194675" y="6283325"/>
                <a:ext cx="196850" cy="92075"/>
              </a:xfrm>
              <a:custGeom>
                <a:gdLst>
                  <a:gd name="T0" fmla="*/ 0 w 124"/>
                  <a:gd name="T1" fmla="*/ 0 h 58"/>
                  <a:gd name="T2" fmla="*/ 0 w 124"/>
                  <a:gd name="T3" fmla="*/ 0 h 58"/>
                  <a:gd name="T4" fmla="*/ 124 w 124"/>
                  <a:gd name="T5" fmla="*/ 58 h 58"/>
                  <a:gd name="T6" fmla="*/ 123 w 124"/>
                  <a:gd name="T7" fmla="*/ 50 h 58"/>
                  <a:gd name="T8" fmla="*/ 119 w 124"/>
                  <a:gd name="T9" fmla="*/ 32 h 58"/>
                  <a:gd name="T10" fmla="*/ 69 w 124"/>
                  <a:gd name="T11" fmla="*/ 19 h 58"/>
                  <a:gd name="T12" fmla="*/ 0 w 124"/>
                  <a:gd name="T13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57">
                    <a:moveTo>
                      <a:pt x="0" y="0"/>
                    </a:moveTo>
                    <a:lnTo>
                      <a:pt x="0" y="0"/>
                    </a:lnTo>
                    <a:lnTo>
                      <a:pt x="124" y="58"/>
                    </a:lnTo>
                    <a:lnTo>
                      <a:pt x="123" y="50"/>
                    </a:lnTo>
                    <a:lnTo>
                      <a:pt x="119" y="32"/>
                    </a:lnTo>
                    <a:lnTo>
                      <a:pt x="6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C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" name="Freeform 215"/>
              <p:cNvSpPr/>
              <p:nvPr/>
            </p:nvSpPr>
            <p:spPr bwMode="auto">
              <a:xfrm>
                <a:off x="8194675" y="6283325"/>
                <a:ext cx="196850" cy="92075"/>
              </a:xfrm>
              <a:custGeom>
                <a:gdLst>
                  <a:gd name="T0" fmla="*/ 0 w 124"/>
                  <a:gd name="T1" fmla="*/ 0 h 58"/>
                  <a:gd name="T2" fmla="*/ 0 w 124"/>
                  <a:gd name="T3" fmla="*/ 0 h 58"/>
                  <a:gd name="T4" fmla="*/ 124 w 124"/>
                  <a:gd name="T5" fmla="*/ 58 h 58"/>
                  <a:gd name="T6" fmla="*/ 123 w 124"/>
                  <a:gd name="T7" fmla="*/ 50 h 58"/>
                  <a:gd name="T8" fmla="*/ 119 w 124"/>
                  <a:gd name="T9" fmla="*/ 32 h 58"/>
                  <a:gd name="T10" fmla="*/ 69 w 124"/>
                  <a:gd name="T11" fmla="*/ 19 h 58"/>
                  <a:gd name="T12" fmla="*/ 0 w 124"/>
                  <a:gd name="T13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57">
                    <a:moveTo>
                      <a:pt x="0" y="0"/>
                    </a:moveTo>
                    <a:lnTo>
                      <a:pt x="0" y="0"/>
                    </a:lnTo>
                    <a:lnTo>
                      <a:pt x="124" y="58"/>
                    </a:lnTo>
                    <a:lnTo>
                      <a:pt x="123" y="50"/>
                    </a:lnTo>
                    <a:lnTo>
                      <a:pt x="119" y="32"/>
                    </a:lnTo>
                    <a:lnTo>
                      <a:pt x="69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" name="Freeform 216"/>
              <p:cNvSpPr/>
              <p:nvPr/>
            </p:nvSpPr>
            <p:spPr bwMode="auto">
              <a:xfrm>
                <a:off x="8223250" y="4813300"/>
                <a:ext cx="779463" cy="1590675"/>
              </a:xfrm>
              <a:custGeom>
                <a:gdLst>
                  <a:gd name="T0" fmla="*/ 0 w 491"/>
                  <a:gd name="T1" fmla="*/ 869 h 1002"/>
                  <a:gd name="T2" fmla="*/ 491 w 491"/>
                  <a:gd name="T3" fmla="*/ 1002 h 1002"/>
                  <a:gd name="T4" fmla="*/ 491 w 491"/>
                  <a:gd name="T5" fmla="*/ 155 h 1002"/>
                  <a:gd name="T6" fmla="*/ 0 w 491"/>
                  <a:gd name="T7" fmla="*/ 0 h 1002"/>
                  <a:gd name="T8" fmla="*/ 0 w 491"/>
                  <a:gd name="T9" fmla="*/ 869 h 10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2">
                    <a:moveTo>
                      <a:pt x="0" y="869"/>
                    </a:moveTo>
                    <a:lnTo>
                      <a:pt x="491" y="1002"/>
                    </a:lnTo>
                    <a:lnTo>
                      <a:pt x="491" y="155"/>
                    </a:lnTo>
                    <a:lnTo>
                      <a:pt x="0" y="0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217"/>
              <p:cNvSpPr/>
              <p:nvPr/>
            </p:nvSpPr>
            <p:spPr bwMode="auto">
              <a:xfrm>
                <a:off x="8223250" y="4813300"/>
                <a:ext cx="779463" cy="1590675"/>
              </a:xfrm>
              <a:custGeom>
                <a:gdLst>
                  <a:gd name="T0" fmla="*/ 0 w 491"/>
                  <a:gd name="T1" fmla="*/ 869 h 1002"/>
                  <a:gd name="T2" fmla="*/ 491 w 491"/>
                  <a:gd name="T3" fmla="*/ 1002 h 1002"/>
                  <a:gd name="T4" fmla="*/ 491 w 491"/>
                  <a:gd name="T5" fmla="*/ 155 h 1002"/>
                  <a:gd name="T6" fmla="*/ 0 w 491"/>
                  <a:gd name="T7" fmla="*/ 0 h 1002"/>
                  <a:gd name="T8" fmla="*/ 0 w 491"/>
                  <a:gd name="T9" fmla="*/ 869 h 10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2">
                    <a:moveTo>
                      <a:pt x="0" y="869"/>
                    </a:moveTo>
                    <a:lnTo>
                      <a:pt x="491" y="1002"/>
                    </a:lnTo>
                    <a:lnTo>
                      <a:pt x="491" y="155"/>
                    </a:lnTo>
                    <a:lnTo>
                      <a:pt x="0" y="0"/>
                    </a:lnTo>
                    <a:lnTo>
                      <a:pt x="0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" name="Rectangle 218"/>
              <p:cNvSpPr>
                <a:spLocks noChangeArrowheads="1"/>
              </p:cNvSpPr>
              <p:nvPr/>
            </p:nvSpPr>
            <p:spPr bwMode="auto">
              <a:xfrm>
                <a:off x="8223250" y="4829175"/>
                <a:ext cx="1588" cy="952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" name="Freeform 219"/>
              <p:cNvSpPr/>
              <p:nvPr/>
            </p:nvSpPr>
            <p:spPr bwMode="auto">
              <a:xfrm flipH="1">
                <a:off x="8223250" y="4829175"/>
                <a:ext cx="0" cy="9525"/>
              </a:xfrm>
              <a:custGeom>
                <a:gdLst>
                  <a:gd name="T0" fmla="*/ 0 h 6"/>
                  <a:gd name="T1" fmla="*/ 6 h 6"/>
                  <a:gd name="T2" fmla="*/ 6 h 6"/>
                  <a:gd name="T3" fmla="*/ 0 h 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" name="Freeform 220"/>
              <p:cNvSpPr/>
              <p:nvPr/>
            </p:nvSpPr>
            <p:spPr bwMode="auto">
              <a:xfrm>
                <a:off x="8223250" y="4829175"/>
                <a:ext cx="688975" cy="204787"/>
              </a:xfrm>
              <a:custGeom>
                <a:gdLst>
                  <a:gd name="T0" fmla="*/ 0 w 434"/>
                  <a:gd name="T1" fmla="*/ 0 h 129"/>
                  <a:gd name="T2" fmla="*/ 0 w 434"/>
                  <a:gd name="T3" fmla="*/ 0 h 129"/>
                  <a:gd name="T4" fmla="*/ 0 w 434"/>
                  <a:gd name="T5" fmla="*/ 6 h 129"/>
                  <a:gd name="T6" fmla="*/ 434 w 434"/>
                  <a:gd name="T7" fmla="*/ 129 h 129"/>
                  <a:gd name="T8" fmla="*/ 0 w 434"/>
                  <a:gd name="T9" fmla="*/ 0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34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" name="Freeform 221"/>
              <p:cNvSpPr/>
              <p:nvPr/>
            </p:nvSpPr>
            <p:spPr bwMode="auto">
              <a:xfrm>
                <a:off x="8223250" y="4829175"/>
                <a:ext cx="688975" cy="204787"/>
              </a:xfrm>
              <a:custGeom>
                <a:gdLst>
                  <a:gd name="T0" fmla="*/ 0 w 434"/>
                  <a:gd name="T1" fmla="*/ 0 h 129"/>
                  <a:gd name="T2" fmla="*/ 0 w 434"/>
                  <a:gd name="T3" fmla="*/ 0 h 129"/>
                  <a:gd name="T4" fmla="*/ 0 w 434"/>
                  <a:gd name="T5" fmla="*/ 6 h 129"/>
                  <a:gd name="T6" fmla="*/ 434 w 434"/>
                  <a:gd name="T7" fmla="*/ 129 h 129"/>
                  <a:gd name="T8" fmla="*/ 0 w 434"/>
                  <a:gd name="T9" fmla="*/ 0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34" y="1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" name="Freeform 222"/>
              <p:cNvSpPr/>
              <p:nvPr/>
            </p:nvSpPr>
            <p:spPr bwMode="auto">
              <a:xfrm>
                <a:off x="8194675" y="4830763"/>
                <a:ext cx="782638" cy="1592262"/>
              </a:xfrm>
              <a:custGeom>
                <a:gdLst>
                  <a:gd name="T0" fmla="*/ 0 w 493"/>
                  <a:gd name="T1" fmla="*/ 869 h 1003"/>
                  <a:gd name="T2" fmla="*/ 491 w 493"/>
                  <a:gd name="T3" fmla="*/ 1003 h 1003"/>
                  <a:gd name="T4" fmla="*/ 493 w 493"/>
                  <a:gd name="T5" fmla="*/ 139 h 1003"/>
                  <a:gd name="T6" fmla="*/ 0 w 493"/>
                  <a:gd name="T7" fmla="*/ 0 h 1003"/>
                  <a:gd name="T8" fmla="*/ 0 w 493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3">
                    <a:moveTo>
                      <a:pt x="0" y="869"/>
                    </a:moveTo>
                    <a:lnTo>
                      <a:pt x="491" y="1003"/>
                    </a:lnTo>
                    <a:lnTo>
                      <a:pt x="493" y="139"/>
                    </a:lnTo>
                    <a:lnTo>
                      <a:pt x="0" y="0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5" name="Freeform 223"/>
              <p:cNvSpPr/>
              <p:nvPr/>
            </p:nvSpPr>
            <p:spPr bwMode="auto">
              <a:xfrm>
                <a:off x="8194675" y="4830763"/>
                <a:ext cx="782638" cy="1592262"/>
              </a:xfrm>
              <a:custGeom>
                <a:gdLst>
                  <a:gd name="T0" fmla="*/ 0 w 493"/>
                  <a:gd name="T1" fmla="*/ 869 h 1003"/>
                  <a:gd name="T2" fmla="*/ 491 w 493"/>
                  <a:gd name="T3" fmla="*/ 1003 h 1003"/>
                  <a:gd name="T4" fmla="*/ 493 w 493"/>
                  <a:gd name="T5" fmla="*/ 139 h 1003"/>
                  <a:gd name="T6" fmla="*/ 0 w 493"/>
                  <a:gd name="T7" fmla="*/ 0 h 1003"/>
                  <a:gd name="T8" fmla="*/ 0 w 493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3">
                    <a:moveTo>
                      <a:pt x="0" y="869"/>
                    </a:moveTo>
                    <a:lnTo>
                      <a:pt x="491" y="1003"/>
                    </a:lnTo>
                    <a:lnTo>
                      <a:pt x="493" y="139"/>
                    </a:lnTo>
                    <a:lnTo>
                      <a:pt x="0" y="0"/>
                    </a:lnTo>
                    <a:lnTo>
                      <a:pt x="0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6" name="Rectangle 224"/>
              <p:cNvSpPr>
                <a:spLocks noChangeArrowheads="1"/>
              </p:cNvSpPr>
              <p:nvPr/>
            </p:nvSpPr>
            <p:spPr bwMode="auto">
              <a:xfrm>
                <a:off x="8193088" y="4841875"/>
                <a:ext cx="1588" cy="1270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" name="Rectangle 225"/>
              <p:cNvSpPr>
                <a:spLocks noChangeArrowheads="1"/>
              </p:cNvSpPr>
              <p:nvPr/>
            </p:nvSpPr>
            <p:spPr bwMode="auto">
              <a:xfrm>
                <a:off x="8193088" y="4841875"/>
                <a:ext cx="1588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" name="Freeform 226"/>
              <p:cNvSpPr/>
              <p:nvPr/>
            </p:nvSpPr>
            <p:spPr bwMode="auto">
              <a:xfrm>
                <a:off x="8194675" y="4841875"/>
                <a:ext cx="566738" cy="165100"/>
              </a:xfrm>
              <a:custGeom>
                <a:gdLst>
                  <a:gd name="T0" fmla="*/ 0 w 357"/>
                  <a:gd name="T1" fmla="*/ 0 h 104"/>
                  <a:gd name="T2" fmla="*/ 0 w 357"/>
                  <a:gd name="T3" fmla="*/ 8 h 104"/>
                  <a:gd name="T4" fmla="*/ 357 w 357"/>
                  <a:gd name="T5" fmla="*/ 104 h 104"/>
                  <a:gd name="T6" fmla="*/ 0 w 357"/>
                  <a:gd name="T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104">
                    <a:moveTo>
                      <a:pt x="0" y="0"/>
                    </a:moveTo>
                    <a:lnTo>
                      <a:pt x="0" y="8"/>
                    </a:lnTo>
                    <a:lnTo>
                      <a:pt x="357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" name="Freeform 227"/>
              <p:cNvSpPr/>
              <p:nvPr/>
            </p:nvSpPr>
            <p:spPr bwMode="auto">
              <a:xfrm>
                <a:off x="8194675" y="4841875"/>
                <a:ext cx="566738" cy="165100"/>
              </a:xfrm>
              <a:custGeom>
                <a:gdLst>
                  <a:gd name="T0" fmla="*/ 0 w 357"/>
                  <a:gd name="T1" fmla="*/ 0 h 104"/>
                  <a:gd name="T2" fmla="*/ 0 w 357"/>
                  <a:gd name="T3" fmla="*/ 8 h 104"/>
                  <a:gd name="T4" fmla="*/ 357 w 357"/>
                  <a:gd name="T5" fmla="*/ 104 h 104"/>
                  <a:gd name="T6" fmla="*/ 0 w 357"/>
                  <a:gd name="T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104">
                    <a:moveTo>
                      <a:pt x="0" y="0"/>
                    </a:moveTo>
                    <a:lnTo>
                      <a:pt x="0" y="8"/>
                    </a:lnTo>
                    <a:lnTo>
                      <a:pt x="357" y="10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" name="Freeform 228"/>
              <p:cNvSpPr/>
              <p:nvPr/>
            </p:nvSpPr>
            <p:spPr bwMode="auto">
              <a:xfrm>
                <a:off x="8166100" y="4846638"/>
                <a:ext cx="779463" cy="1592262"/>
              </a:xfrm>
              <a:custGeom>
                <a:gdLst>
                  <a:gd name="T0" fmla="*/ 0 w 491"/>
                  <a:gd name="T1" fmla="*/ 869 h 1003"/>
                  <a:gd name="T2" fmla="*/ 491 w 491"/>
                  <a:gd name="T3" fmla="*/ 1003 h 1003"/>
                  <a:gd name="T4" fmla="*/ 491 w 491"/>
                  <a:gd name="T5" fmla="*/ 134 h 1003"/>
                  <a:gd name="T6" fmla="*/ 0 w 491"/>
                  <a:gd name="T7" fmla="*/ 0 h 1003"/>
                  <a:gd name="T8" fmla="*/ 0 w 491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3">
                    <a:moveTo>
                      <a:pt x="0" y="869"/>
                    </a:moveTo>
                    <a:lnTo>
                      <a:pt x="491" y="1003"/>
                    </a:lnTo>
                    <a:lnTo>
                      <a:pt x="491" y="134"/>
                    </a:lnTo>
                    <a:lnTo>
                      <a:pt x="0" y="0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1" name="Freeform 229"/>
              <p:cNvSpPr/>
              <p:nvPr/>
            </p:nvSpPr>
            <p:spPr bwMode="auto">
              <a:xfrm>
                <a:off x="8166100" y="4846638"/>
                <a:ext cx="779463" cy="1592262"/>
              </a:xfrm>
              <a:custGeom>
                <a:gdLst>
                  <a:gd name="T0" fmla="*/ 0 w 491"/>
                  <a:gd name="T1" fmla="*/ 869 h 1003"/>
                  <a:gd name="T2" fmla="*/ 491 w 491"/>
                  <a:gd name="T3" fmla="*/ 1003 h 1003"/>
                  <a:gd name="T4" fmla="*/ 491 w 491"/>
                  <a:gd name="T5" fmla="*/ 134 h 1003"/>
                  <a:gd name="T6" fmla="*/ 0 w 491"/>
                  <a:gd name="T7" fmla="*/ 0 h 1003"/>
                  <a:gd name="T8" fmla="*/ 0 w 491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3">
                    <a:moveTo>
                      <a:pt x="0" y="869"/>
                    </a:moveTo>
                    <a:lnTo>
                      <a:pt x="491" y="1003"/>
                    </a:lnTo>
                    <a:lnTo>
                      <a:pt x="491" y="134"/>
                    </a:lnTo>
                    <a:lnTo>
                      <a:pt x="0" y="0"/>
                    </a:lnTo>
                    <a:lnTo>
                      <a:pt x="0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2" name="Rectangle 230"/>
              <p:cNvSpPr>
                <a:spLocks noChangeArrowheads="1"/>
              </p:cNvSpPr>
              <p:nvPr/>
            </p:nvSpPr>
            <p:spPr bwMode="auto">
              <a:xfrm>
                <a:off x="8166100" y="4859338"/>
                <a:ext cx="1588" cy="7937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3" name="Freeform 231"/>
              <p:cNvSpPr/>
              <p:nvPr/>
            </p:nvSpPr>
            <p:spPr bwMode="auto">
              <a:xfrm flipH="1">
                <a:off x="8166100" y="4859338"/>
                <a:ext cx="0" cy="7937"/>
              </a:xfrm>
              <a:custGeom>
                <a:gdLst>
                  <a:gd name="T0" fmla="*/ 0 h 5"/>
                  <a:gd name="T1" fmla="*/ 5 h 5"/>
                  <a:gd name="T2" fmla="*/ 5 h 5"/>
                  <a:gd name="T3" fmla="*/ 0 h 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4" name="Freeform 232"/>
              <p:cNvSpPr/>
              <p:nvPr/>
            </p:nvSpPr>
            <p:spPr bwMode="auto">
              <a:xfrm>
                <a:off x="8166100" y="4854575"/>
                <a:ext cx="615950" cy="179387"/>
              </a:xfrm>
              <a:custGeom>
                <a:gdLst>
                  <a:gd name="T0" fmla="*/ 0 w 388"/>
                  <a:gd name="T1" fmla="*/ 0 h 113"/>
                  <a:gd name="T2" fmla="*/ 0 w 388"/>
                  <a:gd name="T3" fmla="*/ 3 h 113"/>
                  <a:gd name="T4" fmla="*/ 0 w 388"/>
                  <a:gd name="T5" fmla="*/ 8 h 113"/>
                  <a:gd name="T6" fmla="*/ 388 w 388"/>
                  <a:gd name="T7" fmla="*/ 113 h 113"/>
                  <a:gd name="T8" fmla="*/ 0 w 388"/>
                  <a:gd name="T9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" h="113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88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5" name="Freeform 233"/>
              <p:cNvSpPr/>
              <p:nvPr/>
            </p:nvSpPr>
            <p:spPr bwMode="auto">
              <a:xfrm>
                <a:off x="8166100" y="4854575"/>
                <a:ext cx="615950" cy="179387"/>
              </a:xfrm>
              <a:custGeom>
                <a:gdLst>
                  <a:gd name="T0" fmla="*/ 0 w 388"/>
                  <a:gd name="T1" fmla="*/ 0 h 113"/>
                  <a:gd name="T2" fmla="*/ 0 w 388"/>
                  <a:gd name="T3" fmla="*/ 3 h 113"/>
                  <a:gd name="T4" fmla="*/ 0 w 388"/>
                  <a:gd name="T5" fmla="*/ 8 h 113"/>
                  <a:gd name="T6" fmla="*/ 388 w 388"/>
                  <a:gd name="T7" fmla="*/ 113 h 113"/>
                  <a:gd name="T8" fmla="*/ 0 w 388"/>
                  <a:gd name="T9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" h="113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88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6" name="Freeform 234"/>
              <p:cNvSpPr/>
              <p:nvPr/>
            </p:nvSpPr>
            <p:spPr bwMode="auto">
              <a:xfrm>
                <a:off x="8143875" y="4859338"/>
                <a:ext cx="781050" cy="1593850"/>
              </a:xfrm>
              <a:custGeom>
                <a:gdLst>
                  <a:gd name="T0" fmla="*/ 0 w 492"/>
                  <a:gd name="T1" fmla="*/ 871 h 1004"/>
                  <a:gd name="T2" fmla="*/ 492 w 492"/>
                  <a:gd name="T3" fmla="*/ 1004 h 1004"/>
                  <a:gd name="T4" fmla="*/ 492 w 492"/>
                  <a:gd name="T5" fmla="*/ 134 h 1004"/>
                  <a:gd name="T6" fmla="*/ 0 w 492"/>
                  <a:gd name="T7" fmla="*/ 0 h 1004"/>
                  <a:gd name="T8" fmla="*/ 0 w 492"/>
                  <a:gd name="T9" fmla="*/ 871 h 10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4">
                    <a:moveTo>
                      <a:pt x="0" y="871"/>
                    </a:moveTo>
                    <a:lnTo>
                      <a:pt x="492" y="1004"/>
                    </a:lnTo>
                    <a:lnTo>
                      <a:pt x="492" y="134"/>
                    </a:lnTo>
                    <a:lnTo>
                      <a:pt x="0" y="0"/>
                    </a:lnTo>
                    <a:lnTo>
                      <a:pt x="0" y="8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7" name="Freeform 235"/>
              <p:cNvSpPr/>
              <p:nvPr/>
            </p:nvSpPr>
            <p:spPr bwMode="auto">
              <a:xfrm>
                <a:off x="8143875" y="4859338"/>
                <a:ext cx="781050" cy="1593850"/>
              </a:xfrm>
              <a:custGeom>
                <a:gdLst>
                  <a:gd name="T0" fmla="*/ 0 w 492"/>
                  <a:gd name="T1" fmla="*/ 871 h 1004"/>
                  <a:gd name="T2" fmla="*/ 492 w 492"/>
                  <a:gd name="T3" fmla="*/ 1004 h 1004"/>
                  <a:gd name="T4" fmla="*/ 492 w 492"/>
                  <a:gd name="T5" fmla="*/ 134 h 1004"/>
                  <a:gd name="T6" fmla="*/ 0 w 492"/>
                  <a:gd name="T7" fmla="*/ 0 h 1004"/>
                  <a:gd name="T8" fmla="*/ 0 w 492"/>
                  <a:gd name="T9" fmla="*/ 871 h 10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4">
                    <a:moveTo>
                      <a:pt x="0" y="871"/>
                    </a:moveTo>
                    <a:lnTo>
                      <a:pt x="492" y="1004"/>
                    </a:lnTo>
                    <a:lnTo>
                      <a:pt x="492" y="134"/>
                    </a:lnTo>
                    <a:lnTo>
                      <a:pt x="0" y="0"/>
                    </a:lnTo>
                    <a:lnTo>
                      <a:pt x="0" y="8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8" name="Freeform 236"/>
              <p:cNvSpPr/>
              <p:nvPr/>
            </p:nvSpPr>
            <p:spPr bwMode="auto">
              <a:xfrm flipH="1">
                <a:off x="8143875" y="4875213"/>
                <a:ext cx="0" cy="15875"/>
              </a:xfrm>
              <a:custGeom>
                <a:gdLst>
                  <a:gd name="T0" fmla="*/ 0 h 6"/>
                  <a:gd name="T1" fmla="*/ 6 h 6"/>
                  <a:gd name="T2" fmla="*/ 6 h 6"/>
                  <a:gd name="T3" fmla="*/ 0 h 6"/>
                  <a:gd name="T4" fmla="*/ 0 h 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9" name="Freeform 237"/>
              <p:cNvSpPr/>
              <p:nvPr/>
            </p:nvSpPr>
            <p:spPr bwMode="auto">
              <a:xfrm>
                <a:off x="8143875" y="4875213"/>
                <a:ext cx="741363" cy="217487"/>
              </a:xfrm>
              <a:custGeom>
                <a:gdLst>
                  <a:gd name="T0" fmla="*/ 0 w 287"/>
                  <a:gd name="T1" fmla="*/ 0 h 84"/>
                  <a:gd name="T2" fmla="*/ 0 w 287"/>
                  <a:gd name="T3" fmla="*/ 6 h 84"/>
                  <a:gd name="T4" fmla="*/ 1 w 287"/>
                  <a:gd name="T5" fmla="*/ 6 h 84"/>
                  <a:gd name="T6" fmla="*/ 287 w 287"/>
                  <a:gd name="T7" fmla="*/ 84 h 84"/>
                  <a:gd name="T8" fmla="*/ 0 w 287"/>
                  <a:gd name="T9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84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87" y="84"/>
                      <a:pt x="287" y="84"/>
                      <a:pt x="287" y="8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0" name="Freeform 238"/>
              <p:cNvSpPr/>
              <p:nvPr/>
            </p:nvSpPr>
            <p:spPr bwMode="auto">
              <a:xfrm>
                <a:off x="8262938" y="4797425"/>
                <a:ext cx="739775" cy="261937"/>
              </a:xfrm>
              <a:custGeom>
                <a:gdLst>
                  <a:gd name="T0" fmla="*/ 0 w 286"/>
                  <a:gd name="T1" fmla="*/ 0 h 101"/>
                  <a:gd name="T2" fmla="*/ 286 w 286"/>
                  <a:gd name="T3" fmla="*/ 101 h 101"/>
                  <a:gd name="T4" fmla="*/ 0 w 286"/>
                  <a:gd name="T5" fmla="*/ 11 h 101"/>
                  <a:gd name="T6" fmla="*/ 0 w 286"/>
                  <a:gd name="T7" fmla="*/ 0 h 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100">
                    <a:moveTo>
                      <a:pt x="0" y="0"/>
                    </a:moveTo>
                    <a:cubicBezTo>
                      <a:pt x="0" y="0"/>
                      <a:pt x="169" y="20"/>
                      <a:pt x="286" y="10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1" name="Freeform 239"/>
              <p:cNvSpPr/>
              <p:nvPr/>
            </p:nvSpPr>
            <p:spPr bwMode="auto">
              <a:xfrm>
                <a:off x="8262938" y="4810125"/>
                <a:ext cx="592138" cy="195262"/>
              </a:xfrm>
              <a:custGeom>
                <a:gdLst>
                  <a:gd name="T0" fmla="*/ 0 w 373"/>
                  <a:gd name="T1" fmla="*/ 0 h 123"/>
                  <a:gd name="T2" fmla="*/ 0 w 373"/>
                  <a:gd name="T3" fmla="*/ 10 h 123"/>
                  <a:gd name="T4" fmla="*/ 373 w 373"/>
                  <a:gd name="T5" fmla="*/ 123 h 123"/>
                  <a:gd name="T6" fmla="*/ 0 w 373"/>
                  <a:gd name="T7" fmla="*/ 0 h 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3" h="123">
                    <a:moveTo>
                      <a:pt x="0" y="0"/>
                    </a:moveTo>
                    <a:lnTo>
                      <a:pt x="0" y="10"/>
                    </a:lnTo>
                    <a:lnTo>
                      <a:pt x="373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2" name="Freeform 240"/>
              <p:cNvSpPr/>
              <p:nvPr/>
            </p:nvSpPr>
            <p:spPr bwMode="auto">
              <a:xfrm>
                <a:off x="8262938" y="4810125"/>
                <a:ext cx="592138" cy="195262"/>
              </a:xfrm>
              <a:custGeom>
                <a:gdLst>
                  <a:gd name="T0" fmla="*/ 0 w 373"/>
                  <a:gd name="T1" fmla="*/ 0 h 123"/>
                  <a:gd name="T2" fmla="*/ 0 w 373"/>
                  <a:gd name="T3" fmla="*/ 10 h 123"/>
                  <a:gd name="T4" fmla="*/ 373 w 373"/>
                  <a:gd name="T5" fmla="*/ 123 h 123"/>
                  <a:gd name="T6" fmla="*/ 0 w 373"/>
                  <a:gd name="T7" fmla="*/ 0 h 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3" h="123">
                    <a:moveTo>
                      <a:pt x="0" y="0"/>
                    </a:moveTo>
                    <a:lnTo>
                      <a:pt x="0" y="10"/>
                    </a:lnTo>
                    <a:lnTo>
                      <a:pt x="373" y="1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3" name="Freeform 241"/>
              <p:cNvSpPr/>
              <p:nvPr/>
            </p:nvSpPr>
            <p:spPr bwMode="auto">
              <a:xfrm>
                <a:off x="9024938" y="4813300"/>
                <a:ext cx="782638" cy="1590675"/>
              </a:xfrm>
              <a:custGeom>
                <a:gdLst>
                  <a:gd name="T0" fmla="*/ 493 w 493"/>
                  <a:gd name="T1" fmla="*/ 869 h 1002"/>
                  <a:gd name="T2" fmla="*/ 0 w 493"/>
                  <a:gd name="T3" fmla="*/ 1002 h 1002"/>
                  <a:gd name="T4" fmla="*/ 0 w 493"/>
                  <a:gd name="T5" fmla="*/ 154 h 1002"/>
                  <a:gd name="T6" fmla="*/ 493 w 493"/>
                  <a:gd name="T7" fmla="*/ 0 h 1002"/>
                  <a:gd name="T8" fmla="*/ 493 w 493"/>
                  <a:gd name="T9" fmla="*/ 869 h 10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2">
                    <a:moveTo>
                      <a:pt x="493" y="869"/>
                    </a:moveTo>
                    <a:lnTo>
                      <a:pt x="0" y="1002"/>
                    </a:lnTo>
                    <a:lnTo>
                      <a:pt x="0" y="154"/>
                    </a:lnTo>
                    <a:lnTo>
                      <a:pt x="493" y="0"/>
                    </a:lnTo>
                    <a:lnTo>
                      <a:pt x="493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4" name="Freeform 242"/>
              <p:cNvSpPr/>
              <p:nvPr/>
            </p:nvSpPr>
            <p:spPr bwMode="auto">
              <a:xfrm>
                <a:off x="9024938" y="4813300"/>
                <a:ext cx="782638" cy="1590675"/>
              </a:xfrm>
              <a:custGeom>
                <a:gdLst>
                  <a:gd name="T0" fmla="*/ 493 w 493"/>
                  <a:gd name="T1" fmla="*/ 869 h 1002"/>
                  <a:gd name="T2" fmla="*/ 0 w 493"/>
                  <a:gd name="T3" fmla="*/ 1002 h 1002"/>
                  <a:gd name="T4" fmla="*/ 0 w 493"/>
                  <a:gd name="T5" fmla="*/ 154 h 1002"/>
                  <a:gd name="T6" fmla="*/ 493 w 493"/>
                  <a:gd name="T7" fmla="*/ 0 h 1002"/>
                  <a:gd name="T8" fmla="*/ 493 w 493"/>
                  <a:gd name="T9" fmla="*/ 869 h 10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2">
                    <a:moveTo>
                      <a:pt x="493" y="869"/>
                    </a:moveTo>
                    <a:lnTo>
                      <a:pt x="0" y="1002"/>
                    </a:lnTo>
                    <a:lnTo>
                      <a:pt x="0" y="154"/>
                    </a:lnTo>
                    <a:lnTo>
                      <a:pt x="493" y="0"/>
                    </a:lnTo>
                    <a:lnTo>
                      <a:pt x="493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5" name="Rectangle 243"/>
              <p:cNvSpPr>
                <a:spLocks noChangeArrowheads="1"/>
              </p:cNvSpPr>
              <p:nvPr/>
            </p:nvSpPr>
            <p:spPr bwMode="auto">
              <a:xfrm>
                <a:off x="9807575" y="4829175"/>
                <a:ext cx="1588" cy="952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6" name="Rectangle 244"/>
              <p:cNvSpPr>
                <a:spLocks noChangeArrowheads="1"/>
              </p:cNvSpPr>
              <p:nvPr/>
            </p:nvSpPr>
            <p:spPr bwMode="auto">
              <a:xfrm>
                <a:off x="9807575" y="4829175"/>
                <a:ext cx="1588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7" name="Freeform 245"/>
              <p:cNvSpPr/>
              <p:nvPr/>
            </p:nvSpPr>
            <p:spPr bwMode="auto">
              <a:xfrm>
                <a:off x="9117013" y="4829175"/>
                <a:ext cx="690563" cy="201612"/>
              </a:xfrm>
              <a:custGeom>
                <a:gdLst>
                  <a:gd name="T0" fmla="*/ 435 w 435"/>
                  <a:gd name="T1" fmla="*/ 0 h 127"/>
                  <a:gd name="T2" fmla="*/ 0 w 435"/>
                  <a:gd name="T3" fmla="*/ 127 h 127"/>
                  <a:gd name="T4" fmla="*/ 435 w 435"/>
                  <a:gd name="T5" fmla="*/ 6 h 127"/>
                  <a:gd name="T6" fmla="*/ 435 w 435"/>
                  <a:gd name="T7" fmla="*/ 0 h 1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127">
                    <a:moveTo>
                      <a:pt x="435" y="0"/>
                    </a:moveTo>
                    <a:lnTo>
                      <a:pt x="0" y="127"/>
                    </a:lnTo>
                    <a:lnTo>
                      <a:pt x="435" y="6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8" name="Freeform 246"/>
              <p:cNvSpPr/>
              <p:nvPr/>
            </p:nvSpPr>
            <p:spPr bwMode="auto">
              <a:xfrm>
                <a:off x="9117013" y="4829175"/>
                <a:ext cx="690563" cy="201612"/>
              </a:xfrm>
              <a:custGeom>
                <a:gdLst>
                  <a:gd name="T0" fmla="*/ 435 w 435"/>
                  <a:gd name="T1" fmla="*/ 0 h 127"/>
                  <a:gd name="T2" fmla="*/ 0 w 435"/>
                  <a:gd name="T3" fmla="*/ 127 h 127"/>
                  <a:gd name="T4" fmla="*/ 435 w 435"/>
                  <a:gd name="T5" fmla="*/ 6 h 127"/>
                  <a:gd name="T6" fmla="*/ 435 w 435"/>
                  <a:gd name="T7" fmla="*/ 0 h 1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127">
                    <a:moveTo>
                      <a:pt x="435" y="0"/>
                    </a:moveTo>
                    <a:lnTo>
                      <a:pt x="0" y="127"/>
                    </a:lnTo>
                    <a:lnTo>
                      <a:pt x="435" y="6"/>
                    </a:lnTo>
                    <a:lnTo>
                      <a:pt x="4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9" name="Freeform 247"/>
              <p:cNvSpPr/>
              <p:nvPr/>
            </p:nvSpPr>
            <p:spPr bwMode="auto">
              <a:xfrm>
                <a:off x="9053513" y="4830763"/>
                <a:ext cx="782638" cy="1592262"/>
              </a:xfrm>
              <a:custGeom>
                <a:gdLst>
                  <a:gd name="T0" fmla="*/ 493 w 493"/>
                  <a:gd name="T1" fmla="*/ 869 h 1003"/>
                  <a:gd name="T2" fmla="*/ 2 w 493"/>
                  <a:gd name="T3" fmla="*/ 1003 h 1003"/>
                  <a:gd name="T4" fmla="*/ 0 w 493"/>
                  <a:gd name="T5" fmla="*/ 138 h 1003"/>
                  <a:gd name="T6" fmla="*/ 493 w 493"/>
                  <a:gd name="T7" fmla="*/ 0 h 1003"/>
                  <a:gd name="T8" fmla="*/ 493 w 493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3">
                    <a:moveTo>
                      <a:pt x="493" y="869"/>
                    </a:moveTo>
                    <a:lnTo>
                      <a:pt x="2" y="1003"/>
                    </a:lnTo>
                    <a:lnTo>
                      <a:pt x="0" y="138"/>
                    </a:lnTo>
                    <a:lnTo>
                      <a:pt x="493" y="0"/>
                    </a:lnTo>
                    <a:lnTo>
                      <a:pt x="493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0" name="Freeform 248"/>
              <p:cNvSpPr/>
              <p:nvPr/>
            </p:nvSpPr>
            <p:spPr bwMode="auto">
              <a:xfrm>
                <a:off x="9053513" y="4830763"/>
                <a:ext cx="782638" cy="1592262"/>
              </a:xfrm>
              <a:custGeom>
                <a:gdLst>
                  <a:gd name="T0" fmla="*/ 493 w 493"/>
                  <a:gd name="T1" fmla="*/ 869 h 1003"/>
                  <a:gd name="T2" fmla="*/ 2 w 493"/>
                  <a:gd name="T3" fmla="*/ 1003 h 1003"/>
                  <a:gd name="T4" fmla="*/ 0 w 493"/>
                  <a:gd name="T5" fmla="*/ 138 h 1003"/>
                  <a:gd name="T6" fmla="*/ 493 w 493"/>
                  <a:gd name="T7" fmla="*/ 0 h 1003"/>
                  <a:gd name="T8" fmla="*/ 493 w 493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003">
                    <a:moveTo>
                      <a:pt x="493" y="869"/>
                    </a:moveTo>
                    <a:lnTo>
                      <a:pt x="2" y="1003"/>
                    </a:lnTo>
                    <a:lnTo>
                      <a:pt x="0" y="138"/>
                    </a:lnTo>
                    <a:lnTo>
                      <a:pt x="493" y="0"/>
                    </a:lnTo>
                    <a:lnTo>
                      <a:pt x="493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1" name="Rectangle 249"/>
              <p:cNvSpPr>
                <a:spLocks noChangeArrowheads="1"/>
              </p:cNvSpPr>
              <p:nvPr/>
            </p:nvSpPr>
            <p:spPr bwMode="auto">
              <a:xfrm>
                <a:off x="9836150" y="4841875"/>
                <a:ext cx="1588" cy="11112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2" name="Rectangle 250"/>
              <p:cNvSpPr>
                <a:spLocks noChangeArrowheads="1"/>
              </p:cNvSpPr>
              <p:nvPr/>
            </p:nvSpPr>
            <p:spPr bwMode="auto">
              <a:xfrm>
                <a:off x="9836150" y="4841875"/>
                <a:ext cx="1588" cy="1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3" name="Freeform 251"/>
              <p:cNvSpPr/>
              <p:nvPr/>
            </p:nvSpPr>
            <p:spPr bwMode="auto">
              <a:xfrm>
                <a:off x="9269413" y="4841875"/>
                <a:ext cx="566738" cy="165100"/>
              </a:xfrm>
              <a:custGeom>
                <a:gdLst>
                  <a:gd name="T0" fmla="*/ 357 w 357"/>
                  <a:gd name="T1" fmla="*/ 0 h 104"/>
                  <a:gd name="T2" fmla="*/ 0 w 357"/>
                  <a:gd name="T3" fmla="*/ 104 h 104"/>
                  <a:gd name="T4" fmla="*/ 357 w 357"/>
                  <a:gd name="T5" fmla="*/ 7 h 104"/>
                  <a:gd name="T6" fmla="*/ 357 w 357"/>
                  <a:gd name="T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104">
                    <a:moveTo>
                      <a:pt x="357" y="0"/>
                    </a:moveTo>
                    <a:lnTo>
                      <a:pt x="0" y="104"/>
                    </a:lnTo>
                    <a:lnTo>
                      <a:pt x="357" y="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4" name="Freeform 252"/>
              <p:cNvSpPr/>
              <p:nvPr/>
            </p:nvSpPr>
            <p:spPr bwMode="auto">
              <a:xfrm>
                <a:off x="9269413" y="4841875"/>
                <a:ext cx="566738" cy="165100"/>
              </a:xfrm>
              <a:custGeom>
                <a:gdLst>
                  <a:gd name="T0" fmla="*/ 357 w 357"/>
                  <a:gd name="T1" fmla="*/ 0 h 104"/>
                  <a:gd name="T2" fmla="*/ 0 w 357"/>
                  <a:gd name="T3" fmla="*/ 104 h 104"/>
                  <a:gd name="T4" fmla="*/ 357 w 357"/>
                  <a:gd name="T5" fmla="*/ 7 h 104"/>
                  <a:gd name="T6" fmla="*/ 357 w 357"/>
                  <a:gd name="T7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104">
                    <a:moveTo>
                      <a:pt x="357" y="0"/>
                    </a:moveTo>
                    <a:lnTo>
                      <a:pt x="0" y="104"/>
                    </a:lnTo>
                    <a:lnTo>
                      <a:pt x="357" y="7"/>
                    </a:lnTo>
                    <a:lnTo>
                      <a:pt x="3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5" name="Freeform 253"/>
              <p:cNvSpPr/>
              <p:nvPr/>
            </p:nvSpPr>
            <p:spPr bwMode="auto">
              <a:xfrm>
                <a:off x="9082088" y="4846638"/>
                <a:ext cx="779463" cy="1592262"/>
              </a:xfrm>
              <a:custGeom>
                <a:gdLst>
                  <a:gd name="T0" fmla="*/ 491 w 491"/>
                  <a:gd name="T1" fmla="*/ 869 h 1003"/>
                  <a:gd name="T2" fmla="*/ 0 w 491"/>
                  <a:gd name="T3" fmla="*/ 1003 h 1003"/>
                  <a:gd name="T4" fmla="*/ 0 w 491"/>
                  <a:gd name="T5" fmla="*/ 133 h 1003"/>
                  <a:gd name="T6" fmla="*/ 491 w 491"/>
                  <a:gd name="T7" fmla="*/ 0 h 1003"/>
                  <a:gd name="T8" fmla="*/ 491 w 491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3">
                    <a:moveTo>
                      <a:pt x="491" y="869"/>
                    </a:moveTo>
                    <a:lnTo>
                      <a:pt x="0" y="1003"/>
                    </a:lnTo>
                    <a:lnTo>
                      <a:pt x="0" y="133"/>
                    </a:lnTo>
                    <a:lnTo>
                      <a:pt x="491" y="0"/>
                    </a:lnTo>
                    <a:lnTo>
                      <a:pt x="491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6" name="Freeform 254"/>
              <p:cNvSpPr/>
              <p:nvPr/>
            </p:nvSpPr>
            <p:spPr bwMode="auto">
              <a:xfrm>
                <a:off x="9082088" y="4846638"/>
                <a:ext cx="779463" cy="1592262"/>
              </a:xfrm>
              <a:custGeom>
                <a:gdLst>
                  <a:gd name="T0" fmla="*/ 491 w 491"/>
                  <a:gd name="T1" fmla="*/ 869 h 1003"/>
                  <a:gd name="T2" fmla="*/ 0 w 491"/>
                  <a:gd name="T3" fmla="*/ 1003 h 1003"/>
                  <a:gd name="T4" fmla="*/ 0 w 491"/>
                  <a:gd name="T5" fmla="*/ 133 h 1003"/>
                  <a:gd name="T6" fmla="*/ 491 w 491"/>
                  <a:gd name="T7" fmla="*/ 0 h 1003"/>
                  <a:gd name="T8" fmla="*/ 491 w 491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3">
                    <a:moveTo>
                      <a:pt x="491" y="869"/>
                    </a:moveTo>
                    <a:lnTo>
                      <a:pt x="0" y="1003"/>
                    </a:lnTo>
                    <a:lnTo>
                      <a:pt x="0" y="133"/>
                    </a:lnTo>
                    <a:lnTo>
                      <a:pt x="491" y="0"/>
                    </a:lnTo>
                    <a:lnTo>
                      <a:pt x="491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7" name="Rectangle 255"/>
              <p:cNvSpPr>
                <a:spLocks noChangeArrowheads="1"/>
              </p:cNvSpPr>
              <p:nvPr/>
            </p:nvSpPr>
            <p:spPr bwMode="auto">
              <a:xfrm>
                <a:off x="9861550" y="4859338"/>
                <a:ext cx="1588" cy="635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8" name="Freeform 256"/>
              <p:cNvSpPr/>
              <p:nvPr/>
            </p:nvSpPr>
            <p:spPr bwMode="auto">
              <a:xfrm flipH="1">
                <a:off x="9861550" y="4859338"/>
                <a:ext cx="0" cy="6350"/>
              </a:xfrm>
              <a:custGeom>
                <a:gdLst>
                  <a:gd name="T0" fmla="*/ 0 h 4"/>
                  <a:gd name="T1" fmla="*/ 4 h 4"/>
                  <a:gd name="T2" fmla="*/ 4 h 4"/>
                  <a:gd name="T3" fmla="*/ 0 h 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9" name="Freeform 257"/>
              <p:cNvSpPr/>
              <p:nvPr/>
            </p:nvSpPr>
            <p:spPr bwMode="auto">
              <a:xfrm>
                <a:off x="9248775" y="4854575"/>
                <a:ext cx="612775" cy="179387"/>
              </a:xfrm>
              <a:custGeom>
                <a:gdLst>
                  <a:gd name="T0" fmla="*/ 386 w 386"/>
                  <a:gd name="T1" fmla="*/ 0 h 113"/>
                  <a:gd name="T2" fmla="*/ 0 w 386"/>
                  <a:gd name="T3" fmla="*/ 113 h 113"/>
                  <a:gd name="T4" fmla="*/ 386 w 386"/>
                  <a:gd name="T5" fmla="*/ 7 h 113"/>
                  <a:gd name="T6" fmla="*/ 386 w 386"/>
                  <a:gd name="T7" fmla="*/ 3 h 113"/>
                  <a:gd name="T8" fmla="*/ 386 w 386"/>
                  <a:gd name="T9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13">
                    <a:moveTo>
                      <a:pt x="386" y="0"/>
                    </a:moveTo>
                    <a:lnTo>
                      <a:pt x="0" y="113"/>
                    </a:lnTo>
                    <a:lnTo>
                      <a:pt x="386" y="7"/>
                    </a:lnTo>
                    <a:lnTo>
                      <a:pt x="386" y="3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0" name="Freeform 258"/>
              <p:cNvSpPr/>
              <p:nvPr/>
            </p:nvSpPr>
            <p:spPr bwMode="auto">
              <a:xfrm>
                <a:off x="9248775" y="4854575"/>
                <a:ext cx="612775" cy="179387"/>
              </a:xfrm>
              <a:custGeom>
                <a:gdLst>
                  <a:gd name="T0" fmla="*/ 386 w 386"/>
                  <a:gd name="T1" fmla="*/ 0 h 113"/>
                  <a:gd name="T2" fmla="*/ 0 w 386"/>
                  <a:gd name="T3" fmla="*/ 113 h 113"/>
                  <a:gd name="T4" fmla="*/ 386 w 386"/>
                  <a:gd name="T5" fmla="*/ 7 h 113"/>
                  <a:gd name="T6" fmla="*/ 386 w 386"/>
                  <a:gd name="T7" fmla="*/ 3 h 113"/>
                  <a:gd name="T8" fmla="*/ 386 w 386"/>
                  <a:gd name="T9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13">
                    <a:moveTo>
                      <a:pt x="386" y="0"/>
                    </a:moveTo>
                    <a:lnTo>
                      <a:pt x="0" y="113"/>
                    </a:lnTo>
                    <a:lnTo>
                      <a:pt x="386" y="7"/>
                    </a:lnTo>
                    <a:lnTo>
                      <a:pt x="386" y="3"/>
                    </a:lnTo>
                    <a:lnTo>
                      <a:pt x="3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1" name="Freeform 259"/>
              <p:cNvSpPr/>
              <p:nvPr/>
            </p:nvSpPr>
            <p:spPr bwMode="auto">
              <a:xfrm>
                <a:off x="9105900" y="4859338"/>
                <a:ext cx="779463" cy="1592262"/>
              </a:xfrm>
              <a:custGeom>
                <a:gdLst>
                  <a:gd name="T0" fmla="*/ 491 w 491"/>
                  <a:gd name="T1" fmla="*/ 869 h 1003"/>
                  <a:gd name="T2" fmla="*/ 0 w 491"/>
                  <a:gd name="T3" fmla="*/ 1003 h 1003"/>
                  <a:gd name="T4" fmla="*/ 0 w 491"/>
                  <a:gd name="T5" fmla="*/ 134 h 1003"/>
                  <a:gd name="T6" fmla="*/ 491 w 491"/>
                  <a:gd name="T7" fmla="*/ 0 h 1003"/>
                  <a:gd name="T8" fmla="*/ 491 w 491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3">
                    <a:moveTo>
                      <a:pt x="491" y="869"/>
                    </a:moveTo>
                    <a:lnTo>
                      <a:pt x="0" y="1003"/>
                    </a:lnTo>
                    <a:lnTo>
                      <a:pt x="0" y="134"/>
                    </a:lnTo>
                    <a:lnTo>
                      <a:pt x="491" y="0"/>
                    </a:lnTo>
                    <a:lnTo>
                      <a:pt x="491" y="8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2" name="Freeform 260"/>
              <p:cNvSpPr/>
              <p:nvPr/>
            </p:nvSpPr>
            <p:spPr bwMode="auto">
              <a:xfrm>
                <a:off x="9105900" y="4859338"/>
                <a:ext cx="779463" cy="1592262"/>
              </a:xfrm>
              <a:custGeom>
                <a:gdLst>
                  <a:gd name="T0" fmla="*/ 491 w 491"/>
                  <a:gd name="T1" fmla="*/ 869 h 1003"/>
                  <a:gd name="T2" fmla="*/ 0 w 491"/>
                  <a:gd name="T3" fmla="*/ 1003 h 1003"/>
                  <a:gd name="T4" fmla="*/ 0 w 491"/>
                  <a:gd name="T5" fmla="*/ 134 h 1003"/>
                  <a:gd name="T6" fmla="*/ 491 w 491"/>
                  <a:gd name="T7" fmla="*/ 0 h 1003"/>
                  <a:gd name="T8" fmla="*/ 491 w 491"/>
                  <a:gd name="T9" fmla="*/ 869 h 10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1003">
                    <a:moveTo>
                      <a:pt x="491" y="869"/>
                    </a:moveTo>
                    <a:lnTo>
                      <a:pt x="0" y="1003"/>
                    </a:lnTo>
                    <a:lnTo>
                      <a:pt x="0" y="134"/>
                    </a:lnTo>
                    <a:lnTo>
                      <a:pt x="491" y="0"/>
                    </a:lnTo>
                    <a:lnTo>
                      <a:pt x="491" y="8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3" name="Freeform 261"/>
              <p:cNvSpPr/>
              <p:nvPr/>
            </p:nvSpPr>
            <p:spPr bwMode="auto">
              <a:xfrm flipH="1">
                <a:off x="9885363" y="4873625"/>
                <a:ext cx="0" cy="14287"/>
              </a:xfrm>
              <a:custGeom>
                <a:gdLst>
                  <a:gd name="T0" fmla="*/ 0 h 6"/>
                  <a:gd name="T1" fmla="*/ 0 h 6"/>
                  <a:gd name="T2" fmla="*/ 6 h 6"/>
                  <a:gd name="T3" fmla="*/ 6 h 6"/>
                  <a:gd name="T4" fmla="*/ 0 h 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4" name="Freeform 262"/>
              <p:cNvSpPr/>
              <p:nvPr/>
            </p:nvSpPr>
            <p:spPr bwMode="auto">
              <a:xfrm>
                <a:off x="9142413" y="4873625"/>
                <a:ext cx="742950" cy="217487"/>
              </a:xfrm>
              <a:custGeom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286 w 287"/>
                  <a:gd name="T5" fmla="*/ 7 h 84"/>
                  <a:gd name="T6" fmla="*/ 287 w 287"/>
                  <a:gd name="T7" fmla="*/ 6 h 84"/>
                  <a:gd name="T8" fmla="*/ 287 w 287"/>
                  <a:gd name="T9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286" y="7"/>
                      <a:pt x="286" y="7"/>
                      <a:pt x="286" y="7"/>
                    </a:cubicBezTo>
                    <a:cubicBezTo>
                      <a:pt x="286" y="7"/>
                      <a:pt x="287" y="6"/>
                      <a:pt x="287" y="6"/>
                    </a:cubicBezTo>
                    <a:cubicBezTo>
                      <a:pt x="287" y="0"/>
                      <a:pt x="287" y="0"/>
                      <a:pt x="287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5" name="Freeform 263"/>
              <p:cNvSpPr/>
              <p:nvPr/>
            </p:nvSpPr>
            <p:spPr bwMode="auto">
              <a:xfrm>
                <a:off x="9024938" y="4797425"/>
                <a:ext cx="741363" cy="260350"/>
              </a:xfrm>
              <a:custGeom>
                <a:gdLst>
                  <a:gd name="T0" fmla="*/ 286 w 286"/>
                  <a:gd name="T1" fmla="*/ 0 h 100"/>
                  <a:gd name="T2" fmla="*/ 0 w 286"/>
                  <a:gd name="T3" fmla="*/ 100 h 100"/>
                  <a:gd name="T4" fmla="*/ 286 w 286"/>
                  <a:gd name="T5" fmla="*/ 11 h 100"/>
                  <a:gd name="T6" fmla="*/ 286 w 286"/>
                  <a:gd name="T7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100">
                    <a:moveTo>
                      <a:pt x="286" y="0"/>
                    </a:moveTo>
                    <a:cubicBezTo>
                      <a:pt x="286" y="0"/>
                      <a:pt x="117" y="19"/>
                      <a:pt x="0" y="100"/>
                    </a:cubicBezTo>
                    <a:cubicBezTo>
                      <a:pt x="286" y="11"/>
                      <a:pt x="286" y="11"/>
                      <a:pt x="286" y="11"/>
                    </a:cubicBezTo>
                    <a:cubicBezTo>
                      <a:pt x="286" y="0"/>
                      <a:pt x="286" y="0"/>
                      <a:pt x="2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6" name="Freeform 264"/>
              <p:cNvSpPr/>
              <p:nvPr/>
            </p:nvSpPr>
            <p:spPr bwMode="auto">
              <a:xfrm>
                <a:off x="9175750" y="4810125"/>
                <a:ext cx="590550" cy="192087"/>
              </a:xfrm>
              <a:custGeom>
                <a:gdLst>
                  <a:gd name="T0" fmla="*/ 372 w 372"/>
                  <a:gd name="T1" fmla="*/ 0 h 121"/>
                  <a:gd name="T2" fmla="*/ 0 w 372"/>
                  <a:gd name="T3" fmla="*/ 121 h 121"/>
                  <a:gd name="T4" fmla="*/ 372 w 372"/>
                  <a:gd name="T5" fmla="*/ 10 h 121"/>
                  <a:gd name="T6" fmla="*/ 372 w 372"/>
                  <a:gd name="T7" fmla="*/ 0 h 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120">
                    <a:moveTo>
                      <a:pt x="372" y="0"/>
                    </a:moveTo>
                    <a:lnTo>
                      <a:pt x="0" y="121"/>
                    </a:lnTo>
                    <a:lnTo>
                      <a:pt x="372" y="10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7" name="Freeform 265"/>
              <p:cNvSpPr/>
              <p:nvPr/>
            </p:nvSpPr>
            <p:spPr bwMode="auto">
              <a:xfrm>
                <a:off x="9175750" y="4810125"/>
                <a:ext cx="590550" cy="192087"/>
              </a:xfrm>
              <a:custGeom>
                <a:gdLst>
                  <a:gd name="T0" fmla="*/ 372 w 372"/>
                  <a:gd name="T1" fmla="*/ 0 h 121"/>
                  <a:gd name="T2" fmla="*/ 0 w 372"/>
                  <a:gd name="T3" fmla="*/ 121 h 121"/>
                  <a:gd name="T4" fmla="*/ 372 w 372"/>
                  <a:gd name="T5" fmla="*/ 10 h 121"/>
                  <a:gd name="T6" fmla="*/ 372 w 372"/>
                  <a:gd name="T7" fmla="*/ 0 h 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120">
                    <a:moveTo>
                      <a:pt x="372" y="0"/>
                    </a:moveTo>
                    <a:lnTo>
                      <a:pt x="0" y="121"/>
                    </a:lnTo>
                    <a:lnTo>
                      <a:pt x="372" y="10"/>
                    </a:lnTo>
                    <a:lnTo>
                      <a:pt x="3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8" name="Freeform 266"/>
              <p:cNvSpPr/>
              <p:nvPr/>
            </p:nvSpPr>
            <p:spPr bwMode="auto">
              <a:xfrm>
                <a:off x="8885238" y="5091113"/>
                <a:ext cx="257175" cy="1439862"/>
              </a:xfrm>
              <a:custGeom>
                <a:gdLst>
                  <a:gd name="T0" fmla="*/ 50 w 99"/>
                  <a:gd name="T1" fmla="*/ 13 h 556"/>
                  <a:gd name="T2" fmla="*/ 0 w 99"/>
                  <a:gd name="T3" fmla="*/ 0 h 556"/>
                  <a:gd name="T4" fmla="*/ 0 w 99"/>
                  <a:gd name="T5" fmla="*/ 528 h 556"/>
                  <a:gd name="T6" fmla="*/ 50 w 99"/>
                  <a:gd name="T7" fmla="*/ 556 h 556"/>
                  <a:gd name="T8" fmla="*/ 99 w 99"/>
                  <a:gd name="T9" fmla="*/ 528 h 556"/>
                  <a:gd name="T10" fmla="*/ 99 w 99"/>
                  <a:gd name="T11" fmla="*/ 0 h 556"/>
                  <a:gd name="T12" fmla="*/ 50 w 99"/>
                  <a:gd name="T13" fmla="*/ 13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556">
                    <a:moveTo>
                      <a:pt x="50" y="13"/>
                    </a:moveTo>
                    <a:cubicBezTo>
                      <a:pt x="29" y="13"/>
                      <a:pt x="11" y="8"/>
                      <a:pt x="0" y="0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44"/>
                      <a:pt x="23" y="556"/>
                      <a:pt x="50" y="556"/>
                    </a:cubicBezTo>
                    <a:cubicBezTo>
                      <a:pt x="77" y="556"/>
                      <a:pt x="99" y="544"/>
                      <a:pt x="99" y="528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9" y="8"/>
                      <a:pt x="70" y="13"/>
                      <a:pt x="50" y="13"/>
                    </a:cubicBezTo>
                  </a:path>
                </a:pathLst>
              </a:custGeom>
              <a:solidFill>
                <a:srgbClr val="D67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9" name="Freeform 267"/>
              <p:cNvSpPr/>
              <p:nvPr/>
            </p:nvSpPr>
            <p:spPr bwMode="auto">
              <a:xfrm>
                <a:off x="8885238" y="5473700"/>
                <a:ext cx="257175" cy="134937"/>
              </a:xfrm>
              <a:custGeom>
                <a:gdLst>
                  <a:gd name="T0" fmla="*/ 0 w 99"/>
                  <a:gd name="T1" fmla="*/ 0 h 52"/>
                  <a:gd name="T2" fmla="*/ 0 w 99"/>
                  <a:gd name="T3" fmla="*/ 40 h 52"/>
                  <a:gd name="T4" fmla="*/ 50 w 99"/>
                  <a:gd name="T5" fmla="*/ 52 h 52"/>
                  <a:gd name="T6" fmla="*/ 99 w 99"/>
                  <a:gd name="T7" fmla="*/ 40 h 52"/>
                  <a:gd name="T8" fmla="*/ 99 w 99"/>
                  <a:gd name="T9" fmla="*/ 0 h 52"/>
                  <a:gd name="T10" fmla="*/ 50 w 99"/>
                  <a:gd name="T11" fmla="*/ 12 h 52"/>
                  <a:gd name="T12" fmla="*/ 0 w 99"/>
                  <a:gd name="T13" fmla="*/ 0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52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13" y="48"/>
                      <a:pt x="31" y="52"/>
                      <a:pt x="50" y="52"/>
                    </a:cubicBezTo>
                    <a:cubicBezTo>
                      <a:pt x="69" y="52"/>
                      <a:pt x="86" y="48"/>
                      <a:pt x="99" y="4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6" y="8"/>
                      <a:pt x="69" y="12"/>
                      <a:pt x="50" y="12"/>
                    </a:cubicBezTo>
                    <a:cubicBezTo>
                      <a:pt x="31" y="12"/>
                      <a:pt x="13" y="8"/>
                      <a:pt x="0" y="0"/>
                    </a:cubicBezTo>
                  </a:path>
                </a:pathLst>
              </a:custGeom>
              <a:solidFill>
                <a:srgbClr val="EA8E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0" name="Freeform 268"/>
              <p:cNvSpPr/>
              <p:nvPr/>
            </p:nvSpPr>
            <p:spPr bwMode="auto">
              <a:xfrm>
                <a:off x="8885238" y="5362575"/>
                <a:ext cx="257175" cy="88900"/>
              </a:xfrm>
              <a:custGeom>
                <a:gdLst>
                  <a:gd name="T0" fmla="*/ 0 w 99"/>
                  <a:gd name="T1" fmla="*/ 0 h 34"/>
                  <a:gd name="T2" fmla="*/ 0 w 99"/>
                  <a:gd name="T3" fmla="*/ 23 h 34"/>
                  <a:gd name="T4" fmla="*/ 50 w 99"/>
                  <a:gd name="T5" fmla="*/ 34 h 34"/>
                  <a:gd name="T6" fmla="*/ 99 w 99"/>
                  <a:gd name="T7" fmla="*/ 23 h 34"/>
                  <a:gd name="T8" fmla="*/ 99 w 99"/>
                  <a:gd name="T9" fmla="*/ 0 h 34"/>
                  <a:gd name="T10" fmla="*/ 50 w 99"/>
                  <a:gd name="T11" fmla="*/ 11 h 34"/>
                  <a:gd name="T12" fmla="*/ 0 w 99"/>
                  <a:gd name="T13" fmla="*/ 0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34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3" y="30"/>
                      <a:pt x="31" y="34"/>
                      <a:pt x="50" y="34"/>
                    </a:cubicBezTo>
                    <a:cubicBezTo>
                      <a:pt x="69" y="34"/>
                      <a:pt x="86" y="30"/>
                      <a:pt x="99" y="23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6" y="7"/>
                      <a:pt x="69" y="11"/>
                      <a:pt x="50" y="11"/>
                    </a:cubicBezTo>
                    <a:cubicBezTo>
                      <a:pt x="31" y="11"/>
                      <a:pt x="13" y="7"/>
                      <a:pt x="0" y="0"/>
                    </a:cubicBezTo>
                  </a:path>
                </a:pathLst>
              </a:custGeom>
              <a:solidFill>
                <a:srgbClr val="EA8E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1" name="Freeform 269"/>
              <p:cNvSpPr/>
              <p:nvPr/>
            </p:nvSpPr>
            <p:spPr bwMode="auto">
              <a:xfrm>
                <a:off x="8885238" y="5473700"/>
                <a:ext cx="257175" cy="134937"/>
              </a:xfrm>
              <a:custGeom>
                <a:gdLst>
                  <a:gd name="T0" fmla="*/ 99 w 99"/>
                  <a:gd name="T1" fmla="*/ 0 h 52"/>
                  <a:gd name="T2" fmla="*/ 99 w 99"/>
                  <a:gd name="T3" fmla="*/ 0 h 52"/>
                  <a:gd name="T4" fmla="*/ 50 w 99"/>
                  <a:gd name="T5" fmla="*/ 12 h 52"/>
                  <a:gd name="T6" fmla="*/ 0 w 99"/>
                  <a:gd name="T7" fmla="*/ 0 h 52"/>
                  <a:gd name="T8" fmla="*/ 0 w 99"/>
                  <a:gd name="T9" fmla="*/ 40 h 52"/>
                  <a:gd name="T10" fmla="*/ 50 w 99"/>
                  <a:gd name="T11" fmla="*/ 52 h 52"/>
                  <a:gd name="T12" fmla="*/ 99 w 99"/>
                  <a:gd name="T13" fmla="*/ 40 h 52"/>
                  <a:gd name="T14" fmla="*/ 99 w 99"/>
                  <a:gd name="T15" fmla="*/ 0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52">
                    <a:moveTo>
                      <a:pt x="99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86" y="8"/>
                      <a:pt x="69" y="12"/>
                      <a:pt x="50" y="12"/>
                    </a:cubicBezTo>
                    <a:cubicBezTo>
                      <a:pt x="31" y="12"/>
                      <a:pt x="13" y="8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3" y="48"/>
                      <a:pt x="31" y="52"/>
                      <a:pt x="50" y="52"/>
                    </a:cubicBezTo>
                    <a:cubicBezTo>
                      <a:pt x="69" y="52"/>
                      <a:pt x="86" y="48"/>
                      <a:pt x="99" y="4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E77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2" name="Freeform 270"/>
              <p:cNvSpPr/>
              <p:nvPr/>
            </p:nvSpPr>
            <p:spPr bwMode="auto">
              <a:xfrm>
                <a:off x="8885238" y="5362575"/>
                <a:ext cx="257175" cy="88900"/>
              </a:xfrm>
              <a:custGeom>
                <a:gdLst>
                  <a:gd name="T0" fmla="*/ 99 w 99"/>
                  <a:gd name="T1" fmla="*/ 0 h 34"/>
                  <a:gd name="T2" fmla="*/ 99 w 99"/>
                  <a:gd name="T3" fmla="*/ 0 h 34"/>
                  <a:gd name="T4" fmla="*/ 50 w 99"/>
                  <a:gd name="T5" fmla="*/ 11 h 34"/>
                  <a:gd name="T6" fmla="*/ 0 w 99"/>
                  <a:gd name="T7" fmla="*/ 0 h 34"/>
                  <a:gd name="T8" fmla="*/ 0 w 99"/>
                  <a:gd name="T9" fmla="*/ 23 h 34"/>
                  <a:gd name="T10" fmla="*/ 50 w 99"/>
                  <a:gd name="T11" fmla="*/ 34 h 34"/>
                  <a:gd name="T12" fmla="*/ 99 w 99"/>
                  <a:gd name="T13" fmla="*/ 23 h 34"/>
                  <a:gd name="T14" fmla="*/ 99 w 99"/>
                  <a:gd name="T15" fmla="*/ 0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34">
                    <a:moveTo>
                      <a:pt x="99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86" y="7"/>
                      <a:pt x="69" y="11"/>
                      <a:pt x="50" y="11"/>
                    </a:cubicBezTo>
                    <a:cubicBezTo>
                      <a:pt x="31" y="11"/>
                      <a:pt x="13" y="7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30"/>
                      <a:pt x="31" y="34"/>
                      <a:pt x="50" y="34"/>
                    </a:cubicBezTo>
                    <a:cubicBezTo>
                      <a:pt x="69" y="34"/>
                      <a:pt x="86" y="30"/>
                      <a:pt x="99" y="23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E77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271"/>
              <p:cNvSpPr/>
              <p:nvPr/>
            </p:nvSpPr>
            <p:spPr bwMode="auto">
              <a:xfrm>
                <a:off x="9142413" y="4887913"/>
                <a:ext cx="777875" cy="1584325"/>
              </a:xfrm>
              <a:custGeom>
                <a:gdLst>
                  <a:gd name="T0" fmla="*/ 301 w 301"/>
                  <a:gd name="T1" fmla="*/ 520 h 611"/>
                  <a:gd name="T2" fmla="*/ 292 w 301"/>
                  <a:gd name="T3" fmla="*/ 531 h 611"/>
                  <a:gd name="T4" fmla="*/ 0 w 301"/>
                  <a:gd name="T5" fmla="*/ 611 h 611"/>
                  <a:gd name="T6" fmla="*/ 0 w 301"/>
                  <a:gd name="T7" fmla="*/ 78 h 611"/>
                  <a:gd name="T8" fmla="*/ 286 w 301"/>
                  <a:gd name="T9" fmla="*/ 1 h 611"/>
                  <a:gd name="T10" fmla="*/ 296 w 301"/>
                  <a:gd name="T11" fmla="*/ 3 h 611"/>
                  <a:gd name="T12" fmla="*/ 301 w 301"/>
                  <a:gd name="T13" fmla="*/ 12 h 611"/>
                  <a:gd name="T14" fmla="*/ 301 w 301"/>
                  <a:gd name="T15" fmla="*/ 520 h 6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1" h="611">
                    <a:moveTo>
                      <a:pt x="301" y="520"/>
                    </a:moveTo>
                    <a:cubicBezTo>
                      <a:pt x="301" y="525"/>
                      <a:pt x="298" y="530"/>
                      <a:pt x="292" y="531"/>
                    </a:cubicBezTo>
                    <a:cubicBezTo>
                      <a:pt x="0" y="611"/>
                      <a:pt x="0" y="611"/>
                      <a:pt x="0" y="61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90" y="0"/>
                      <a:pt x="294" y="0"/>
                      <a:pt x="296" y="3"/>
                    </a:cubicBezTo>
                    <a:cubicBezTo>
                      <a:pt x="299" y="5"/>
                      <a:pt x="301" y="8"/>
                      <a:pt x="301" y="12"/>
                    </a:cubicBezTo>
                    <a:cubicBezTo>
                      <a:pt x="301" y="520"/>
                      <a:pt x="301" y="520"/>
                      <a:pt x="301" y="520"/>
                    </a:cubicBezTo>
                  </a:path>
                </a:pathLst>
              </a:custGeom>
              <a:solidFill>
                <a:srgbClr val="EA8E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4" name="Freeform 272"/>
              <p:cNvSpPr/>
              <p:nvPr/>
            </p:nvSpPr>
            <p:spPr bwMode="auto">
              <a:xfrm>
                <a:off x="8107363" y="4887913"/>
                <a:ext cx="777875" cy="1584325"/>
              </a:xfrm>
              <a:custGeom>
                <a:gdLst>
                  <a:gd name="T0" fmla="*/ 0 w 301"/>
                  <a:gd name="T1" fmla="*/ 520 h 611"/>
                  <a:gd name="T2" fmla="*/ 9 w 301"/>
                  <a:gd name="T3" fmla="*/ 531 h 611"/>
                  <a:gd name="T4" fmla="*/ 301 w 301"/>
                  <a:gd name="T5" fmla="*/ 611 h 611"/>
                  <a:gd name="T6" fmla="*/ 301 w 301"/>
                  <a:gd name="T7" fmla="*/ 79 h 611"/>
                  <a:gd name="T8" fmla="*/ 15 w 301"/>
                  <a:gd name="T9" fmla="*/ 1 h 611"/>
                  <a:gd name="T10" fmla="*/ 5 w 301"/>
                  <a:gd name="T11" fmla="*/ 3 h 611"/>
                  <a:gd name="T12" fmla="*/ 0 w 301"/>
                  <a:gd name="T13" fmla="*/ 12 h 611"/>
                  <a:gd name="T14" fmla="*/ 0 w 301"/>
                  <a:gd name="T15" fmla="*/ 520 h 6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1" h="611">
                    <a:moveTo>
                      <a:pt x="0" y="520"/>
                    </a:moveTo>
                    <a:cubicBezTo>
                      <a:pt x="0" y="525"/>
                      <a:pt x="4" y="530"/>
                      <a:pt x="9" y="531"/>
                    </a:cubicBezTo>
                    <a:cubicBezTo>
                      <a:pt x="301" y="611"/>
                      <a:pt x="301" y="611"/>
                      <a:pt x="301" y="611"/>
                    </a:cubicBezTo>
                    <a:cubicBezTo>
                      <a:pt x="301" y="79"/>
                      <a:pt x="301" y="79"/>
                      <a:pt x="301" y="7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2" y="0"/>
                      <a:pt x="8" y="1"/>
                      <a:pt x="5" y="3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520"/>
                      <a:pt x="0" y="520"/>
                      <a:pt x="0" y="520"/>
                    </a:cubicBezTo>
                  </a:path>
                </a:pathLst>
              </a:custGeom>
              <a:solidFill>
                <a:srgbClr val="EA8E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5" name="Freeform 273"/>
              <p:cNvSpPr/>
              <p:nvPr/>
            </p:nvSpPr>
            <p:spPr bwMode="auto">
              <a:xfrm>
                <a:off x="9283700" y="5264150"/>
                <a:ext cx="482600" cy="215900"/>
              </a:xfrm>
              <a:custGeom>
                <a:gdLst>
                  <a:gd name="T0" fmla="*/ 304 w 304"/>
                  <a:gd name="T1" fmla="*/ 0 h 136"/>
                  <a:gd name="T2" fmla="*/ 0 w 304"/>
                  <a:gd name="T3" fmla="*/ 82 h 136"/>
                  <a:gd name="T4" fmla="*/ 0 w 304"/>
                  <a:gd name="T5" fmla="*/ 136 h 136"/>
                  <a:gd name="T6" fmla="*/ 304 w 304"/>
                  <a:gd name="T7" fmla="*/ 54 h 136"/>
                  <a:gd name="T8" fmla="*/ 304 w 304"/>
                  <a:gd name="T9" fmla="*/ 0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136">
                    <a:moveTo>
                      <a:pt x="304" y="0"/>
                    </a:moveTo>
                    <a:lnTo>
                      <a:pt x="0" y="82"/>
                    </a:lnTo>
                    <a:lnTo>
                      <a:pt x="0" y="136"/>
                    </a:lnTo>
                    <a:lnTo>
                      <a:pt x="304" y="54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D67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6" name="Freeform 274"/>
              <p:cNvSpPr/>
              <p:nvPr/>
            </p:nvSpPr>
            <p:spPr bwMode="auto">
              <a:xfrm>
                <a:off x="9340850" y="5430838"/>
                <a:ext cx="365125" cy="165100"/>
              </a:xfrm>
              <a:custGeom>
                <a:gdLst>
                  <a:gd name="T0" fmla="*/ 230 w 230"/>
                  <a:gd name="T1" fmla="*/ 0 h 104"/>
                  <a:gd name="T2" fmla="*/ 0 w 230"/>
                  <a:gd name="T3" fmla="*/ 63 h 104"/>
                  <a:gd name="T4" fmla="*/ 0 w 230"/>
                  <a:gd name="T5" fmla="*/ 104 h 104"/>
                  <a:gd name="T6" fmla="*/ 230 w 230"/>
                  <a:gd name="T7" fmla="*/ 40 h 104"/>
                  <a:gd name="T8" fmla="*/ 230 w 230"/>
                  <a:gd name="T9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104">
                    <a:moveTo>
                      <a:pt x="230" y="0"/>
                    </a:moveTo>
                    <a:lnTo>
                      <a:pt x="0" y="63"/>
                    </a:lnTo>
                    <a:lnTo>
                      <a:pt x="0" y="104"/>
                    </a:lnTo>
                    <a:lnTo>
                      <a:pt x="230" y="4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67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7" name="Freeform 275"/>
              <p:cNvSpPr/>
              <p:nvPr/>
            </p:nvSpPr>
            <p:spPr bwMode="auto">
              <a:xfrm>
                <a:off x="8997950" y="5054600"/>
                <a:ext cx="33338" cy="69850"/>
              </a:xfrm>
              <a:custGeom>
                <a:gdLst>
                  <a:gd name="T0" fmla="*/ 21 w 21"/>
                  <a:gd name="T1" fmla="*/ 44 h 44"/>
                  <a:gd name="T2" fmla="*/ 0 w 21"/>
                  <a:gd name="T3" fmla="*/ 44 h 44"/>
                  <a:gd name="T4" fmla="*/ 0 w 21"/>
                  <a:gd name="T5" fmla="*/ 0 h 44"/>
                  <a:gd name="T6" fmla="*/ 11 w 21"/>
                  <a:gd name="T7" fmla="*/ 6 h 44"/>
                  <a:gd name="T8" fmla="*/ 21 w 21"/>
                  <a:gd name="T9" fmla="*/ 0 h 44"/>
                  <a:gd name="T10" fmla="*/ 21 w 21"/>
                  <a:gd name="T11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4">
                    <a:moveTo>
                      <a:pt x="21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21" y="0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8" name="Freeform 276"/>
              <p:cNvSpPr/>
              <p:nvPr/>
            </p:nvSpPr>
            <p:spPr bwMode="auto">
              <a:xfrm>
                <a:off x="8997950" y="5054600"/>
                <a:ext cx="33338" cy="69850"/>
              </a:xfrm>
              <a:custGeom>
                <a:gdLst>
                  <a:gd name="T0" fmla="*/ 21 w 21"/>
                  <a:gd name="T1" fmla="*/ 44 h 44"/>
                  <a:gd name="T2" fmla="*/ 0 w 21"/>
                  <a:gd name="T3" fmla="*/ 44 h 44"/>
                  <a:gd name="T4" fmla="*/ 0 w 21"/>
                  <a:gd name="T5" fmla="*/ 0 h 44"/>
                  <a:gd name="T6" fmla="*/ 11 w 21"/>
                  <a:gd name="T7" fmla="*/ 6 h 44"/>
                  <a:gd name="T8" fmla="*/ 21 w 21"/>
                  <a:gd name="T9" fmla="*/ 0 h 44"/>
                  <a:gd name="T10" fmla="*/ 21 w 21"/>
                  <a:gd name="T11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4">
                    <a:moveTo>
                      <a:pt x="21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21" y="0"/>
                    </a:lnTo>
                    <a:lnTo>
                      <a:pt x="21" y="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9" name="Freeform 277"/>
              <p:cNvSpPr/>
              <p:nvPr/>
            </p:nvSpPr>
            <p:spPr bwMode="auto">
              <a:xfrm>
                <a:off x="7939088" y="5702300"/>
                <a:ext cx="168275" cy="376237"/>
              </a:xfrm>
              <a:custGeom>
                <a:gdLst>
                  <a:gd name="T0" fmla="*/ 56 w 65"/>
                  <a:gd name="T1" fmla="*/ 0 h 145"/>
                  <a:gd name="T2" fmla="*/ 22 w 65"/>
                  <a:gd name="T3" fmla="*/ 0 h 145"/>
                  <a:gd name="T4" fmla="*/ 0 w 65"/>
                  <a:gd name="T5" fmla="*/ 22 h 145"/>
                  <a:gd name="T6" fmla="*/ 15 w 65"/>
                  <a:gd name="T7" fmla="*/ 43 h 145"/>
                  <a:gd name="T8" fmla="*/ 0 w 65"/>
                  <a:gd name="T9" fmla="*/ 64 h 145"/>
                  <a:gd name="T10" fmla="*/ 15 w 65"/>
                  <a:gd name="T11" fmla="*/ 85 h 145"/>
                  <a:gd name="T12" fmla="*/ 0 w 65"/>
                  <a:gd name="T13" fmla="*/ 106 h 145"/>
                  <a:gd name="T14" fmla="*/ 15 w 65"/>
                  <a:gd name="T15" fmla="*/ 128 h 145"/>
                  <a:gd name="T16" fmla="*/ 5 w 65"/>
                  <a:gd name="T17" fmla="*/ 144 h 145"/>
                  <a:gd name="T18" fmla="*/ 6 w 65"/>
                  <a:gd name="T19" fmla="*/ 145 h 145"/>
                  <a:gd name="T20" fmla="*/ 65 w 65"/>
                  <a:gd name="T21" fmla="*/ 122 h 145"/>
                  <a:gd name="T22" fmla="*/ 65 w 65"/>
                  <a:gd name="T23" fmla="*/ 7 h 145"/>
                  <a:gd name="T24" fmla="*/ 56 w 65"/>
                  <a:gd name="T25" fmla="*/ 0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145">
                    <a:moveTo>
                      <a:pt x="56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2"/>
                      <a:pt x="6" y="40"/>
                      <a:pt x="15" y="43"/>
                    </a:cubicBezTo>
                    <a:cubicBezTo>
                      <a:pt x="6" y="46"/>
                      <a:pt x="0" y="54"/>
                      <a:pt x="0" y="64"/>
                    </a:cubicBezTo>
                    <a:cubicBezTo>
                      <a:pt x="0" y="74"/>
                      <a:pt x="6" y="82"/>
                      <a:pt x="15" y="85"/>
                    </a:cubicBezTo>
                    <a:cubicBezTo>
                      <a:pt x="6" y="88"/>
                      <a:pt x="0" y="97"/>
                      <a:pt x="0" y="106"/>
                    </a:cubicBezTo>
                    <a:cubicBezTo>
                      <a:pt x="0" y="116"/>
                      <a:pt x="7" y="125"/>
                      <a:pt x="15" y="128"/>
                    </a:cubicBezTo>
                    <a:cubicBezTo>
                      <a:pt x="9" y="130"/>
                      <a:pt x="5" y="136"/>
                      <a:pt x="5" y="144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65" y="122"/>
                      <a:pt x="65" y="122"/>
                      <a:pt x="65" y="122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2" y="5"/>
                      <a:pt x="58" y="3"/>
                      <a:pt x="56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0" name="Freeform 278"/>
              <p:cNvSpPr/>
              <p:nvPr/>
            </p:nvSpPr>
            <p:spPr bwMode="auto">
              <a:xfrm>
                <a:off x="8083550" y="5702300"/>
                <a:ext cx="23813" cy="17462"/>
              </a:xfrm>
              <a:custGeom>
                <a:gdLst>
                  <a:gd name="T0" fmla="*/ 9 w 9"/>
                  <a:gd name="T1" fmla="*/ 0 h 7"/>
                  <a:gd name="T2" fmla="*/ 0 w 9"/>
                  <a:gd name="T3" fmla="*/ 0 h 7"/>
                  <a:gd name="T4" fmla="*/ 9 w 9"/>
                  <a:gd name="T5" fmla="*/ 7 h 7"/>
                  <a:gd name="T6" fmla="*/ 9 w 9"/>
                  <a:gd name="T7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6" y="5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8D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279"/>
              <p:cNvSpPr/>
              <p:nvPr/>
            </p:nvSpPr>
            <p:spPr bwMode="auto">
              <a:xfrm>
                <a:off x="7954963" y="6018213"/>
                <a:ext cx="152400" cy="88900"/>
              </a:xfrm>
              <a:custGeom>
                <a:gdLst>
                  <a:gd name="T0" fmla="*/ 96 w 96"/>
                  <a:gd name="T1" fmla="*/ 0 h 56"/>
                  <a:gd name="T2" fmla="*/ 0 w 96"/>
                  <a:gd name="T3" fmla="*/ 38 h 56"/>
                  <a:gd name="T4" fmla="*/ 6 w 96"/>
                  <a:gd name="T5" fmla="*/ 43 h 56"/>
                  <a:gd name="T6" fmla="*/ 96 w 96"/>
                  <a:gd name="T7" fmla="*/ 56 h 56"/>
                  <a:gd name="T8" fmla="*/ 96 w 96"/>
                  <a:gd name="T9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96" y="0"/>
                    </a:moveTo>
                    <a:lnTo>
                      <a:pt x="0" y="38"/>
                    </a:lnTo>
                    <a:lnTo>
                      <a:pt x="6" y="43"/>
                    </a:lnTo>
                    <a:lnTo>
                      <a:pt x="96" y="5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8D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2" name="Freeform 280"/>
              <p:cNvSpPr/>
              <p:nvPr/>
            </p:nvSpPr>
            <p:spPr bwMode="auto">
              <a:xfrm>
                <a:off x="7954963" y="6018213"/>
                <a:ext cx="152400" cy="88900"/>
              </a:xfrm>
              <a:custGeom>
                <a:gdLst>
                  <a:gd name="T0" fmla="*/ 96 w 96"/>
                  <a:gd name="T1" fmla="*/ 0 h 56"/>
                  <a:gd name="T2" fmla="*/ 0 w 96"/>
                  <a:gd name="T3" fmla="*/ 38 h 56"/>
                  <a:gd name="T4" fmla="*/ 6 w 96"/>
                  <a:gd name="T5" fmla="*/ 43 h 56"/>
                  <a:gd name="T6" fmla="*/ 96 w 96"/>
                  <a:gd name="T7" fmla="*/ 56 h 56"/>
                  <a:gd name="T8" fmla="*/ 96 w 96"/>
                  <a:gd name="T9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96" y="0"/>
                    </a:moveTo>
                    <a:lnTo>
                      <a:pt x="0" y="38"/>
                    </a:lnTo>
                    <a:lnTo>
                      <a:pt x="6" y="43"/>
                    </a:lnTo>
                    <a:lnTo>
                      <a:pt x="96" y="56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3" name="Freeform 281"/>
              <p:cNvSpPr/>
              <p:nvPr/>
            </p:nvSpPr>
            <p:spPr bwMode="auto">
              <a:xfrm>
                <a:off x="8107363" y="5702300"/>
                <a:ext cx="193675" cy="417512"/>
              </a:xfrm>
              <a:custGeom>
                <a:gdLst>
                  <a:gd name="T0" fmla="*/ 40 w 75"/>
                  <a:gd name="T1" fmla="*/ 0 h 161"/>
                  <a:gd name="T2" fmla="*/ 0 w 75"/>
                  <a:gd name="T3" fmla="*/ 0 h 161"/>
                  <a:gd name="T4" fmla="*/ 0 w 75"/>
                  <a:gd name="T5" fmla="*/ 7 h 161"/>
                  <a:gd name="T6" fmla="*/ 0 w 75"/>
                  <a:gd name="T7" fmla="*/ 122 h 161"/>
                  <a:gd name="T8" fmla="*/ 0 w 75"/>
                  <a:gd name="T9" fmla="*/ 156 h 161"/>
                  <a:gd name="T10" fmla="*/ 30 w 75"/>
                  <a:gd name="T11" fmla="*/ 161 h 161"/>
                  <a:gd name="T12" fmla="*/ 47 w 75"/>
                  <a:gd name="T13" fmla="*/ 144 h 161"/>
                  <a:gd name="T14" fmla="*/ 39 w 75"/>
                  <a:gd name="T15" fmla="*/ 129 h 161"/>
                  <a:gd name="T16" fmla="*/ 47 w 75"/>
                  <a:gd name="T17" fmla="*/ 129 h 161"/>
                  <a:gd name="T18" fmla="*/ 70 w 75"/>
                  <a:gd name="T19" fmla="*/ 106 h 161"/>
                  <a:gd name="T20" fmla="*/ 57 w 75"/>
                  <a:gd name="T21" fmla="*/ 86 h 161"/>
                  <a:gd name="T22" fmla="*/ 75 w 75"/>
                  <a:gd name="T23" fmla="*/ 64 h 161"/>
                  <a:gd name="T24" fmla="*/ 52 w 75"/>
                  <a:gd name="T25" fmla="*/ 42 h 161"/>
                  <a:gd name="T26" fmla="*/ 50 w 75"/>
                  <a:gd name="T27" fmla="*/ 42 h 161"/>
                  <a:gd name="T28" fmla="*/ 62 w 75"/>
                  <a:gd name="T29" fmla="*/ 22 h 161"/>
                  <a:gd name="T30" fmla="*/ 40 w 75"/>
                  <a:gd name="T31" fmla="*/ 0 h 1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161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40" y="161"/>
                      <a:pt x="47" y="153"/>
                      <a:pt x="47" y="144"/>
                    </a:cubicBezTo>
                    <a:cubicBezTo>
                      <a:pt x="47" y="137"/>
                      <a:pt x="44" y="132"/>
                      <a:pt x="39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60" y="129"/>
                      <a:pt x="70" y="119"/>
                      <a:pt x="70" y="106"/>
                    </a:cubicBezTo>
                    <a:cubicBezTo>
                      <a:pt x="70" y="97"/>
                      <a:pt x="64" y="90"/>
                      <a:pt x="57" y="86"/>
                    </a:cubicBezTo>
                    <a:cubicBezTo>
                      <a:pt x="67" y="84"/>
                      <a:pt x="75" y="75"/>
                      <a:pt x="75" y="64"/>
                    </a:cubicBezTo>
                    <a:cubicBezTo>
                      <a:pt x="75" y="52"/>
                      <a:pt x="65" y="42"/>
                      <a:pt x="52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7" y="38"/>
                      <a:pt x="62" y="31"/>
                      <a:pt x="62" y="22"/>
                    </a:cubicBezTo>
                    <a:cubicBezTo>
                      <a:pt x="62" y="10"/>
                      <a:pt x="52" y="0"/>
                      <a:pt x="40" y="0"/>
                    </a:cubicBezTo>
                  </a:path>
                </a:pathLst>
              </a:custGeom>
              <a:solidFill>
                <a:srgbClr val="E88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4" name="Freeform 282"/>
              <p:cNvSpPr/>
              <p:nvPr/>
            </p:nvSpPr>
            <p:spPr bwMode="auto">
              <a:xfrm>
                <a:off x="7913688" y="5668963"/>
                <a:ext cx="328613" cy="115887"/>
              </a:xfrm>
              <a:custGeom>
                <a:gdLst>
                  <a:gd name="T0" fmla="*/ 105 w 127"/>
                  <a:gd name="T1" fmla="*/ 45 h 45"/>
                  <a:gd name="T2" fmla="*/ 22 w 127"/>
                  <a:gd name="T3" fmla="*/ 45 h 45"/>
                  <a:gd name="T4" fmla="*/ 0 w 127"/>
                  <a:gd name="T5" fmla="*/ 23 h 45"/>
                  <a:gd name="T6" fmla="*/ 22 w 127"/>
                  <a:gd name="T7" fmla="*/ 0 h 45"/>
                  <a:gd name="T8" fmla="*/ 105 w 127"/>
                  <a:gd name="T9" fmla="*/ 0 h 45"/>
                  <a:gd name="T10" fmla="*/ 127 w 127"/>
                  <a:gd name="T11" fmla="*/ 23 h 45"/>
                  <a:gd name="T12" fmla="*/ 105 w 127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45">
                    <a:moveTo>
                      <a:pt x="105" y="45"/>
                    </a:moveTo>
                    <a:cubicBezTo>
                      <a:pt x="22" y="45"/>
                      <a:pt x="22" y="45"/>
                      <a:pt x="22" y="45"/>
                    </a:cubicBez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17" y="0"/>
                      <a:pt x="127" y="10"/>
                      <a:pt x="127" y="23"/>
                    </a:cubicBezTo>
                    <a:cubicBezTo>
                      <a:pt x="127" y="35"/>
                      <a:pt x="117" y="45"/>
                      <a:pt x="105" y="45"/>
                    </a:cubicBezTo>
                    <a:close/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" name="Freeform 283"/>
              <p:cNvSpPr/>
              <p:nvPr/>
            </p:nvSpPr>
            <p:spPr bwMode="auto">
              <a:xfrm>
                <a:off x="7913688" y="5776913"/>
                <a:ext cx="361950" cy="117475"/>
              </a:xfrm>
              <a:custGeom>
                <a:gdLst>
                  <a:gd name="T0" fmla="*/ 117 w 140"/>
                  <a:gd name="T1" fmla="*/ 45 h 45"/>
                  <a:gd name="T2" fmla="*/ 22 w 140"/>
                  <a:gd name="T3" fmla="*/ 45 h 45"/>
                  <a:gd name="T4" fmla="*/ 0 w 140"/>
                  <a:gd name="T5" fmla="*/ 23 h 45"/>
                  <a:gd name="T6" fmla="*/ 22 w 140"/>
                  <a:gd name="T7" fmla="*/ 0 h 45"/>
                  <a:gd name="T8" fmla="*/ 117 w 140"/>
                  <a:gd name="T9" fmla="*/ 0 h 45"/>
                  <a:gd name="T10" fmla="*/ 140 w 140"/>
                  <a:gd name="T11" fmla="*/ 23 h 45"/>
                  <a:gd name="T12" fmla="*/ 117 w 140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5">
                    <a:moveTo>
                      <a:pt x="117" y="45"/>
                    </a:moveTo>
                    <a:cubicBezTo>
                      <a:pt x="22" y="45"/>
                      <a:pt x="22" y="45"/>
                      <a:pt x="22" y="45"/>
                    </a:cubicBez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30" y="0"/>
                      <a:pt x="140" y="10"/>
                      <a:pt x="140" y="23"/>
                    </a:cubicBezTo>
                    <a:cubicBezTo>
                      <a:pt x="140" y="35"/>
                      <a:pt x="130" y="45"/>
                      <a:pt x="117" y="45"/>
                    </a:cubicBezTo>
                    <a:close/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" name="Freeform 284"/>
              <p:cNvSpPr/>
              <p:nvPr/>
            </p:nvSpPr>
            <p:spPr bwMode="auto">
              <a:xfrm>
                <a:off x="7913688" y="5889625"/>
                <a:ext cx="349250" cy="112712"/>
              </a:xfrm>
              <a:custGeom>
                <a:gdLst>
                  <a:gd name="T0" fmla="*/ 112 w 135"/>
                  <a:gd name="T1" fmla="*/ 44 h 44"/>
                  <a:gd name="T2" fmla="*/ 22 w 135"/>
                  <a:gd name="T3" fmla="*/ 44 h 44"/>
                  <a:gd name="T4" fmla="*/ 0 w 135"/>
                  <a:gd name="T5" fmla="*/ 22 h 44"/>
                  <a:gd name="T6" fmla="*/ 22 w 135"/>
                  <a:gd name="T7" fmla="*/ 0 h 44"/>
                  <a:gd name="T8" fmla="*/ 112 w 135"/>
                  <a:gd name="T9" fmla="*/ 0 h 44"/>
                  <a:gd name="T10" fmla="*/ 135 w 135"/>
                  <a:gd name="T11" fmla="*/ 22 h 44"/>
                  <a:gd name="T12" fmla="*/ 112 w 135"/>
                  <a:gd name="T13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44">
                    <a:moveTo>
                      <a:pt x="112" y="44"/>
                    </a:moveTo>
                    <a:cubicBezTo>
                      <a:pt x="22" y="44"/>
                      <a:pt x="22" y="44"/>
                      <a:pt x="22" y="44"/>
                    </a:cubicBezTo>
                    <a:cubicBezTo>
                      <a:pt x="10" y="44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5" y="0"/>
                      <a:pt x="135" y="10"/>
                      <a:pt x="135" y="22"/>
                    </a:cubicBezTo>
                    <a:cubicBezTo>
                      <a:pt x="135" y="34"/>
                      <a:pt x="125" y="44"/>
                      <a:pt x="112" y="44"/>
                    </a:cubicBezTo>
                    <a:close/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" name="Freeform 285"/>
              <p:cNvSpPr/>
              <p:nvPr/>
            </p:nvSpPr>
            <p:spPr bwMode="auto">
              <a:xfrm>
                <a:off x="7926388" y="5997575"/>
                <a:ext cx="276225" cy="90487"/>
              </a:xfrm>
              <a:custGeom>
                <a:gdLst>
                  <a:gd name="T0" fmla="*/ 90 w 107"/>
                  <a:gd name="T1" fmla="*/ 35 h 35"/>
                  <a:gd name="T2" fmla="*/ 17 w 107"/>
                  <a:gd name="T3" fmla="*/ 35 h 35"/>
                  <a:gd name="T4" fmla="*/ 0 w 107"/>
                  <a:gd name="T5" fmla="*/ 17 h 35"/>
                  <a:gd name="T6" fmla="*/ 17 w 107"/>
                  <a:gd name="T7" fmla="*/ 0 h 35"/>
                  <a:gd name="T8" fmla="*/ 90 w 107"/>
                  <a:gd name="T9" fmla="*/ 0 h 35"/>
                  <a:gd name="T10" fmla="*/ 107 w 107"/>
                  <a:gd name="T11" fmla="*/ 17 h 35"/>
                  <a:gd name="T12" fmla="*/ 90 w 107"/>
                  <a:gd name="T13" fmla="*/ 3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35">
                    <a:moveTo>
                      <a:pt x="90" y="35"/>
                    </a:moveTo>
                    <a:cubicBezTo>
                      <a:pt x="17" y="35"/>
                      <a:pt x="17" y="35"/>
                      <a:pt x="17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0" y="0"/>
                      <a:pt x="107" y="8"/>
                      <a:pt x="107" y="17"/>
                    </a:cubicBezTo>
                    <a:cubicBezTo>
                      <a:pt x="107" y="27"/>
                      <a:pt x="100" y="35"/>
                      <a:pt x="90" y="35"/>
                    </a:cubicBezTo>
                    <a:close/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" name="Freeform 286"/>
              <p:cNvSpPr/>
              <p:nvPr/>
            </p:nvSpPr>
            <p:spPr bwMode="auto">
              <a:xfrm>
                <a:off x="9920288" y="5702300"/>
                <a:ext cx="168275" cy="376237"/>
              </a:xfrm>
              <a:custGeom>
                <a:gdLst>
                  <a:gd name="T0" fmla="*/ 42 w 65"/>
                  <a:gd name="T1" fmla="*/ 0 h 145"/>
                  <a:gd name="T2" fmla="*/ 22 w 65"/>
                  <a:gd name="T3" fmla="*/ 0 h 145"/>
                  <a:gd name="T4" fmla="*/ 5 w 65"/>
                  <a:gd name="T5" fmla="*/ 8 h 145"/>
                  <a:gd name="T6" fmla="*/ 0 w 65"/>
                  <a:gd name="T7" fmla="*/ 8 h 145"/>
                  <a:gd name="T8" fmla="*/ 0 w 65"/>
                  <a:gd name="T9" fmla="*/ 122 h 145"/>
                  <a:gd name="T10" fmla="*/ 59 w 65"/>
                  <a:gd name="T11" fmla="*/ 145 h 145"/>
                  <a:gd name="T12" fmla="*/ 60 w 65"/>
                  <a:gd name="T13" fmla="*/ 144 h 145"/>
                  <a:gd name="T14" fmla="*/ 49 w 65"/>
                  <a:gd name="T15" fmla="*/ 128 h 145"/>
                  <a:gd name="T16" fmla="*/ 65 w 65"/>
                  <a:gd name="T17" fmla="*/ 106 h 145"/>
                  <a:gd name="T18" fmla="*/ 50 w 65"/>
                  <a:gd name="T19" fmla="*/ 85 h 145"/>
                  <a:gd name="T20" fmla="*/ 65 w 65"/>
                  <a:gd name="T21" fmla="*/ 64 h 145"/>
                  <a:gd name="T22" fmla="*/ 50 w 65"/>
                  <a:gd name="T23" fmla="*/ 43 h 145"/>
                  <a:gd name="T24" fmla="*/ 65 w 65"/>
                  <a:gd name="T25" fmla="*/ 22 h 145"/>
                  <a:gd name="T26" fmla="*/ 42 w 65"/>
                  <a:gd name="T27" fmla="*/ 0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145">
                    <a:moveTo>
                      <a:pt x="4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8" y="5"/>
                      <a:pt x="11" y="8"/>
                      <a:pt x="5" y="8"/>
                    </a:cubicBezTo>
                    <a:cubicBezTo>
                      <a:pt x="3" y="8"/>
                      <a:pt x="2" y="8"/>
                      <a:pt x="0" y="8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59" y="145"/>
                      <a:pt x="59" y="145"/>
                      <a:pt x="59" y="145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60" y="136"/>
                      <a:pt x="55" y="130"/>
                      <a:pt x="49" y="128"/>
                    </a:cubicBezTo>
                    <a:cubicBezTo>
                      <a:pt x="58" y="125"/>
                      <a:pt x="65" y="116"/>
                      <a:pt x="65" y="106"/>
                    </a:cubicBezTo>
                    <a:cubicBezTo>
                      <a:pt x="65" y="97"/>
                      <a:pt x="58" y="88"/>
                      <a:pt x="50" y="85"/>
                    </a:cubicBezTo>
                    <a:cubicBezTo>
                      <a:pt x="58" y="82"/>
                      <a:pt x="65" y="74"/>
                      <a:pt x="65" y="64"/>
                    </a:cubicBezTo>
                    <a:cubicBezTo>
                      <a:pt x="65" y="54"/>
                      <a:pt x="58" y="46"/>
                      <a:pt x="50" y="43"/>
                    </a:cubicBezTo>
                    <a:cubicBezTo>
                      <a:pt x="58" y="40"/>
                      <a:pt x="65" y="32"/>
                      <a:pt x="65" y="22"/>
                    </a:cubicBezTo>
                    <a:cubicBezTo>
                      <a:pt x="65" y="10"/>
                      <a:pt x="55" y="0"/>
                      <a:pt x="4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" name="Freeform 287"/>
              <p:cNvSpPr/>
              <p:nvPr/>
            </p:nvSpPr>
            <p:spPr bwMode="auto">
              <a:xfrm>
                <a:off x="9920288" y="5702300"/>
                <a:ext cx="57150" cy="20637"/>
              </a:xfrm>
              <a:custGeom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0 w 22"/>
                  <a:gd name="T5" fmla="*/ 8 h 8"/>
                  <a:gd name="T6" fmla="*/ 5 w 22"/>
                  <a:gd name="T7" fmla="*/ 8 h 8"/>
                  <a:gd name="T8" fmla="*/ 22 w 22"/>
                  <a:gd name="T9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3" y="8"/>
                      <a:pt x="5" y="8"/>
                    </a:cubicBezTo>
                    <a:cubicBezTo>
                      <a:pt x="11" y="8"/>
                      <a:pt x="18" y="5"/>
                      <a:pt x="22" y="0"/>
                    </a:cubicBezTo>
                  </a:path>
                </a:pathLst>
              </a:custGeom>
              <a:solidFill>
                <a:srgbClr val="E8D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" name="Freeform 288"/>
              <p:cNvSpPr/>
              <p:nvPr/>
            </p:nvSpPr>
            <p:spPr bwMode="auto">
              <a:xfrm>
                <a:off x="9920288" y="6018213"/>
                <a:ext cx="152400" cy="88900"/>
              </a:xfrm>
              <a:custGeom>
                <a:gdLst>
                  <a:gd name="T0" fmla="*/ 0 w 96"/>
                  <a:gd name="T1" fmla="*/ 0 h 56"/>
                  <a:gd name="T2" fmla="*/ 0 w 96"/>
                  <a:gd name="T3" fmla="*/ 56 h 56"/>
                  <a:gd name="T4" fmla="*/ 90 w 96"/>
                  <a:gd name="T5" fmla="*/ 43 h 56"/>
                  <a:gd name="T6" fmla="*/ 96 w 96"/>
                  <a:gd name="T7" fmla="*/ 38 h 56"/>
                  <a:gd name="T8" fmla="*/ 0 w 96"/>
                  <a:gd name="T9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0" y="0"/>
                    </a:moveTo>
                    <a:lnTo>
                      <a:pt x="0" y="56"/>
                    </a:lnTo>
                    <a:lnTo>
                      <a:pt x="90" y="43"/>
                    </a:lnTo>
                    <a:lnTo>
                      <a:pt x="9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" name="Freeform 289"/>
              <p:cNvSpPr/>
              <p:nvPr/>
            </p:nvSpPr>
            <p:spPr bwMode="auto">
              <a:xfrm>
                <a:off x="9920288" y="6018213"/>
                <a:ext cx="152400" cy="88900"/>
              </a:xfrm>
              <a:custGeom>
                <a:gdLst>
                  <a:gd name="T0" fmla="*/ 0 w 96"/>
                  <a:gd name="T1" fmla="*/ 0 h 56"/>
                  <a:gd name="T2" fmla="*/ 0 w 96"/>
                  <a:gd name="T3" fmla="*/ 56 h 56"/>
                  <a:gd name="T4" fmla="*/ 90 w 96"/>
                  <a:gd name="T5" fmla="*/ 43 h 56"/>
                  <a:gd name="T6" fmla="*/ 96 w 96"/>
                  <a:gd name="T7" fmla="*/ 38 h 56"/>
                  <a:gd name="T8" fmla="*/ 0 w 96"/>
                  <a:gd name="T9" fmla="*/ 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0" y="0"/>
                    </a:moveTo>
                    <a:lnTo>
                      <a:pt x="0" y="56"/>
                    </a:lnTo>
                    <a:lnTo>
                      <a:pt x="90" y="43"/>
                    </a:lnTo>
                    <a:lnTo>
                      <a:pt x="96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" name="Freeform 290"/>
              <p:cNvSpPr/>
              <p:nvPr/>
            </p:nvSpPr>
            <p:spPr bwMode="auto">
              <a:xfrm>
                <a:off x="9726613" y="5702300"/>
                <a:ext cx="193675" cy="417512"/>
              </a:xfrm>
              <a:custGeom>
                <a:gdLst>
                  <a:gd name="T0" fmla="*/ 75 w 75"/>
                  <a:gd name="T1" fmla="*/ 0 h 161"/>
                  <a:gd name="T2" fmla="*/ 35 w 75"/>
                  <a:gd name="T3" fmla="*/ 0 h 161"/>
                  <a:gd name="T4" fmla="*/ 12 w 75"/>
                  <a:gd name="T5" fmla="*/ 22 h 161"/>
                  <a:gd name="T6" fmla="*/ 25 w 75"/>
                  <a:gd name="T7" fmla="*/ 42 h 161"/>
                  <a:gd name="T8" fmla="*/ 22 w 75"/>
                  <a:gd name="T9" fmla="*/ 42 h 161"/>
                  <a:gd name="T10" fmla="*/ 0 w 75"/>
                  <a:gd name="T11" fmla="*/ 64 h 161"/>
                  <a:gd name="T12" fmla="*/ 18 w 75"/>
                  <a:gd name="T13" fmla="*/ 86 h 161"/>
                  <a:gd name="T14" fmla="*/ 5 w 75"/>
                  <a:gd name="T15" fmla="*/ 106 h 161"/>
                  <a:gd name="T16" fmla="*/ 27 w 75"/>
                  <a:gd name="T17" fmla="*/ 129 h 161"/>
                  <a:gd name="T18" fmla="*/ 36 w 75"/>
                  <a:gd name="T19" fmla="*/ 129 h 161"/>
                  <a:gd name="T20" fmla="*/ 27 w 75"/>
                  <a:gd name="T21" fmla="*/ 144 h 161"/>
                  <a:gd name="T22" fmla="*/ 45 w 75"/>
                  <a:gd name="T23" fmla="*/ 161 h 161"/>
                  <a:gd name="T24" fmla="*/ 75 w 75"/>
                  <a:gd name="T25" fmla="*/ 156 h 161"/>
                  <a:gd name="T26" fmla="*/ 75 w 75"/>
                  <a:gd name="T27" fmla="*/ 122 h 161"/>
                  <a:gd name="T28" fmla="*/ 75 w 75"/>
                  <a:gd name="T29" fmla="*/ 8 h 161"/>
                  <a:gd name="T30" fmla="*/ 75 w 75"/>
                  <a:gd name="T31" fmla="*/ 0 h 1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161">
                    <a:moveTo>
                      <a:pt x="7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22" y="0"/>
                      <a:pt x="12" y="10"/>
                      <a:pt x="12" y="22"/>
                    </a:cubicBezTo>
                    <a:cubicBezTo>
                      <a:pt x="12" y="31"/>
                      <a:pt x="17" y="38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75"/>
                      <a:pt x="8" y="84"/>
                      <a:pt x="18" y="86"/>
                    </a:cubicBezTo>
                    <a:cubicBezTo>
                      <a:pt x="10" y="90"/>
                      <a:pt x="5" y="97"/>
                      <a:pt x="5" y="106"/>
                    </a:cubicBezTo>
                    <a:cubicBezTo>
                      <a:pt x="5" y="119"/>
                      <a:pt x="15" y="129"/>
                      <a:pt x="27" y="129"/>
                    </a:cubicBezTo>
                    <a:cubicBezTo>
                      <a:pt x="36" y="129"/>
                      <a:pt x="36" y="129"/>
                      <a:pt x="36" y="129"/>
                    </a:cubicBezTo>
                    <a:cubicBezTo>
                      <a:pt x="31" y="132"/>
                      <a:pt x="27" y="137"/>
                      <a:pt x="27" y="144"/>
                    </a:cubicBezTo>
                    <a:cubicBezTo>
                      <a:pt x="27" y="153"/>
                      <a:pt x="35" y="161"/>
                      <a:pt x="45" y="161"/>
                    </a:cubicBezTo>
                    <a:cubicBezTo>
                      <a:pt x="75" y="156"/>
                      <a:pt x="75" y="156"/>
                      <a:pt x="75" y="156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E88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" name="Freeform 291"/>
              <p:cNvSpPr/>
              <p:nvPr/>
            </p:nvSpPr>
            <p:spPr bwMode="auto">
              <a:xfrm>
                <a:off x="9783763" y="5668963"/>
                <a:ext cx="331788" cy="115887"/>
              </a:xfrm>
              <a:custGeom>
                <a:gdLst>
                  <a:gd name="T0" fmla="*/ 105 w 128"/>
                  <a:gd name="T1" fmla="*/ 45 h 45"/>
                  <a:gd name="T2" fmla="*/ 23 w 128"/>
                  <a:gd name="T3" fmla="*/ 45 h 45"/>
                  <a:gd name="T4" fmla="*/ 0 w 128"/>
                  <a:gd name="T5" fmla="*/ 23 h 45"/>
                  <a:gd name="T6" fmla="*/ 23 w 128"/>
                  <a:gd name="T7" fmla="*/ 0 h 45"/>
                  <a:gd name="T8" fmla="*/ 105 w 128"/>
                  <a:gd name="T9" fmla="*/ 0 h 45"/>
                  <a:gd name="T10" fmla="*/ 128 w 128"/>
                  <a:gd name="T11" fmla="*/ 23 h 45"/>
                  <a:gd name="T12" fmla="*/ 105 w 128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45">
                    <a:moveTo>
                      <a:pt x="105" y="45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18" y="0"/>
                      <a:pt x="128" y="10"/>
                      <a:pt x="128" y="23"/>
                    </a:cubicBezTo>
                    <a:cubicBezTo>
                      <a:pt x="128" y="35"/>
                      <a:pt x="118" y="45"/>
                      <a:pt x="105" y="45"/>
                    </a:cubicBezTo>
                    <a:close/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" name="Freeform 292"/>
              <p:cNvSpPr/>
              <p:nvPr/>
            </p:nvSpPr>
            <p:spPr bwMode="auto">
              <a:xfrm>
                <a:off x="9752013" y="5776913"/>
                <a:ext cx="363538" cy="117475"/>
              </a:xfrm>
              <a:custGeom>
                <a:gdLst>
                  <a:gd name="T0" fmla="*/ 117 w 140"/>
                  <a:gd name="T1" fmla="*/ 45 h 45"/>
                  <a:gd name="T2" fmla="*/ 22 w 140"/>
                  <a:gd name="T3" fmla="*/ 45 h 45"/>
                  <a:gd name="T4" fmla="*/ 0 w 140"/>
                  <a:gd name="T5" fmla="*/ 23 h 45"/>
                  <a:gd name="T6" fmla="*/ 22 w 140"/>
                  <a:gd name="T7" fmla="*/ 0 h 45"/>
                  <a:gd name="T8" fmla="*/ 117 w 140"/>
                  <a:gd name="T9" fmla="*/ 0 h 45"/>
                  <a:gd name="T10" fmla="*/ 140 w 140"/>
                  <a:gd name="T11" fmla="*/ 23 h 45"/>
                  <a:gd name="T12" fmla="*/ 117 w 140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45">
                    <a:moveTo>
                      <a:pt x="117" y="45"/>
                    </a:moveTo>
                    <a:cubicBezTo>
                      <a:pt x="22" y="45"/>
                      <a:pt x="22" y="45"/>
                      <a:pt x="22" y="45"/>
                    </a:cubicBez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30" y="0"/>
                      <a:pt x="140" y="10"/>
                      <a:pt x="140" y="23"/>
                    </a:cubicBezTo>
                    <a:cubicBezTo>
                      <a:pt x="140" y="35"/>
                      <a:pt x="130" y="45"/>
                      <a:pt x="117" y="45"/>
                    </a:cubicBezTo>
                    <a:close/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" name="Freeform 293"/>
              <p:cNvSpPr/>
              <p:nvPr/>
            </p:nvSpPr>
            <p:spPr bwMode="auto">
              <a:xfrm>
                <a:off x="9766300" y="5889625"/>
                <a:ext cx="349250" cy="112712"/>
              </a:xfrm>
              <a:custGeom>
                <a:gdLst>
                  <a:gd name="T0" fmla="*/ 112 w 135"/>
                  <a:gd name="T1" fmla="*/ 44 h 44"/>
                  <a:gd name="T2" fmla="*/ 22 w 135"/>
                  <a:gd name="T3" fmla="*/ 44 h 44"/>
                  <a:gd name="T4" fmla="*/ 0 w 135"/>
                  <a:gd name="T5" fmla="*/ 22 h 44"/>
                  <a:gd name="T6" fmla="*/ 22 w 135"/>
                  <a:gd name="T7" fmla="*/ 0 h 44"/>
                  <a:gd name="T8" fmla="*/ 112 w 135"/>
                  <a:gd name="T9" fmla="*/ 0 h 44"/>
                  <a:gd name="T10" fmla="*/ 135 w 135"/>
                  <a:gd name="T11" fmla="*/ 22 h 44"/>
                  <a:gd name="T12" fmla="*/ 112 w 135"/>
                  <a:gd name="T13" fmla="*/ 44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44">
                    <a:moveTo>
                      <a:pt x="112" y="44"/>
                    </a:moveTo>
                    <a:cubicBezTo>
                      <a:pt x="22" y="44"/>
                      <a:pt x="22" y="44"/>
                      <a:pt x="22" y="44"/>
                    </a:cubicBezTo>
                    <a:cubicBezTo>
                      <a:pt x="10" y="44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5" y="0"/>
                      <a:pt x="135" y="10"/>
                      <a:pt x="135" y="22"/>
                    </a:cubicBezTo>
                    <a:cubicBezTo>
                      <a:pt x="135" y="34"/>
                      <a:pt x="125" y="44"/>
                      <a:pt x="112" y="44"/>
                    </a:cubicBezTo>
                    <a:close/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" name="Freeform 294"/>
              <p:cNvSpPr/>
              <p:nvPr/>
            </p:nvSpPr>
            <p:spPr bwMode="auto">
              <a:xfrm>
                <a:off x="9821863" y="5997575"/>
                <a:ext cx="279400" cy="90487"/>
              </a:xfrm>
              <a:custGeom>
                <a:gdLst>
                  <a:gd name="T0" fmla="*/ 90 w 108"/>
                  <a:gd name="T1" fmla="*/ 35 h 35"/>
                  <a:gd name="T2" fmla="*/ 18 w 108"/>
                  <a:gd name="T3" fmla="*/ 35 h 35"/>
                  <a:gd name="T4" fmla="*/ 0 w 108"/>
                  <a:gd name="T5" fmla="*/ 17 h 35"/>
                  <a:gd name="T6" fmla="*/ 18 w 108"/>
                  <a:gd name="T7" fmla="*/ 0 h 35"/>
                  <a:gd name="T8" fmla="*/ 90 w 108"/>
                  <a:gd name="T9" fmla="*/ 0 h 35"/>
                  <a:gd name="T10" fmla="*/ 108 w 108"/>
                  <a:gd name="T11" fmla="*/ 17 h 35"/>
                  <a:gd name="T12" fmla="*/ 90 w 108"/>
                  <a:gd name="T13" fmla="*/ 3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5">
                    <a:moveTo>
                      <a:pt x="90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0" y="0"/>
                      <a:pt x="108" y="8"/>
                      <a:pt x="108" y="17"/>
                    </a:cubicBezTo>
                    <a:cubicBezTo>
                      <a:pt x="108" y="27"/>
                      <a:pt x="100" y="35"/>
                      <a:pt x="90" y="35"/>
                    </a:cubicBezTo>
                    <a:close/>
                  </a:path>
                </a:pathLst>
              </a:custGeom>
              <a:solidFill>
                <a:srgbClr val="EAD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" name="Freeform 295"/>
              <p:cNvSpPr/>
              <p:nvPr/>
            </p:nvSpPr>
            <p:spPr bwMode="auto">
              <a:xfrm>
                <a:off x="8977313" y="5106988"/>
                <a:ext cx="20638" cy="17462"/>
              </a:xfrm>
              <a:custGeom>
                <a:gdLst>
                  <a:gd name="T0" fmla="*/ 0 w 8"/>
                  <a:gd name="T1" fmla="*/ 0 h 7"/>
                  <a:gd name="T2" fmla="*/ 0 w 8"/>
                  <a:gd name="T3" fmla="*/ 7 h 7"/>
                  <a:gd name="T4" fmla="*/ 8 w 8"/>
                  <a:gd name="T5" fmla="*/ 7 h 7"/>
                  <a:gd name="T6" fmla="*/ 8 w 8"/>
                  <a:gd name="T7" fmla="*/ 0 h 7"/>
                  <a:gd name="T8" fmla="*/ 0 w 8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5" y="7"/>
                      <a:pt x="8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8" name="Freeform 296"/>
              <p:cNvSpPr/>
              <p:nvPr/>
            </p:nvSpPr>
            <p:spPr bwMode="auto">
              <a:xfrm>
                <a:off x="8945563" y="5100638"/>
                <a:ext cx="31750" cy="23812"/>
              </a:xfrm>
              <a:custGeom>
                <a:gdLst>
                  <a:gd name="T0" fmla="*/ 0 w 12"/>
                  <a:gd name="T1" fmla="*/ 0 h 9"/>
                  <a:gd name="T2" fmla="*/ 0 w 12"/>
                  <a:gd name="T3" fmla="*/ 6 h 9"/>
                  <a:gd name="T4" fmla="*/ 12 w 12"/>
                  <a:gd name="T5" fmla="*/ 9 h 9"/>
                  <a:gd name="T6" fmla="*/ 12 w 12"/>
                  <a:gd name="T7" fmla="*/ 2 h 9"/>
                  <a:gd name="T8" fmla="*/ 0 w 12"/>
                  <a:gd name="T9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7"/>
                      <a:pt x="8" y="8"/>
                      <a:pt x="12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8" y="1"/>
                      <a:pt x="4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9" name="Freeform 297"/>
              <p:cNvSpPr/>
              <p:nvPr/>
            </p:nvSpPr>
            <p:spPr bwMode="auto">
              <a:xfrm>
                <a:off x="8924925" y="5099050"/>
                <a:ext cx="20638" cy="17462"/>
              </a:xfrm>
              <a:custGeom>
                <a:gdLst>
                  <a:gd name="T0" fmla="*/ 0 w 8"/>
                  <a:gd name="T1" fmla="*/ 0 h 7"/>
                  <a:gd name="T2" fmla="*/ 0 w 8"/>
                  <a:gd name="T3" fmla="*/ 5 h 7"/>
                  <a:gd name="T4" fmla="*/ 8 w 8"/>
                  <a:gd name="T5" fmla="*/ 7 h 7"/>
                  <a:gd name="T6" fmla="*/ 8 w 8"/>
                  <a:gd name="T7" fmla="*/ 1 h 7"/>
                  <a:gd name="T8" fmla="*/ 0 w 8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5" y="7"/>
                      <a:pt x="8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" name="Freeform 298"/>
              <p:cNvSpPr/>
              <p:nvPr/>
            </p:nvSpPr>
            <p:spPr bwMode="auto">
              <a:xfrm>
                <a:off x="8888413" y="5092700"/>
                <a:ext cx="36513" cy="19050"/>
              </a:xfrm>
              <a:custGeom>
                <a:gdLst>
                  <a:gd name="T0" fmla="*/ 0 w 14"/>
                  <a:gd name="T1" fmla="*/ 0 h 7"/>
                  <a:gd name="T2" fmla="*/ 5 w 14"/>
                  <a:gd name="T3" fmla="*/ 3 h 7"/>
                  <a:gd name="T4" fmla="*/ 13 w 14"/>
                  <a:gd name="T5" fmla="*/ 7 h 7"/>
                  <a:gd name="T6" fmla="*/ 14 w 14"/>
                  <a:gd name="T7" fmla="*/ 7 h 7"/>
                  <a:gd name="T8" fmla="*/ 14 w 14"/>
                  <a:gd name="T9" fmla="*/ 2 h 7"/>
                  <a:gd name="T10" fmla="*/ 0 w 14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7" y="4"/>
                      <a:pt x="10" y="6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7" y="1"/>
                      <a:pt x="2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" name="Freeform 299"/>
              <p:cNvSpPr/>
              <p:nvPr/>
            </p:nvSpPr>
            <p:spPr bwMode="auto">
              <a:xfrm>
                <a:off x="9031288" y="5106988"/>
                <a:ext cx="22225" cy="17462"/>
              </a:xfrm>
              <a:custGeom>
                <a:gdLst>
                  <a:gd name="T0" fmla="*/ 9 w 9"/>
                  <a:gd name="T1" fmla="*/ 0 h 7"/>
                  <a:gd name="T2" fmla="*/ 0 w 9"/>
                  <a:gd name="T3" fmla="*/ 0 h 7"/>
                  <a:gd name="T4" fmla="*/ 0 w 9"/>
                  <a:gd name="T5" fmla="*/ 7 h 7"/>
                  <a:gd name="T6" fmla="*/ 0 w 9"/>
                  <a:gd name="T7" fmla="*/ 7 h 7"/>
                  <a:gd name="T8" fmla="*/ 9 w 9"/>
                  <a:gd name="T9" fmla="*/ 7 h 7"/>
                  <a:gd name="T10" fmla="*/ 9 w 9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7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" name="Freeform 300"/>
              <p:cNvSpPr/>
              <p:nvPr/>
            </p:nvSpPr>
            <p:spPr bwMode="auto">
              <a:xfrm>
                <a:off x="9053513" y="5100638"/>
                <a:ext cx="28575" cy="23812"/>
              </a:xfrm>
              <a:custGeom>
                <a:gdLst>
                  <a:gd name="T0" fmla="*/ 11 w 11"/>
                  <a:gd name="T1" fmla="*/ 0 h 9"/>
                  <a:gd name="T2" fmla="*/ 0 w 11"/>
                  <a:gd name="T3" fmla="*/ 2 h 9"/>
                  <a:gd name="T4" fmla="*/ 0 w 11"/>
                  <a:gd name="T5" fmla="*/ 9 h 9"/>
                  <a:gd name="T6" fmla="*/ 11 w 11"/>
                  <a:gd name="T7" fmla="*/ 6 h 9"/>
                  <a:gd name="T8" fmla="*/ 11 w 11"/>
                  <a:gd name="T9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8"/>
                      <a:pt x="8" y="7"/>
                      <a:pt x="11" y="6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" name="Freeform 301"/>
              <p:cNvSpPr/>
              <p:nvPr/>
            </p:nvSpPr>
            <p:spPr bwMode="auto">
              <a:xfrm>
                <a:off x="9002713" y="5124450"/>
                <a:ext cx="22225" cy="0"/>
              </a:xfrm>
              <a:custGeom>
                <a:gdLst>
                  <a:gd name="T0" fmla="*/ 9 w 9"/>
                  <a:gd name="T1" fmla="*/ 0 w 9"/>
                  <a:gd name="T2" fmla="*/ 0 w 9"/>
                  <a:gd name="T3" fmla="*/ 5 w 9"/>
                  <a:gd name="T4" fmla="*/ 5 w 9"/>
                  <a:gd name="T5" fmla="*/ 5 w 9"/>
                  <a:gd name="T6" fmla="*/ 5 w 9"/>
                  <a:gd name="T7" fmla="*/ 5 w 9"/>
                  <a:gd name="T8" fmla="*/ 5 w 9"/>
                  <a:gd name="T9" fmla="*/ 5 w 9"/>
                  <a:gd name="T10" fmla="*/ 9 w 9"/>
                  <a:gd name="T11" fmla="*/ 9 w 9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" name="Freeform 302"/>
              <p:cNvSpPr/>
              <p:nvPr/>
            </p:nvSpPr>
            <p:spPr bwMode="auto">
              <a:xfrm flipH="1">
                <a:off x="9002713" y="512445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" name="Freeform 303"/>
              <p:cNvSpPr/>
              <p:nvPr/>
            </p:nvSpPr>
            <p:spPr bwMode="auto">
              <a:xfrm flipH="1">
                <a:off x="9024938" y="512445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" name="Freeform 304"/>
              <p:cNvSpPr/>
              <p:nvPr/>
            </p:nvSpPr>
            <p:spPr bwMode="auto">
              <a:xfrm>
                <a:off x="9082088" y="5099050"/>
                <a:ext cx="23813" cy="17462"/>
              </a:xfrm>
              <a:custGeom>
                <a:gdLst>
                  <a:gd name="T0" fmla="*/ 9 w 9"/>
                  <a:gd name="T1" fmla="*/ 0 h 7"/>
                  <a:gd name="T2" fmla="*/ 0 w 9"/>
                  <a:gd name="T3" fmla="*/ 1 h 7"/>
                  <a:gd name="T4" fmla="*/ 0 w 9"/>
                  <a:gd name="T5" fmla="*/ 7 h 7"/>
                  <a:gd name="T6" fmla="*/ 9 w 9"/>
                  <a:gd name="T7" fmla="*/ 5 h 7"/>
                  <a:gd name="T8" fmla="*/ 9 w 9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6" y="1"/>
                      <a:pt x="3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6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7" name="Freeform 305"/>
              <p:cNvSpPr/>
              <p:nvPr/>
            </p:nvSpPr>
            <p:spPr bwMode="auto">
              <a:xfrm>
                <a:off x="9105900" y="5091113"/>
                <a:ext cx="36513" cy="20637"/>
              </a:xfrm>
              <a:custGeom>
                <a:gdLst>
                  <a:gd name="T0" fmla="*/ 14 w 14"/>
                  <a:gd name="T1" fmla="*/ 0 h 8"/>
                  <a:gd name="T2" fmla="*/ 0 w 14"/>
                  <a:gd name="T3" fmla="*/ 3 h 8"/>
                  <a:gd name="T4" fmla="*/ 0 w 14"/>
                  <a:gd name="T5" fmla="*/ 8 h 8"/>
                  <a:gd name="T6" fmla="*/ 13 w 14"/>
                  <a:gd name="T7" fmla="*/ 1 h 8"/>
                  <a:gd name="T8" fmla="*/ 14 w 14"/>
                  <a:gd name="T9" fmla="*/ 0 h 8"/>
                  <a:gd name="T10" fmla="*/ 14 w 14"/>
                  <a:gd name="T11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14" y="0"/>
                      <a:pt x="9" y="2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5"/>
                      <a:pt x="12" y="2"/>
                      <a:pt x="13" y="1"/>
                    </a:cubicBezTo>
                    <a:cubicBezTo>
                      <a:pt x="13" y="1"/>
                      <a:pt x="14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8" name="Freeform 306"/>
              <p:cNvSpPr>
                <a:spLocks noEditPoints="1"/>
              </p:cNvSpPr>
              <p:nvPr/>
            </p:nvSpPr>
            <p:spPr bwMode="auto">
              <a:xfrm>
                <a:off x="8885238" y="5091113"/>
                <a:ext cx="257175" cy="33337"/>
              </a:xfrm>
              <a:custGeom>
                <a:gdLst>
                  <a:gd name="T0" fmla="*/ 50 w 99"/>
                  <a:gd name="T1" fmla="*/ 13 h 13"/>
                  <a:gd name="T2" fmla="*/ 50 w 99"/>
                  <a:gd name="T3" fmla="*/ 13 h 13"/>
                  <a:gd name="T4" fmla="*/ 50 w 99"/>
                  <a:gd name="T5" fmla="*/ 13 h 13"/>
                  <a:gd name="T6" fmla="*/ 50 w 99"/>
                  <a:gd name="T7" fmla="*/ 13 h 13"/>
                  <a:gd name="T8" fmla="*/ 50 w 99"/>
                  <a:gd name="T9" fmla="*/ 13 h 13"/>
                  <a:gd name="T10" fmla="*/ 50 w 99"/>
                  <a:gd name="T11" fmla="*/ 13 h 13"/>
                  <a:gd name="T12" fmla="*/ 45 w 99"/>
                  <a:gd name="T13" fmla="*/ 13 h 13"/>
                  <a:gd name="T14" fmla="*/ 44 w 99"/>
                  <a:gd name="T15" fmla="*/ 13 h 13"/>
                  <a:gd name="T16" fmla="*/ 50 w 99"/>
                  <a:gd name="T17" fmla="*/ 13 h 13"/>
                  <a:gd name="T18" fmla="*/ 45 w 99"/>
                  <a:gd name="T19" fmla="*/ 13 h 13"/>
                  <a:gd name="T20" fmla="*/ 45 w 99"/>
                  <a:gd name="T21" fmla="*/ 13 h 13"/>
                  <a:gd name="T22" fmla="*/ 54 w 99"/>
                  <a:gd name="T23" fmla="*/ 13 h 13"/>
                  <a:gd name="T24" fmla="*/ 54 w 99"/>
                  <a:gd name="T25" fmla="*/ 13 h 13"/>
                  <a:gd name="T26" fmla="*/ 54 w 99"/>
                  <a:gd name="T27" fmla="*/ 13 h 13"/>
                  <a:gd name="T28" fmla="*/ 50 w 99"/>
                  <a:gd name="T29" fmla="*/ 13 h 13"/>
                  <a:gd name="T30" fmla="*/ 54 w 99"/>
                  <a:gd name="T31" fmla="*/ 13 h 13"/>
                  <a:gd name="T32" fmla="*/ 56 w 99"/>
                  <a:gd name="T33" fmla="*/ 13 h 13"/>
                  <a:gd name="T34" fmla="*/ 56 w 99"/>
                  <a:gd name="T35" fmla="*/ 13 h 13"/>
                  <a:gd name="T36" fmla="*/ 56 w 99"/>
                  <a:gd name="T37" fmla="*/ 13 h 13"/>
                  <a:gd name="T38" fmla="*/ 56 w 99"/>
                  <a:gd name="T39" fmla="*/ 13 h 13"/>
                  <a:gd name="T40" fmla="*/ 14 w 99"/>
                  <a:gd name="T41" fmla="*/ 8 h 13"/>
                  <a:gd name="T42" fmla="*/ 43 w 99"/>
                  <a:gd name="T43" fmla="*/ 13 h 13"/>
                  <a:gd name="T44" fmla="*/ 43 w 99"/>
                  <a:gd name="T45" fmla="*/ 13 h 13"/>
                  <a:gd name="T46" fmla="*/ 35 w 99"/>
                  <a:gd name="T47" fmla="*/ 13 h 13"/>
                  <a:gd name="T48" fmla="*/ 23 w 99"/>
                  <a:gd name="T49" fmla="*/ 10 h 13"/>
                  <a:gd name="T50" fmla="*/ 15 w 99"/>
                  <a:gd name="T51" fmla="*/ 8 h 13"/>
                  <a:gd name="T52" fmla="*/ 14 w 99"/>
                  <a:gd name="T53" fmla="*/ 8 h 13"/>
                  <a:gd name="T54" fmla="*/ 0 w 99"/>
                  <a:gd name="T55" fmla="*/ 1 h 13"/>
                  <a:gd name="T56" fmla="*/ 6 w 99"/>
                  <a:gd name="T57" fmla="*/ 4 h 13"/>
                  <a:gd name="T58" fmla="*/ 1 w 99"/>
                  <a:gd name="T59" fmla="*/ 1 h 13"/>
                  <a:gd name="T60" fmla="*/ 0 w 99"/>
                  <a:gd name="T61" fmla="*/ 1 h 13"/>
                  <a:gd name="T62" fmla="*/ 99 w 99"/>
                  <a:gd name="T63" fmla="*/ 0 h 13"/>
                  <a:gd name="T64" fmla="*/ 98 w 99"/>
                  <a:gd name="T65" fmla="*/ 1 h 13"/>
                  <a:gd name="T66" fmla="*/ 99 w 99"/>
                  <a:gd name="T67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13">
                    <a:moveTo>
                      <a:pt x="50" y="13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moveTo>
                      <a:pt x="50" y="13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moveTo>
                      <a:pt x="45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3"/>
                      <a:pt x="48" y="13"/>
                      <a:pt x="50" y="13"/>
                    </a:cubicBezTo>
                    <a:cubicBezTo>
                      <a:pt x="48" y="13"/>
                      <a:pt x="47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moveTo>
                      <a:pt x="54" y="13"/>
                    </a:move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3" y="13"/>
                      <a:pt x="52" y="13"/>
                      <a:pt x="50" y="13"/>
                    </a:cubicBezTo>
                    <a:cubicBezTo>
                      <a:pt x="52" y="13"/>
                      <a:pt x="53" y="13"/>
                      <a:pt x="54" y="13"/>
                    </a:cubicBezTo>
                    <a:moveTo>
                      <a:pt x="56" y="13"/>
                    </a:move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moveTo>
                      <a:pt x="14" y="8"/>
                    </a:moveTo>
                    <a:cubicBezTo>
                      <a:pt x="24" y="12"/>
                      <a:pt x="3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0" y="13"/>
                      <a:pt x="38" y="13"/>
                      <a:pt x="35" y="13"/>
                    </a:cubicBezTo>
                    <a:cubicBezTo>
                      <a:pt x="31" y="12"/>
                      <a:pt x="27" y="11"/>
                      <a:pt x="23" y="10"/>
                    </a:cubicBezTo>
                    <a:cubicBezTo>
                      <a:pt x="20" y="10"/>
                      <a:pt x="17" y="9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moveTo>
                      <a:pt x="0" y="1"/>
                    </a:moveTo>
                    <a:cubicBezTo>
                      <a:pt x="2" y="2"/>
                      <a:pt x="4" y="3"/>
                      <a:pt x="6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moveTo>
                      <a:pt x="99" y="0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9" y="1"/>
                      <a:pt x="99" y="0"/>
                      <a:pt x="99" y="0"/>
                    </a:cubicBezTo>
                  </a:path>
                </a:pathLst>
              </a:custGeom>
              <a:solidFill>
                <a:srgbClr val="BA62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9" name="Freeform 307"/>
              <p:cNvSpPr/>
              <p:nvPr/>
            </p:nvSpPr>
            <p:spPr bwMode="auto">
              <a:xfrm>
                <a:off x="8997950" y="5106988"/>
                <a:ext cx="33338" cy="17462"/>
              </a:xfrm>
              <a:custGeom>
                <a:gdLst>
                  <a:gd name="T0" fmla="*/ 0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1 w 13"/>
                  <a:gd name="T7" fmla="*/ 7 h 7"/>
                  <a:gd name="T8" fmla="*/ 2 w 13"/>
                  <a:gd name="T9" fmla="*/ 7 h 7"/>
                  <a:gd name="T10" fmla="*/ 2 w 13"/>
                  <a:gd name="T11" fmla="*/ 7 h 7"/>
                  <a:gd name="T12" fmla="*/ 11 w 13"/>
                  <a:gd name="T13" fmla="*/ 7 h 7"/>
                  <a:gd name="T14" fmla="*/ 11 w 13"/>
                  <a:gd name="T15" fmla="*/ 7 h 7"/>
                  <a:gd name="T16" fmla="*/ 11 w 13"/>
                  <a:gd name="T17" fmla="*/ 7 h 7"/>
                  <a:gd name="T18" fmla="*/ 13 w 13"/>
                  <a:gd name="T19" fmla="*/ 7 h 7"/>
                  <a:gd name="T20" fmla="*/ 13 w 13"/>
                  <a:gd name="T21" fmla="*/ 7 h 7"/>
                  <a:gd name="T22" fmla="*/ 13 w 13"/>
                  <a:gd name="T23" fmla="*/ 0 h 7"/>
                  <a:gd name="T24" fmla="*/ 7 w 13"/>
                  <a:gd name="T25" fmla="*/ 0 h 7"/>
                  <a:gd name="T26" fmla="*/ 0 w 13"/>
                  <a:gd name="T27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317" name="文本框 316"/>
          <p:cNvSpPr txBox="1"/>
          <p:nvPr/>
        </p:nvSpPr>
        <p:spPr>
          <a:xfrm>
            <a:off x="1641237" y="543957"/>
            <a:ext cx="592328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聆听每一朵花开的声音</a:t>
            </a:r>
          </a:p>
          <a:p>
            <a:pPr algn="ctr"/>
            <a:r>
              <a:rPr lang="en-US" altLang="zh-CN" sz="33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33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浅谈后进生转化</a:t>
            </a:r>
            <a:endParaRPr lang="zh-CN" altLang="en-US" sz="33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0" name="矩形 319"/>
          <p:cNvSpPr>
            <a:spLocks noChangeArrowheads="1"/>
          </p:cNvSpPr>
          <p:nvPr/>
        </p:nvSpPr>
        <p:spPr bwMode="auto">
          <a:xfrm>
            <a:off x="4373245" y="2007870"/>
            <a:ext cx="110363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21" name="矩形 320"/>
          <p:cNvSpPr>
            <a:spLocks noChangeArrowheads="1"/>
          </p:cNvSpPr>
          <p:nvPr/>
        </p:nvSpPr>
        <p:spPr bwMode="auto">
          <a:xfrm>
            <a:off x="4923312" y="2482636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22" name="KSO_Shape"/>
          <p:cNvSpPr/>
          <p:nvPr/>
        </p:nvSpPr>
        <p:spPr bwMode="auto">
          <a:xfrm>
            <a:off x="3777386" y="2062658"/>
            <a:ext cx="278836" cy="338667"/>
          </a:xfrm>
          <a:custGeom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D6331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23" name="KSO_Shape"/>
          <p:cNvSpPr/>
          <p:nvPr/>
        </p:nvSpPr>
        <p:spPr bwMode="auto">
          <a:xfrm>
            <a:off x="3808424" y="2563533"/>
            <a:ext cx="265799" cy="266242"/>
          </a:xfrm>
          <a:custGeom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D6331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20" grpId="0"/>
      <p:bldP spid="321" grpId="0"/>
      <p:bldP spid="322" grpId="0" animBg="1"/>
      <p:bldP spid="3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/>
          <p:cNvGrpSpPr/>
          <p:nvPr/>
        </p:nvGrpSpPr>
        <p:grpSpPr>
          <a:xfrm>
            <a:off x="1022477" y="995569"/>
            <a:ext cx="7092823" cy="3260831"/>
            <a:chOff x="1363302" y="1365525"/>
            <a:chExt cx="9457097" cy="4347774"/>
          </a:xfrm>
        </p:grpSpPr>
        <p:sp>
          <p:nvSpPr>
            <p:cNvPr id="36" name="圆角矩形 35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CCE8C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TextBox 9"/>
          <p:cNvSpPr txBox="1"/>
          <p:nvPr/>
        </p:nvSpPr>
        <p:spPr>
          <a:xfrm>
            <a:off x="1691680" y="1419622"/>
            <a:ext cx="6033652" cy="29768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kern="0">
                <a:solidFill>
                  <a:sysClr val="window" lastClr="CCE8CF">
                    <a:lumMod val="50000"/>
                  </a:sysClr>
                </a:solidFill>
                <a:cs typeface="+mn-ea"/>
                <a:sym typeface="+mn-lt"/>
              </a:rPr>
              <a:t>        前苏联教育家苏霍林斯基曾经说过：</a:t>
            </a:r>
            <a:r>
              <a:rPr lang="en-US" altLang="zh-CN" kern="0">
                <a:solidFill>
                  <a:sysClr val="window" lastClr="CCE8CF">
                    <a:lumMod val="50000"/>
                  </a:sysClr>
                </a:solidFill>
                <a:cs typeface="+mn-ea"/>
                <a:sym typeface="+mn-lt"/>
              </a:rPr>
              <a:t>“</a:t>
            </a:r>
            <a:r>
              <a:rPr lang="zh-CN" altLang="en-US" kern="0">
                <a:solidFill>
                  <a:sysClr val="window" lastClr="CCE8CF">
                    <a:lumMod val="50000"/>
                  </a:sysClr>
                </a:solidFill>
                <a:cs typeface="+mn-ea"/>
                <a:sym typeface="+mn-lt"/>
              </a:rPr>
              <a:t>每一个学生都各自是一个完全特殊的，独一无二的世界。每个学生都有自己的特点、兴趣、情感和需要，具有不同的发展水平</a:t>
            </a:r>
            <a:r>
              <a:rPr lang="en-US" altLang="zh-CN" kern="0">
                <a:solidFill>
                  <a:sysClr val="window" lastClr="CCE8CF">
                    <a:lumMod val="50000"/>
                  </a:sysClr>
                </a:solidFill>
                <a:cs typeface="+mn-ea"/>
                <a:sym typeface="+mn-lt"/>
              </a:rPr>
              <a:t>”</a:t>
            </a:r>
            <a:r>
              <a:rPr lang="zh-CN" altLang="en-US" kern="0">
                <a:solidFill>
                  <a:sysClr val="window" lastClr="CCE8CF">
                    <a:lumMod val="50000"/>
                  </a:sysClr>
                </a:solidFill>
                <a:cs typeface="+mn-ea"/>
                <a:sym typeface="+mn-lt"/>
              </a:rPr>
              <a:t>。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CCE8CF">
                    <a:lumMod val="50000"/>
                  </a:sysClr>
                </a:solidFill>
                <a:effectLst/>
                <a:uLnTx/>
                <a:uFillTx/>
                <a:cs typeface="+mn-ea"/>
                <a:sym typeface="+mn-lt"/>
              </a:rPr>
              <a:t>        教师必须根据学生的个体差异，采用不同的方法做好学生的个别教育。对后进生的帮助和转化是体现了教育公平的合理性，也是教育工作者工作的关键所在。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CCE8CF">
                  <a:lumMod val="50000"/>
                </a:sys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582240" y="1696161"/>
            <a:ext cx="401524" cy="401524"/>
          </a:xfrm>
          <a:prstGeom prst="ellipse">
            <a:avLst/>
          </a:prstGeom>
          <a:solidFill>
            <a:schemeClr val="accent2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1022100" y="1956397"/>
            <a:ext cx="264797" cy="264797"/>
          </a:xfrm>
          <a:prstGeom prst="ellipse">
            <a:avLst/>
          </a:prstGeom>
          <a:solidFill>
            <a:schemeClr val="accent5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63289" y="659232"/>
            <a:ext cx="1180635" cy="1180636"/>
            <a:chOff x="1129232" y="711771"/>
            <a:chExt cx="1228944" cy="1228944"/>
          </a:xfrm>
        </p:grpSpPr>
        <p:grpSp>
          <p:nvGrpSpPr>
            <p:cNvPr id="60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/>
                  </a:gs>
                  <a:gs pos="100000">
                    <a:srgbClr val="E0E0E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1" name="椭圆 60"/>
            <p:cNvSpPr/>
            <p:nvPr/>
          </p:nvSpPr>
          <p:spPr>
            <a:xfrm>
              <a:off x="1281083" y="856974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文本框 4"/>
            <p:cNvSpPr txBox="1"/>
            <p:nvPr/>
          </p:nvSpPr>
          <p:spPr>
            <a:xfrm>
              <a:off x="1252362" y="1074469"/>
              <a:ext cx="993147" cy="576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rPr>
                <a:t>序言</a:t>
              </a:r>
            </a:p>
          </p:txBody>
        </p:sp>
      </p:grpSp>
      <p:sp>
        <p:nvSpPr>
          <p:cNvPr id="65" name="椭圆 64"/>
          <p:cNvSpPr/>
          <p:nvPr/>
        </p:nvSpPr>
        <p:spPr>
          <a:xfrm flipH="1">
            <a:off x="1751316" y="656004"/>
            <a:ext cx="535269" cy="535270"/>
          </a:xfrm>
          <a:prstGeom prst="ellipse">
            <a:avLst/>
          </a:prstGeom>
          <a:solidFill>
            <a:schemeClr val="accent3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 flipH="1">
            <a:off x="1587384" y="453754"/>
            <a:ext cx="239777" cy="2397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677" y="1350658"/>
            <a:ext cx="1912598" cy="45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 animBg="1"/>
      <p:bldP spid="58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六边形 33"/>
          <p:cNvSpPr/>
          <p:nvPr/>
        </p:nvSpPr>
        <p:spPr>
          <a:xfrm>
            <a:off x="3113838" y="660212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六边形 34"/>
          <p:cNvSpPr/>
          <p:nvPr/>
        </p:nvSpPr>
        <p:spPr>
          <a:xfrm>
            <a:off x="3773281" y="734044"/>
            <a:ext cx="4564456" cy="608420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3113838" y="1676240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六边形 36"/>
          <p:cNvSpPr/>
          <p:nvPr/>
        </p:nvSpPr>
        <p:spPr>
          <a:xfrm>
            <a:off x="3773281" y="1750072"/>
            <a:ext cx="4564456" cy="608420"/>
          </a:xfrm>
          <a:prstGeom prst="hexagon">
            <a:avLst/>
          </a:prstGeom>
          <a:solidFill>
            <a:srgbClr val="005A9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3113838" y="2701010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六边形 38"/>
          <p:cNvSpPr/>
          <p:nvPr/>
        </p:nvSpPr>
        <p:spPr>
          <a:xfrm>
            <a:off x="3773281" y="2774842"/>
            <a:ext cx="4564456" cy="608420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3113838" y="3727124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六边形 40"/>
          <p:cNvSpPr/>
          <p:nvPr/>
        </p:nvSpPr>
        <p:spPr>
          <a:xfrm>
            <a:off x="3773281" y="3800956"/>
            <a:ext cx="4564456" cy="608420"/>
          </a:xfrm>
          <a:prstGeom prst="hexagon">
            <a:avLst/>
          </a:prstGeom>
          <a:solidFill>
            <a:srgbClr val="005A9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4896036" y="803868"/>
            <a:ext cx="3348372" cy="483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b="1" kern="0">
                <a:solidFill>
                  <a:schemeClr val="bg1"/>
                </a:solidFill>
                <a:cs typeface="+mn-ea"/>
                <a:sym typeface="+mn-lt"/>
              </a:rPr>
              <a:t>后进生的定义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896036" y="1811908"/>
            <a:ext cx="3132348" cy="483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b="1" kern="0">
                <a:solidFill>
                  <a:schemeClr val="bg1"/>
                </a:solidFill>
                <a:cs typeface="+mn-ea"/>
                <a:sym typeface="+mn-lt"/>
              </a:rPr>
              <a:t>后进生的分类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896036" y="2836678"/>
            <a:ext cx="3348372" cy="483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b="1" kern="0">
                <a:solidFill>
                  <a:schemeClr val="bg1"/>
                </a:solidFill>
                <a:cs typeface="+mn-ea"/>
                <a:sym typeface="+mn-lt"/>
              </a:rPr>
              <a:t>后进生产生的原因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896035" y="3862792"/>
            <a:ext cx="3441701" cy="483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b="1" kern="0">
                <a:solidFill>
                  <a:schemeClr val="bg1"/>
                </a:solidFill>
                <a:cs typeface="+mn-ea"/>
                <a:sym typeface="+mn-lt"/>
              </a:rPr>
              <a:t>后进生的转化</a:t>
            </a:r>
          </a:p>
        </p:txBody>
      </p:sp>
      <p:sp>
        <p:nvSpPr>
          <p:cNvPr id="46" name="Freeform 5"/>
          <p:cNvSpPr/>
          <p:nvPr/>
        </p:nvSpPr>
        <p:spPr bwMode="auto">
          <a:xfrm>
            <a:off x="387999" y="1611844"/>
            <a:ext cx="2212496" cy="1960914"/>
          </a:xfrm>
          <a:custGeom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005A9E"/>
              </a:solidFill>
              <a:cs typeface="+mn-ea"/>
              <a:sym typeface="+mn-lt"/>
            </a:endParaRPr>
          </a:p>
        </p:txBody>
      </p:sp>
      <p:sp>
        <p:nvSpPr>
          <p:cNvPr id="47" name="Freeform 5"/>
          <p:cNvSpPr/>
          <p:nvPr/>
        </p:nvSpPr>
        <p:spPr bwMode="auto">
          <a:xfrm>
            <a:off x="583259" y="1676240"/>
            <a:ext cx="2212496" cy="1960914"/>
          </a:xfrm>
          <a:custGeom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1000"/>
                  <a:lumOff val="39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</a:gradFill>
          </a:ln>
          <a:effectLst>
            <a:outerShdw blurRad="266700" dist="203200" dir="678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005A9E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38711" y="2051421"/>
            <a:ext cx="1638756" cy="784808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defTabSz="93408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500" b="1" kern="0">
                <a:solidFill>
                  <a:srgbClr val="005A9E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938441" y="2797950"/>
            <a:ext cx="1480053" cy="38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4" tIns="34277" rIns="68554" bIns="3427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kern="0">
                <a:solidFill>
                  <a:srgbClr val="005A9E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1800" kern="0">
              <a:solidFill>
                <a:srgbClr val="005A9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347739" y="531942"/>
            <a:ext cx="851086" cy="960278"/>
            <a:chOff x="8439634" y="3544648"/>
            <a:chExt cx="1611146" cy="1817848"/>
          </a:xfrm>
        </p:grpSpPr>
        <p:sp>
          <p:nvSpPr>
            <p:cNvPr id="5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5A9E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3607852" y="796038"/>
            <a:ext cx="33086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7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 rot="16200000">
            <a:off x="3347739" y="1559400"/>
            <a:ext cx="851086" cy="960278"/>
            <a:chOff x="8439634" y="3544648"/>
            <a:chExt cx="1611146" cy="1817848"/>
          </a:xfrm>
          <a:solidFill>
            <a:schemeClr val="accent6"/>
          </a:solidFill>
        </p:grpSpPr>
        <p:sp>
          <p:nvSpPr>
            <p:cNvPr id="55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16200000">
            <a:off x="3347739" y="2584170"/>
            <a:ext cx="851086" cy="960278"/>
            <a:chOff x="8439634" y="3544648"/>
            <a:chExt cx="1611146" cy="1817848"/>
          </a:xfrm>
        </p:grpSpPr>
        <p:sp>
          <p:nvSpPr>
            <p:cNvPr id="58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5A9E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rot="16200000">
            <a:off x="3347739" y="3610284"/>
            <a:ext cx="851086" cy="960278"/>
            <a:chOff x="8439634" y="3544648"/>
            <a:chExt cx="1611146" cy="1817848"/>
          </a:xfrm>
          <a:solidFill>
            <a:schemeClr val="accent6"/>
          </a:solidFill>
        </p:grpSpPr>
        <p:sp>
          <p:nvSpPr>
            <p:cNvPr id="6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pFill/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3607852" y="1750313"/>
            <a:ext cx="33086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7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3607852" y="2821935"/>
            <a:ext cx="33086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7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3607852" y="3847414"/>
            <a:ext cx="330860" cy="48474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7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/>
      <p:bldP spid="49" grpId="0"/>
      <p:bldP spid="53" grpId="0"/>
      <p:bldP spid="63" grpId="0"/>
      <p:bldP spid="6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4" name="直接连接符 13"/>
          <p:cNvCxnSpPr/>
          <p:nvPr/>
        </p:nvCxnSpPr>
        <p:spPr>
          <a:xfrm>
            <a:off x="3275856" y="2427734"/>
            <a:ext cx="3236046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899592" y="1419622"/>
            <a:ext cx="1837257" cy="1837257"/>
            <a:chOff x="1959919" y="2023759"/>
            <a:chExt cx="2773806" cy="2773806"/>
          </a:xfrm>
        </p:grpSpPr>
        <p:grpSp>
          <p:nvGrpSpPr>
            <p:cNvPr id="16" name="组合 15"/>
            <p:cNvGrpSpPr/>
            <p:nvPr/>
          </p:nvGrpSpPr>
          <p:grpSpPr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>
                      <a:lumMod val="85000"/>
                    </a:sysClr>
                  </a:gs>
                  <a:gs pos="100000">
                    <a:sysClr val="window" lastClr="CCE8CF">
                      <a:alpha val="99000"/>
                    </a:sys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016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347864" y="1563638"/>
            <a:ext cx="2880360" cy="62230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kern="0">
                <a:solidFill>
                  <a:srgbClr val="005A9E"/>
                </a:solidFill>
                <a:cs typeface="+mn-ea"/>
                <a:sym typeface="+mn-lt"/>
              </a:rPr>
              <a:t>后进生的定义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3203848" y="1203598"/>
            <a:ext cx="0" cy="280831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7" name="矩形 26"/>
          <p:cNvSpPr/>
          <p:nvPr/>
        </p:nvSpPr>
        <p:spPr>
          <a:xfrm>
            <a:off x="0" y="5009752"/>
            <a:ext cx="9144000" cy="133747"/>
          </a:xfrm>
          <a:prstGeom prst="rect">
            <a:avLst/>
          </a:prstGeom>
          <a:solidFill>
            <a:srgbClr val="005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5656" y="1635646"/>
            <a:ext cx="63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13" name="矩形 12"/>
          <p:cNvSpPr/>
          <p:nvPr/>
        </p:nvSpPr>
        <p:spPr>
          <a:xfrm>
            <a:off x="3419872" y="2643758"/>
            <a:ext cx="1509388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 smtClean="0">
                <a:solidFill>
                  <a:schemeClr val="accent6"/>
                </a:solidFill>
                <a:cs typeface="+mn-ea"/>
                <a:sym typeface="+mn-lt"/>
              </a:rPr>
              <a:t>传统的定义</a:t>
            </a:r>
            <a:endParaRPr lang="en-US" altLang="zh-CN" b="1" kern="0" smtClean="0">
              <a:solidFill>
                <a:schemeClr val="accent6"/>
              </a:solidFill>
              <a:cs typeface="+mn-ea"/>
              <a:sym typeface="+mn-lt"/>
            </a:endParaRPr>
          </a:p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 smtClean="0">
                <a:solidFill>
                  <a:schemeClr val="accent6"/>
                </a:solidFill>
                <a:cs typeface="+mn-ea"/>
                <a:sym typeface="+mn-lt"/>
              </a:rPr>
              <a:t>赏识的定义</a:t>
            </a:r>
            <a:endParaRPr lang="zh-CN" altLang="en-US" b="1" kern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742945" y="191230"/>
            <a:ext cx="244827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7196" y="22670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>
                <a:solidFill>
                  <a:srgbClr val="005A9E"/>
                </a:solidFill>
                <a:cs typeface="+mn-ea"/>
                <a:sym typeface="+mn-lt"/>
              </a:rPr>
              <a:t>后进生</a:t>
            </a:r>
            <a:r>
              <a:rPr lang="zh-CN" altLang="en-US" sz="2400" b="1" kern="0" smtClean="0">
                <a:solidFill>
                  <a:srgbClr val="005A9E"/>
                </a:solidFill>
                <a:cs typeface="+mn-ea"/>
                <a:sym typeface="+mn-lt"/>
              </a:rPr>
              <a:t>的定义</a:t>
            </a:r>
            <a:endParaRPr lang="zh-CN" altLang="en-US" sz="2400" b="1" kern="0">
              <a:solidFill>
                <a:srgbClr val="005A9E"/>
              </a:solidFill>
              <a:cs typeface="+mn-ea"/>
              <a:sym typeface="+mn-lt"/>
            </a:endParaRPr>
          </a:p>
        </p:txBody>
      </p:sp>
      <p:grpSp>
        <p:nvGrpSpPr>
          <p:cNvPr id="3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13"/>
          <p:cNvGrpSpPr/>
          <p:nvPr/>
        </p:nvGrpSpPr>
        <p:grpSpPr>
          <a:xfrm>
            <a:off x="6228184" y="771550"/>
            <a:ext cx="2026460" cy="2026460"/>
            <a:chOff x="5739856" y="1447489"/>
            <a:chExt cx="2701946" cy="2701946"/>
          </a:xfrm>
        </p:grpSpPr>
        <p:sp>
          <p:nvSpPr>
            <p:cNvPr id="15" name="椭圆 14"/>
            <p:cNvSpPr/>
            <p:nvPr/>
          </p:nvSpPr>
          <p:spPr>
            <a:xfrm>
              <a:off x="5739856" y="1447489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ysClr val="window" lastClr="CCE8CF"/>
                </a:gs>
                <a:gs pos="100000">
                  <a:sysClr val="window" lastClr="CCE8CF">
                    <a:lumMod val="85000"/>
                  </a:sys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ysClr val="window" lastClr="CCE8CF"/>
                  </a:gs>
                  <a:gs pos="100000">
                    <a:sysClr val="window" lastClr="CCE8CF">
                      <a:lumMod val="7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091462" y="1799095"/>
              <a:ext cx="1998734" cy="1998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ysClr val="window" lastClr="CCE8CF"/>
                </a:gs>
                <a:gs pos="0">
                  <a:srgbClr val="B8BBBC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243325" y="1955558"/>
              <a:ext cx="1685808" cy="1685808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17"/>
          <p:cNvGrpSpPr/>
          <p:nvPr/>
        </p:nvGrpSpPr>
        <p:grpSpPr>
          <a:xfrm>
            <a:off x="3419872" y="843558"/>
            <a:ext cx="2026460" cy="2026460"/>
            <a:chOff x="1735432" y="1544478"/>
            <a:chExt cx="2701946" cy="2701946"/>
          </a:xfrm>
        </p:grpSpPr>
        <p:sp>
          <p:nvSpPr>
            <p:cNvPr id="19" name="椭圆 18"/>
            <p:cNvSpPr/>
            <p:nvPr/>
          </p:nvSpPr>
          <p:spPr>
            <a:xfrm>
              <a:off x="1735432" y="1544478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ysClr val="window" lastClr="CCE8CF"/>
                </a:gs>
                <a:gs pos="100000">
                  <a:sysClr val="window" lastClr="CCE8CF">
                    <a:lumMod val="85000"/>
                  </a:sysClr>
                </a:gs>
              </a:gsLst>
              <a:lin ang="5400000" scaled="1"/>
            </a:gradFill>
            <a:ln w="19050" cap="flat" cmpd="sng" algn="ctr">
              <a:gradFill>
                <a:gsLst>
                  <a:gs pos="0">
                    <a:sysClr val="window" lastClr="CCE8CF"/>
                  </a:gs>
                  <a:gs pos="100000">
                    <a:sysClr val="window" lastClr="CCE8CF">
                      <a:lumMod val="7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087038" y="1896084"/>
              <a:ext cx="1998734" cy="1998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ysClr val="window" lastClr="CCE8CF"/>
                </a:gs>
                <a:gs pos="0">
                  <a:srgbClr val="B8BBBC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243501" y="2052547"/>
              <a:ext cx="1685808" cy="1685808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25"/>
          <p:cNvGrpSpPr/>
          <p:nvPr/>
        </p:nvGrpSpPr>
        <p:grpSpPr>
          <a:xfrm>
            <a:off x="1043608" y="3003798"/>
            <a:ext cx="1276986" cy="368300"/>
            <a:chOff x="1793812" y="4359227"/>
            <a:chExt cx="1702648" cy="491066"/>
          </a:xfrm>
        </p:grpSpPr>
        <p:sp>
          <p:nvSpPr>
            <p:cNvPr id="27" name="圆角矩形 26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rgbClr val="005A9E"/>
            </a:solidFill>
            <a:ln w="285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48"/>
            <p:cNvSpPr txBox="1"/>
            <p:nvPr/>
          </p:nvSpPr>
          <p:spPr>
            <a:xfrm>
              <a:off x="1889823" y="4359227"/>
              <a:ext cx="1463040" cy="49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rPr>
                <a:t>爱因斯坦</a:t>
              </a:r>
            </a:p>
          </p:txBody>
        </p:sp>
      </p:grpSp>
      <p:grpSp>
        <p:nvGrpSpPr>
          <p:cNvPr id="11" name="组合 28"/>
          <p:cNvGrpSpPr/>
          <p:nvPr/>
        </p:nvGrpSpPr>
        <p:grpSpPr>
          <a:xfrm>
            <a:off x="3851920" y="3003798"/>
            <a:ext cx="1276986" cy="368300"/>
            <a:chOff x="4128769" y="4359223"/>
            <a:chExt cx="1702648" cy="491066"/>
          </a:xfrm>
        </p:grpSpPr>
        <p:sp>
          <p:nvSpPr>
            <p:cNvPr id="30" name="圆角矩形 29"/>
            <p:cNvSpPr/>
            <p:nvPr/>
          </p:nvSpPr>
          <p:spPr>
            <a:xfrm flipH="1">
              <a:off x="4128769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28575" cap="flat">
              <a:solidFill>
                <a:srgbClr val="005A9E"/>
              </a:soli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49"/>
            <p:cNvSpPr txBox="1"/>
            <p:nvPr/>
          </p:nvSpPr>
          <p:spPr>
            <a:xfrm>
              <a:off x="4397630" y="4359223"/>
              <a:ext cx="1158240" cy="49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rPr>
                <a:t>爱迪生</a:t>
              </a:r>
            </a:p>
          </p:txBody>
        </p:sp>
      </p:grpSp>
      <p:grpSp>
        <p:nvGrpSpPr>
          <p:cNvPr id="12" name="组合 31"/>
          <p:cNvGrpSpPr/>
          <p:nvPr/>
        </p:nvGrpSpPr>
        <p:grpSpPr>
          <a:xfrm>
            <a:off x="6732240" y="2931790"/>
            <a:ext cx="1276986" cy="368300"/>
            <a:chOff x="6463726" y="4359223"/>
            <a:chExt cx="1702648" cy="491066"/>
          </a:xfrm>
        </p:grpSpPr>
        <p:sp>
          <p:nvSpPr>
            <p:cNvPr id="33" name="圆角矩形 32"/>
            <p:cNvSpPr/>
            <p:nvPr/>
          </p:nvSpPr>
          <p:spPr>
            <a:xfrm>
              <a:off x="6463726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rgbClr val="005A9E"/>
            </a:solidFill>
            <a:ln w="285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文本框 50"/>
            <p:cNvSpPr txBox="1"/>
            <p:nvPr/>
          </p:nvSpPr>
          <p:spPr>
            <a:xfrm>
              <a:off x="6743167" y="4359223"/>
              <a:ext cx="1158240" cy="49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cs typeface="+mn-ea"/>
                  <a:sym typeface="+mn-lt"/>
                </a:rPr>
                <a:t>达尔文</a:t>
              </a:r>
            </a:p>
          </p:txBody>
        </p:sp>
      </p:grpSp>
      <p:grpSp>
        <p:nvGrpSpPr>
          <p:cNvPr id="13" name="组合 41"/>
          <p:cNvGrpSpPr/>
          <p:nvPr/>
        </p:nvGrpSpPr>
        <p:grpSpPr>
          <a:xfrm>
            <a:off x="683568" y="843558"/>
            <a:ext cx="2026460" cy="2026460"/>
            <a:chOff x="1735432" y="1544478"/>
            <a:chExt cx="2701946" cy="2701946"/>
          </a:xfrm>
        </p:grpSpPr>
        <p:sp>
          <p:nvSpPr>
            <p:cNvPr id="43" name="椭圆 42"/>
            <p:cNvSpPr/>
            <p:nvPr/>
          </p:nvSpPr>
          <p:spPr>
            <a:xfrm>
              <a:off x="1735432" y="1544478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ysClr val="window" lastClr="CCE8CF"/>
                </a:gs>
                <a:gs pos="100000">
                  <a:sysClr val="window" lastClr="CCE8CF">
                    <a:lumMod val="85000"/>
                  </a:sysClr>
                </a:gs>
              </a:gsLst>
              <a:lin ang="5400000" scaled="1"/>
            </a:gradFill>
            <a:ln w="19050" cap="flat" cmpd="sng" algn="ctr">
              <a:gradFill>
                <a:gsLst>
                  <a:gs pos="0">
                    <a:sysClr val="window" lastClr="CCE8CF"/>
                  </a:gs>
                  <a:gs pos="100000">
                    <a:sysClr val="window" lastClr="CCE8CF">
                      <a:lumMod val="7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794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2087038" y="1896084"/>
              <a:ext cx="1998734" cy="1998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ysClr val="window" lastClr="CCE8CF"/>
                </a:gs>
                <a:gs pos="0">
                  <a:srgbClr val="B8BBBC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43501" y="2052547"/>
              <a:ext cx="1685808" cy="1685808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39552" y="3507854"/>
            <a:ext cx="8136904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indent="0" algn="l">
              <a:buFont typeface="Wingdings" panose="05000000000000000000" pitchFamily="2" charset="2"/>
              <a:buNone/>
            </a:pPr>
            <a:r>
              <a:rPr kumimoji="1" lang="en-US" altLang="zh-CN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(1)</a:t>
            </a:r>
            <a:r>
              <a:rPr kumimoji="1" lang="zh-CN" altLang="en-US" u="sng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传统的定义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泛指在某方面</a:t>
            </a:r>
            <a:r>
              <a:rPr kumimoji="1" lang="zh-CN" altLang="en-US">
                <a:solidFill>
                  <a:schemeClr val="accent6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有缺陷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(如学习、道德表现等),又叫“差生</a:t>
            </a:r>
            <a:r>
              <a:rPr kumimoji="1" lang="zh-CN" altLang="en-US" smtClean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”。       着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眼于</a:t>
            </a:r>
            <a:r>
              <a:rPr kumimoji="1" lang="zh-CN" altLang="en-US">
                <a:solidFill>
                  <a:schemeClr val="accent6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现在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,是“挑毛病</a:t>
            </a:r>
            <a:r>
              <a:rPr kumimoji="1" lang="en-US" altLang="zh-CN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和“与别人比较”的结果。</a:t>
            </a:r>
          </a:p>
          <a:p>
            <a:pPr indent="0" algn="l">
              <a:buFont typeface="Wingdings" panose="05000000000000000000" pitchFamily="2" charset="2"/>
              <a:buNone/>
            </a:pPr>
            <a:endParaRPr kumimoji="1" lang="en-US" altLang="zh-CN" smtClean="0">
              <a:solidFill>
                <a:schemeClr val="accent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kumimoji="1" lang="zh-CN" altLang="en-US" smtClean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2)</a:t>
            </a:r>
            <a:r>
              <a:rPr kumimoji="1" lang="zh-CN" altLang="en-US" u="sng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赏识的定义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泛指在某方面</a:t>
            </a:r>
            <a:r>
              <a:rPr kumimoji="1" lang="zh-CN" altLang="en-US">
                <a:solidFill>
                  <a:schemeClr val="accent6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暂时落后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,但</a:t>
            </a:r>
            <a:r>
              <a:rPr kumimoji="1" lang="zh-CN" altLang="en-US">
                <a:solidFill>
                  <a:schemeClr val="accent6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有进步的潜力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,所以叫“后进生</a:t>
            </a:r>
            <a:r>
              <a:rPr kumimoji="1" lang="zh-CN" altLang="en-US" smtClean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”。    着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眼于</a:t>
            </a:r>
            <a:r>
              <a:rPr kumimoji="1" lang="zh-CN" altLang="en-US">
                <a:solidFill>
                  <a:schemeClr val="accent6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未来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,是“找光明</a:t>
            </a:r>
            <a:r>
              <a:rPr kumimoji="1" lang="en-US" altLang="zh-CN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kumimoji="1" lang="zh-CN" altLang="en-US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和“跟自己比较”的结果。</a:t>
            </a:r>
          </a:p>
          <a:p>
            <a:pPr marL="214630" indent="-214630">
              <a:buFont typeface="Wingdings" panose="05000000000000000000" pitchFamily="2" charset="2"/>
              <a:buChar char="l"/>
            </a:pPr>
            <a:endParaRPr kumimoji="1" lang="zh-CN" altLang="en-US" kern="0">
              <a:solidFill>
                <a:schemeClr val="accent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4" name="直接连接符 13"/>
          <p:cNvCxnSpPr/>
          <p:nvPr/>
        </p:nvCxnSpPr>
        <p:spPr>
          <a:xfrm>
            <a:off x="3700059" y="2462747"/>
            <a:ext cx="3236046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1136404" y="1629843"/>
            <a:ext cx="1837257" cy="1837257"/>
            <a:chOff x="1959919" y="2023759"/>
            <a:chExt cx="2773806" cy="2773806"/>
          </a:xfrm>
        </p:grpSpPr>
        <p:grpSp>
          <p:nvGrpSpPr>
            <p:cNvPr id="16" name="组合 15"/>
            <p:cNvGrpSpPr/>
            <p:nvPr/>
          </p:nvGrpSpPr>
          <p:grpSpPr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>
                      <a:lumMod val="85000"/>
                    </a:sysClr>
                  </a:gs>
                  <a:gs pos="100000">
                    <a:sysClr val="window" lastClr="CCE8CF">
                      <a:alpha val="99000"/>
                    </a:sys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016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CCE8C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CCE8C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0" kern="0">
                <a:solidFill>
                  <a:sysClr val="window" lastClr="CCE8C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635896" y="1629843"/>
            <a:ext cx="2880360" cy="62230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3765">
              <a:defRPr/>
            </a:pPr>
            <a:r>
              <a:rPr lang="zh-CN" altLang="en-US" sz="3600" b="1" kern="0">
                <a:solidFill>
                  <a:srgbClr val="005A9E"/>
                </a:solidFill>
                <a:cs typeface="+mn-ea"/>
                <a:sym typeface="+mn-lt"/>
              </a:rPr>
              <a:t>后进生的分类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3203848" y="1203598"/>
            <a:ext cx="0" cy="280831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7" name="矩形 26"/>
          <p:cNvSpPr/>
          <p:nvPr/>
        </p:nvSpPr>
        <p:spPr>
          <a:xfrm>
            <a:off x="0" y="5009752"/>
            <a:ext cx="9144000" cy="133747"/>
          </a:xfrm>
          <a:prstGeom prst="rect">
            <a:avLst/>
          </a:prstGeom>
          <a:solidFill>
            <a:srgbClr val="005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9447" y="1881143"/>
            <a:ext cx="63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8000" b="1" kern="0">
                <a:solidFill>
                  <a:sysClr val="window" lastClr="CCE8C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矩形 28"/>
          <p:cNvSpPr/>
          <p:nvPr/>
        </p:nvSpPr>
        <p:spPr>
          <a:xfrm>
            <a:off x="3735758" y="2960241"/>
            <a:ext cx="149479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>
                <a:solidFill>
                  <a:schemeClr val="accent6"/>
                </a:solidFill>
                <a:cs typeface="+mn-ea"/>
                <a:sym typeface="+mn-lt"/>
              </a:rPr>
              <a:t>暂时困难型</a:t>
            </a:r>
          </a:p>
        </p:txBody>
      </p:sp>
      <p:sp>
        <p:nvSpPr>
          <p:cNvPr id="30" name="矩形 29"/>
          <p:cNvSpPr/>
          <p:nvPr/>
        </p:nvSpPr>
        <p:spPr>
          <a:xfrm>
            <a:off x="5364533" y="2934661"/>
            <a:ext cx="149479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>
                <a:solidFill>
                  <a:schemeClr val="accent6"/>
                </a:solidFill>
                <a:cs typeface="+mn-ea"/>
                <a:sym typeface="+mn-lt"/>
              </a:rPr>
              <a:t>能力不足型</a:t>
            </a:r>
          </a:p>
        </p:txBody>
      </p:sp>
      <p:sp>
        <p:nvSpPr>
          <p:cNvPr id="31" name="矩形 30"/>
          <p:cNvSpPr/>
          <p:nvPr/>
        </p:nvSpPr>
        <p:spPr>
          <a:xfrm>
            <a:off x="3735758" y="3273817"/>
            <a:ext cx="149479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>
                <a:solidFill>
                  <a:schemeClr val="accent6"/>
                </a:solidFill>
                <a:cs typeface="+mn-ea"/>
                <a:sym typeface="+mn-lt"/>
              </a:rPr>
              <a:t>动力不足型</a:t>
            </a:r>
          </a:p>
        </p:txBody>
      </p:sp>
      <p:sp>
        <p:nvSpPr>
          <p:cNvPr id="32" name="矩形 31"/>
          <p:cNvSpPr/>
          <p:nvPr/>
        </p:nvSpPr>
        <p:spPr>
          <a:xfrm>
            <a:off x="5364533" y="3257761"/>
            <a:ext cx="172339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b="1" kern="0">
                <a:solidFill>
                  <a:schemeClr val="accent6"/>
                </a:solidFill>
                <a:cs typeface="+mn-ea"/>
                <a:sym typeface="+mn-lt"/>
              </a:rPr>
              <a:t>整体性困难型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918943" y="457535"/>
            <a:ext cx="62250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742945" y="191230"/>
            <a:ext cx="244827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7196" y="226702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zh-CN" altLang="en-US" sz="2400" b="1" kern="0">
                <a:solidFill>
                  <a:srgbClr val="005A9E"/>
                </a:solidFill>
                <a:cs typeface="+mn-ea"/>
                <a:sym typeface="+mn-lt"/>
              </a:rPr>
              <a:t>后进生的分类</a:t>
            </a: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>
          <a:xfrm>
            <a:off x="179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3568" y="1576193"/>
            <a:ext cx="2139699" cy="1322498"/>
            <a:chOff x="1258030" y="3593783"/>
            <a:chExt cx="2139699" cy="1322498"/>
          </a:xfrm>
        </p:grpSpPr>
        <p:sp>
          <p:nvSpPr>
            <p:cNvPr id="13" name="文本框 14"/>
            <p:cNvSpPr txBox="1"/>
            <p:nvPr/>
          </p:nvSpPr>
          <p:spPr>
            <a:xfrm>
              <a:off x="1258030" y="3593783"/>
              <a:ext cx="870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5A9E"/>
                  </a:solidFill>
                  <a:cs typeface="+mn-ea"/>
                  <a:sym typeface="+mn-lt"/>
                </a:rPr>
                <a:t>01</a:t>
              </a:r>
              <a:endParaRPr lang="zh-CN" altLang="en-US" sz="2800">
                <a:solidFill>
                  <a:srgbClr val="005A9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5"/>
            <p:cNvSpPr txBox="1"/>
            <p:nvPr/>
          </p:nvSpPr>
          <p:spPr>
            <a:xfrm>
              <a:off x="1799069" y="3696239"/>
              <a:ext cx="15986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005A9E"/>
                  </a:solidFill>
                  <a:cs typeface="+mn-ea"/>
                  <a:sym typeface="+mn-lt"/>
                </a:rPr>
                <a:t>暂时困难型</a:t>
              </a:r>
            </a:p>
          </p:txBody>
        </p:sp>
        <p:sp>
          <p:nvSpPr>
            <p:cNvPr id="15" name="文本框 16"/>
            <p:cNvSpPr txBox="1"/>
            <p:nvPr/>
          </p:nvSpPr>
          <p:spPr>
            <a:xfrm>
              <a:off x="1330038" y="4085284"/>
              <a:ext cx="2023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>
                  <a:solidFill>
                    <a:srgbClr val="C00000"/>
                  </a:solidFill>
                  <a:sym typeface="+mn-ea"/>
                </a:rPr>
                <a:t>各方面的能力均属中等水平，学习困难一般是</a:t>
              </a:r>
              <a:r>
                <a:rPr lang="zh-CN" altLang="en-US" sz="1200" b="1">
                  <a:solidFill>
                    <a:srgbClr val="C00000"/>
                  </a:solidFill>
                  <a:sym typeface="+mn-ea"/>
                </a:rPr>
                <a:t>非智力因素</a:t>
              </a:r>
              <a:r>
                <a:rPr lang="zh-CN" altLang="en-US" sz="1200">
                  <a:solidFill>
                    <a:srgbClr val="C00000"/>
                  </a:solidFill>
                  <a:sym typeface="+mn-ea"/>
                </a:rPr>
                <a:t>造成的，比如上课不专心听课，注意力不集中等。</a:t>
              </a:r>
              <a:endParaRPr lang="zh-CN" altLang="en-US" sz="1200">
                <a:solidFill>
                  <a:srgbClr val="C00000"/>
                </a:solidFill>
                <a:cs typeface="+mn-ea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66488" y="1455543"/>
            <a:ext cx="2139699" cy="1298080"/>
            <a:chOff x="1258030" y="3593783"/>
            <a:chExt cx="2139699" cy="1298080"/>
          </a:xfrm>
        </p:grpSpPr>
        <p:sp>
          <p:nvSpPr>
            <p:cNvPr id="17" name="文本框 18"/>
            <p:cNvSpPr txBox="1"/>
            <p:nvPr/>
          </p:nvSpPr>
          <p:spPr>
            <a:xfrm>
              <a:off x="1258030" y="3593783"/>
              <a:ext cx="870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5A9E"/>
                  </a:solidFill>
                  <a:cs typeface="+mn-ea"/>
                  <a:sym typeface="+mn-lt"/>
                </a:rPr>
                <a:t>02</a:t>
              </a:r>
              <a:endParaRPr lang="zh-CN" altLang="en-US" sz="2800">
                <a:solidFill>
                  <a:srgbClr val="005A9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9"/>
            <p:cNvSpPr txBox="1"/>
            <p:nvPr/>
          </p:nvSpPr>
          <p:spPr>
            <a:xfrm>
              <a:off x="1799069" y="3696239"/>
              <a:ext cx="15986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005A9E"/>
                  </a:solidFill>
                  <a:cs typeface="+mn-ea"/>
                  <a:sym typeface="+mn-lt"/>
                </a:rPr>
                <a:t>能力不足型</a:t>
              </a:r>
            </a:p>
          </p:txBody>
        </p:sp>
        <p:sp>
          <p:nvSpPr>
            <p:cNvPr id="19" name="文本框 20"/>
            <p:cNvSpPr txBox="1"/>
            <p:nvPr/>
          </p:nvSpPr>
          <p:spPr>
            <a:xfrm>
              <a:off x="1435750" y="4061918"/>
              <a:ext cx="191520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>
                  <a:solidFill>
                    <a:srgbClr val="C00000"/>
                  </a:solidFill>
                  <a:sym typeface="+mn-ea"/>
                </a:rPr>
                <a:t>思维能力、语言表达能力及空间想象力都比较低。</a:t>
              </a:r>
            </a:p>
            <a:p>
              <a:pPr algn="just"/>
              <a:r>
                <a:rPr lang="zh-CN" altLang="en-US" sz="1200">
                  <a:solidFill>
                    <a:srgbClr val="C00000"/>
                  </a:solidFill>
                  <a:sym typeface="+mn-ea"/>
                </a:rPr>
                <a:t>但学习习惯较好，意志较强，自我意识水平较高。</a:t>
              </a:r>
              <a:endParaRPr lang="zh-CN" altLang="en-US" sz="1200">
                <a:solidFill>
                  <a:srgbClr val="C00000"/>
                </a:solidFill>
                <a:cs typeface="+mn-ea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3568" y="3354193"/>
            <a:ext cx="2139699" cy="1344698"/>
            <a:chOff x="1258030" y="3593783"/>
            <a:chExt cx="2139699" cy="1344698"/>
          </a:xfrm>
        </p:grpSpPr>
        <p:sp>
          <p:nvSpPr>
            <p:cNvPr id="21" name="文本框 22"/>
            <p:cNvSpPr txBox="1"/>
            <p:nvPr/>
          </p:nvSpPr>
          <p:spPr>
            <a:xfrm>
              <a:off x="1258030" y="3593783"/>
              <a:ext cx="870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5A9E"/>
                  </a:solidFill>
                  <a:cs typeface="+mn-ea"/>
                  <a:sym typeface="+mn-lt"/>
                </a:rPr>
                <a:t>04</a:t>
              </a:r>
              <a:endParaRPr lang="zh-CN" altLang="en-US" sz="2800">
                <a:solidFill>
                  <a:srgbClr val="005A9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3"/>
            <p:cNvSpPr txBox="1"/>
            <p:nvPr/>
          </p:nvSpPr>
          <p:spPr>
            <a:xfrm>
              <a:off x="1799069" y="3696239"/>
              <a:ext cx="15986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005A9E"/>
                  </a:solidFill>
                  <a:cs typeface="+mn-ea"/>
                  <a:sym typeface="+mn-lt"/>
                </a:rPr>
                <a:t>整体性困难型</a:t>
              </a:r>
            </a:p>
          </p:txBody>
        </p:sp>
        <p:sp>
          <p:nvSpPr>
            <p:cNvPr id="23" name="文本框 24"/>
            <p:cNvSpPr txBox="1"/>
            <p:nvPr/>
          </p:nvSpPr>
          <p:spPr>
            <a:xfrm>
              <a:off x="1330038" y="4107484"/>
              <a:ext cx="2023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>
                  <a:solidFill>
                    <a:srgbClr val="C00000"/>
                  </a:solidFill>
                  <a:sym typeface="+mn-ea"/>
                </a:rPr>
                <a:t>思维能力，理解能力较弱，求知欲、意志和好胜心不强。</a:t>
              </a:r>
            </a:p>
            <a:p>
              <a:pPr algn="just"/>
              <a:r>
                <a:rPr lang="zh-CN" altLang="en-US" sz="1200">
                  <a:solidFill>
                    <a:srgbClr val="C00000"/>
                  </a:solidFill>
                  <a:sym typeface="+mn-ea"/>
                </a:rPr>
                <a:t>能力和个性发展是明显低于其他学生。</a:t>
              </a:r>
              <a:endParaRPr lang="zh-CN" altLang="en-US" sz="1200">
                <a:solidFill>
                  <a:srgbClr val="C00000"/>
                </a:solidFill>
                <a:cs typeface="+mn-ea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66488" y="3290058"/>
            <a:ext cx="2337960" cy="1520558"/>
            <a:chOff x="1258030" y="3593783"/>
            <a:chExt cx="2139699" cy="1520558"/>
          </a:xfrm>
        </p:grpSpPr>
        <p:sp>
          <p:nvSpPr>
            <p:cNvPr id="25" name="文本框 26"/>
            <p:cNvSpPr txBox="1"/>
            <p:nvPr/>
          </p:nvSpPr>
          <p:spPr>
            <a:xfrm>
              <a:off x="1258030" y="3593783"/>
              <a:ext cx="870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5A9E"/>
                  </a:solidFill>
                  <a:cs typeface="+mn-ea"/>
                  <a:sym typeface="+mn-lt"/>
                </a:rPr>
                <a:t>03</a:t>
              </a:r>
              <a:endParaRPr lang="zh-CN" altLang="en-US" sz="2800">
                <a:solidFill>
                  <a:srgbClr val="005A9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1799069" y="3696239"/>
              <a:ext cx="15986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005A9E"/>
                  </a:solidFill>
                  <a:cs typeface="+mn-ea"/>
                  <a:sym typeface="+mn-lt"/>
                </a:rPr>
                <a:t>动力不足型</a:t>
              </a:r>
            </a:p>
          </p:txBody>
        </p:sp>
        <p:sp>
          <p:nvSpPr>
            <p:cNvPr id="27" name="文本框 28"/>
            <p:cNvSpPr txBox="1"/>
            <p:nvPr/>
          </p:nvSpPr>
          <p:spPr>
            <a:xfrm>
              <a:off x="1420679" y="4099611"/>
              <a:ext cx="1915200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>
                  <a:solidFill>
                    <a:srgbClr val="C00000"/>
                  </a:solidFill>
                  <a:sym typeface="+mn-ea"/>
                </a:rPr>
                <a:t>能力水平基本属中等或偏上，但学习习惯、意志等明显低，因</a:t>
              </a:r>
              <a:r>
                <a:rPr lang="zh-CN" altLang="en-US" sz="1200" b="1">
                  <a:solidFill>
                    <a:srgbClr val="C00000"/>
                  </a:solidFill>
                  <a:sym typeface="+mn-ea"/>
                </a:rPr>
                <a:t>学习动力因素不足</a:t>
              </a:r>
              <a:r>
                <a:rPr lang="zh-CN" altLang="en-US" sz="1200">
                  <a:solidFill>
                    <a:srgbClr val="C00000"/>
                  </a:solidFill>
                  <a:sym typeface="+mn-ea"/>
                </a:rPr>
                <a:t>而导致学习困难的特征较明显。</a:t>
              </a:r>
              <a:endParaRPr lang="zh-CN" altLang="en-US" sz="1200">
                <a:solidFill>
                  <a:srgbClr val="C00000"/>
                </a:solidFill>
                <a:cs typeface="+mn-ea"/>
                <a:sym typeface="+mn-ea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2908935" y="3133090"/>
            <a:ext cx="1454785" cy="1454785"/>
          </a:xfrm>
          <a:custGeom>
            <a:gdLst>
              <a:gd name="connsiteX0" fmla="*/ 1752600 w 3505200"/>
              <a:gd name="connsiteY0" fmla="*/ 558800 h 3505200"/>
              <a:gd name="connsiteX1" fmla="*/ 558800 w 3505200"/>
              <a:gd name="connsiteY1" fmla="*/ 1752600 h 3505200"/>
              <a:gd name="connsiteX2" fmla="*/ 1752600 w 3505200"/>
              <a:gd name="connsiteY2" fmla="*/ 2946400 h 3505200"/>
              <a:gd name="connsiteX3" fmla="*/ 2946400 w 3505200"/>
              <a:gd name="connsiteY3" fmla="*/ 1752600 h 3505200"/>
              <a:gd name="connsiteX4" fmla="*/ 1752600 w 3505200"/>
              <a:gd name="connsiteY4" fmla="*/ 558800 h 3505200"/>
              <a:gd name="connsiteX5" fmla="*/ 877887 w 3505200"/>
              <a:gd name="connsiteY5" fmla="*/ 451020 h 3505200"/>
              <a:gd name="connsiteX6" fmla="*/ 793920 w 3505200"/>
              <a:gd name="connsiteY6" fmla="*/ 534987 h 3505200"/>
              <a:gd name="connsiteX7" fmla="*/ 877887 w 3505200"/>
              <a:gd name="connsiteY7" fmla="*/ 618954 h 3505200"/>
              <a:gd name="connsiteX8" fmla="*/ 961854 w 3505200"/>
              <a:gd name="connsiteY8" fmla="*/ 534987 h 3505200"/>
              <a:gd name="connsiteX9" fmla="*/ 877887 w 3505200"/>
              <a:gd name="connsiteY9" fmla="*/ 451020 h 3505200"/>
              <a:gd name="connsiteX10" fmla="*/ 1752600 w 3505200"/>
              <a:gd name="connsiteY10" fmla="*/ 0 h 3505200"/>
              <a:gd name="connsiteX11" fmla="*/ 3505200 w 3505200"/>
              <a:gd name="connsiteY11" fmla="*/ 1752600 h 3505200"/>
              <a:gd name="connsiteX12" fmla="*/ 1752600 w 3505200"/>
              <a:gd name="connsiteY12" fmla="*/ 3505200 h 3505200"/>
              <a:gd name="connsiteX13" fmla="*/ 0 w 3505200"/>
              <a:gd name="connsiteY13" fmla="*/ 1752600 h 3505200"/>
              <a:gd name="connsiteX14" fmla="*/ 1752600 w 3505200"/>
              <a:gd name="connsiteY14" fmla="*/ 0 h 350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5200" h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806950" y="1342390"/>
            <a:ext cx="1454785" cy="1454785"/>
          </a:xfrm>
          <a:custGeom>
            <a:gdLst>
              <a:gd name="connsiteX0" fmla="*/ 1752600 w 3505200"/>
              <a:gd name="connsiteY0" fmla="*/ 558800 h 3505200"/>
              <a:gd name="connsiteX1" fmla="*/ 558800 w 3505200"/>
              <a:gd name="connsiteY1" fmla="*/ 1752600 h 3505200"/>
              <a:gd name="connsiteX2" fmla="*/ 1752600 w 3505200"/>
              <a:gd name="connsiteY2" fmla="*/ 2946400 h 3505200"/>
              <a:gd name="connsiteX3" fmla="*/ 2946400 w 3505200"/>
              <a:gd name="connsiteY3" fmla="*/ 1752600 h 3505200"/>
              <a:gd name="connsiteX4" fmla="*/ 1752600 w 3505200"/>
              <a:gd name="connsiteY4" fmla="*/ 558800 h 3505200"/>
              <a:gd name="connsiteX5" fmla="*/ 877887 w 3505200"/>
              <a:gd name="connsiteY5" fmla="*/ 451020 h 3505200"/>
              <a:gd name="connsiteX6" fmla="*/ 793920 w 3505200"/>
              <a:gd name="connsiteY6" fmla="*/ 534987 h 3505200"/>
              <a:gd name="connsiteX7" fmla="*/ 877887 w 3505200"/>
              <a:gd name="connsiteY7" fmla="*/ 618954 h 3505200"/>
              <a:gd name="connsiteX8" fmla="*/ 961854 w 3505200"/>
              <a:gd name="connsiteY8" fmla="*/ 534987 h 3505200"/>
              <a:gd name="connsiteX9" fmla="*/ 877887 w 3505200"/>
              <a:gd name="connsiteY9" fmla="*/ 451020 h 3505200"/>
              <a:gd name="connsiteX10" fmla="*/ 1752600 w 3505200"/>
              <a:gd name="connsiteY10" fmla="*/ 0 h 3505200"/>
              <a:gd name="connsiteX11" fmla="*/ 3505200 w 3505200"/>
              <a:gd name="connsiteY11" fmla="*/ 1752600 h 3505200"/>
              <a:gd name="connsiteX12" fmla="*/ 1752600 w 3505200"/>
              <a:gd name="connsiteY12" fmla="*/ 3505200 h 3505200"/>
              <a:gd name="connsiteX13" fmla="*/ 0 w 3505200"/>
              <a:gd name="connsiteY13" fmla="*/ 1752600 h 3505200"/>
              <a:gd name="connsiteX14" fmla="*/ 1752600 w 3505200"/>
              <a:gd name="connsiteY14" fmla="*/ 0 h 350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5200" h="3505200">
                <a:moveTo>
                  <a:pt x="1752600" y="558800"/>
                </a:moveTo>
                <a:cubicBezTo>
                  <a:pt x="1093282" y="558800"/>
                  <a:pt x="558800" y="1093282"/>
                  <a:pt x="558800" y="1752600"/>
                </a:cubicBezTo>
                <a:cubicBezTo>
                  <a:pt x="558800" y="2411918"/>
                  <a:pt x="1093282" y="2946400"/>
                  <a:pt x="1752600" y="2946400"/>
                </a:cubicBezTo>
                <a:cubicBezTo>
                  <a:pt x="2411918" y="2946400"/>
                  <a:pt x="2946400" y="2411918"/>
                  <a:pt x="2946400" y="1752600"/>
                </a:cubicBezTo>
                <a:cubicBezTo>
                  <a:pt x="2946400" y="1093282"/>
                  <a:pt x="2411918" y="558800"/>
                  <a:pt x="1752600" y="558800"/>
                </a:cubicBezTo>
                <a:close/>
                <a:moveTo>
                  <a:pt x="877887" y="451020"/>
                </a:moveTo>
                <a:cubicBezTo>
                  <a:pt x="831513" y="451020"/>
                  <a:pt x="793920" y="488613"/>
                  <a:pt x="793920" y="534987"/>
                </a:cubicBezTo>
                <a:cubicBezTo>
                  <a:pt x="793920" y="581361"/>
                  <a:pt x="831513" y="618954"/>
                  <a:pt x="877887" y="618954"/>
                </a:cubicBezTo>
                <a:cubicBezTo>
                  <a:pt x="924261" y="618954"/>
                  <a:pt x="961854" y="581361"/>
                  <a:pt x="961854" y="534987"/>
                </a:cubicBezTo>
                <a:cubicBezTo>
                  <a:pt x="961854" y="488613"/>
                  <a:pt x="924261" y="451020"/>
                  <a:pt x="877887" y="451020"/>
                </a:cubicBezTo>
                <a:close/>
                <a:moveTo>
                  <a:pt x="1752600" y="0"/>
                </a:moveTo>
                <a:cubicBezTo>
                  <a:pt x="2720534" y="0"/>
                  <a:pt x="3505200" y="784666"/>
                  <a:pt x="3505200" y="1752600"/>
                </a:cubicBezTo>
                <a:cubicBezTo>
                  <a:pt x="3505200" y="2720534"/>
                  <a:pt x="2720534" y="3505200"/>
                  <a:pt x="1752600" y="3505200"/>
                </a:cubicBezTo>
                <a:cubicBezTo>
                  <a:pt x="784666" y="3505200"/>
                  <a:pt x="0" y="2720534"/>
                  <a:pt x="0" y="1752600"/>
                </a:cubicBezTo>
                <a:cubicBezTo>
                  <a:pt x="0" y="784666"/>
                  <a:pt x="784666" y="0"/>
                  <a:pt x="1752600" y="0"/>
                </a:cubicBezTo>
                <a:close/>
              </a:path>
            </a:pathLst>
          </a:cu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909118" y="1337969"/>
            <a:ext cx="1454983" cy="1454984"/>
            <a:chOff x="2909118" y="1337969"/>
            <a:chExt cx="1454983" cy="1454984"/>
          </a:xfrm>
        </p:grpSpPr>
        <p:sp>
          <p:nvSpPr>
            <p:cNvPr id="8" name="任意多边形 7"/>
            <p:cNvSpPr/>
            <p:nvPr/>
          </p:nvSpPr>
          <p:spPr>
            <a:xfrm>
              <a:off x="2909118" y="1337969"/>
              <a:ext cx="1454983" cy="1454984"/>
            </a:xfrm>
            <a:custGeom>
              <a:gdLst>
                <a:gd name="connsiteX0" fmla="*/ 1752600 w 3505200"/>
                <a:gd name="connsiteY0" fmla="*/ 558800 h 3505200"/>
                <a:gd name="connsiteX1" fmla="*/ 558800 w 3505200"/>
                <a:gd name="connsiteY1" fmla="*/ 1752600 h 3505200"/>
                <a:gd name="connsiteX2" fmla="*/ 1752600 w 3505200"/>
                <a:gd name="connsiteY2" fmla="*/ 2946400 h 3505200"/>
                <a:gd name="connsiteX3" fmla="*/ 2946400 w 3505200"/>
                <a:gd name="connsiteY3" fmla="*/ 1752600 h 3505200"/>
                <a:gd name="connsiteX4" fmla="*/ 1752600 w 3505200"/>
                <a:gd name="connsiteY4" fmla="*/ 558800 h 3505200"/>
                <a:gd name="connsiteX5" fmla="*/ 877887 w 3505200"/>
                <a:gd name="connsiteY5" fmla="*/ 451020 h 3505200"/>
                <a:gd name="connsiteX6" fmla="*/ 793920 w 3505200"/>
                <a:gd name="connsiteY6" fmla="*/ 534987 h 3505200"/>
                <a:gd name="connsiteX7" fmla="*/ 877887 w 3505200"/>
                <a:gd name="connsiteY7" fmla="*/ 618954 h 3505200"/>
                <a:gd name="connsiteX8" fmla="*/ 961854 w 3505200"/>
                <a:gd name="connsiteY8" fmla="*/ 534987 h 3505200"/>
                <a:gd name="connsiteX9" fmla="*/ 877887 w 3505200"/>
                <a:gd name="connsiteY9" fmla="*/ 451020 h 3505200"/>
                <a:gd name="connsiteX10" fmla="*/ 1752600 w 3505200"/>
                <a:gd name="connsiteY10" fmla="*/ 0 h 3505200"/>
                <a:gd name="connsiteX11" fmla="*/ 3505200 w 3505200"/>
                <a:gd name="connsiteY11" fmla="*/ 1752600 h 3505200"/>
                <a:gd name="connsiteX12" fmla="*/ 1752600 w 3505200"/>
                <a:gd name="connsiteY12" fmla="*/ 3505200 h 3505200"/>
                <a:gd name="connsiteX13" fmla="*/ 0 w 3505200"/>
                <a:gd name="connsiteY13" fmla="*/ 1752600 h 3505200"/>
                <a:gd name="connsiteX14" fmla="*/ 1752600 w 3505200"/>
                <a:gd name="connsiteY14" fmla="*/ 0 h 3505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05200" h="3505200">
                  <a:moveTo>
                    <a:pt x="1752600" y="558800"/>
                  </a:moveTo>
                  <a:cubicBezTo>
                    <a:pt x="1093282" y="558800"/>
                    <a:pt x="558800" y="1093282"/>
                    <a:pt x="558800" y="1752600"/>
                  </a:cubicBezTo>
                  <a:cubicBezTo>
                    <a:pt x="558800" y="2411918"/>
                    <a:pt x="1093282" y="2946400"/>
                    <a:pt x="1752600" y="2946400"/>
                  </a:cubicBezTo>
                  <a:cubicBezTo>
                    <a:pt x="2411918" y="2946400"/>
                    <a:pt x="2946400" y="2411918"/>
                    <a:pt x="2946400" y="1752600"/>
                  </a:cubicBezTo>
                  <a:cubicBezTo>
                    <a:pt x="2946400" y="1093282"/>
                    <a:pt x="2411918" y="558800"/>
                    <a:pt x="1752600" y="558800"/>
                  </a:cubicBezTo>
                  <a:close/>
                  <a:moveTo>
                    <a:pt x="877887" y="451020"/>
                  </a:moveTo>
                  <a:cubicBezTo>
                    <a:pt x="831513" y="451020"/>
                    <a:pt x="793920" y="488613"/>
                    <a:pt x="793920" y="534987"/>
                  </a:cubicBezTo>
                  <a:cubicBezTo>
                    <a:pt x="793920" y="581361"/>
                    <a:pt x="831513" y="618954"/>
                    <a:pt x="877887" y="618954"/>
                  </a:cubicBezTo>
                  <a:cubicBezTo>
                    <a:pt x="924261" y="618954"/>
                    <a:pt x="961854" y="581361"/>
                    <a:pt x="961854" y="534987"/>
                  </a:cubicBezTo>
                  <a:cubicBezTo>
                    <a:pt x="961854" y="488613"/>
                    <a:pt x="924261" y="451020"/>
                    <a:pt x="877887" y="451020"/>
                  </a:cubicBezTo>
                  <a:close/>
                  <a:moveTo>
                    <a:pt x="1752600" y="0"/>
                  </a:moveTo>
                  <a:cubicBezTo>
                    <a:pt x="2720534" y="0"/>
                    <a:pt x="3505200" y="784666"/>
                    <a:pt x="3505200" y="1752600"/>
                  </a:cubicBezTo>
                  <a:cubicBezTo>
                    <a:pt x="3505200" y="2720534"/>
                    <a:pt x="2720534" y="3505200"/>
                    <a:pt x="1752600" y="3505200"/>
                  </a:cubicBezTo>
                  <a:cubicBezTo>
                    <a:pt x="784666" y="3505200"/>
                    <a:pt x="0" y="2720534"/>
                    <a:pt x="0" y="1752600"/>
                  </a:cubicBezTo>
                  <a:cubicBezTo>
                    <a:pt x="0" y="784666"/>
                    <a:pt x="784666" y="0"/>
                    <a:pt x="1752600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6350" prst="angle"/>
            </a:sp3d>
          </p:spPr>
          <p:txBody>
            <a:bodyPr lIns="91438" tIns="45719" rIns="91438" bIns="4571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404330" y="1818163"/>
              <a:ext cx="488359" cy="479865"/>
              <a:chOff x="5037571" y="856343"/>
              <a:chExt cx="715006" cy="702571"/>
            </a:xfrm>
            <a:solidFill>
              <a:srgbClr val="005A9E"/>
            </a:solidFill>
          </p:grpSpPr>
          <p:sp>
            <p:nvSpPr>
              <p:cNvPr id="36" name="Freeform 39"/>
              <p:cNvSpPr/>
              <p:nvPr/>
            </p:nvSpPr>
            <p:spPr bwMode="auto">
              <a:xfrm>
                <a:off x="5468769" y="856343"/>
                <a:ext cx="244675" cy="244675"/>
              </a:xfrm>
              <a:custGeom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41"/>
              <p:cNvSpPr/>
              <p:nvPr/>
            </p:nvSpPr>
            <p:spPr bwMode="auto">
              <a:xfrm>
                <a:off x="5532772" y="870972"/>
                <a:ext cx="219805" cy="176283"/>
              </a:xfrm>
              <a:custGeom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806934" y="3132990"/>
            <a:ext cx="1454983" cy="1454984"/>
            <a:chOff x="4806934" y="3132990"/>
            <a:chExt cx="1454983" cy="1454984"/>
          </a:xfrm>
        </p:grpSpPr>
        <p:sp>
          <p:nvSpPr>
            <p:cNvPr id="11" name="任意多边形 10"/>
            <p:cNvSpPr/>
            <p:nvPr/>
          </p:nvSpPr>
          <p:spPr>
            <a:xfrm>
              <a:off x="4806934" y="3132990"/>
              <a:ext cx="1454983" cy="1454984"/>
            </a:xfrm>
            <a:custGeom>
              <a:gdLst>
                <a:gd name="connsiteX0" fmla="*/ 1752600 w 3505200"/>
                <a:gd name="connsiteY0" fmla="*/ 558800 h 3505200"/>
                <a:gd name="connsiteX1" fmla="*/ 558800 w 3505200"/>
                <a:gd name="connsiteY1" fmla="*/ 1752600 h 3505200"/>
                <a:gd name="connsiteX2" fmla="*/ 1752600 w 3505200"/>
                <a:gd name="connsiteY2" fmla="*/ 2946400 h 3505200"/>
                <a:gd name="connsiteX3" fmla="*/ 2946400 w 3505200"/>
                <a:gd name="connsiteY3" fmla="*/ 1752600 h 3505200"/>
                <a:gd name="connsiteX4" fmla="*/ 1752600 w 3505200"/>
                <a:gd name="connsiteY4" fmla="*/ 558800 h 3505200"/>
                <a:gd name="connsiteX5" fmla="*/ 877887 w 3505200"/>
                <a:gd name="connsiteY5" fmla="*/ 451020 h 3505200"/>
                <a:gd name="connsiteX6" fmla="*/ 793920 w 3505200"/>
                <a:gd name="connsiteY6" fmla="*/ 534987 h 3505200"/>
                <a:gd name="connsiteX7" fmla="*/ 877887 w 3505200"/>
                <a:gd name="connsiteY7" fmla="*/ 618954 h 3505200"/>
                <a:gd name="connsiteX8" fmla="*/ 961854 w 3505200"/>
                <a:gd name="connsiteY8" fmla="*/ 534987 h 3505200"/>
                <a:gd name="connsiteX9" fmla="*/ 877887 w 3505200"/>
                <a:gd name="connsiteY9" fmla="*/ 451020 h 3505200"/>
                <a:gd name="connsiteX10" fmla="*/ 1752600 w 3505200"/>
                <a:gd name="connsiteY10" fmla="*/ 0 h 3505200"/>
                <a:gd name="connsiteX11" fmla="*/ 3505200 w 3505200"/>
                <a:gd name="connsiteY11" fmla="*/ 1752600 h 3505200"/>
                <a:gd name="connsiteX12" fmla="*/ 1752600 w 3505200"/>
                <a:gd name="connsiteY12" fmla="*/ 3505200 h 3505200"/>
                <a:gd name="connsiteX13" fmla="*/ 0 w 3505200"/>
                <a:gd name="connsiteY13" fmla="*/ 1752600 h 3505200"/>
                <a:gd name="connsiteX14" fmla="*/ 1752600 w 3505200"/>
                <a:gd name="connsiteY14" fmla="*/ 0 h 3505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05200" h="3505200">
                  <a:moveTo>
                    <a:pt x="1752600" y="558800"/>
                  </a:moveTo>
                  <a:cubicBezTo>
                    <a:pt x="1093282" y="558800"/>
                    <a:pt x="558800" y="1093282"/>
                    <a:pt x="558800" y="1752600"/>
                  </a:cubicBezTo>
                  <a:cubicBezTo>
                    <a:pt x="558800" y="2411918"/>
                    <a:pt x="1093282" y="2946400"/>
                    <a:pt x="1752600" y="2946400"/>
                  </a:cubicBezTo>
                  <a:cubicBezTo>
                    <a:pt x="2411918" y="2946400"/>
                    <a:pt x="2946400" y="2411918"/>
                    <a:pt x="2946400" y="1752600"/>
                  </a:cubicBezTo>
                  <a:cubicBezTo>
                    <a:pt x="2946400" y="1093282"/>
                    <a:pt x="2411918" y="558800"/>
                    <a:pt x="1752600" y="558800"/>
                  </a:cubicBezTo>
                  <a:close/>
                  <a:moveTo>
                    <a:pt x="877887" y="451020"/>
                  </a:moveTo>
                  <a:cubicBezTo>
                    <a:pt x="831513" y="451020"/>
                    <a:pt x="793920" y="488613"/>
                    <a:pt x="793920" y="534987"/>
                  </a:cubicBezTo>
                  <a:cubicBezTo>
                    <a:pt x="793920" y="581361"/>
                    <a:pt x="831513" y="618954"/>
                    <a:pt x="877887" y="618954"/>
                  </a:cubicBezTo>
                  <a:cubicBezTo>
                    <a:pt x="924261" y="618954"/>
                    <a:pt x="961854" y="581361"/>
                    <a:pt x="961854" y="534987"/>
                  </a:cubicBezTo>
                  <a:cubicBezTo>
                    <a:pt x="961854" y="488613"/>
                    <a:pt x="924261" y="451020"/>
                    <a:pt x="877887" y="451020"/>
                  </a:cubicBezTo>
                  <a:close/>
                  <a:moveTo>
                    <a:pt x="1752600" y="0"/>
                  </a:moveTo>
                  <a:cubicBezTo>
                    <a:pt x="2720534" y="0"/>
                    <a:pt x="3505200" y="784666"/>
                    <a:pt x="3505200" y="1752600"/>
                  </a:cubicBezTo>
                  <a:cubicBezTo>
                    <a:pt x="3505200" y="2720534"/>
                    <a:pt x="2720534" y="3505200"/>
                    <a:pt x="1752600" y="3505200"/>
                  </a:cubicBezTo>
                  <a:cubicBezTo>
                    <a:pt x="784666" y="3505200"/>
                    <a:pt x="0" y="2720534"/>
                    <a:pt x="0" y="1752600"/>
                  </a:cubicBezTo>
                  <a:cubicBezTo>
                    <a:pt x="0" y="784666"/>
                    <a:pt x="784666" y="0"/>
                    <a:pt x="175260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6350" prst="angle"/>
            </a:sp3d>
          </p:spPr>
          <p:txBody>
            <a:bodyPr lIns="91438" tIns="45719" rIns="91438" bIns="4571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313642" y="3631790"/>
              <a:ext cx="484361" cy="457384"/>
              <a:chOff x="6460269" y="872801"/>
              <a:chExt cx="709154" cy="669655"/>
            </a:xfrm>
            <a:solidFill>
              <a:srgbClr val="005A9E"/>
            </a:solidFill>
          </p:grpSpPr>
          <p:sp>
            <p:nvSpPr>
              <p:cNvPr id="40" name="Freeform 42"/>
              <p:cNvSpPr>
                <a:spLocks noEditPoints="1"/>
              </p:cNvSpPr>
              <p:nvPr/>
            </p:nvSpPr>
            <p:spPr bwMode="auto">
              <a:xfrm>
                <a:off x="6460269" y="872801"/>
                <a:ext cx="442902" cy="669655"/>
              </a:xfrm>
              <a:custGeom>
                <a:gdLst>
                  <a:gd name="T0" fmla="*/ 250 w 512"/>
                  <a:gd name="T1" fmla="*/ 737 h 775"/>
                  <a:gd name="T2" fmla="*/ 209 w 512"/>
                  <a:gd name="T3" fmla="*/ 775 h 775"/>
                  <a:gd name="T4" fmla="*/ 173 w 512"/>
                  <a:gd name="T5" fmla="*/ 762 h 775"/>
                  <a:gd name="T6" fmla="*/ 159 w 512"/>
                  <a:gd name="T7" fmla="*/ 762 h 775"/>
                  <a:gd name="T8" fmla="*/ 124 w 512"/>
                  <a:gd name="T9" fmla="*/ 775 h 775"/>
                  <a:gd name="T10" fmla="*/ 83 w 512"/>
                  <a:gd name="T11" fmla="*/ 737 h 775"/>
                  <a:gd name="T12" fmla="*/ 75 w 512"/>
                  <a:gd name="T13" fmla="*/ 475 h 775"/>
                  <a:gd name="T14" fmla="*/ 65 w 512"/>
                  <a:gd name="T15" fmla="*/ 474 h 775"/>
                  <a:gd name="T16" fmla="*/ 21 w 512"/>
                  <a:gd name="T17" fmla="*/ 441 h 775"/>
                  <a:gd name="T18" fmla="*/ 19 w 512"/>
                  <a:gd name="T19" fmla="*/ 214 h 775"/>
                  <a:gd name="T20" fmla="*/ 48 w 512"/>
                  <a:gd name="T21" fmla="*/ 189 h 775"/>
                  <a:gd name="T22" fmla="*/ 119 w 512"/>
                  <a:gd name="T23" fmla="*/ 181 h 775"/>
                  <a:gd name="T24" fmla="*/ 131 w 512"/>
                  <a:gd name="T25" fmla="*/ 186 h 775"/>
                  <a:gd name="T26" fmla="*/ 166 w 512"/>
                  <a:gd name="T27" fmla="*/ 239 h 775"/>
                  <a:gd name="T28" fmla="*/ 202 w 512"/>
                  <a:gd name="T29" fmla="*/ 186 h 775"/>
                  <a:gd name="T30" fmla="*/ 213 w 512"/>
                  <a:gd name="T31" fmla="*/ 181 h 775"/>
                  <a:gd name="T32" fmla="*/ 269 w 512"/>
                  <a:gd name="T33" fmla="*/ 184 h 775"/>
                  <a:gd name="T34" fmla="*/ 286 w 512"/>
                  <a:gd name="T35" fmla="*/ 190 h 775"/>
                  <a:gd name="T36" fmla="*/ 361 w 512"/>
                  <a:gd name="T37" fmla="*/ 220 h 775"/>
                  <a:gd name="T38" fmla="*/ 454 w 512"/>
                  <a:gd name="T39" fmla="*/ 179 h 775"/>
                  <a:gd name="T40" fmla="*/ 503 w 512"/>
                  <a:gd name="T41" fmla="*/ 193 h 775"/>
                  <a:gd name="T42" fmla="*/ 488 w 512"/>
                  <a:gd name="T43" fmla="*/ 243 h 775"/>
                  <a:gd name="T44" fmla="*/ 382 w 512"/>
                  <a:gd name="T45" fmla="*/ 290 h 775"/>
                  <a:gd name="T46" fmla="*/ 359 w 512"/>
                  <a:gd name="T47" fmla="*/ 294 h 775"/>
                  <a:gd name="T48" fmla="*/ 266 w 512"/>
                  <a:gd name="T49" fmla="*/ 263 h 775"/>
                  <a:gd name="T50" fmla="*/ 261 w 512"/>
                  <a:gd name="T51" fmla="*/ 265 h 775"/>
                  <a:gd name="T52" fmla="*/ 250 w 512"/>
                  <a:gd name="T53" fmla="*/ 737 h 775"/>
                  <a:gd name="T54" fmla="*/ 168 w 512"/>
                  <a:gd name="T55" fmla="*/ 1 h 775"/>
                  <a:gd name="T56" fmla="*/ 233 w 512"/>
                  <a:gd name="T57" fmla="*/ 72 h 775"/>
                  <a:gd name="T58" fmla="*/ 165 w 512"/>
                  <a:gd name="T59" fmla="*/ 157 h 775"/>
                  <a:gd name="T60" fmla="*/ 99 w 512"/>
                  <a:gd name="T61" fmla="*/ 70 h 775"/>
                  <a:gd name="T62" fmla="*/ 168 w 512"/>
                  <a:gd name="T63" fmla="*/ 1 h 7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775">
                    <a:moveTo>
                      <a:pt x="250" y="737"/>
                    </a:moveTo>
                    <a:cubicBezTo>
                      <a:pt x="249" y="758"/>
                      <a:pt x="228" y="775"/>
                      <a:pt x="209" y="775"/>
                    </a:cubicBezTo>
                    <a:cubicBezTo>
                      <a:pt x="196" y="775"/>
                      <a:pt x="180" y="770"/>
                      <a:pt x="173" y="762"/>
                    </a:cubicBezTo>
                    <a:cubicBezTo>
                      <a:pt x="170" y="757"/>
                      <a:pt x="163" y="757"/>
                      <a:pt x="159" y="762"/>
                    </a:cubicBezTo>
                    <a:cubicBezTo>
                      <a:pt x="153" y="770"/>
                      <a:pt x="137" y="775"/>
                      <a:pt x="124" y="775"/>
                    </a:cubicBezTo>
                    <a:cubicBezTo>
                      <a:pt x="105" y="775"/>
                      <a:pt x="84" y="758"/>
                      <a:pt x="83" y="737"/>
                    </a:cubicBezTo>
                    <a:cubicBezTo>
                      <a:pt x="75" y="475"/>
                      <a:pt x="75" y="475"/>
                      <a:pt x="75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6" y="472"/>
                      <a:pt x="24" y="460"/>
                      <a:pt x="21" y="441"/>
                    </a:cubicBezTo>
                    <a:cubicBezTo>
                      <a:pt x="0" y="333"/>
                      <a:pt x="4" y="328"/>
                      <a:pt x="19" y="214"/>
                    </a:cubicBezTo>
                    <a:cubicBezTo>
                      <a:pt x="21" y="206"/>
                      <a:pt x="30" y="191"/>
                      <a:pt x="48" y="189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24" y="180"/>
                      <a:pt x="128" y="182"/>
                      <a:pt x="131" y="186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4" y="182"/>
                      <a:pt x="209" y="180"/>
                      <a:pt x="213" y="181"/>
                    </a:cubicBezTo>
                    <a:cubicBezTo>
                      <a:pt x="219" y="181"/>
                      <a:pt x="248" y="183"/>
                      <a:pt x="269" y="184"/>
                    </a:cubicBezTo>
                    <a:cubicBezTo>
                      <a:pt x="275" y="185"/>
                      <a:pt x="281" y="186"/>
                      <a:pt x="286" y="190"/>
                    </a:cubicBezTo>
                    <a:cubicBezTo>
                      <a:pt x="309" y="204"/>
                      <a:pt x="334" y="215"/>
                      <a:pt x="361" y="220"/>
                    </a:cubicBezTo>
                    <a:cubicBezTo>
                      <a:pt x="393" y="209"/>
                      <a:pt x="424" y="195"/>
                      <a:pt x="454" y="179"/>
                    </a:cubicBezTo>
                    <a:cubicBezTo>
                      <a:pt x="471" y="169"/>
                      <a:pt x="493" y="176"/>
                      <a:pt x="503" y="193"/>
                    </a:cubicBezTo>
                    <a:cubicBezTo>
                      <a:pt x="512" y="211"/>
                      <a:pt x="506" y="233"/>
                      <a:pt x="488" y="243"/>
                    </a:cubicBezTo>
                    <a:cubicBezTo>
                      <a:pt x="452" y="262"/>
                      <a:pt x="420" y="274"/>
                      <a:pt x="382" y="290"/>
                    </a:cubicBezTo>
                    <a:cubicBezTo>
                      <a:pt x="375" y="293"/>
                      <a:pt x="367" y="295"/>
                      <a:pt x="359" y="294"/>
                    </a:cubicBezTo>
                    <a:cubicBezTo>
                      <a:pt x="326" y="288"/>
                      <a:pt x="296" y="279"/>
                      <a:pt x="266" y="263"/>
                    </a:cubicBezTo>
                    <a:cubicBezTo>
                      <a:pt x="261" y="265"/>
                      <a:pt x="261" y="265"/>
                      <a:pt x="261" y="265"/>
                    </a:cubicBezTo>
                    <a:cubicBezTo>
                      <a:pt x="250" y="737"/>
                      <a:pt x="250" y="737"/>
                      <a:pt x="250" y="737"/>
                    </a:cubicBezTo>
                    <a:close/>
                    <a:moveTo>
                      <a:pt x="168" y="1"/>
                    </a:moveTo>
                    <a:cubicBezTo>
                      <a:pt x="205" y="1"/>
                      <a:pt x="234" y="33"/>
                      <a:pt x="233" y="72"/>
                    </a:cubicBezTo>
                    <a:cubicBezTo>
                      <a:pt x="233" y="111"/>
                      <a:pt x="202" y="158"/>
                      <a:pt x="165" y="157"/>
                    </a:cubicBezTo>
                    <a:cubicBezTo>
                      <a:pt x="128" y="156"/>
                      <a:pt x="99" y="109"/>
                      <a:pt x="99" y="70"/>
                    </a:cubicBezTo>
                    <a:cubicBezTo>
                      <a:pt x="100" y="31"/>
                      <a:pt x="131" y="0"/>
                      <a:pt x="1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43"/>
              <p:cNvSpPr>
                <a:spLocks noEditPoints="1"/>
              </p:cNvSpPr>
              <p:nvPr/>
            </p:nvSpPr>
            <p:spPr bwMode="auto">
              <a:xfrm>
                <a:off x="6735299" y="1108698"/>
                <a:ext cx="434124" cy="433758"/>
              </a:xfrm>
              <a:custGeom>
                <a:gdLst>
                  <a:gd name="T0" fmla="*/ 388 w 502"/>
                  <a:gd name="T1" fmla="*/ 388 h 502"/>
                  <a:gd name="T2" fmla="*/ 383 w 502"/>
                  <a:gd name="T3" fmla="*/ 335 h 502"/>
                  <a:gd name="T4" fmla="*/ 334 w 502"/>
                  <a:gd name="T5" fmla="*/ 426 h 502"/>
                  <a:gd name="T6" fmla="*/ 445 w 502"/>
                  <a:gd name="T7" fmla="*/ 251 h 502"/>
                  <a:gd name="T8" fmla="*/ 393 w 502"/>
                  <a:gd name="T9" fmla="*/ 214 h 502"/>
                  <a:gd name="T10" fmla="*/ 392 w 502"/>
                  <a:gd name="T11" fmla="*/ 297 h 502"/>
                  <a:gd name="T12" fmla="*/ 430 w 502"/>
                  <a:gd name="T13" fmla="*/ 176 h 502"/>
                  <a:gd name="T14" fmla="*/ 332 w 502"/>
                  <a:gd name="T15" fmla="*/ 75 h 502"/>
                  <a:gd name="T16" fmla="*/ 385 w 502"/>
                  <a:gd name="T17" fmla="*/ 176 h 502"/>
                  <a:gd name="T18" fmla="*/ 72 w 502"/>
                  <a:gd name="T19" fmla="*/ 176 h 502"/>
                  <a:gd name="T20" fmla="*/ 150 w 502"/>
                  <a:gd name="T21" fmla="*/ 117 h 502"/>
                  <a:gd name="T22" fmla="*/ 114 w 502"/>
                  <a:gd name="T23" fmla="*/ 114 h 502"/>
                  <a:gd name="T24" fmla="*/ 165 w 502"/>
                  <a:gd name="T25" fmla="*/ 176 h 502"/>
                  <a:gd name="T26" fmla="*/ 236 w 502"/>
                  <a:gd name="T27" fmla="*/ 71 h 502"/>
                  <a:gd name="T28" fmla="*/ 165 w 502"/>
                  <a:gd name="T29" fmla="*/ 176 h 502"/>
                  <a:gd name="T30" fmla="*/ 345 w 502"/>
                  <a:gd name="T31" fmla="*/ 176 h 502"/>
                  <a:gd name="T32" fmla="*/ 274 w 502"/>
                  <a:gd name="T33" fmla="*/ 71 h 502"/>
                  <a:gd name="T34" fmla="*/ 354 w 502"/>
                  <a:gd name="T35" fmla="*/ 214 h 502"/>
                  <a:gd name="T36" fmla="*/ 274 w 502"/>
                  <a:gd name="T37" fmla="*/ 297 h 502"/>
                  <a:gd name="T38" fmla="*/ 357 w 502"/>
                  <a:gd name="T39" fmla="*/ 252 h 502"/>
                  <a:gd name="T40" fmla="*/ 236 w 502"/>
                  <a:gd name="T41" fmla="*/ 214 h 502"/>
                  <a:gd name="T42" fmla="*/ 153 w 502"/>
                  <a:gd name="T43" fmla="*/ 252 h 502"/>
                  <a:gd name="T44" fmla="*/ 236 w 502"/>
                  <a:gd name="T45" fmla="*/ 297 h 502"/>
                  <a:gd name="T46" fmla="*/ 118 w 502"/>
                  <a:gd name="T47" fmla="*/ 214 h 502"/>
                  <a:gd name="T48" fmla="*/ 57 w 502"/>
                  <a:gd name="T49" fmla="*/ 251 h 502"/>
                  <a:gd name="T50" fmla="*/ 119 w 502"/>
                  <a:gd name="T51" fmla="*/ 297 h 502"/>
                  <a:gd name="T52" fmla="*/ 118 w 502"/>
                  <a:gd name="T53" fmla="*/ 214 h 502"/>
                  <a:gd name="T54" fmla="*/ 274 w 502"/>
                  <a:gd name="T55" fmla="*/ 335 h 502"/>
                  <a:gd name="T56" fmla="*/ 328 w 502"/>
                  <a:gd name="T57" fmla="*/ 367 h 502"/>
                  <a:gd name="T58" fmla="*/ 236 w 502"/>
                  <a:gd name="T59" fmla="*/ 335 h 502"/>
                  <a:gd name="T60" fmla="*/ 182 w 502"/>
                  <a:gd name="T61" fmla="*/ 367 h 502"/>
                  <a:gd name="T62" fmla="*/ 236 w 502"/>
                  <a:gd name="T63" fmla="*/ 335 h 502"/>
                  <a:gd name="T64" fmla="*/ 77 w 502"/>
                  <a:gd name="T65" fmla="*/ 335 h 502"/>
                  <a:gd name="T66" fmla="*/ 181 w 502"/>
                  <a:gd name="T67" fmla="*/ 431 h 502"/>
                  <a:gd name="T68" fmla="*/ 128 w 502"/>
                  <a:gd name="T69" fmla="*/ 335 h 502"/>
                  <a:gd name="T70" fmla="*/ 251 w 502"/>
                  <a:gd name="T71" fmla="*/ 502 h 502"/>
                  <a:gd name="T72" fmla="*/ 0 w 502"/>
                  <a:gd name="T73" fmla="*/ 251 h 502"/>
                  <a:gd name="T74" fmla="*/ 251 w 502"/>
                  <a:gd name="T75" fmla="*/ 0 h 502"/>
                  <a:gd name="T76" fmla="*/ 502 w 502"/>
                  <a:gd name="T77" fmla="*/ 251 h 5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502">
                    <a:moveTo>
                      <a:pt x="334" y="426"/>
                    </a:moveTo>
                    <a:cubicBezTo>
                      <a:pt x="355" y="416"/>
                      <a:pt x="373" y="403"/>
                      <a:pt x="388" y="388"/>
                    </a:cubicBezTo>
                    <a:cubicBezTo>
                      <a:pt x="403" y="373"/>
                      <a:pt x="416" y="354"/>
                      <a:pt x="425" y="335"/>
                    </a:cubicBezTo>
                    <a:cubicBezTo>
                      <a:pt x="383" y="335"/>
                      <a:pt x="383" y="335"/>
                      <a:pt x="383" y="335"/>
                    </a:cubicBezTo>
                    <a:cubicBezTo>
                      <a:pt x="377" y="352"/>
                      <a:pt x="370" y="370"/>
                      <a:pt x="362" y="385"/>
                    </a:cubicBezTo>
                    <a:cubicBezTo>
                      <a:pt x="354" y="400"/>
                      <a:pt x="345" y="413"/>
                      <a:pt x="334" y="426"/>
                    </a:cubicBezTo>
                    <a:close/>
                    <a:moveTo>
                      <a:pt x="439" y="297"/>
                    </a:moveTo>
                    <a:cubicBezTo>
                      <a:pt x="443" y="282"/>
                      <a:pt x="445" y="267"/>
                      <a:pt x="445" y="251"/>
                    </a:cubicBezTo>
                    <a:cubicBezTo>
                      <a:pt x="445" y="238"/>
                      <a:pt x="444" y="226"/>
                      <a:pt x="442" y="214"/>
                    </a:cubicBez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5" y="227"/>
                      <a:pt x="395" y="239"/>
                      <a:pt x="395" y="252"/>
                    </a:cubicBezTo>
                    <a:cubicBezTo>
                      <a:pt x="395" y="267"/>
                      <a:pt x="394" y="282"/>
                      <a:pt x="392" y="297"/>
                    </a:cubicBezTo>
                    <a:cubicBezTo>
                      <a:pt x="439" y="297"/>
                      <a:pt x="439" y="297"/>
                      <a:pt x="439" y="297"/>
                    </a:cubicBezTo>
                    <a:close/>
                    <a:moveTo>
                      <a:pt x="430" y="176"/>
                    </a:moveTo>
                    <a:cubicBezTo>
                      <a:pt x="420" y="153"/>
                      <a:pt x="406" y="132"/>
                      <a:pt x="388" y="114"/>
                    </a:cubicBezTo>
                    <a:cubicBezTo>
                      <a:pt x="372" y="98"/>
                      <a:pt x="353" y="84"/>
                      <a:pt x="332" y="75"/>
                    </a:cubicBezTo>
                    <a:cubicBezTo>
                      <a:pt x="343" y="88"/>
                      <a:pt x="353" y="102"/>
                      <a:pt x="361" y="117"/>
                    </a:cubicBezTo>
                    <a:cubicBezTo>
                      <a:pt x="371" y="135"/>
                      <a:pt x="379" y="155"/>
                      <a:pt x="385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lose/>
                    <a:moveTo>
                      <a:pt x="72" y="176"/>
                    </a:move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31" y="155"/>
                      <a:pt x="139" y="135"/>
                      <a:pt x="150" y="117"/>
                    </a:cubicBezTo>
                    <a:cubicBezTo>
                      <a:pt x="159" y="100"/>
                      <a:pt x="170" y="84"/>
                      <a:pt x="183" y="69"/>
                    </a:cubicBezTo>
                    <a:cubicBezTo>
                      <a:pt x="157" y="79"/>
                      <a:pt x="133" y="94"/>
                      <a:pt x="114" y="114"/>
                    </a:cubicBezTo>
                    <a:cubicBezTo>
                      <a:pt x="96" y="132"/>
                      <a:pt x="82" y="153"/>
                      <a:pt x="72" y="176"/>
                    </a:cubicBezTo>
                    <a:close/>
                    <a:moveTo>
                      <a:pt x="165" y="176"/>
                    </a:moveTo>
                    <a:cubicBezTo>
                      <a:pt x="236" y="176"/>
                      <a:pt x="236" y="176"/>
                      <a:pt x="236" y="176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15" y="88"/>
                      <a:pt x="197" y="110"/>
                      <a:pt x="183" y="135"/>
                    </a:cubicBezTo>
                    <a:cubicBezTo>
                      <a:pt x="176" y="148"/>
                      <a:pt x="170" y="162"/>
                      <a:pt x="165" y="176"/>
                    </a:cubicBezTo>
                    <a:close/>
                    <a:moveTo>
                      <a:pt x="274" y="176"/>
                    </a:moveTo>
                    <a:cubicBezTo>
                      <a:pt x="345" y="176"/>
                      <a:pt x="345" y="176"/>
                      <a:pt x="345" y="176"/>
                    </a:cubicBezTo>
                    <a:cubicBezTo>
                      <a:pt x="341" y="162"/>
                      <a:pt x="335" y="148"/>
                      <a:pt x="327" y="135"/>
                    </a:cubicBezTo>
                    <a:cubicBezTo>
                      <a:pt x="314" y="110"/>
                      <a:pt x="296" y="88"/>
                      <a:pt x="274" y="71"/>
                    </a:cubicBezTo>
                    <a:cubicBezTo>
                      <a:pt x="274" y="176"/>
                      <a:pt x="274" y="176"/>
                      <a:pt x="274" y="176"/>
                    </a:cubicBezTo>
                    <a:close/>
                    <a:moveTo>
                      <a:pt x="354" y="214"/>
                    </a:moveTo>
                    <a:cubicBezTo>
                      <a:pt x="274" y="214"/>
                      <a:pt x="274" y="214"/>
                      <a:pt x="274" y="214"/>
                    </a:cubicBezTo>
                    <a:cubicBezTo>
                      <a:pt x="274" y="297"/>
                      <a:pt x="274" y="297"/>
                      <a:pt x="274" y="297"/>
                    </a:cubicBezTo>
                    <a:cubicBezTo>
                      <a:pt x="353" y="297"/>
                      <a:pt x="353" y="297"/>
                      <a:pt x="353" y="297"/>
                    </a:cubicBezTo>
                    <a:cubicBezTo>
                      <a:pt x="356" y="282"/>
                      <a:pt x="357" y="267"/>
                      <a:pt x="357" y="252"/>
                    </a:cubicBezTo>
                    <a:cubicBezTo>
                      <a:pt x="357" y="239"/>
                      <a:pt x="356" y="227"/>
                      <a:pt x="354" y="214"/>
                    </a:cubicBezTo>
                    <a:close/>
                    <a:moveTo>
                      <a:pt x="236" y="214"/>
                    </a:move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4" y="227"/>
                      <a:pt x="153" y="239"/>
                      <a:pt x="153" y="252"/>
                    </a:cubicBezTo>
                    <a:cubicBezTo>
                      <a:pt x="153" y="267"/>
                      <a:pt x="155" y="282"/>
                      <a:pt x="158" y="297"/>
                    </a:cubicBezTo>
                    <a:cubicBezTo>
                      <a:pt x="236" y="297"/>
                      <a:pt x="236" y="297"/>
                      <a:pt x="236" y="297"/>
                    </a:cubicBezTo>
                    <a:cubicBezTo>
                      <a:pt x="236" y="214"/>
                      <a:pt x="236" y="214"/>
                      <a:pt x="236" y="214"/>
                    </a:cubicBezTo>
                    <a:close/>
                    <a:moveTo>
                      <a:pt x="118" y="214"/>
                    </a:moveTo>
                    <a:cubicBezTo>
                      <a:pt x="61" y="214"/>
                      <a:pt x="61" y="214"/>
                      <a:pt x="61" y="214"/>
                    </a:cubicBezTo>
                    <a:cubicBezTo>
                      <a:pt x="59" y="226"/>
                      <a:pt x="57" y="238"/>
                      <a:pt x="57" y="251"/>
                    </a:cubicBezTo>
                    <a:cubicBezTo>
                      <a:pt x="57" y="267"/>
                      <a:pt x="59" y="282"/>
                      <a:pt x="63" y="297"/>
                    </a:cubicBezTo>
                    <a:cubicBezTo>
                      <a:pt x="119" y="297"/>
                      <a:pt x="119" y="297"/>
                      <a:pt x="119" y="297"/>
                    </a:cubicBezTo>
                    <a:cubicBezTo>
                      <a:pt x="116" y="282"/>
                      <a:pt x="115" y="267"/>
                      <a:pt x="115" y="252"/>
                    </a:cubicBezTo>
                    <a:cubicBezTo>
                      <a:pt x="115" y="239"/>
                      <a:pt x="116" y="227"/>
                      <a:pt x="118" y="214"/>
                    </a:cubicBezTo>
                    <a:close/>
                    <a:moveTo>
                      <a:pt x="342" y="335"/>
                    </a:moveTo>
                    <a:cubicBezTo>
                      <a:pt x="274" y="335"/>
                      <a:pt x="274" y="335"/>
                      <a:pt x="274" y="335"/>
                    </a:cubicBezTo>
                    <a:cubicBezTo>
                      <a:pt x="274" y="433"/>
                      <a:pt x="274" y="433"/>
                      <a:pt x="274" y="433"/>
                    </a:cubicBezTo>
                    <a:cubicBezTo>
                      <a:pt x="296" y="415"/>
                      <a:pt x="315" y="392"/>
                      <a:pt x="328" y="367"/>
                    </a:cubicBezTo>
                    <a:cubicBezTo>
                      <a:pt x="334" y="357"/>
                      <a:pt x="338" y="346"/>
                      <a:pt x="342" y="335"/>
                    </a:cubicBezTo>
                    <a:close/>
                    <a:moveTo>
                      <a:pt x="236" y="335"/>
                    </a:move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72" y="346"/>
                      <a:pt x="177" y="357"/>
                      <a:pt x="182" y="367"/>
                    </a:cubicBezTo>
                    <a:cubicBezTo>
                      <a:pt x="196" y="392"/>
                      <a:pt x="214" y="415"/>
                      <a:pt x="236" y="433"/>
                    </a:cubicBezTo>
                    <a:cubicBezTo>
                      <a:pt x="236" y="335"/>
                      <a:pt x="236" y="335"/>
                      <a:pt x="236" y="335"/>
                    </a:cubicBezTo>
                    <a:close/>
                    <a:moveTo>
                      <a:pt x="128" y="335"/>
                    </a:moveTo>
                    <a:cubicBezTo>
                      <a:pt x="77" y="335"/>
                      <a:pt x="77" y="335"/>
                      <a:pt x="77" y="335"/>
                    </a:cubicBezTo>
                    <a:cubicBezTo>
                      <a:pt x="86" y="354"/>
                      <a:pt x="99" y="373"/>
                      <a:pt x="114" y="388"/>
                    </a:cubicBezTo>
                    <a:cubicBezTo>
                      <a:pt x="133" y="407"/>
                      <a:pt x="155" y="422"/>
                      <a:pt x="181" y="431"/>
                    </a:cubicBezTo>
                    <a:cubicBezTo>
                      <a:pt x="168" y="417"/>
                      <a:pt x="158" y="402"/>
                      <a:pt x="149" y="385"/>
                    </a:cubicBezTo>
                    <a:cubicBezTo>
                      <a:pt x="140" y="370"/>
                      <a:pt x="133" y="352"/>
                      <a:pt x="128" y="335"/>
                    </a:cubicBezTo>
                    <a:close/>
                    <a:moveTo>
                      <a:pt x="429" y="428"/>
                    </a:moveTo>
                    <a:cubicBezTo>
                      <a:pt x="383" y="474"/>
                      <a:pt x="321" y="502"/>
                      <a:pt x="251" y="502"/>
                    </a:cubicBezTo>
                    <a:cubicBezTo>
                      <a:pt x="182" y="502"/>
                      <a:pt x="119" y="474"/>
                      <a:pt x="74" y="428"/>
                    </a:cubicBezTo>
                    <a:cubicBezTo>
                      <a:pt x="28" y="383"/>
                      <a:pt x="0" y="320"/>
                      <a:pt x="0" y="251"/>
                    </a:cubicBezTo>
                    <a:cubicBezTo>
                      <a:pt x="0" y="182"/>
                      <a:pt x="28" y="119"/>
                      <a:pt x="74" y="73"/>
                    </a:cubicBezTo>
                    <a:cubicBezTo>
                      <a:pt x="119" y="28"/>
                      <a:pt x="182" y="0"/>
                      <a:pt x="251" y="0"/>
                    </a:cubicBezTo>
                    <a:cubicBezTo>
                      <a:pt x="321" y="0"/>
                      <a:pt x="383" y="28"/>
                      <a:pt x="429" y="73"/>
                    </a:cubicBezTo>
                    <a:cubicBezTo>
                      <a:pt x="474" y="119"/>
                      <a:pt x="502" y="182"/>
                      <a:pt x="502" y="251"/>
                    </a:cubicBezTo>
                    <a:cubicBezTo>
                      <a:pt x="502" y="320"/>
                      <a:pt x="474" y="383"/>
                      <a:pt x="429" y="4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1"/>
          <p:cNvGrpSpPr/>
          <p:nvPr/>
        </p:nvGrpSpPr>
        <p:grpSpPr>
          <a:xfrm>
            <a:off x="3428365" y="3641725"/>
            <a:ext cx="464185" cy="447675"/>
            <a:chOff x="2738201" y="1383600"/>
            <a:chExt cx="684333" cy="539750"/>
          </a:xfrm>
        </p:grpSpPr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3038238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2976326" y="1489963"/>
              <a:ext cx="200025" cy="433387"/>
            </a:xfrm>
            <a:custGeom>
              <a:gdLst>
                <a:gd name="T0" fmla="*/ 2147483646 w 353"/>
                <a:gd name="T1" fmla="*/ 0 h 759"/>
                <a:gd name="T2" fmla="*/ 2147483646 w 353"/>
                <a:gd name="T3" fmla="*/ 0 h 759"/>
                <a:gd name="T4" fmla="*/ 0 w 353"/>
                <a:gd name="T5" fmla="*/ 2147483646 h 759"/>
                <a:gd name="T6" fmla="*/ 0 w 353"/>
                <a:gd name="T7" fmla="*/ 2147483646 h 759"/>
                <a:gd name="T8" fmla="*/ 2147483646 w 353"/>
                <a:gd name="T9" fmla="*/ 2147483646 h 759"/>
                <a:gd name="T10" fmla="*/ 2147483646 w 353"/>
                <a:gd name="T11" fmla="*/ 2147483646 h 759"/>
                <a:gd name="T12" fmla="*/ 2147483646 w 353"/>
                <a:gd name="T13" fmla="*/ 2147483646 h 759"/>
                <a:gd name="T14" fmla="*/ 2147483646 w 353"/>
                <a:gd name="T15" fmla="*/ 2147483646 h 759"/>
                <a:gd name="T16" fmla="*/ 2147483646 w 353"/>
                <a:gd name="T17" fmla="*/ 2147483646 h 759"/>
                <a:gd name="T18" fmla="*/ 2147483646 w 353"/>
                <a:gd name="T19" fmla="*/ 2147483646 h 759"/>
                <a:gd name="T20" fmla="*/ 2147483646 w 353"/>
                <a:gd name="T21" fmla="*/ 2147483646 h 759"/>
                <a:gd name="T22" fmla="*/ 2147483646 w 353"/>
                <a:gd name="T23" fmla="*/ 2147483646 h 759"/>
                <a:gd name="T24" fmla="*/ 2147483646 w 353"/>
                <a:gd name="T25" fmla="*/ 2147483646 h 759"/>
                <a:gd name="T26" fmla="*/ 2147483646 w 353"/>
                <a:gd name="T27" fmla="*/ 2147483646 h 759"/>
                <a:gd name="T28" fmla="*/ 2147483646 w 353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4" y="390"/>
                  </a:cubicBezTo>
                  <a:cubicBezTo>
                    <a:pt x="68" y="390"/>
                    <a:pt x="88" y="409"/>
                    <a:pt x="88" y="434"/>
                  </a:cubicBezTo>
                  <a:cubicBezTo>
                    <a:pt x="88" y="715"/>
                    <a:pt x="88" y="715"/>
                    <a:pt x="88" y="715"/>
                  </a:cubicBezTo>
                  <a:cubicBezTo>
                    <a:pt x="88" y="739"/>
                    <a:pt x="107" y="759"/>
                    <a:pt x="132" y="759"/>
                  </a:cubicBezTo>
                  <a:cubicBezTo>
                    <a:pt x="221" y="759"/>
                    <a:pt x="221" y="759"/>
                    <a:pt x="221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9" y="390"/>
                  </a:cubicBezTo>
                  <a:cubicBezTo>
                    <a:pt x="333" y="390"/>
                    <a:pt x="353" y="370"/>
                    <a:pt x="353" y="345"/>
                  </a:cubicBezTo>
                  <a:cubicBezTo>
                    <a:pt x="353" y="147"/>
                    <a:pt x="353" y="147"/>
                    <a:pt x="353" y="147"/>
                  </a:cubicBezTo>
                  <a:cubicBezTo>
                    <a:pt x="353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2800113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2738201" y="1489963"/>
              <a:ext cx="200025" cy="433387"/>
            </a:xfrm>
            <a:custGeom>
              <a:gdLst>
                <a:gd name="T0" fmla="*/ 2147483646 w 352"/>
                <a:gd name="T1" fmla="*/ 0 h 759"/>
                <a:gd name="T2" fmla="*/ 2147483646 w 352"/>
                <a:gd name="T3" fmla="*/ 0 h 759"/>
                <a:gd name="T4" fmla="*/ 0 w 352"/>
                <a:gd name="T5" fmla="*/ 2147483646 h 759"/>
                <a:gd name="T6" fmla="*/ 0 w 352"/>
                <a:gd name="T7" fmla="*/ 2147483646 h 759"/>
                <a:gd name="T8" fmla="*/ 2147483646 w 352"/>
                <a:gd name="T9" fmla="*/ 2147483646 h 759"/>
                <a:gd name="T10" fmla="*/ 2147483646 w 352"/>
                <a:gd name="T11" fmla="*/ 2147483646 h 759"/>
                <a:gd name="T12" fmla="*/ 2147483646 w 352"/>
                <a:gd name="T13" fmla="*/ 2147483646 h 759"/>
                <a:gd name="T14" fmla="*/ 2147483646 w 352"/>
                <a:gd name="T15" fmla="*/ 2147483646 h 759"/>
                <a:gd name="T16" fmla="*/ 2147483646 w 352"/>
                <a:gd name="T17" fmla="*/ 2147483646 h 759"/>
                <a:gd name="T18" fmla="*/ 2147483646 w 352"/>
                <a:gd name="T19" fmla="*/ 2147483646 h 759"/>
                <a:gd name="T20" fmla="*/ 2147483646 w 352"/>
                <a:gd name="T21" fmla="*/ 2147483646 h 759"/>
                <a:gd name="T22" fmla="*/ 2147483646 w 352"/>
                <a:gd name="T23" fmla="*/ 2147483646 h 759"/>
                <a:gd name="T24" fmla="*/ 2147483646 w 352"/>
                <a:gd name="T25" fmla="*/ 2147483646 h 759"/>
                <a:gd name="T26" fmla="*/ 2147483646 w 352"/>
                <a:gd name="T27" fmla="*/ 2147483646 h 759"/>
                <a:gd name="T28" fmla="*/ 2147483646 w 352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2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5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3" y="390"/>
                  </a:cubicBezTo>
                  <a:cubicBezTo>
                    <a:pt x="68" y="390"/>
                    <a:pt x="87" y="409"/>
                    <a:pt x="87" y="434"/>
                  </a:cubicBezTo>
                  <a:cubicBezTo>
                    <a:pt x="87" y="715"/>
                    <a:pt x="87" y="715"/>
                    <a:pt x="87" y="715"/>
                  </a:cubicBezTo>
                  <a:cubicBezTo>
                    <a:pt x="87" y="739"/>
                    <a:pt x="107" y="759"/>
                    <a:pt x="132" y="759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8" y="390"/>
                  </a:cubicBezTo>
                  <a:cubicBezTo>
                    <a:pt x="333" y="390"/>
                    <a:pt x="352" y="370"/>
                    <a:pt x="352" y="345"/>
                  </a:cubicBezTo>
                  <a:cubicBezTo>
                    <a:pt x="352" y="147"/>
                    <a:pt x="352" y="147"/>
                    <a:pt x="352" y="147"/>
                  </a:cubicBezTo>
                  <a:cubicBezTo>
                    <a:pt x="352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3249376" y="1385188"/>
              <a:ext cx="77787" cy="79375"/>
            </a:xfrm>
            <a:prstGeom prst="ellips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3176472" y="1491550"/>
              <a:ext cx="246062" cy="431800"/>
            </a:xfrm>
            <a:custGeom>
              <a:gdLst>
                <a:gd name="T0" fmla="*/ 2147483646 w 433"/>
                <a:gd name="T1" fmla="*/ 2147483646 h 756"/>
                <a:gd name="T2" fmla="*/ 2147483646 w 433"/>
                <a:gd name="T3" fmla="*/ 2147483646 h 756"/>
                <a:gd name="T4" fmla="*/ 2147483646 w 433"/>
                <a:gd name="T5" fmla="*/ 2147483646 h 756"/>
                <a:gd name="T6" fmla="*/ 2147483646 w 433"/>
                <a:gd name="T7" fmla="*/ 2147483646 h 756"/>
                <a:gd name="T8" fmla="*/ 2147483646 w 433"/>
                <a:gd name="T9" fmla="*/ 2147483646 h 756"/>
                <a:gd name="T10" fmla="*/ 2147483646 w 433"/>
                <a:gd name="T11" fmla="*/ 2147483646 h 756"/>
                <a:gd name="T12" fmla="*/ 2147483646 w 433"/>
                <a:gd name="T13" fmla="*/ 2147483646 h 756"/>
                <a:gd name="T14" fmla="*/ 2147483646 w 433"/>
                <a:gd name="T15" fmla="*/ 2147483646 h 756"/>
                <a:gd name="T16" fmla="*/ 2147483646 w 433"/>
                <a:gd name="T17" fmla="*/ 2147483646 h 756"/>
                <a:gd name="T18" fmla="*/ 2147483646 w 433"/>
                <a:gd name="T19" fmla="*/ 2147483646 h 756"/>
                <a:gd name="T20" fmla="*/ 2147483646 w 433"/>
                <a:gd name="T21" fmla="*/ 2147483646 h 756"/>
                <a:gd name="T22" fmla="*/ 2147483646 w 433"/>
                <a:gd name="T23" fmla="*/ 2147483646 h 756"/>
                <a:gd name="T24" fmla="*/ 2147483646 w 433"/>
                <a:gd name="T25" fmla="*/ 2147483646 h 756"/>
                <a:gd name="T26" fmla="*/ 2147483646 w 433"/>
                <a:gd name="T27" fmla="*/ 2147483646 h 756"/>
                <a:gd name="T28" fmla="*/ 2147483646 w 433"/>
                <a:gd name="T29" fmla="*/ 2147483646 h 756"/>
                <a:gd name="T30" fmla="*/ 2147483646 w 433"/>
                <a:gd name="T31" fmla="*/ 2147483646 h 756"/>
                <a:gd name="T32" fmla="*/ 2147483646 w 433"/>
                <a:gd name="T33" fmla="*/ 2147483646 h 756"/>
                <a:gd name="T34" fmla="*/ 2147483646 w 433"/>
                <a:gd name="T35" fmla="*/ 2147483646 h 756"/>
                <a:gd name="T36" fmla="*/ 2147483646 w 433"/>
                <a:gd name="T37" fmla="*/ 2147483646 h 756"/>
                <a:gd name="T38" fmla="*/ 2147483646 w 433"/>
                <a:gd name="T39" fmla="*/ 2147483646 h 756"/>
                <a:gd name="T40" fmla="*/ 2147483646 w 433"/>
                <a:gd name="T41" fmla="*/ 2147483646 h 756"/>
                <a:gd name="T42" fmla="*/ 2147483646 w 433"/>
                <a:gd name="T43" fmla="*/ 2147483646 h 756"/>
                <a:gd name="T44" fmla="*/ 2147483646 w 433"/>
                <a:gd name="T45" fmla="*/ 2147483646 h 756"/>
                <a:gd name="T46" fmla="*/ 2147483646 w 433"/>
                <a:gd name="T47" fmla="*/ 2147483646 h 7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2" h="756">
                  <a:moveTo>
                    <a:pt x="182" y="756"/>
                  </a:moveTo>
                  <a:cubicBezTo>
                    <a:pt x="163" y="756"/>
                    <a:pt x="147" y="736"/>
                    <a:pt x="147" y="712"/>
                  </a:cubicBezTo>
                  <a:cubicBezTo>
                    <a:pt x="147" y="646"/>
                    <a:pt x="147" y="646"/>
                    <a:pt x="147" y="646"/>
                  </a:cubicBezTo>
                  <a:cubicBezTo>
                    <a:pt x="147" y="621"/>
                    <a:pt x="127" y="601"/>
                    <a:pt x="103" y="601"/>
                  </a:cubicBezTo>
                  <a:cubicBezTo>
                    <a:pt x="37" y="601"/>
                    <a:pt x="37" y="601"/>
                    <a:pt x="37" y="601"/>
                  </a:cubicBezTo>
                  <a:cubicBezTo>
                    <a:pt x="12" y="601"/>
                    <a:pt x="0" y="583"/>
                    <a:pt x="10" y="561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21" y="273"/>
                    <a:pt x="122" y="237"/>
                    <a:pt x="114" y="21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73" y="60"/>
                    <a:pt x="85" y="36"/>
                    <a:pt x="108" y="2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98" y="0"/>
                    <a:pt x="236" y="0"/>
                    <a:pt x="259" y="7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49" y="36"/>
                    <a:pt x="361" y="60"/>
                    <a:pt x="353" y="83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12" y="237"/>
                    <a:pt x="313" y="273"/>
                    <a:pt x="323" y="296"/>
                  </a:cubicBezTo>
                  <a:cubicBezTo>
                    <a:pt x="423" y="561"/>
                    <a:pt x="423" y="561"/>
                    <a:pt x="423" y="561"/>
                  </a:cubicBezTo>
                  <a:cubicBezTo>
                    <a:pt x="433" y="583"/>
                    <a:pt x="421" y="601"/>
                    <a:pt x="397" y="601"/>
                  </a:cubicBezTo>
                  <a:cubicBezTo>
                    <a:pt x="331" y="601"/>
                    <a:pt x="331" y="601"/>
                    <a:pt x="331" y="601"/>
                  </a:cubicBezTo>
                  <a:cubicBezTo>
                    <a:pt x="306" y="601"/>
                    <a:pt x="287" y="621"/>
                    <a:pt x="287" y="646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736"/>
                    <a:pt x="271" y="756"/>
                    <a:pt x="252" y="756"/>
                  </a:cubicBezTo>
                  <a:cubicBezTo>
                    <a:pt x="217" y="756"/>
                    <a:pt x="217" y="756"/>
                    <a:pt x="217" y="756"/>
                  </a:cubicBezTo>
                  <a:cubicBezTo>
                    <a:pt x="217" y="756"/>
                    <a:pt x="201" y="756"/>
                    <a:pt x="182" y="756"/>
                  </a:cubicBezTo>
                  <a:close/>
                </a:path>
              </a:pathLst>
            </a:custGeom>
            <a:noFill/>
            <a:ln w="20638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" name="组合 42"/>
          <p:cNvGrpSpPr/>
          <p:nvPr/>
        </p:nvGrpSpPr>
        <p:grpSpPr>
          <a:xfrm>
            <a:off x="5279708" y="1773873"/>
            <a:ext cx="506412" cy="523875"/>
            <a:chOff x="4187588" y="2707575"/>
            <a:chExt cx="506412" cy="523875"/>
          </a:xfrm>
        </p:grpSpPr>
        <p:sp>
          <p:nvSpPr>
            <p:cNvPr id="61" name="Freeform 28"/>
            <p:cNvSpPr/>
            <p:nvPr/>
          </p:nvSpPr>
          <p:spPr bwMode="auto">
            <a:xfrm>
              <a:off x="4405076" y="3161600"/>
              <a:ext cx="74612" cy="15875"/>
            </a:xfrm>
            <a:custGeom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9"/>
            <p:cNvSpPr/>
            <p:nvPr/>
          </p:nvSpPr>
          <p:spPr bwMode="auto">
            <a:xfrm>
              <a:off x="4405076" y="3187000"/>
              <a:ext cx="74612" cy="15875"/>
            </a:xfrm>
            <a:custGeom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30"/>
            <p:cNvSpPr/>
            <p:nvPr/>
          </p:nvSpPr>
          <p:spPr bwMode="auto">
            <a:xfrm>
              <a:off x="4425713" y="3215575"/>
              <a:ext cx="36512" cy="15875"/>
            </a:xfrm>
            <a:custGeom>
              <a:gdLst>
                <a:gd name="T0" fmla="*/ 0 w 65"/>
                <a:gd name="T1" fmla="*/ 2147483646 h 27"/>
                <a:gd name="T2" fmla="*/ 2147483646 w 65"/>
                <a:gd name="T3" fmla="*/ 2147483646 h 27"/>
                <a:gd name="T4" fmla="*/ 2147483646 w 65"/>
                <a:gd name="T5" fmla="*/ 0 h 27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7">
                  <a:moveTo>
                    <a:pt x="0" y="14"/>
                  </a:moveTo>
                  <a:cubicBezTo>
                    <a:pt x="7" y="22"/>
                    <a:pt x="17" y="27"/>
                    <a:pt x="28" y="27"/>
                  </a:cubicBezTo>
                  <a:cubicBezTo>
                    <a:pt x="46" y="27"/>
                    <a:pt x="60" y="15"/>
                    <a:pt x="65" y="0"/>
                  </a:cubicBezTo>
                </a:path>
              </a:pathLst>
            </a:custGeom>
            <a:noFill/>
            <a:ln w="20638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31"/>
            <p:cNvSpPr/>
            <p:nvPr/>
          </p:nvSpPr>
          <p:spPr bwMode="auto">
            <a:xfrm>
              <a:off x="4330463" y="2853625"/>
              <a:ext cx="223837" cy="300037"/>
            </a:xfrm>
            <a:custGeom>
              <a:gdLst>
                <a:gd name="T0" fmla="*/ 2147483646 w 393"/>
                <a:gd name="T1" fmla="*/ 2147483646 h 524"/>
                <a:gd name="T2" fmla="*/ 2147483646 w 393"/>
                <a:gd name="T3" fmla="*/ 2147483646 h 524"/>
                <a:gd name="T4" fmla="*/ 2147483646 w 393"/>
                <a:gd name="T5" fmla="*/ 2147483646 h 524"/>
                <a:gd name="T6" fmla="*/ 2147483646 w 393"/>
                <a:gd name="T7" fmla="*/ 2147483646 h 524"/>
                <a:gd name="T8" fmla="*/ 2147483646 w 393"/>
                <a:gd name="T9" fmla="*/ 2147483646 h 524"/>
                <a:gd name="T10" fmla="*/ 2147483646 w 393"/>
                <a:gd name="T11" fmla="*/ 2147483646 h 524"/>
                <a:gd name="T12" fmla="*/ 2147483646 w 393"/>
                <a:gd name="T13" fmla="*/ 2147483646 h 524"/>
                <a:gd name="T14" fmla="*/ 2147483646 w 393"/>
                <a:gd name="T15" fmla="*/ 0 h 524"/>
                <a:gd name="T16" fmla="*/ 0 w 393"/>
                <a:gd name="T17" fmla="*/ 2147483646 h 524"/>
                <a:gd name="T18" fmla="*/ 2147483646 w 393"/>
                <a:gd name="T19" fmla="*/ 2147483646 h 524"/>
                <a:gd name="T20" fmla="*/ 2147483646 w 393"/>
                <a:gd name="T21" fmla="*/ 2147483646 h 5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3" h="524">
                  <a:moveTo>
                    <a:pt x="132" y="524"/>
                  </a:moveTo>
                  <a:cubicBezTo>
                    <a:pt x="135" y="524"/>
                    <a:pt x="138" y="524"/>
                    <a:pt x="141" y="524"/>
                  </a:cubicBezTo>
                  <a:cubicBezTo>
                    <a:pt x="174" y="524"/>
                    <a:pt x="205" y="518"/>
                    <a:pt x="234" y="507"/>
                  </a:cubicBezTo>
                  <a:cubicBezTo>
                    <a:pt x="238" y="506"/>
                    <a:pt x="242" y="504"/>
                    <a:pt x="246" y="503"/>
                  </a:cubicBezTo>
                  <a:cubicBezTo>
                    <a:pt x="251" y="500"/>
                    <a:pt x="266" y="492"/>
                    <a:pt x="267" y="489"/>
                  </a:cubicBezTo>
                  <a:cubicBezTo>
                    <a:pt x="293" y="469"/>
                    <a:pt x="309" y="438"/>
                    <a:pt x="309" y="401"/>
                  </a:cubicBezTo>
                  <a:cubicBezTo>
                    <a:pt x="309" y="336"/>
                    <a:pt x="393" y="297"/>
                    <a:pt x="393" y="197"/>
                  </a:cubicBezTo>
                  <a:cubicBezTo>
                    <a:pt x="393" y="88"/>
                    <a:pt x="305" y="0"/>
                    <a:pt x="196" y="0"/>
                  </a:cubicBezTo>
                  <a:cubicBezTo>
                    <a:pt x="88" y="0"/>
                    <a:pt x="0" y="88"/>
                    <a:pt x="0" y="197"/>
                  </a:cubicBezTo>
                  <a:cubicBezTo>
                    <a:pt x="0" y="298"/>
                    <a:pt x="84" y="342"/>
                    <a:pt x="84" y="401"/>
                  </a:cubicBezTo>
                  <a:cubicBezTo>
                    <a:pt x="84" y="434"/>
                    <a:pt x="100" y="465"/>
                    <a:pt x="125" y="487"/>
                  </a:cubicBezTo>
                </a:path>
              </a:pathLst>
            </a:custGeom>
            <a:noFill/>
            <a:ln w="20638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 flipH="1" flipV="1">
              <a:off x="4441588" y="2707575"/>
              <a:ext cx="0" cy="77787"/>
            </a:xfrm>
            <a:prstGeom prst="lin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 flipV="1">
              <a:off x="4565413" y="2782188"/>
              <a:ext cx="53975" cy="53975"/>
            </a:xfrm>
            <a:prstGeom prst="lin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>
              <a:off x="4616213" y="2959988"/>
              <a:ext cx="77787" cy="0"/>
            </a:xfrm>
            <a:prstGeom prst="lin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35"/>
            <p:cNvSpPr>
              <a:spLocks noChangeShapeType="1"/>
            </p:cNvSpPr>
            <p:nvPr/>
          </p:nvSpPr>
          <p:spPr bwMode="auto">
            <a:xfrm>
              <a:off x="4565413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36"/>
            <p:cNvSpPr>
              <a:spLocks noChangeShapeType="1"/>
            </p:cNvSpPr>
            <p:nvPr/>
          </p:nvSpPr>
          <p:spPr bwMode="auto">
            <a:xfrm flipH="1">
              <a:off x="4262201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37"/>
            <p:cNvSpPr>
              <a:spLocks noChangeShapeType="1"/>
            </p:cNvSpPr>
            <p:nvPr/>
          </p:nvSpPr>
          <p:spPr bwMode="auto">
            <a:xfrm flipH="1">
              <a:off x="4187588" y="2959988"/>
              <a:ext cx="79375" cy="0"/>
            </a:xfrm>
            <a:prstGeom prst="lin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 flipH="1" flipV="1">
              <a:off x="4262201" y="2780600"/>
              <a:ext cx="55562" cy="55562"/>
            </a:xfrm>
            <a:prstGeom prst="line">
              <a:avLst/>
            </a:prstGeom>
            <a:noFill/>
            <a:ln w="20638" cap="rnd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4" name="直接连接符 13"/>
          <p:cNvCxnSpPr/>
          <p:nvPr/>
        </p:nvCxnSpPr>
        <p:spPr>
          <a:xfrm>
            <a:off x="3700059" y="2462747"/>
            <a:ext cx="3236046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1136404" y="1629843"/>
            <a:ext cx="1837257" cy="1837257"/>
            <a:chOff x="1959919" y="2023759"/>
            <a:chExt cx="2773806" cy="2773806"/>
          </a:xfrm>
        </p:grpSpPr>
        <p:grpSp>
          <p:nvGrpSpPr>
            <p:cNvPr id="16" name="组合 15"/>
            <p:cNvGrpSpPr/>
            <p:nvPr/>
          </p:nvGrpSpPr>
          <p:grpSpPr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CCE8CF">
                      <a:lumMod val="85000"/>
                    </a:sysClr>
                  </a:gs>
                  <a:gs pos="100000">
                    <a:sysClr val="window" lastClr="CCE8CF">
                      <a:alpha val="99000"/>
                    </a:sys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016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CCE8C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CCE8CF"/>
                  </a:gs>
                  <a:gs pos="0">
                    <a:srgbClr val="B8BBBC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CCE8C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0" kern="0">
                <a:solidFill>
                  <a:sysClr val="window" lastClr="CCE8C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635896" y="1629843"/>
            <a:ext cx="3794760" cy="62230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3765">
              <a:defRPr/>
            </a:pPr>
            <a:r>
              <a:rPr lang="zh-CN" altLang="en-US" sz="3600" b="1" kern="0">
                <a:solidFill>
                  <a:srgbClr val="005A9E"/>
                </a:solidFill>
                <a:cs typeface="+mn-ea"/>
                <a:sym typeface="+mn-lt"/>
              </a:rPr>
              <a:t>后进生产生的原因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3203848" y="1203598"/>
            <a:ext cx="0" cy="280831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7" name="矩形 26"/>
          <p:cNvSpPr/>
          <p:nvPr/>
        </p:nvSpPr>
        <p:spPr>
          <a:xfrm>
            <a:off x="0" y="5009752"/>
            <a:ext cx="9144000" cy="133747"/>
          </a:xfrm>
          <a:prstGeom prst="rect">
            <a:avLst/>
          </a:prstGeom>
          <a:solidFill>
            <a:srgbClr val="005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29197" y="1896383"/>
            <a:ext cx="63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8000" b="1" kern="0">
                <a:solidFill>
                  <a:sysClr val="window" lastClr="CCE8C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9" name="矩形 28"/>
          <p:cNvSpPr/>
          <p:nvPr/>
        </p:nvSpPr>
        <p:spPr>
          <a:xfrm>
            <a:off x="4142158" y="2904361"/>
            <a:ext cx="859790" cy="37592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2000" b="1" kern="0">
                <a:solidFill>
                  <a:schemeClr val="accent6"/>
                </a:solidFill>
                <a:cs typeface="+mn-ea"/>
                <a:sym typeface="+mn-lt"/>
              </a:rPr>
              <a:t>内因</a:t>
            </a:r>
          </a:p>
        </p:txBody>
      </p:sp>
      <p:sp>
        <p:nvSpPr>
          <p:cNvPr id="31" name="矩形 30"/>
          <p:cNvSpPr/>
          <p:nvPr/>
        </p:nvSpPr>
        <p:spPr>
          <a:xfrm>
            <a:off x="4142158" y="3280167"/>
            <a:ext cx="859790" cy="37592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2000" b="1" kern="0">
                <a:solidFill>
                  <a:schemeClr val="accent6"/>
                </a:solidFill>
                <a:cs typeface="+mn-ea"/>
                <a:sym typeface="+mn-lt"/>
              </a:rPr>
              <a:t>外因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000" p14:dur="1100">
        <p14:prism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1" grpId="0"/>
    </p:bldLst>
  </p:timing>
</p:sld>
</file>

<file path=ppt/tags/tag1.xml><?xml version="1.0" encoding="utf-8"?>
<p:tagLst xmlns:p="http://schemas.openxmlformats.org/presentationml/2006/main">
  <p:tag name="MH" val="20151126093208"/>
  <p:tag name="MH_LIBRARY" val="GRAPHIC"/>
  <p:tag name="MH_ORDER" val="3"/>
  <p:tag name="MH_TYPE" val="Other"/>
</p:tagLst>
</file>

<file path=ppt/tags/tag2.xml><?xml version="1.0" encoding="utf-8"?>
<p:tagLst xmlns:p="http://schemas.openxmlformats.org/presentationml/2006/main">
  <p:tag name="MH" val="20151126093208"/>
  <p:tag name="MH_LIBRARY" val="GRAPHIC"/>
  <p:tag name="MH_ORDER" val="3"/>
  <p:tag name="MH_TYPE" val="Other"/>
</p:tagLst>
</file>

<file path=ppt/tags/tag3.xml><?xml version="1.0" encoding="utf-8"?>
<p:tagLst xmlns:p="http://schemas.openxmlformats.org/presentationml/2006/main">
  <p:tag name="MH" val="20151126093208"/>
  <p:tag name="MH_LIBRARY" val="GRAPHIC"/>
  <p:tag name="MH_ORDER" val="3"/>
  <p:tag name="MH_TYPE" val="Other"/>
</p:tagLst>
</file>

<file path=ppt/tags/tag4.xml><?xml version="1.0" encoding="utf-8"?>
<p:tagLst xmlns:p="http://schemas.openxmlformats.org/presentationml/2006/main">
  <p:tag name="MH" val="20151126093208"/>
  <p:tag name="MH_LIBRARY" val="GRAPHIC"/>
  <p:tag name="MH_ORDER" val="3"/>
  <p:tag name="MH_TYPE" val="Other"/>
</p:tagLst>
</file>

<file path=ppt/tags/tag5.xml><?xml version="1.0" encoding="utf-8"?>
<p:tagLst xmlns:p="http://schemas.openxmlformats.org/presentationml/2006/main">
  <p:tag name="MH" val="20151126093208"/>
  <p:tag name="MH_LIBRARY" val="GRAPHIC"/>
  <p:tag name="MH_ORDER" val="3"/>
  <p:tag name="MH_TYPE" val="Other"/>
</p:tagLst>
</file>

<file path=ppt/tags/tag6.xml><?xml version="1.0" encoding="utf-8"?>
<p:tagLst xmlns:p="http://schemas.openxmlformats.org/presentationml/2006/main">
  <p:tag name="MH" val="20151126093208"/>
  <p:tag name="MH_LIBRARY" val="GRAPHIC"/>
  <p:tag name="MH_ORDER" val="3"/>
  <p:tag name="MH_TYPE" val="Other"/>
</p:tagLst>
</file>

<file path=ppt/tags/tag7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4.05.14"/>
  <p:tag name="AS_TITLE" val="Aspose.Slides for .NET 4.0 Client Profile"/>
  <p:tag name="AS_VERSION" val="24.5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139</Paragraphs>
  <Slides>19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8">
      <vt:lpstr>Arial</vt:lpstr>
      <vt:lpstr>微软雅黑</vt:lpstr>
      <vt:lpstr>宋体</vt:lpstr>
      <vt:lpstr>Calibri</vt:lpstr>
      <vt:lpstr>楷体</vt:lpstr>
      <vt:lpstr>仿宋_GB2312</vt:lpstr>
      <vt:lpstr>Wingdings</vt:lpstr>
      <vt:lpstr>黑体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2024-08-09T17:23:08.735</cp:lastPrinted>
  <dcterms:created xsi:type="dcterms:W3CDTF">2024-08-09T17:23:08Z</dcterms:created>
  <dcterms:modified xsi:type="dcterms:W3CDTF">2024-08-09T09:23:08Z</dcterms:modified>
</cp:coreProperties>
</file>