
<file path=[Content_Types].xml><?xml version="1.0" encoding="utf-8"?>
<Types xmlns="http://schemas.openxmlformats.org/package/2006/content-types">
  <Default Extension="rels" ContentType="application/vnd.openxmlformats-package.relationships+xml"/>
  <Default Extension="mp4" ContentType="video/mp4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0.11-->
<!--Generated by Spire.Presentation for .NET 9.2.0.0-->
<p:presentation xmlns:r="http://schemas.openxmlformats.org/officeDocument/2006/relationships" xmlns:a="http://schemas.openxmlformats.org/drawingml/2006/main" xmlns:p="http://schemas.openxmlformats.org/presentationml/2006/main">
  <p:sldMasterIdLst>
    <p:sldMasterId r:id="rId2" id="2147483648"/>
  </p:sldMasterIdLst>
  <p:notesMasterIdLst>
    <p:notesMasterId r:id="rId3"/>
  </p:notesMasterIdLst>
  <p:handoutMasterIdLst>
    <p:handoutMasterId r:id="rId4"/>
  </p:handoutMasterIdLst>
  <p:sldIdLst>
    <p:sldId r:id="rId5" id="473"/>
    <p:sldId r:id="rId6" id="563"/>
    <p:sldId r:id="rId7" id="575"/>
    <p:sldId r:id="rId8" id="562"/>
    <p:sldId r:id="rId9" id="561"/>
    <p:sldId r:id="rId10" id="582"/>
    <p:sldId r:id="rId11" id="574"/>
    <p:sldId r:id="rId12" id="576"/>
    <p:sldId r:id="rId13" id="560"/>
    <p:sldId r:id="rId14" id="578"/>
    <p:sldId r:id="rId15" id="577"/>
    <p:sldId r:id="rId16" id="580"/>
    <p:sldId r:id="rId17" id="579"/>
    <p:sldId r:id="rId18" id="581"/>
    <p:sldId r:id="rId19" id="572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0" name="www.xkb1.com" initials="" lastIdx="0" clrIdx="0"/>
  <p:cmAuthor id="1" name="xiao" initials="x" lastIdx="0" clrIdx="0"/>
  <p:cmAuthor id="5" name="作者" initials="A" lastIdx="0" clrIdx="2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80" y="-96"/>
      </p:cViewPr>
      <p:guideLst>
        <p:guide orient="horz" pos="2169"/>
        <p:guide pos="37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tags" Target="tags/tag184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2.xml" /><Relationship Id="rId24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2" Type="http://schemas.openxmlformats.org/officeDocument/2006/relationships/tags" Target="../tags/tag36.xml" /><Relationship Id="rId3" Type="http://schemas.openxmlformats.org/officeDocument/2006/relationships/tags" Target="../tags/tag227.xml" /><Relationship Id="rId4" Type="http://schemas.openxmlformats.org/officeDocument/2006/relationships/tags" Target="../tags/tag95.xml" /><Relationship Id="rId5" Type="http://schemas.openxmlformats.org/officeDocument/2006/relationships/tags" Target="../tags/tag205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/>
              </a:rPr>
              <a:t/>
            </a:fld>
            <a:endParaRPr lang="zh-CN" altLang="en-US" smtClean="0">
              <a:latin typeface="微软雅黑" panose="020b0503020204020204" charset="-122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6.xml" /><Relationship Id="rId2" Type="http://schemas.openxmlformats.org/officeDocument/2006/relationships/tags" Target="../tags/tag165.xml" /><Relationship Id="rId3" Type="http://schemas.openxmlformats.org/officeDocument/2006/relationships/tags" Target="../tags/tag248.xml" /><Relationship Id="rId4" Type="http://schemas.openxmlformats.org/officeDocument/2006/relationships/tags" Target="../tags/tag61.xml" /><Relationship Id="rId5" Type="http://schemas.openxmlformats.org/officeDocument/2006/relationships/tags" Target="../tags/tag122.xml" /><Relationship Id="rId6" Type="http://schemas.openxmlformats.org/officeDocument/2006/relationships/tags" Target="../tags/tag249.xml" /><Relationship Id="rId7" Type="http://schemas.openxmlformats.org/officeDocument/2006/relationships/tags" Target="../tags/tag94.xml" /><Relationship Id="rId8" Type="http://schemas.openxmlformats.org/officeDocument/2006/relationships/theme" Target="../theme/theme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fld id="{1AC49D05-6128-4D0D-A32A-06A5E73B386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.xml" /><Relationship Id="rId3" Type="http://schemas.openxmlformats.org/officeDocument/2006/relationships/tags" Target="../tags/tag145.xml" /><Relationship Id="rId4" Type="http://schemas.openxmlformats.org/officeDocument/2006/relationships/tags" Target="../tags/tag164.xml" /><Relationship Id="rId5" Type="http://schemas.openxmlformats.org/officeDocument/2006/relationships/tags" Target="../tags/tag19.xml" /><Relationship Id="rId6" Type="http://schemas.openxmlformats.org/officeDocument/2006/relationships/tags" Target="../tags/tag222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.xml" /><Relationship Id="rId3" Type="http://schemas.openxmlformats.org/officeDocument/2006/relationships/tags" Target="../tags/tag152.xml" /><Relationship Id="rId4" Type="http://schemas.openxmlformats.org/officeDocument/2006/relationships/tags" Target="../tags/tag228.xml" /><Relationship Id="rId5" Type="http://schemas.openxmlformats.org/officeDocument/2006/relationships/tags" Target="../tags/tag208.xml" /><Relationship Id="rId6" Type="http://schemas.openxmlformats.org/officeDocument/2006/relationships/tags" Target="../tags/tag133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.xml" /><Relationship Id="rId3" Type="http://schemas.openxmlformats.org/officeDocument/2006/relationships/tags" Target="../tags/tag113.xml" /><Relationship Id="rId4" Type="http://schemas.openxmlformats.org/officeDocument/2006/relationships/tags" Target="../tags/tag247.xml" /><Relationship Id="rId5" Type="http://schemas.openxmlformats.org/officeDocument/2006/relationships/tags" Target="../tags/tag161.xml" /><Relationship Id="rId6" Type="http://schemas.openxmlformats.org/officeDocument/2006/relationships/tags" Target="../tags/tag150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4.xml" /><Relationship Id="rId3" Type="http://schemas.openxmlformats.org/officeDocument/2006/relationships/tags" Target="../tags/tag233.xml" /><Relationship Id="rId4" Type="http://schemas.openxmlformats.org/officeDocument/2006/relationships/tags" Target="../tags/tag189.xml" /><Relationship Id="rId5" Type="http://schemas.openxmlformats.org/officeDocument/2006/relationships/tags" Target="../tags/tag204.xml" /><Relationship Id="rId6" Type="http://schemas.openxmlformats.org/officeDocument/2006/relationships/tags" Target="../tags/tag169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5.xml" /><Relationship Id="rId3" Type="http://schemas.openxmlformats.org/officeDocument/2006/relationships/tags" Target="../tags/tag198.xml" /><Relationship Id="rId4" Type="http://schemas.openxmlformats.org/officeDocument/2006/relationships/tags" Target="../tags/tag174.xml" /><Relationship Id="rId5" Type="http://schemas.openxmlformats.org/officeDocument/2006/relationships/tags" Target="../tags/tag195.xml" /><Relationship Id="rId6" Type="http://schemas.openxmlformats.org/officeDocument/2006/relationships/tags" Target="../tags/tag160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6.xml" /><Relationship Id="rId3" Type="http://schemas.openxmlformats.org/officeDocument/2006/relationships/tags" Target="../tags/tag176.xml" /><Relationship Id="rId4" Type="http://schemas.openxmlformats.org/officeDocument/2006/relationships/tags" Target="../tags/tag162.xml" /><Relationship Id="rId5" Type="http://schemas.openxmlformats.org/officeDocument/2006/relationships/tags" Target="../tags/tag173.xml" /><Relationship Id="rId6" Type="http://schemas.openxmlformats.org/officeDocument/2006/relationships/tags" Target="../tags/tag167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9.xml" /><Relationship Id="rId3" Type="http://schemas.openxmlformats.org/officeDocument/2006/relationships/tags" Target="../tags/tag129.xml" /><Relationship Id="rId4" Type="http://schemas.openxmlformats.org/officeDocument/2006/relationships/tags" Target="../tags/tag63.xml" /><Relationship Id="rId5" Type="http://schemas.openxmlformats.org/officeDocument/2006/relationships/tags" Target="../tags/tag56.xml" /><Relationship Id="rId6" Type="http://schemas.openxmlformats.org/officeDocument/2006/relationships/tags" Target="../tags/tag136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5.xml" /><Relationship Id="rId3" Type="http://schemas.openxmlformats.org/officeDocument/2006/relationships/tags" Target="../tags/tag225.xml" /><Relationship Id="rId4" Type="http://schemas.openxmlformats.org/officeDocument/2006/relationships/tags" Target="../tags/tag251.xml" /><Relationship Id="rId5" Type="http://schemas.openxmlformats.org/officeDocument/2006/relationships/tags" Target="../tags/tag196.xml" /><Relationship Id="rId6" Type="http://schemas.openxmlformats.org/officeDocument/2006/relationships/tags" Target="../tags/tag84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3.xml" /><Relationship Id="rId2" Type="http://schemas.openxmlformats.org/officeDocument/2006/relationships/tags" Target="../tags/tag109.xml" /><Relationship Id="rId3" Type="http://schemas.openxmlformats.org/officeDocument/2006/relationships/tags" Target="../tags/tag235.xml" /><Relationship Id="rId4" Type="http://schemas.openxmlformats.org/officeDocument/2006/relationships/tags" Target="../tags/tag254.xml" /><Relationship Id="rId5" Type="http://schemas.openxmlformats.org/officeDocument/2006/relationships/tags" Target="../tags/tag185.xml" /><Relationship Id="rId6" Type="http://schemas.openxmlformats.org/officeDocument/2006/relationships/tags" Target="../tags/tag49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3.xml" /><Relationship Id="rId2" Type="http://schemas.openxmlformats.org/officeDocument/2006/relationships/tags" Target="../tags/tag28.xml" /><Relationship Id="rId3" Type="http://schemas.openxmlformats.org/officeDocument/2006/relationships/tags" Target="../tags/tag87.xml" /><Relationship Id="rId4" Type="http://schemas.openxmlformats.org/officeDocument/2006/relationships/tags" Target="../tags/tag240.xml" /><Relationship Id="rId5" Type="http://schemas.openxmlformats.org/officeDocument/2006/relationships/tags" Target="../tags/tag44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8.xml" /><Relationship Id="rId2" Type="http://schemas.openxmlformats.org/officeDocument/2006/relationships/tags" Target="../tags/tag90.xml" /><Relationship Id="rId3" Type="http://schemas.openxmlformats.org/officeDocument/2006/relationships/tags" Target="../tags/tag1.xml" /><Relationship Id="rId4" Type="http://schemas.openxmlformats.org/officeDocument/2006/relationships/tags" Target="../tags/tag64.xml" /><Relationship Id="rId5" Type="http://schemas.openxmlformats.org/officeDocument/2006/relationships/tags" Target="../tags/tag220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1.xml" /><Relationship Id="rId2" Type="http://schemas.openxmlformats.org/officeDocument/2006/relationships/tags" Target="../tags/tag93.xml" /><Relationship Id="rId3" Type="http://schemas.openxmlformats.org/officeDocument/2006/relationships/tags" Target="../tags/tag192.xml" /><Relationship Id="rId4" Type="http://schemas.openxmlformats.org/officeDocument/2006/relationships/tags" Target="../tags/tag85.xml" /><Relationship Id="rId5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3.xml" /><Relationship Id="rId2" Type="http://schemas.openxmlformats.org/officeDocument/2006/relationships/tags" Target="../tags/tag111.xml" /><Relationship Id="rId3" Type="http://schemas.openxmlformats.org/officeDocument/2006/relationships/tags" Target="../tags/tag221.xml" /><Relationship Id="rId4" Type="http://schemas.openxmlformats.org/officeDocument/2006/relationships/tags" Target="../tags/tag60.xml" /><Relationship Id="rId5" Type="http://schemas.openxmlformats.org/officeDocument/2006/relationships/tags" Target="../tags/tag166.xml" /><Relationship Id="rId6" Type="http://schemas.openxmlformats.org/officeDocument/2006/relationships/tags" Target="../tags/tag210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7.xml" /><Relationship Id="rId2" Type="http://schemas.openxmlformats.org/officeDocument/2006/relationships/tags" Target="../tags/tag104.xml" /><Relationship Id="rId3" Type="http://schemas.openxmlformats.org/officeDocument/2006/relationships/tags" Target="../tags/tag20.xml" /><Relationship Id="rId4" Type="http://schemas.openxmlformats.org/officeDocument/2006/relationships/tags" Target="../tags/tag230.xml" /><Relationship Id="rId5" Type="http://schemas.openxmlformats.org/officeDocument/2006/relationships/tags" Target="../tags/tag115.xml" /><Relationship Id="rId6" Type="http://schemas.openxmlformats.org/officeDocument/2006/relationships/tags" Target="../tags/tag13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2.xml" /><Relationship Id="rId2" Type="http://schemas.openxmlformats.org/officeDocument/2006/relationships/tags" Target="../tags/tag120.xml" /><Relationship Id="rId3" Type="http://schemas.openxmlformats.org/officeDocument/2006/relationships/tags" Target="../tags/tag124.xml" /><Relationship Id="rId4" Type="http://schemas.openxmlformats.org/officeDocument/2006/relationships/tags" Target="../tags/tag217.xml" /><Relationship Id="rId5" Type="http://schemas.openxmlformats.org/officeDocument/2006/relationships/tags" Target="../tags/tag5.xml" /><Relationship Id="rId6" Type="http://schemas.openxmlformats.org/officeDocument/2006/relationships/tags" Target="../tags/tag51.xml" /><Relationship Id="rId7" Type="http://schemas.openxmlformats.org/officeDocument/2006/relationships/tags" Target="../tags/tag144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1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97.xml" /><Relationship Id="rId3" Type="http://schemas.openxmlformats.org/officeDocument/2006/relationships/tags" Target="../tags/tag42.xml" /><Relationship Id="rId4" Type="http://schemas.openxmlformats.org/officeDocument/2006/relationships/tags" Target="../tags/tag143.xml" /><Relationship Id="rId5" Type="http://schemas.openxmlformats.org/officeDocument/2006/relationships/tags" Target="../tags/tag250.xml" /><Relationship Id="rId6" Type="http://schemas.openxmlformats.org/officeDocument/2006/relationships/tags" Target="../tags/tag98.xml" /><Relationship Id="rId7" Type="http://schemas.openxmlformats.org/officeDocument/2006/relationships/tags" Target="../tags/tag25.xml" /><Relationship Id="rId8" Type="http://schemas.openxmlformats.org/officeDocument/2006/relationships/tags" Target="../tags/tag86.xml" /><Relationship Id="rId9" Type="http://schemas.openxmlformats.org/officeDocument/2006/relationships/tags" Target="../tags/tag68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9.xml" /><Relationship Id="rId2" Type="http://schemas.openxmlformats.org/officeDocument/2006/relationships/tags" Target="../tags/tag212.xml" /><Relationship Id="rId3" Type="http://schemas.openxmlformats.org/officeDocument/2006/relationships/tags" Target="../tags/tag141.xml" /><Relationship Id="rId4" Type="http://schemas.openxmlformats.org/officeDocument/2006/relationships/tags" Target="../tags/tag188.xml" /><Relationship Id="rId5" Type="http://schemas.openxmlformats.org/officeDocument/2006/relationships/tags" Target="../tags/tag121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3.xml" /><Relationship Id="rId2" Type="http://schemas.openxmlformats.org/officeDocument/2006/relationships/tags" Target="../tags/tag197.xml" /><Relationship Id="rId3" Type="http://schemas.openxmlformats.org/officeDocument/2006/relationships/tags" Target="../tags/tag158.xml" /><Relationship Id="rId4" Type="http://schemas.openxmlformats.org/officeDocument/2006/relationships/tags" Target="../tags/tag202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1.xml" /><Relationship Id="rId2" Type="http://schemas.openxmlformats.org/officeDocument/2006/relationships/tags" Target="../tags/tag213.xml" /><Relationship Id="rId3" Type="http://schemas.openxmlformats.org/officeDocument/2006/relationships/tags" Target="../tags/tag232.xml" /><Relationship Id="rId4" Type="http://schemas.openxmlformats.org/officeDocument/2006/relationships/tags" Target="../tags/tag9.xml" /><Relationship Id="rId5" Type="http://schemas.openxmlformats.org/officeDocument/2006/relationships/tags" Target="../tags/tag14.xml" /><Relationship Id="rId6" Type="http://schemas.openxmlformats.org/officeDocument/2006/relationships/tags" Target="../tags/tag69.xml" /><Relationship Id="rId7" Type="http://schemas.openxmlformats.org/officeDocument/2006/relationships/tags" Target="../tags/tag153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2.xml" /><Relationship Id="rId2" Type="http://schemas.openxmlformats.org/officeDocument/2006/relationships/tags" Target="../tags/tag154.xml" /><Relationship Id="rId3" Type="http://schemas.openxmlformats.org/officeDocument/2006/relationships/tags" Target="../tags/tag102.xml" /><Relationship Id="rId4" Type="http://schemas.openxmlformats.org/officeDocument/2006/relationships/tags" Target="../tags/tag203.xml" /><Relationship Id="rId5" Type="http://schemas.openxmlformats.org/officeDocument/2006/relationships/tags" Target="../tags/tag238.xml" /><Relationship Id="rId6" Type="http://schemas.openxmlformats.org/officeDocument/2006/relationships/tags" Target="../tags/tag82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b="0" dirty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fontAlgn="auto" eaLnBrk="1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1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type="obj"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fontAlgn="auto" rtl="0" eaLnBrk="1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b="0" i="0" dirty="1">
                <a:sym typeface="+mn-ea"/>
              </a:rPr>
              <a:t>单击此处编辑标题</a:t>
            </a:r>
            <a:endParaRPr b="0" i="0"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vert="horz" lIns="91440" tIns="45720" rIns="91440" bIns="45720" rtlCol="0" anchor="ctr"/>
          <a:lstStyle/>
          <a:p>
            <a:pPr marL="0" marR="0" lvl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vert="horz" lIns="91440" tIns="45720" rIns="91440" bIns="45720" rtlCol="0" anchor="ctr"/>
          <a:lstStyle/>
          <a:p>
            <a:pPr marL="0" marR="0" lvl="0" indent="0" algn="ctr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fontAlgn="base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245909-C01A-4175-93B9-2B46F601B159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fontAlgn="auto" rtl="0" eaLnBrk="1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b="1" i="0" dirty="1">
                <a:sym typeface="+mn-ea"/>
              </a:rPr>
              <a:t>单击此处编辑母版标题样式</a:t>
            </a:r>
            <a:endParaRPr b="1" i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obj"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b="0" i="0" dirty="1">
                <a:sym typeface="+mn-ea"/>
              </a:rPr>
              <a:t>单击此处编辑母版文本样式</a:t>
            </a:r>
            <a:endParaRPr b="0" i="0">
              <a:sym typeface="+mn-ea"/>
            </a:endParaRPr>
          </a:p>
          <a:p>
            <a:pPr lvl="1"/>
            <a:r>
              <a:rPr b="0" i="0" dirty="1">
                <a:sym typeface="+mn-ea"/>
              </a:rPr>
              <a:t>第二级</a:t>
            </a:r>
            <a:endParaRPr b="0" i="0">
              <a:sym typeface="+mn-ea"/>
            </a:endParaRPr>
          </a:p>
          <a:p>
            <a:pPr lvl="2"/>
            <a:r>
              <a:rPr b="0" i="0" dirty="1">
                <a:sym typeface="+mn-ea"/>
              </a:rPr>
              <a:t>第三级</a:t>
            </a:r>
            <a:endParaRPr b="0" i="0">
              <a:sym typeface="+mn-ea"/>
            </a:endParaRPr>
          </a:p>
          <a:p>
            <a:pPr lvl="3"/>
            <a:r>
              <a:rPr b="0" i="0" dirty="1">
                <a:sym typeface="+mn-ea"/>
              </a:rPr>
              <a:t>第四级</a:t>
            </a:r>
            <a:endParaRPr b="0" i="0">
              <a:sym typeface="+mn-ea"/>
            </a:endParaRPr>
          </a:p>
          <a:p>
            <a:pPr lvl="4"/>
            <a:r>
              <a:rPr b="0" i="0" dirty="1">
                <a:sym typeface="+mn-ea"/>
              </a:rPr>
              <a:t>第五级</a:t>
            </a:r>
            <a:endParaRPr b="0" i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b="0" dirty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fontAlgn="auto" eaLnBrk="1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b="0" i="0" dirty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fontAlgn="auto" rtl="0" eaLnBrk="1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b="1" i="0" dirty="1">
                <a:sym typeface="+mn-ea"/>
              </a:rPr>
              <a:t>单击此处编辑母版标题样式</a:t>
            </a:r>
            <a:endParaRPr b="1" i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obj"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b="0" i="0" dirty="1">
                <a:sym typeface="+mn-ea"/>
              </a:rPr>
              <a:t>单击此处编辑母版文本样式</a:t>
            </a:r>
            <a:endParaRPr b="0" i="0">
              <a:sym typeface="+mn-ea"/>
            </a:endParaRPr>
          </a:p>
          <a:p>
            <a:pPr lvl="1"/>
            <a:r>
              <a:rPr b="0" i="0" dirty="1">
                <a:sym typeface="+mn-ea"/>
              </a:rPr>
              <a:t>第二级</a:t>
            </a:r>
            <a:endParaRPr b="0" i="0">
              <a:sym typeface="+mn-ea"/>
            </a:endParaRPr>
          </a:p>
          <a:p>
            <a:pPr lvl="2"/>
            <a:r>
              <a:rPr b="0" i="0" dirty="1">
                <a:sym typeface="+mn-ea"/>
              </a:rPr>
              <a:t>第三级</a:t>
            </a:r>
            <a:endParaRPr b="0" i="0">
              <a:sym typeface="+mn-ea"/>
            </a:endParaRPr>
          </a:p>
          <a:p>
            <a:pPr lvl="3"/>
            <a:r>
              <a:rPr b="0" i="0" dirty="1">
                <a:sym typeface="+mn-ea"/>
              </a:rPr>
              <a:t>第四级</a:t>
            </a:r>
            <a:endParaRPr b="0" i="0">
              <a:sym typeface="+mn-ea"/>
            </a:endParaRPr>
          </a:p>
          <a:p>
            <a:pPr lvl="4"/>
            <a:r>
              <a:rPr b="0" i="0" dirty="1">
                <a:sym typeface="+mn-ea"/>
              </a:rPr>
              <a:t>第五级</a:t>
            </a:r>
            <a:endParaRPr b="0" i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type="obj"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fontAlgn="auto" rtl="0" eaLnBrk="1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b="1" i="0" dirty="1">
                <a:sym typeface="+mn-ea"/>
              </a:rPr>
              <a:t>单击此处编辑母版标题样式</a:t>
            </a:r>
            <a:endParaRPr b="1" i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fontAlgn="auto" eaLnBrk="1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b="1" dirty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type="obj"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b="0" i="0" dirty="1">
                <a:sym typeface="+mn-ea"/>
              </a:rPr>
              <a:t>单击此处编辑母版文本样式</a:t>
            </a:r>
            <a:endParaRPr b="0" i="0">
              <a:sym typeface="+mn-ea"/>
            </a:endParaRPr>
          </a:p>
          <a:p>
            <a:pPr lvl="1"/>
            <a:r>
              <a:rPr b="0" i="0" dirty="1">
                <a:sym typeface="+mn-ea"/>
              </a:rPr>
              <a:t>第二级</a:t>
            </a:r>
            <a:endParaRPr b="0" i="0">
              <a:sym typeface="+mn-ea"/>
            </a:endParaRPr>
          </a:p>
          <a:p>
            <a:pPr lvl="2"/>
            <a:r>
              <a:rPr b="0" i="0" dirty="1">
                <a:sym typeface="+mn-ea"/>
              </a:rPr>
              <a:t>第三级</a:t>
            </a:r>
            <a:endParaRPr b="0" i="0">
              <a:sym typeface="+mn-ea"/>
            </a:endParaRPr>
          </a:p>
          <a:p>
            <a:pPr lvl="3"/>
            <a:r>
              <a:rPr b="0" i="0" dirty="1">
                <a:sym typeface="+mn-ea"/>
              </a:rPr>
              <a:t>第四级</a:t>
            </a:r>
            <a:endParaRPr b="0" i="0">
              <a:sym typeface="+mn-ea"/>
            </a:endParaRPr>
          </a:p>
          <a:p>
            <a:pPr lvl="4"/>
            <a:r>
              <a:rPr b="0" i="0" dirty="1">
                <a:sym typeface="+mn-ea"/>
              </a:rPr>
              <a:t>第五级</a:t>
            </a:r>
            <a:endParaRPr b="0" i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b="1" i="0" dirty="1">
                <a:sym typeface="+mn-ea"/>
              </a:rPr>
              <a:t>单击此处编辑文本</a:t>
            </a:r>
            <a:endParaRPr b="1" i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type="obj"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b="0" i="0" dirty="1">
                <a:sym typeface="+mn-ea"/>
              </a:rPr>
              <a:t>单击此处编辑母版文本样式</a:t>
            </a:r>
            <a:endParaRPr b="0" i="0">
              <a:sym typeface="+mn-ea"/>
            </a:endParaRPr>
          </a:p>
          <a:p>
            <a:pPr lvl="1"/>
            <a:r>
              <a:rPr b="0" i="0" dirty="1">
                <a:sym typeface="+mn-ea"/>
              </a:rPr>
              <a:t>第二级</a:t>
            </a:r>
            <a:endParaRPr b="0" i="0">
              <a:sym typeface="+mn-ea"/>
            </a:endParaRPr>
          </a:p>
          <a:p>
            <a:pPr lvl="2"/>
            <a:r>
              <a:rPr b="0" i="0" dirty="1">
                <a:sym typeface="+mn-ea"/>
              </a:rPr>
              <a:t>第三级</a:t>
            </a:r>
            <a:endParaRPr b="0" i="0">
              <a:sym typeface="+mn-ea"/>
            </a:endParaRPr>
          </a:p>
          <a:p>
            <a:pPr lvl="3"/>
            <a:r>
              <a:rPr b="0" i="0" dirty="1">
                <a:sym typeface="+mn-ea"/>
              </a:rPr>
              <a:t>第四级</a:t>
            </a:r>
            <a:endParaRPr b="0" i="0">
              <a:sym typeface="+mn-ea"/>
            </a:endParaRPr>
          </a:p>
          <a:p>
            <a:pPr lvl="4"/>
            <a:r>
              <a:rPr b="0" i="0" dirty="1">
                <a:sym typeface="+mn-ea"/>
              </a:rPr>
              <a:t>第五级</a:t>
            </a:r>
            <a:endParaRPr b="0" i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fontAlgn="auto" rtl="0" eaLnBrk="1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b="1" i="0" dirty="1">
                <a:sym typeface="+mn-ea"/>
              </a:rPr>
              <a:t>单击此处编辑母版标题样式</a:t>
            </a:r>
            <a:endParaRPr b="1" i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b="0" i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fontAlgn="auto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b="0" i="0" dirty="1">
                <a:sym typeface="+mn-ea"/>
              </a:rPr>
              <a:t>单击此处编辑母版文本样式</a:t>
            </a:r>
            <a:endParaRPr b="0" i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 dirty="1"/>
              <a:t>单击此处编辑母版标题样式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fontAlgn="auto" rtl="0" eaLnBrk="1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b="1" i="0" dirty="1">
                <a:sym typeface="+mn-ea"/>
              </a:rPr>
              <a:t>单击此处编辑母版标题样式</a:t>
            </a:r>
            <a:endParaRPr b="1" i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fontAlgn="auto" eaLnBrk="1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fontAlgn="auto" eaLnBrk="1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fontAlgn="auto" eaLnBrk="1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fontAlgn="auto" eaLnBrk="1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fontAlgn="auto" eaLnBrk="1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52.xml" /><Relationship Id="rId14" Type="http://schemas.openxmlformats.org/officeDocument/2006/relationships/tags" Target="../tags/tag91.xml" /><Relationship Id="rId15" Type="http://schemas.openxmlformats.org/officeDocument/2006/relationships/tags" Target="../tags/tag78.xml" /><Relationship Id="rId16" Type="http://schemas.openxmlformats.org/officeDocument/2006/relationships/tags" Target="../tags/tag45.xml" /><Relationship Id="rId17" Type="http://schemas.openxmlformats.org/officeDocument/2006/relationships/tags" Target="../tags/tag148.xml" /><Relationship Id="rId18" Type="http://schemas.openxmlformats.org/officeDocument/2006/relationships/tags" Target="../tags/tag35.xml" /><Relationship Id="rId19" Type="http://schemas.openxmlformats.org/officeDocument/2006/relationships/tags" Target="../tags/tag123.xml" /><Relationship Id="rId2" Type="http://schemas.openxmlformats.org/officeDocument/2006/relationships/slideLayout" Target="../slideLayouts/slideLayout2.xml" /><Relationship Id="rId22" Type="http://schemas.openxmlformats.org/officeDocument/2006/relationships/tags" Target="../tags/tag67.xml" /><Relationship Id="rId23" Type="http://schemas.openxmlformats.org/officeDocument/2006/relationships/image" Target="../media/image1.png" /><Relationship Id="rId24" Type="http://schemas.openxmlformats.org/officeDocument/2006/relationships/theme" Target="../theme/theme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xmlns:r="http://schemas.openxmlformats.org/officeDocument/2006/relationships"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/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/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/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/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 flipH="1">
            <a:off x="0" y="0"/>
            <a:ext cx="0" cy="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fast"/>
  <p:timing>
    <p:tnLst>
      <p:par>
        <p:cTn id="1" restart="never" nodeType="tmRoot"/>
      </p:par>
    </p:tnLst>
  </p:timing>
  <p:txStyles>
    <p:titleStyle>
      <a:lvl1pPr algn="l" defTabSz="914400" fontAlgn="auto" rtl="0" eaLnBrk="1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fontAlgn="auto" rtl="0" eaLnBrk="1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fontAlgn="auto" rtl="0" eaLnBrk="1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fontAlgn="auto" rtl="0" eaLnBrk="1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fontAlgn="auto" rtl="0" eaLnBrk="1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fontAlgn="auto" rtl="0" eaLnBrk="1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7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10.xml" /><Relationship Id="rId4" Type="http://schemas.openxmlformats.org/officeDocument/2006/relationships/tags" Target="../tags/tag88.xml" /><Relationship Id="rId5" Type="http://schemas.openxmlformats.org/officeDocument/2006/relationships/image" Target="../media/image2.png" /><Relationship Id="rId6" Type="http://schemas.openxmlformats.org/officeDocument/2006/relationships/tags" Target="../tags/tag206.xml" /><Relationship Id="rId7" Type="http://schemas.openxmlformats.org/officeDocument/2006/relationships/tags" Target="../tags/tag127.xml" /><Relationship Id="rId8" Type="http://schemas.openxmlformats.org/officeDocument/2006/relationships/tags" Target="../tags/tag190.xml" /><Relationship Id="rId9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7.xml" /><Relationship Id="rId3" Type="http://schemas.openxmlformats.org/officeDocument/2006/relationships/image" Target="../media/image4.png" /><Relationship Id="rId4" Type="http://schemas.openxmlformats.org/officeDocument/2006/relationships/tags" Target="../tags/tag182.xml" /><Relationship Id="rId5" Type="http://schemas.openxmlformats.org/officeDocument/2006/relationships/tags" Target="../tags/tag187.xml" /><Relationship Id="rId6" Type="http://schemas.openxmlformats.org/officeDocument/2006/relationships/tags" Target="../tags/tag114.xml" /><Relationship Id="rId7" Type="http://schemas.openxmlformats.org/officeDocument/2006/relationships/tags" Target="../tags/tag5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4.xml" /><Relationship Id="rId3" Type="http://schemas.openxmlformats.org/officeDocument/2006/relationships/image" Target="../media/image4.png" /><Relationship Id="rId4" Type="http://schemas.openxmlformats.org/officeDocument/2006/relationships/tags" Target="../tags/tag211.xml" /><Relationship Id="rId5" Type="http://schemas.openxmlformats.org/officeDocument/2006/relationships/tags" Target="../tags/tag41.xml" /><Relationship Id="rId6" Type="http://schemas.openxmlformats.org/officeDocument/2006/relationships/tags" Target="../tags/tag180.xml" /><Relationship Id="rId7" Type="http://schemas.openxmlformats.org/officeDocument/2006/relationships/tags" Target="../tags/tag23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.xml" /><Relationship Id="rId3" Type="http://schemas.openxmlformats.org/officeDocument/2006/relationships/image" Target="../media/image4.png" /><Relationship Id="rId4" Type="http://schemas.openxmlformats.org/officeDocument/2006/relationships/tags" Target="../tags/tag11.xml" /><Relationship Id="rId5" Type="http://schemas.openxmlformats.org/officeDocument/2006/relationships/tags" Target="../tags/tag218.xml" /><Relationship Id="rId6" Type="http://schemas.openxmlformats.org/officeDocument/2006/relationships/tags" Target="../tags/tag76.xml" /><Relationship Id="rId7" Type="http://schemas.openxmlformats.org/officeDocument/2006/relationships/tags" Target="../tags/tag21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26.xml" /><Relationship Id="rId3" Type="http://schemas.openxmlformats.org/officeDocument/2006/relationships/image" Target="../media/image4.png" /><Relationship Id="rId4" Type="http://schemas.openxmlformats.org/officeDocument/2006/relationships/tags" Target="../tags/tag215.xml" /><Relationship Id="rId5" Type="http://schemas.openxmlformats.org/officeDocument/2006/relationships/tags" Target="../tags/tag21.xml" /><Relationship Id="rId6" Type="http://schemas.openxmlformats.org/officeDocument/2006/relationships/tags" Target="../tags/tag155.xml" /><Relationship Id="rId7" Type="http://schemas.openxmlformats.org/officeDocument/2006/relationships/tags" Target="../tags/tag8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9.xml" /><Relationship Id="rId2" Type="http://schemas.openxmlformats.org/officeDocument/2006/relationships/tags" Target="../tags/tag55.xml" /><Relationship Id="rId3" Type="http://schemas.openxmlformats.org/officeDocument/2006/relationships/image" Target="../media/image4.png" /><Relationship Id="rId4" Type="http://schemas.openxmlformats.org/officeDocument/2006/relationships/tags" Target="../tags/tag24.xml" /><Relationship Id="rId5" Type="http://schemas.openxmlformats.org/officeDocument/2006/relationships/tags" Target="../tags/tag179.xml" /><Relationship Id="rId6" Type="http://schemas.openxmlformats.org/officeDocument/2006/relationships/tags" Target="../tags/tag100.xml" /><Relationship Id="rId7" Type="http://schemas.openxmlformats.org/officeDocument/2006/relationships/tags" Target="../tags/tag4.xml" /><Relationship Id="rId8" Type="http://schemas.openxmlformats.org/officeDocument/2006/relationships/tags" Target="../tags/tag199.xml" /><Relationship Id="rId9" Type="http://schemas.openxmlformats.org/officeDocument/2006/relationships/tags" Target="../tags/tag7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7.xml" /><Relationship Id="rId11" Type="http://schemas.openxmlformats.org/officeDocument/2006/relationships/image" Target="../media/image3.png" /><Relationship Id="rId12" Type="http://schemas.openxmlformats.org/officeDocument/2006/relationships/tags" Target="../tags/tag46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17.xml" /><Relationship Id="rId4" Type="http://schemas.openxmlformats.org/officeDocument/2006/relationships/tags" Target="../tags/tag54.xml" /><Relationship Id="rId5" Type="http://schemas.openxmlformats.org/officeDocument/2006/relationships/image" Target="../media/image4.png" /><Relationship Id="rId6" Type="http://schemas.openxmlformats.org/officeDocument/2006/relationships/tags" Target="../tags/tag10.xml" /><Relationship Id="rId7" Type="http://schemas.openxmlformats.org/officeDocument/2006/relationships/tags" Target="../tags/tag130.xml" /><Relationship Id="rId8" Type="http://schemas.openxmlformats.org/officeDocument/2006/relationships/tags" Target="../tags/tag163.xml" /><Relationship Id="rId9" Type="http://schemas.openxmlformats.org/officeDocument/2006/relationships/image" Target="../media/image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234.xml" /><Relationship Id="rId4" Type="http://schemas.openxmlformats.org/officeDocument/2006/relationships/tags" Target="../tags/tag170.xml" /><Relationship Id="rId5" Type="http://schemas.openxmlformats.org/officeDocument/2006/relationships/image" Target="../media/image4.png" /><Relationship Id="rId6" Type="http://schemas.openxmlformats.org/officeDocument/2006/relationships/tags" Target="../tags/tag105.xml" /><Relationship Id="rId7" Type="http://schemas.openxmlformats.org/officeDocument/2006/relationships/tags" Target="../tags/tag37.xml" /><Relationship Id="rId8" Type="http://schemas.openxmlformats.org/officeDocument/2006/relationships/tags" Target="../tags/tag132.xml" /><Relationship Id="rId9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2.xml" /><Relationship Id="rId11" Type="http://schemas.openxmlformats.org/officeDocument/2006/relationships/hyperlink" Target="https://baike.baidu.com/item/%E6%B1%9F%E8%8B%8F/154268" TargetMode="External" /><Relationship Id="rId12" Type="http://schemas.openxmlformats.org/officeDocument/2006/relationships/hyperlink" Target="https://baike.baidu.com/item/%E4%B8%B9%E9%98%B3/74720" TargetMode="External" /><Relationship Id="rId13" Type="http://schemas.openxmlformats.org/officeDocument/2006/relationships/hyperlink" Target="https://baike.baidu.com/item/%E6%99%9A%E5%94%90/457783" TargetMode="External" /><Relationship Id="rId14" Type="http://schemas.openxmlformats.org/officeDocument/2006/relationships/hyperlink" Target="https://baike.baidu.com/item/%E5%BE%8B%E4%BD%93/9879280" TargetMode="External" /><Relationship Id="rId15" Type="http://schemas.openxmlformats.org/officeDocument/2006/relationships/hyperlink" Target="https://baike.baidu.com/item/%E6%80%80%E5%8F%A4/9208275" TargetMode="External" /><Relationship Id="rId16" Type="http://schemas.openxmlformats.org/officeDocument/2006/relationships/hyperlink" Target="https://baike.baidu.com/item/%E7%94%B0%E5%9B%AD%E8%AF%97/1990031" TargetMode="External" /><Relationship Id="rId17" Type="http://schemas.openxmlformats.org/officeDocument/2006/relationships/image" Target="../media/image3.png" /><Relationship Id="rId18" Type="http://schemas.openxmlformats.org/officeDocument/2006/relationships/tags" Target="../tags/tag38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19.xml" /><Relationship Id="rId4" Type="http://schemas.openxmlformats.org/officeDocument/2006/relationships/tags" Target="../tags/tag172.xml" /><Relationship Id="rId5" Type="http://schemas.openxmlformats.org/officeDocument/2006/relationships/image" Target="../media/image4.png" /><Relationship Id="rId6" Type="http://schemas.openxmlformats.org/officeDocument/2006/relationships/tags" Target="../tags/tag40.xml" /><Relationship Id="rId7" Type="http://schemas.openxmlformats.org/officeDocument/2006/relationships/tags" Target="../tags/tag75.xml" /><Relationship Id="rId8" Type="http://schemas.openxmlformats.org/officeDocument/2006/relationships/image" Target="../media/image6.jpeg" /><Relationship Id="rId9" Type="http://schemas.openxmlformats.org/officeDocument/2006/relationships/tags" Target="../tags/tag18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7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81.xml" /><Relationship Id="rId4" Type="http://schemas.openxmlformats.org/officeDocument/2006/relationships/tags" Target="../tags/tag33.xml" /><Relationship Id="rId5" Type="http://schemas.openxmlformats.org/officeDocument/2006/relationships/image" Target="../media/image4.png" /><Relationship Id="rId6" Type="http://schemas.openxmlformats.org/officeDocument/2006/relationships/tags" Target="../tags/tag246.xml" /><Relationship Id="rId7" Type="http://schemas.openxmlformats.org/officeDocument/2006/relationships/tags" Target="../tags/tag253.xml" /><Relationship Id="rId8" Type="http://schemas.openxmlformats.org/officeDocument/2006/relationships/tags" Target="../tags/tag201.xml" /><Relationship Id="rId9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.png" /><Relationship Id="rId11" Type="http://schemas.openxmlformats.org/officeDocument/2006/relationships/tags" Target="../tags/tag178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209.xml" /><Relationship Id="rId4" Type="http://schemas.openxmlformats.org/officeDocument/2006/relationships/tags" Target="../tags/tag53.xml" /><Relationship Id="rId5" Type="http://schemas.openxmlformats.org/officeDocument/2006/relationships/image" Target="../media/image4.png" /><Relationship Id="rId6" Type="http://schemas.openxmlformats.org/officeDocument/2006/relationships/tags" Target="../tags/tag157.xml" /><Relationship Id="rId7" Type="http://schemas.openxmlformats.org/officeDocument/2006/relationships/tags" Target="../tags/tag103.xml" /><Relationship Id="rId8" Type="http://schemas.openxmlformats.org/officeDocument/2006/relationships/tags" Target="../tags/tag243.xml" /><Relationship Id="rId9" Type="http://schemas.openxmlformats.org/officeDocument/2006/relationships/tags" Target="../tags/tag5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1" Type="http://schemas.microsoft.com/office/2007/relationships/media" Target="../media/media1.mp4" /><Relationship Id="rId12" Type="http://schemas.openxmlformats.org/officeDocument/2006/relationships/tags" Target="../tags/tag139.xml" /><Relationship Id="rId13" Type="http://schemas.openxmlformats.org/officeDocument/2006/relationships/image" Target="../media/image3.png" /><Relationship Id="rId14" Type="http://schemas.openxmlformats.org/officeDocument/2006/relationships/tags" Target="../tags/tag65.xml" /><Relationship Id="rId15" Type="http://schemas.openxmlformats.org/officeDocument/2006/relationships/video" Target="../media/media1.mp4" TargetMode="Internal" /><Relationship Id="rId16" Type="http://schemas.microsoft.com/office/2007/relationships/media" Target="../media/media1.mp4" TargetMode="Interna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6.xml" /><Relationship Id="rId4" Type="http://schemas.openxmlformats.org/officeDocument/2006/relationships/tags" Target="../tags/tag200.xml" /><Relationship Id="rId5" Type="http://schemas.openxmlformats.org/officeDocument/2006/relationships/image" Target="../media/image4.png" /><Relationship Id="rId6" Type="http://schemas.openxmlformats.org/officeDocument/2006/relationships/tags" Target="../tags/tag58.xml" /><Relationship Id="rId7" Type="http://schemas.openxmlformats.org/officeDocument/2006/relationships/tags" Target="../tags/tag140.xml" /><Relationship Id="rId8" Type="http://schemas.openxmlformats.org/officeDocument/2006/relationships/image" Target="../media/image7.png" /><Relationship Id="rId9" Type="http://schemas.openxmlformats.org/officeDocument/2006/relationships/tags" Target="../tags/tag7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9.xml" /><Relationship Id="rId11" Type="http://schemas.openxmlformats.org/officeDocument/2006/relationships/tags" Target="../tags/tag151.xml" /><Relationship Id="rId2" Type="http://schemas.openxmlformats.org/officeDocument/2006/relationships/tags" Target="../tags/tag224.xml" /><Relationship Id="rId3" Type="http://schemas.openxmlformats.org/officeDocument/2006/relationships/image" Target="../media/image4.png" /><Relationship Id="rId4" Type="http://schemas.openxmlformats.org/officeDocument/2006/relationships/tags" Target="../tags/tag101.xml" /><Relationship Id="rId5" Type="http://schemas.openxmlformats.org/officeDocument/2006/relationships/tags" Target="../tags/tag126.xml" /><Relationship Id="rId6" Type="http://schemas.openxmlformats.org/officeDocument/2006/relationships/tags" Target="../tags/tag23.xml" /><Relationship Id="rId7" Type="http://schemas.openxmlformats.org/officeDocument/2006/relationships/tags" Target="../tags/tag66.xml" /><Relationship Id="rId8" Type="http://schemas.openxmlformats.org/officeDocument/2006/relationships/tags" Target="../tags/tag241.xml" /><Relationship Id="rId9" Type="http://schemas.openxmlformats.org/officeDocument/2006/relationships/tags" Target="../tags/tag2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34.xml" /><Relationship Id="rId11" Type="http://schemas.openxmlformats.org/officeDocument/2006/relationships/tags" Target="../tags/tag15.xml" /><Relationship Id="rId12" Type="http://schemas.openxmlformats.org/officeDocument/2006/relationships/tags" Target="../tags/tag236.xml" /><Relationship Id="rId13" Type="http://schemas.openxmlformats.org/officeDocument/2006/relationships/tags" Target="../tags/tag29.xml" /><Relationship Id="rId14" Type="http://schemas.openxmlformats.org/officeDocument/2006/relationships/tags" Target="../tags/tag219.xml" /><Relationship Id="rId15" Type="http://schemas.openxmlformats.org/officeDocument/2006/relationships/tags" Target="../tags/tag16.xml" /><Relationship Id="rId16" Type="http://schemas.openxmlformats.org/officeDocument/2006/relationships/tags" Target="../tags/tag96.xml" /><Relationship Id="rId17" Type="http://schemas.openxmlformats.org/officeDocument/2006/relationships/tags" Target="../tags/tag3.xml" /><Relationship Id="rId18" Type="http://schemas.openxmlformats.org/officeDocument/2006/relationships/tags" Target="../tags/tag149.xml" /><Relationship Id="rId19" Type="http://schemas.openxmlformats.org/officeDocument/2006/relationships/tags" Target="../tags/tag99.xml" /><Relationship Id="rId2" Type="http://schemas.openxmlformats.org/officeDocument/2006/relationships/tags" Target="../tags/tag191.xml" /><Relationship Id="rId20" Type="http://schemas.openxmlformats.org/officeDocument/2006/relationships/tags" Target="../tags/tag125.xml" /><Relationship Id="rId21" Type="http://schemas.openxmlformats.org/officeDocument/2006/relationships/tags" Target="../tags/tag30.xml" /><Relationship Id="rId22" Type="http://schemas.openxmlformats.org/officeDocument/2006/relationships/tags" Target="../tags/tag146.xml" /><Relationship Id="rId23" Type="http://schemas.openxmlformats.org/officeDocument/2006/relationships/tags" Target="../tags/tag17.xml" /><Relationship Id="rId24" Type="http://schemas.openxmlformats.org/officeDocument/2006/relationships/tags" Target="../tags/tag107.xml" /><Relationship Id="rId25" Type="http://schemas.openxmlformats.org/officeDocument/2006/relationships/tags" Target="../tags/tag128.xml" /><Relationship Id="rId26" Type="http://schemas.openxmlformats.org/officeDocument/2006/relationships/tags" Target="../tags/tag168.xml" /><Relationship Id="rId27" Type="http://schemas.openxmlformats.org/officeDocument/2006/relationships/tags" Target="../tags/tag77.xml" /><Relationship Id="rId28" Type="http://schemas.openxmlformats.org/officeDocument/2006/relationships/tags" Target="../tags/tag89.xml" /><Relationship Id="rId29" Type="http://schemas.openxmlformats.org/officeDocument/2006/relationships/tags" Target="../tags/tag106.xml" /><Relationship Id="rId3" Type="http://schemas.openxmlformats.org/officeDocument/2006/relationships/image" Target="../media/image4.png" /><Relationship Id="rId30" Type="http://schemas.openxmlformats.org/officeDocument/2006/relationships/tags" Target="../tags/tag137.xml" /><Relationship Id="rId31" Type="http://schemas.openxmlformats.org/officeDocument/2006/relationships/tags" Target="../tags/tag244.xml" /><Relationship Id="rId32" Type="http://schemas.openxmlformats.org/officeDocument/2006/relationships/tags" Target="../tags/tag48.xml" /><Relationship Id="rId33" Type="http://schemas.openxmlformats.org/officeDocument/2006/relationships/tags" Target="../tags/tag7.xml" /><Relationship Id="rId34" Type="http://schemas.openxmlformats.org/officeDocument/2006/relationships/tags" Target="../tags/tag116.xml" /><Relationship Id="rId35" Type="http://schemas.openxmlformats.org/officeDocument/2006/relationships/tags" Target="../tags/tag252.xml" /><Relationship Id="rId36" Type="http://schemas.openxmlformats.org/officeDocument/2006/relationships/tags" Target="../tags/tag8.xml" /><Relationship Id="rId37" Type="http://schemas.openxmlformats.org/officeDocument/2006/relationships/tags" Target="../tags/tag229.xml" /><Relationship Id="rId38" Type="http://schemas.openxmlformats.org/officeDocument/2006/relationships/tags" Target="../tags/tag194.xml" /><Relationship Id="rId39" Type="http://schemas.openxmlformats.org/officeDocument/2006/relationships/tags" Target="../tags/tag43.xml" /><Relationship Id="rId4" Type="http://schemas.openxmlformats.org/officeDocument/2006/relationships/tags" Target="../tags/tag81.xml" /><Relationship Id="rId40" Type="http://schemas.openxmlformats.org/officeDocument/2006/relationships/tags" Target="../tags/tag147.xml" /><Relationship Id="rId41" Type="http://schemas.openxmlformats.org/officeDocument/2006/relationships/tags" Target="../tags/tag177.xml" /><Relationship Id="rId42" Type="http://schemas.openxmlformats.org/officeDocument/2006/relationships/tags" Target="../tags/tag135.xml" /><Relationship Id="rId43" Type="http://schemas.openxmlformats.org/officeDocument/2006/relationships/tags" Target="../tags/tag245.xml" /><Relationship Id="rId5" Type="http://schemas.openxmlformats.org/officeDocument/2006/relationships/tags" Target="../tags/tag175.xml" /><Relationship Id="rId6" Type="http://schemas.openxmlformats.org/officeDocument/2006/relationships/tags" Target="../tags/tag108.xml" /><Relationship Id="rId7" Type="http://schemas.openxmlformats.org/officeDocument/2006/relationships/tags" Target="../tags/tag79.xml" /><Relationship Id="rId8" Type="http://schemas.openxmlformats.org/officeDocument/2006/relationships/tags" Target="../tags/tag216.xml" /><Relationship Id="rId9" Type="http://schemas.openxmlformats.org/officeDocument/2006/relationships/tags" Target="../tags/tag17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.png" /><Relationship Id="rId11" Type="http://schemas.openxmlformats.org/officeDocument/2006/relationships/tags" Target="../tags/tag22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73.xml" /><Relationship Id="rId4" Type="http://schemas.openxmlformats.org/officeDocument/2006/relationships/tags" Target="../tags/tag112.xml" /><Relationship Id="rId5" Type="http://schemas.openxmlformats.org/officeDocument/2006/relationships/image" Target="../media/image4.png" /><Relationship Id="rId6" Type="http://schemas.openxmlformats.org/officeDocument/2006/relationships/tags" Target="../tags/tag18.xml" /><Relationship Id="rId7" Type="http://schemas.openxmlformats.org/officeDocument/2006/relationships/tags" Target="../tags/tag62.xml" /><Relationship Id="rId8" Type="http://schemas.openxmlformats.org/officeDocument/2006/relationships/tags" Target="../tags/tag2.xml" /><Relationship Id="rId9" Type="http://schemas.openxmlformats.org/officeDocument/2006/relationships/tags" Target="../tags/tag11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4064635" y="836295"/>
            <a:ext cx="5821680" cy="691515"/>
          </a:xfrm>
          <a:prstGeom prst="rect"/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zh-CN" altLang="en-US" sz="3000" dirty="1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尽信书则不如无书</a:t>
            </a:r>
            <a:endParaRPr lang="zh-CN" altLang="en-US" sz="3000" smtClean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6"/>
            </p:custDataLst>
          </p:nvPr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-635" y="0"/>
            <a:ext cx="12192635" cy="6858000"/>
          </a:xfrm>
          <a:prstGeom prst="rect"/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>
          <a:xfrm>
            <a:off x="9097010" y="236855"/>
            <a:ext cx="1450975" cy="5690235"/>
          </a:xfrm>
        </p:spPr>
        <p:txBody>
          <a:bodyPr>
            <a:noAutofit/>
            <a:scene3d>
              <a:camera prst="orthographicFront"/>
              <a:lightRig dir="t" rig="threePt"/>
            </a:scene3d>
          </a:bodyPr>
          <a:lstStyle/>
          <a:p>
            <a:r>
              <a:rPr lang="zh-CN" altLang="en-US" sz="6600" b="1" dirty="1">
                <a:solidFill>
                  <a:srgbClr val="FF0000"/>
                </a:solidFill>
                <a:effectLst>
                  <a:outerShdw blurRad="38100" dir="5400000" dist="254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咸阳城东楼</a:t>
            </a:r>
            <a:endParaRPr lang="zh-CN" altLang="en-US" sz="6600" b="1">
              <a:solidFill>
                <a:srgbClr val="FF0000"/>
              </a:solidFill>
              <a:effectLst>
                <a:outerShdw blurRad="38100" dir="5400000" dist="25400" algn="ctr" rotWithShape="0">
                  <a:srgbClr val="6E747A">
                    <a:alpha val="43000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10786110" y="3896360"/>
            <a:ext cx="1010285" cy="2441575"/>
          </a:xfrm>
        </p:spPr>
        <p:txBody>
          <a:bodyPr>
            <a:noAutofit/>
            <a:scene3d>
              <a:camera prst="orthographicFront"/>
              <a:lightRig dir="t" rig="threePt"/>
            </a:scene3d>
          </a:bodyPr>
          <a:lstStyle/>
          <a:p>
            <a:pPr marL="0" indent="0">
              <a:buNone/>
            </a:pPr>
            <a:r>
              <a:rPr lang="zh-CN" altLang="en-US" sz="5400" dirty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隶书" panose="02010509060101010101" charset="-122"/>
                <a:ea typeface="隶书" panose="02010509060101010101" charset="-122"/>
              </a:rPr>
              <a:t>许浑</a:t>
            </a:r>
            <a:endParaRPr lang="zh-CN" altLang="en-US" sz="540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隶书" panose="02010509060101010101" charset="-122"/>
              <a:ea typeface="隶书" panose="02010509060101010101" charset="-122"/>
            </a:endParaRPr>
          </a:p>
        </p:txBody>
      </p:sp>
    </p:spTree>
    <p:custDataLst>
      <p:tags r:id="rId10"/>
    </p:custDataLst>
  </p:cSld>
  <p:clrMapOvr>
    <a:masterClrMapping/>
  </p:clrMapOvr>
  <p:transition spd="slow">
    <p:push dir="d"/>
  </p:transition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5" grpId="1" uiExpand="0" advAuto="indefinite" bldLvl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0" y="-69215"/>
            <a:ext cx="12267565" cy="6996430"/>
          </a:xfrm>
          <a:prstGeom prst="rect"/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1733550" y="770255"/>
            <a:ext cx="8290560" cy="1076325"/>
          </a:xfrm>
          <a:prstGeom prst="rect"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zh-CN" altLang="en-US" sz="3200" b="1" noProof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3200" b="1" noProof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、“山雨欲来风满楼”可谓“绝妙好词”， 试从内容角度赏析。</a:t>
            </a:r>
            <a:endParaRPr lang="zh-CN" altLang="en-US" sz="3200" b="1" noProof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733550" y="2232025"/>
            <a:ext cx="8424545" cy="3969385"/>
          </a:xfrm>
          <a:prstGeom prst="rect"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5000"/>
              <a:defRPr/>
            </a:pPr>
            <a:r>
              <a:rPr lang="zh-CN" altLang="en-US" sz="2800" b="1" noProof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en-US" altLang="zh-CN" sz="2800" b="1" noProof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800" b="1" noProof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山雨欲来风满楼</a:t>
            </a:r>
            <a:r>
              <a:rPr lang="en-US" altLang="zh-CN" sz="2800" b="1" noProof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28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800" b="1" noProof="1" dirty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既描写了</a:t>
            </a:r>
            <a:r>
              <a:rPr lang="zh-CN" altLang="en-US" sz="28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山雨将至、风声满楼的自然景象，</a:t>
            </a:r>
            <a:r>
              <a:rPr lang="zh-CN" sz="2800" b="1" noProof="1" dirty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又暗喻</a:t>
            </a:r>
            <a:r>
              <a:rPr lang="zh-CN" sz="28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唐王朝日薄西山、危机四伏的没落局势，一语</a:t>
            </a:r>
            <a:r>
              <a:rPr lang="zh-CN" sz="2800" b="1" noProof="1" dirty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双关</a:t>
            </a:r>
            <a:r>
              <a:rPr lang="zh-CN" sz="28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，寓意深远。它淋漓尽致而又形象传神地写出了诗人</a:t>
            </a:r>
            <a:r>
              <a:rPr lang="en-US" altLang="zh-CN" sz="28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8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万里愁</a:t>
            </a:r>
            <a:r>
              <a:rPr lang="en-US" altLang="zh-CN" sz="28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28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的真实原因。</a:t>
            </a:r>
            <a:r>
              <a:rPr lang="zh-CN" altLang="en-US" sz="2800" b="1" noProof="1" dirty="1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2800" b="1" noProof="1" dirty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endParaRPr lang="en-US" altLang="zh-CN" sz="2800" b="1" noProof="1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  <a:buClr>
                <a:schemeClr val="hlink"/>
              </a:buClr>
              <a:buSzPct val="75000"/>
              <a:defRPr/>
            </a:pPr>
            <a:r>
              <a:rPr lang="en-US" altLang="zh-CN" sz="2800" b="1" noProof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800" b="1" noProof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此</a:t>
            </a:r>
            <a:r>
              <a:rPr lang="zh-CN" altLang="en-US" sz="28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句常用来</a:t>
            </a:r>
            <a:r>
              <a:rPr lang="zh-CN" altLang="en-US" sz="2800" b="1" noProof="1" dirty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比喻重大事件发生前的紧张气氛</a:t>
            </a:r>
            <a:r>
              <a:rPr lang="zh-CN" altLang="en-US" sz="28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，是千古传咏的名句</a:t>
            </a:r>
            <a:r>
              <a:rPr lang="zh-CN" altLang="en-US" sz="2800" b="1" noProof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b="1" noProof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145540" y="75565"/>
            <a:ext cx="187769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latin typeface="楷体" panose="02010609060101010101" charset="-122"/>
                <a:ea typeface="楷体" panose="02010609060101010101" charset="-122"/>
              </a:rPr>
              <a:t>诗歌鉴赏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0" advAuto="indefinite" build="whol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-635" y="-54610"/>
            <a:ext cx="12267565" cy="6996430"/>
          </a:xfrm>
          <a:prstGeom prst="rect"/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1758315" y="934085"/>
            <a:ext cx="8286750" cy="583565"/>
          </a:xfrm>
          <a:prstGeom prst="rect"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200" b="1" noProof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、简要赏析</a:t>
            </a:r>
            <a:r>
              <a:rPr lang="en-US" altLang="zh-CN" sz="32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32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咸阳城东楼</a:t>
            </a:r>
            <a:r>
              <a:rPr lang="en-US" altLang="zh-CN" sz="32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32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颈联的表达效果。</a:t>
            </a:r>
            <a:endParaRPr lang="zh-CN" altLang="en-US" sz="3200" b="1" noProof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2038985" y="2215515"/>
            <a:ext cx="8188960" cy="3322955"/>
          </a:xfrm>
          <a:prstGeom prst="rect"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颈联</a:t>
            </a:r>
            <a:r>
              <a:rPr lang="zh-CN" altLang="en-US" sz="2800" b="1" dirty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晚眺近景</a:t>
            </a:r>
            <a:r>
              <a:rPr lang="zh-CN" altLang="en-US" sz="2800" b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800" b="1" dirty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虚实结合</a:t>
            </a:r>
            <a:r>
              <a:rPr lang="zh-CN" altLang="en-US" sz="2800" b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，通过</a:t>
            </a:r>
            <a:r>
              <a:rPr lang="zh-CN" altLang="en-US" sz="2800" b="1" dirty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视觉和听觉</a:t>
            </a:r>
            <a:r>
              <a:rPr lang="zh-CN" altLang="en-US" sz="2800" b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强调过去的秦汉宫</a:t>
            </a:r>
            <a:r>
              <a:rPr lang="zh-CN" altLang="en-US" sz="2800" b="1" dirty="1" smtClean="0">
                <a:latin typeface="楷体" panose="02010609060101010101" charset="-122"/>
                <a:ea typeface="楷体" panose="02010609060101010101" charset="-122"/>
              </a:rPr>
              <a:t>苑，现今只是绿芜遍地，黄叶满林，</a:t>
            </a:r>
            <a:r>
              <a:rPr lang="zh-CN" altLang="en-US" sz="2800" b="1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唯有鸟蝉不识兴亡，依然如故，</a:t>
            </a:r>
            <a:r>
              <a:rPr lang="zh-CN" altLang="en-US" sz="2800" b="1" dirty="1" smtClean="0">
                <a:latin typeface="楷体" panose="02010609060101010101" charset="-122"/>
                <a:ea typeface="楷体" panose="02010609060101010101" charset="-122"/>
              </a:rPr>
              <a:t>渲染出一个</a:t>
            </a:r>
            <a:r>
              <a:rPr lang="zh-CN" altLang="en-US" sz="2800" b="1" dirty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萧条凄凉的氛围</a:t>
            </a:r>
            <a:r>
              <a:rPr lang="zh-CN" altLang="en-US" sz="2800" b="1" dirty="1" smtClean="0">
                <a:latin typeface="楷体" panose="02010609060101010101" charset="-122"/>
                <a:ea typeface="楷体" panose="02010609060101010101" charset="-122"/>
              </a:rPr>
              <a:t>，借秦苑、汉宫的荒废</a:t>
            </a:r>
            <a:r>
              <a:rPr lang="zh-CN" altLang="en-US" sz="2800" b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800" b="1" dirty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抒发了对历史沧桑的无限感慨</a:t>
            </a:r>
            <a:r>
              <a:rPr lang="zh-CN" altLang="en-US" sz="2800" b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2800" b="1" dirty="1" smtClean="0">
                <a:solidFill>
                  <a:srgbClr val="66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今昔对比</a:t>
            </a:r>
            <a:r>
              <a:rPr lang="zh-CN" altLang="en-US" sz="2800" b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800" b="1" dirty="1" smtClean="0">
                <a:solidFill>
                  <a:srgbClr val="66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吊古之情</a:t>
            </a:r>
            <a:r>
              <a:rPr lang="zh-CN" altLang="en-US" sz="2800" b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油然而生。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145540" y="75565"/>
            <a:ext cx="187769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latin typeface="楷体" panose="02010609060101010101" charset="-122"/>
                <a:ea typeface="楷体" panose="02010609060101010101" charset="-122"/>
              </a:rPr>
              <a:t>诗歌鉴赏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0" advAuto="indefinite" build="whol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0" y="-69215"/>
            <a:ext cx="12267565" cy="6996430"/>
          </a:xfrm>
          <a:prstGeom prst="rect"/>
        </p:spPr>
      </p:pic>
      <p:sp>
        <p:nvSpPr>
          <p:cNvPr id="20481" name="文本框 1"/>
          <p:cNvSpPr/>
          <p:nvPr>
            <p:custDataLst>
              <p:tags r:id="rId5"/>
            </p:custDataLst>
          </p:nvPr>
        </p:nvSpPr>
        <p:spPr>
          <a:xfrm>
            <a:off x="1734185" y="1366520"/>
            <a:ext cx="8723313" cy="583565"/>
          </a:xfrm>
          <a:prstGeom prst="rect"/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 b="1" i="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3200" b="1" i="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试赏析尾联中的“莫问”“流”。</a:t>
            </a:r>
            <a:endParaRPr lang="zh-CN" altLang="en-US" sz="3200" b="1" i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0482" name="文本框 2"/>
          <p:cNvSpPr/>
          <p:nvPr>
            <p:custDataLst>
              <p:tags r:id="rId6"/>
            </p:custDataLst>
          </p:nvPr>
        </p:nvSpPr>
        <p:spPr>
          <a:xfrm>
            <a:off x="1917700" y="2481898"/>
            <a:ext cx="8723313" cy="3322955"/>
          </a:xfrm>
          <a:prstGeom prst="rect"/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i="0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“莫问”</a:t>
            </a:r>
            <a:r>
              <a:rPr lang="zh-CN" altLang="en-US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二字并非劝诫之辞，实乃令人思索之语，它让读者从</a:t>
            </a:r>
            <a:r>
              <a:rPr lang="zh-CN" altLang="en-US" sz="2800" b="1" i="0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悲凉颓败的自然景物中反思历史的教训。</a:t>
            </a:r>
            <a:endParaRPr lang="zh-CN" altLang="en-US" sz="2800" b="1" i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i="0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“流”</a:t>
            </a:r>
            <a:r>
              <a:rPr lang="zh-CN" altLang="en-US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字，则暗示了对晚唐颓势难救的痛惜之情。渭水无语东流的景象中，融入着诗人相思的忧愁和怀古伤今的悲凉，委婉含蓄，令人伤感。</a:t>
            </a:r>
            <a:endParaRPr lang="zh-CN" altLang="en-US" sz="2800" b="1" i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145540" y="75565"/>
            <a:ext cx="187769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latin typeface="楷体" panose="02010609060101010101" charset="-122"/>
                <a:ea typeface="楷体" panose="02010609060101010101" charset="-122"/>
              </a:rPr>
              <a:t>诗歌鉴赏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 prLst="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 prLst="">
                                      <p:cBhvr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0" y="-69215"/>
            <a:ext cx="12267565" cy="6996430"/>
          </a:xfrm>
          <a:prstGeom prst="rect"/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176145" y="1115060"/>
            <a:ext cx="7434580" cy="1076325"/>
          </a:xfrm>
          <a:prstGeom prst="rect"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200" b="1" noProof="1" dirty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、根据</a:t>
            </a:r>
            <a:r>
              <a:rPr lang="en-US" altLang="zh-CN" sz="32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32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咸阳城东楼</a:t>
            </a:r>
            <a:r>
              <a:rPr lang="en-US" altLang="zh-CN" sz="32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3200" b="1" noProof="1" dirty="1">
                <a:latin typeface="华文楷体" panose="02010600040101010101" pitchFamily="2" charset="-122"/>
                <a:ea typeface="华文楷体" panose="02010600040101010101" pitchFamily="2" charset="-122"/>
              </a:rPr>
              <a:t>内容，概括作者“愁”的原因。</a:t>
            </a:r>
            <a:endParaRPr lang="zh-CN" altLang="en-US" sz="3200" b="1" noProof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2447375" y="2891478"/>
            <a:ext cx="6562650" cy="2030095"/>
          </a:xfrm>
          <a:prstGeom prst="rect"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 dirty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2800" b="1" dirty="1" smtClean="0">
                <a:solidFill>
                  <a:srgbClr val="FF0000"/>
                </a:solidFill>
                <a:latin typeface="Calibri" panose="020f0502020204030204" pitchFamily="34" charset="0"/>
                <a:ea typeface="华文楷体" panose="02010600040101010101" pitchFamily="2" charset="-122"/>
              </a:rPr>
              <a:t>①</a:t>
            </a:r>
            <a:r>
              <a:rPr lang="zh-CN" altLang="en-US" sz="2800" b="1" dirty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官宦</a:t>
            </a:r>
            <a:r>
              <a:rPr lang="zh-CN" altLang="en-US" sz="2800" b="1" dirty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在外，思念家乡；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en-US" altLang="zh-CN" sz="2800" b="1" dirty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 dirty="1" smtClean="0">
                <a:solidFill>
                  <a:srgbClr val="FF0000"/>
                </a:solidFill>
                <a:latin typeface="Calibri" panose="020f0502020204030204" pitchFamily="34" charset="0"/>
                <a:ea typeface="华文楷体" panose="02010600040101010101" pitchFamily="2" charset="-122"/>
              </a:rPr>
              <a:t>②</a:t>
            </a:r>
            <a:r>
              <a:rPr lang="zh-CN" altLang="en-US" sz="2800" b="1" dirty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国势</a:t>
            </a:r>
            <a:r>
              <a:rPr lang="zh-CN" altLang="en-US" sz="2800" b="1" dirty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动荡，危机四伏；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en-US" altLang="zh-CN" sz="2800" b="1" dirty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 dirty="1" smtClean="0">
                <a:solidFill>
                  <a:srgbClr val="FF0000"/>
                </a:solidFill>
                <a:latin typeface="Calibri" panose="020f0502020204030204" pitchFamily="34" charset="0"/>
                <a:ea typeface="华文楷体" panose="02010600040101010101" pitchFamily="2" charset="-122"/>
              </a:rPr>
              <a:t>③</a:t>
            </a:r>
            <a:r>
              <a:rPr lang="zh-CN" altLang="en-US" sz="2800" b="1" dirty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江山</a:t>
            </a:r>
            <a:r>
              <a:rPr lang="zh-CN" altLang="en-US" sz="2800" b="1" dirty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依旧，世事沧桑。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145540" y="75565"/>
            <a:ext cx="187769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latin typeface="楷体" panose="02010609060101010101" charset="-122"/>
                <a:ea typeface="楷体" panose="02010609060101010101" charset="-122"/>
              </a:rPr>
              <a:t>诗歌鉴赏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0" advAuto="indefinite" build="whol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0" y="-69215"/>
            <a:ext cx="12267565" cy="6996430"/>
          </a:xfrm>
          <a:prstGeom prst="rect"/>
        </p:spPr>
      </p:pic>
      <p:sp>
        <p:nvSpPr>
          <p:cNvPr id="19461" name="AutoShape 5"/>
          <p:cNvSpPr/>
          <p:nvPr>
            <p:custDataLst>
              <p:tags r:id="rId5"/>
            </p:custDataLst>
          </p:nvPr>
        </p:nvSpPr>
        <p:spPr>
          <a:xfrm>
            <a:off x="2178368" y="2470150"/>
            <a:ext cx="382587" cy="1916113"/>
          </a:xfrm>
          <a:prstGeom prst="leftBrace">
            <a:avLst>
              <a:gd name="adj1" fmla="val 42964"/>
              <a:gd name="adj2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62" name="AutoShape 9"/>
          <p:cNvSpPr/>
          <p:nvPr>
            <p:custDataLst>
              <p:tags r:id="rId6"/>
            </p:custDataLst>
          </p:nvPr>
        </p:nvSpPr>
        <p:spPr>
          <a:xfrm flipH="1">
            <a:off x="8524875" y="2336800"/>
            <a:ext cx="603250" cy="2049463"/>
          </a:xfrm>
          <a:prstGeom prst="leftBrace">
            <a:avLst>
              <a:gd name="adj1" fmla="val 50944"/>
              <a:gd name="adj2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b="1"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63" name="TextBox 5"/>
          <p:cNvSpPr/>
          <p:nvPr>
            <p:custDataLst>
              <p:tags r:id="rId7"/>
            </p:custDataLst>
          </p:nvPr>
        </p:nvSpPr>
        <p:spPr>
          <a:xfrm>
            <a:off x="1388110" y="2151063"/>
            <a:ext cx="589915" cy="2553335"/>
          </a:xfrm>
          <a:prstGeom prst="rect"/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咸</a:t>
            </a:r>
            <a:endParaRPr lang="zh-CN" altLang="en-US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r>
              <a:rPr lang="zh-CN" altLang="en-US" sz="3200" b="1" dirty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阳</a:t>
            </a:r>
            <a:endParaRPr lang="zh-CN" altLang="en-US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r>
              <a:rPr lang="zh-CN" altLang="en-US" sz="3200" b="1" dirty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城</a:t>
            </a:r>
            <a:endParaRPr lang="en-US" altLang="zh-CN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r>
              <a:rPr lang="zh-CN" altLang="en-US" sz="3200" b="1" dirty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东</a:t>
            </a:r>
            <a:endParaRPr lang="zh-CN" altLang="en-US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r>
              <a:rPr lang="zh-CN" altLang="en-US" sz="3200" b="1" dirty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楼</a:t>
            </a:r>
            <a:endParaRPr lang="zh-CN" altLang="en-US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64" name="矩形 3"/>
          <p:cNvSpPr/>
          <p:nvPr>
            <p:custDataLst>
              <p:tags r:id="rId8"/>
            </p:custDataLst>
          </p:nvPr>
        </p:nvSpPr>
        <p:spPr>
          <a:xfrm>
            <a:off x="2439035" y="2275205"/>
            <a:ext cx="6156325" cy="230695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600" b="1" dirty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首联：</a:t>
            </a:r>
            <a:r>
              <a:rPr lang="zh-CN" altLang="en-US" sz="3600" b="1" dirty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首句扣题，抒情写景。</a:t>
            </a:r>
            <a:endParaRPr lang="zh-CN" altLang="en-US" sz="36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r>
              <a:rPr lang="zh-CN" altLang="en-US" sz="3600" b="1" dirty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颔联：</a:t>
            </a:r>
            <a:r>
              <a:rPr lang="zh-CN" altLang="en-US" sz="3600" b="1" dirty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晚眺远景，寓意深远。</a:t>
            </a:r>
            <a:endParaRPr lang="zh-CN" altLang="en-US" sz="36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r>
              <a:rPr lang="zh-CN" altLang="en-US" sz="3600" b="1" dirty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颈联：</a:t>
            </a:r>
            <a:r>
              <a:rPr lang="zh-CN" altLang="en-US" sz="3600" b="1" dirty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晚眺近景，虚实结合。</a:t>
            </a:r>
            <a:endParaRPr lang="zh-CN" altLang="en-US" sz="36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r>
              <a:rPr lang="zh-CN" altLang="en-US" sz="3600" b="1" dirty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尾联：</a:t>
            </a:r>
            <a:r>
              <a:rPr lang="zh-CN" altLang="en-US" sz="3600" b="1" dirty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尾联作结，融情于景。</a:t>
            </a:r>
            <a:endParaRPr lang="zh-CN" altLang="en-US" sz="36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65" name="矩形 4"/>
          <p:cNvSpPr/>
          <p:nvPr>
            <p:custDataLst>
              <p:tags r:id="rId9"/>
            </p:custDataLst>
          </p:nvPr>
        </p:nvSpPr>
        <p:spPr>
          <a:xfrm>
            <a:off x="9337675" y="2336800"/>
            <a:ext cx="2384425" cy="255333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思乡之情</a:t>
            </a:r>
            <a:endParaRPr lang="zh-CN" altLang="en-US" sz="3200" b="1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  <a:p>
            <a:r>
              <a:rPr lang="zh-CN" altLang="en-US" sz="3200" b="1" dirty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以及对家国衰败、历史沧桑</a:t>
            </a:r>
            <a:r>
              <a:rPr lang="zh-CN" altLang="en-US" sz="3200" b="1" dirty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的无限感慨</a:t>
            </a:r>
            <a:endParaRPr lang="zh-CN" altLang="en-US" sz="320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1145540" y="75565"/>
            <a:ext cx="187769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latin typeface="楷体" panose="02010609060101010101" charset="-122"/>
                <a:ea typeface="楷体" panose="02010609060101010101" charset="-122"/>
              </a:rPr>
              <a:t>诗歌脉络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4064635" y="836295"/>
            <a:ext cx="5821680" cy="691515"/>
          </a:xfrm>
          <a:prstGeom prst="rect"/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marL="0" indent="0" algn="l">
              <a:lnSpc>
                <a:spcPct val="130000"/>
              </a:lnSpc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zh-CN" altLang="en-US" sz="3000" dirty="1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尽信书则不如无书</a:t>
            </a:r>
            <a:endParaRPr lang="zh-CN" altLang="en-US" sz="3000" smtClean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-635" y="-54610"/>
            <a:ext cx="12267565" cy="6996430"/>
          </a:xfrm>
          <a:prstGeom prst="rect"/>
        </p:spPr>
      </p:pic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145540" y="75565"/>
            <a:ext cx="187769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latin typeface="楷体" panose="02010609060101010101" charset="-122"/>
                <a:ea typeface="楷体" panose="02010609060101010101" charset="-122"/>
              </a:rPr>
              <a:t>诗歌主旨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458" name="文本框 1"/>
          <p:cNvSpPr/>
          <p:nvPr>
            <p:custDataLst>
              <p:tags r:id="rId8"/>
            </p:custDataLst>
          </p:nvPr>
        </p:nvSpPr>
        <p:spPr>
          <a:xfrm>
            <a:off x="1407795" y="1701800"/>
            <a:ext cx="9376410" cy="304609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1">
                <a:solidFill>
                  <a:srgbClr val="66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1">
                <a:solidFill>
                  <a:srgbClr val="66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诗人登楼晚眺，通过云、日、风、雨层层推进，又以绿芜、黄叶来渲染，勾勒出一个萧条凄凉的意境，</a:t>
            </a:r>
            <a:r>
              <a:rPr lang="zh-CN" altLang="en-US" sz="3200" b="1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表达思乡之情，抒发对家国衰败、对历史沧桑的无限感慨。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9459" name="New picture"/>
          <p:cNvPicPr/>
          <p:nvPr>
            <p:custDataLst>
              <p:tags r:id="rId10"/>
            </p:custDataLst>
          </p:nvPr>
        </p:nvPicPr>
        <p:blipFill>
          <a:blip xmlns:r="http://schemas.openxmlformats.org/officeDocument/2006/relationships" r:embed="rId9"/>
          <a:srcRect/>
          <a:stretch>
            <a:fillRect/>
          </a:stretch>
        </p:blipFill>
        <p:spPr>
          <a:xfrm>
            <a:off x="11722100" y="10756900"/>
            <a:ext cx="355600" cy="266700"/>
          </a:xfrm>
          <a:prstGeom prst="cube">
            <a:avLst/>
          </a:prstGeom>
        </p:spPr>
      </p:pic>
    </p:spTree>
    <p:custDataLst>
      <p:tags r:id="rId12"/>
    </p:custDataLst>
  </p:cSld>
  <p:clrMapOvr>
    <a:masterClrMapping/>
  </p:clrMapOvr>
  <p:transition spd="slow">
    <p:push dir="d"/>
  </p:transition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0" advAuto="indefinite" build="whol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4064635" y="836295"/>
            <a:ext cx="5821680" cy="691515"/>
          </a:xfrm>
          <a:prstGeom prst="rect"/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marL="0" indent="0" algn="l">
              <a:lnSpc>
                <a:spcPct val="130000"/>
              </a:lnSpc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zh-CN" altLang="en-US" sz="3000" dirty="1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尽信书则不如无书</a:t>
            </a:r>
            <a:endParaRPr lang="zh-CN" altLang="en-US" sz="3000" smtClean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-635" y="-54610"/>
            <a:ext cx="12267565" cy="6996430"/>
          </a:xfrm>
          <a:prstGeom prst="rect"/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145540" y="93980"/>
            <a:ext cx="106235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解题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8"/>
            </p:custDataLst>
          </p:nvPr>
        </p:nvSpPr>
        <p:spPr>
          <a:xfrm>
            <a:off x="1145540" y="1687195"/>
            <a:ext cx="10040620" cy="3784600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4800" b="0" dirty="1"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</a:rPr>
              <a:t>    </a:t>
            </a:r>
            <a:r>
              <a:rPr lang="zh-CN" sz="4800" b="1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</a:rPr>
              <a:t>咸阳</a:t>
            </a:r>
            <a:r>
              <a:rPr lang="zh-CN" sz="4800" b="1" dirty="1"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</a:rPr>
              <a:t>，今属陕西。咸阳旧城在西安市西北，汉时称</a:t>
            </a:r>
            <a:r>
              <a:rPr lang="zh-CN" sz="4800" b="1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</a:rPr>
              <a:t>长安</a:t>
            </a:r>
            <a:r>
              <a:rPr lang="zh-CN" sz="4800" b="1" dirty="1"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</a:rPr>
              <a:t>，秦汉两朝在此建都。隋朝时向东南移二十城建新城，即唐京师长安。唐代咸阳城隔渭水与新都长安相望。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0"/>
    </p:custDataLst>
  </p:cSld>
  <p:clrMapOvr>
    <a:masterClrMapping/>
  </p:clrMapOvr>
  <p:transition spd="slow">
    <p:push dir="d"/>
  </p:transition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uiExpand="0" advAuto="indefinite" build="whol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4064635" y="836295"/>
            <a:ext cx="5821680" cy="691515"/>
          </a:xfrm>
          <a:prstGeom prst="rect"/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zh-CN" altLang="en-US" sz="3000" dirty="1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尽信书则不如无书</a:t>
            </a:r>
            <a:endParaRPr lang="zh-CN" altLang="en-US" sz="3000" smtClean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-635" y="-54610"/>
            <a:ext cx="12267565" cy="6996430"/>
          </a:xfrm>
          <a:prstGeom prst="rect"/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145540" y="85090"/>
            <a:ext cx="187769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latin typeface="楷体" panose="02010609060101010101" charset="-122"/>
                <a:ea typeface="楷体" panose="02010609060101010101" charset="-122"/>
              </a:rPr>
              <a:t>作者简介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1" name="图片 100"/>
          <p:cNvPicPr/>
          <p:nvPr>
            <p:custDataLst>
              <p:tags r:id="rId9"/>
            </p:custDataLst>
          </p:nvPr>
        </p:nvPicPr>
        <p:blipFill>
          <a:blip xmlns:r="http://schemas.openxmlformats.org/officeDocument/2006/relationships" r:embed="rId8"/>
          <a:srcRect/>
          <a:stretch>
            <a:fillRect/>
          </a:stretch>
        </p:blipFill>
        <p:spPr>
          <a:xfrm>
            <a:off x="1215390" y="1919605"/>
            <a:ext cx="3288665" cy="3845560"/>
          </a:xfrm>
          <a:prstGeom prst="rect"/>
          <a:noFill/>
          <a:ln w="9525">
            <a:noFill/>
          </a:ln>
        </p:spPr>
      </p:pic>
      <p:sp>
        <p:nvSpPr>
          <p:cNvPr id="7170" name="内容占位符 2"/>
          <p:cNvSpPr>
            <a:spLocks noGrp="1"/>
          </p:cNvSpPr>
          <p:nvPr>
            <p:ph type="obj" idx="1"/>
            <p:custDataLst>
              <p:tags r:id="rId10"/>
            </p:custDataLst>
          </p:nvPr>
        </p:nvSpPr>
        <p:spPr>
          <a:xfrm>
            <a:off x="4980940" y="1307465"/>
            <a:ext cx="6059805" cy="5069840"/>
          </a:xfrm>
        </p:spPr>
        <p:txBody>
          <a:bodyPr vert="horz" lIns="90000" tIns="46800" rIns="90000" bIns="46800">
            <a:noAutofit/>
          </a:bodyPr>
          <a:lstStyle/>
          <a:p>
            <a:pPr marL="0" indent="0" algn="just" defTabSz="914400">
              <a:lnSpc>
                <a:spcPct val="120000"/>
              </a:lnSpc>
              <a:buNone/>
            </a:pPr>
            <a:r>
              <a:rPr lang="en-US" altLang="zh-CN" sz="2700" b="1" kern="1200" baseline="0" dirty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700" b="1" kern="1200" baseline="0" dirty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  </a:t>
            </a:r>
            <a:r>
              <a:rPr sz="3200" b="1" noProof="0" dirty="1" smtClean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许浑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（约</a:t>
            </a:r>
            <a:r>
              <a:rPr lang="en-US" altLang="zh-CN"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791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～约</a:t>
            </a:r>
            <a:r>
              <a:rPr lang="en-US" altLang="zh-CN"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858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），字</a:t>
            </a:r>
            <a:r>
              <a:rPr sz="2700" b="1" noProof="0" dirty="1" smtClean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用晦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2700" b="1" noProof="0" dirty="1" smtClean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唐代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诗人，润州丹阳（今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11"/>
              </a:rPr>
              <a:t>江苏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12"/>
              </a:rPr>
              <a:t>丹阳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）人。</a:t>
            </a:r>
            <a:r>
              <a:rPr sz="2700" b="1" noProof="0" dirty="1" smtClean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晚唐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最具影响力的诗人之一，其一生不作古诗，专攻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14"/>
              </a:rPr>
              <a:t>律体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；题材以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15"/>
              </a:rPr>
              <a:t>怀古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16"/>
              </a:rPr>
              <a:t>田园诗</a:t>
            </a:r>
            <a:r>
              <a:rPr sz="2700" b="1" noProof="0" dirty="1" smtClean="0">
                <a:ln>
                  <a:noFill/>
                </a:ln>
                <a:effectLst/>
                <a:uLn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为佳，艺术则以偶对整密、诗律纯熟为特色。</a:t>
            </a:r>
            <a:r>
              <a:rPr sz="2700" b="1" dirty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晚年归润州丁卯桥村舍闲居,自编诗集</a:t>
            </a:r>
            <a:r>
              <a:rPr sz="2700" b="1" dirty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《丁卯集》</a:t>
            </a:r>
            <a:r>
              <a:rPr sz="2700" b="1" dirty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,声调平仄自成一格,即所谓</a:t>
            </a:r>
            <a:r>
              <a:rPr lang="en-US" altLang="zh-CN" sz="2700" b="1" dirty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“</a:t>
            </a:r>
            <a:r>
              <a:rPr sz="2700" b="1" dirty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丁卯体</a:t>
            </a:r>
            <a:r>
              <a:rPr lang="en-US" altLang="zh-CN" sz="2700" b="1" dirty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”</a:t>
            </a:r>
            <a:r>
              <a:rPr sz="2700" b="1" dirty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。创作以</a:t>
            </a:r>
            <a:r>
              <a:rPr sz="2700" b="1" dirty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登临怀古</a:t>
            </a:r>
            <a:r>
              <a:rPr sz="2700" b="1" dirty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见长。诗多写</a:t>
            </a:r>
            <a:r>
              <a:rPr lang="en-US" altLang="zh-CN" sz="2700" b="1" dirty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“</a:t>
            </a:r>
            <a:r>
              <a:rPr sz="2700" b="1" dirty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水”,故有”许浑千首湿“之称。</a:t>
            </a:r>
            <a:endParaRPr lang="zh-CN" altLang="en-US" sz="2700" b="1" kern="1200" baseline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  <a:p>
            <a:pPr marL="0" indent="0" algn="just" defTabSz="914400">
              <a:lnSpc>
                <a:spcPct val="120000"/>
              </a:lnSpc>
              <a:buNone/>
            </a:pPr>
            <a:endParaRPr lang="zh-CN" altLang="en-US" sz="2700" b="1" noProof="0" smtClean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just" defTabSz="914400">
              <a:lnSpc>
                <a:spcPct val="120000"/>
              </a:lnSpc>
              <a:buNone/>
            </a:pPr>
            <a:endParaRPr lang="zh-CN" altLang="en-US" sz="1800" b="1" kern="120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8"/>
    </p:custDataLst>
  </p:cSld>
  <p:clrMapOvr>
    <a:masterClrMapping/>
  </p:clrMapOvr>
  <p:transition spd="slow">
    <p:push dir="d"/>
  </p:transition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0" advAuto="indefinite" bldLvl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4064635" y="836295"/>
            <a:ext cx="5821680" cy="691515"/>
          </a:xfrm>
          <a:prstGeom prst="rect"/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marL="0" indent="0" algn="l">
              <a:lnSpc>
                <a:spcPct val="130000"/>
              </a:lnSpc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zh-CN" altLang="en-US" sz="3000" dirty="1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尽信书则不如无书</a:t>
            </a:r>
            <a:endParaRPr lang="zh-CN" altLang="en-US" sz="3000" smtClean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-635" y="-54610"/>
            <a:ext cx="12267565" cy="6996430"/>
          </a:xfrm>
          <a:prstGeom prst="rect"/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145540" y="85090"/>
            <a:ext cx="187769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latin typeface="楷体" panose="02010609060101010101" charset="-122"/>
                <a:ea typeface="楷体" panose="02010609060101010101" charset="-122"/>
              </a:rPr>
              <a:t>背景简介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688975" y="1397000"/>
            <a:ext cx="11238230" cy="429768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6560"/>
              </a:lnSpc>
            </a:pPr>
            <a:r>
              <a:rPr lang="en-US" altLang="zh-CN" sz="40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zh-CN" altLang="en-US" sz="40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此诗大约是许浑于唐宣宗大中三年（</a:t>
            </a:r>
            <a:r>
              <a:rPr lang="en-US" altLang="zh-CN" sz="40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849</a:t>
            </a:r>
            <a:r>
              <a:rPr lang="zh-CN" altLang="en-US" sz="40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年）任监察御史的时候所写。</a:t>
            </a:r>
            <a:r>
              <a:rPr lang="zh-CN" altLang="en-US" sz="4000" b="1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此时大唐王朝已经处于风雨飘摇之际，政治非常腐败，农民起义此起彼伏</a:t>
            </a:r>
            <a:r>
              <a:rPr lang="zh-CN" altLang="en-US" sz="40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。一个秋天的傍晚，诗人登上咸阳古城楼观赏风景，即兴写下了这首七律。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 spd="slow">
    <p:push dir="d"/>
  </p:transition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4064635" y="836295"/>
            <a:ext cx="5821680" cy="691515"/>
          </a:xfrm>
          <a:prstGeom prst="rect"/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marL="0" indent="0" algn="l">
              <a:lnSpc>
                <a:spcPct val="130000"/>
              </a:lnSpc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zh-CN" altLang="en-US" sz="3000" dirty="1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尽信书则不如无书</a:t>
            </a:r>
            <a:endParaRPr lang="zh-CN" altLang="en-US" sz="3000" smtClean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-635" y="-54610"/>
            <a:ext cx="12267565" cy="6996430"/>
          </a:xfrm>
          <a:prstGeom prst="rect"/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145540" y="85090"/>
            <a:ext cx="187769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latin typeface="楷体" panose="02010609060101010101" charset="-122"/>
                <a:ea typeface="楷体" panose="02010609060101010101" charset="-122"/>
              </a:rPr>
              <a:t>诗歌题材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146" name="文本框 1"/>
          <p:cNvSpPr/>
          <p:nvPr>
            <p:custDataLst>
              <p:tags r:id="rId8"/>
            </p:custDataLst>
          </p:nvPr>
        </p:nvSpPr>
        <p:spPr>
          <a:xfrm>
            <a:off x="1310640" y="1998345"/>
            <a:ext cx="9806305" cy="332295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1">
                <a:solidFill>
                  <a:srgbClr val="66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dirty="1">
                <a:solidFill>
                  <a:srgbClr val="66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一般以</a:t>
            </a:r>
            <a:r>
              <a:rPr lang="zh-CN" altLang="en-US" sz="2800" b="1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古代历史事件</a:t>
            </a:r>
            <a:r>
              <a:rPr lang="zh-CN" altLang="en-US" sz="2800" b="1" dirty="1">
                <a:solidFill>
                  <a:srgbClr val="66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</a:t>
            </a:r>
            <a:r>
              <a:rPr lang="zh-CN" altLang="en-US" sz="2800" b="1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古代人物</a:t>
            </a:r>
            <a:r>
              <a:rPr lang="zh-CN" altLang="en-US" sz="2800" b="1" dirty="1">
                <a:solidFill>
                  <a:srgbClr val="66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为题材，或</a:t>
            </a:r>
            <a:r>
              <a:rPr lang="zh-CN" altLang="en-US" sz="2800" b="1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借古讽今</a:t>
            </a:r>
            <a:r>
              <a:rPr lang="zh-CN" altLang="en-US" sz="2800" b="1" dirty="1">
                <a:solidFill>
                  <a:srgbClr val="66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，或</a:t>
            </a:r>
            <a:r>
              <a:rPr lang="zh-CN" altLang="en-US" sz="2800" b="1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寄寓个人怀才不遇的感伤</a:t>
            </a:r>
            <a:r>
              <a:rPr lang="zh-CN" altLang="en-US" sz="2800" b="1" dirty="1">
                <a:solidFill>
                  <a:srgbClr val="66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，或</a:t>
            </a:r>
            <a:r>
              <a:rPr lang="zh-CN" altLang="en-US" sz="2800" b="1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表达昔盛今衰的兴替之感</a:t>
            </a:r>
            <a:r>
              <a:rPr lang="zh-CN" altLang="en-US" sz="2800" b="1" dirty="1">
                <a:solidFill>
                  <a:srgbClr val="66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。诗人以历史事件、历史人物、历史陈迹为题材，借登高望远、咏叹史实、怀念古迹来达到感慨兴衰、寄托哀思、托古讽今等目的。这类诗由于多写古人往事，且多用典故，手法委婉。</a:t>
            </a:r>
            <a:endParaRPr lang="zh-CN" altLang="en-US" sz="2800" b="1">
              <a:solidFill>
                <a:srgbClr val="66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147" name="文本框 2"/>
          <p:cNvSpPr/>
          <p:nvPr>
            <p:custDataLst>
              <p:tags r:id="rId9"/>
            </p:custDataLst>
          </p:nvPr>
        </p:nvSpPr>
        <p:spPr>
          <a:xfrm>
            <a:off x="4298315" y="1067435"/>
            <a:ext cx="3456305" cy="70675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dirty="1">
                <a:latin typeface="楷体" panose="02010609060101010101" charset="-122"/>
                <a:ea typeface="楷体" panose="02010609060101010101" charset="-122"/>
              </a:rPr>
              <a:t>咏史怀古诗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push dir="d"/>
  </p:transition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0" advAuto="indefinite" build="whole"/>
      <p:bldP spid="6147" grpId="1" uiExpand="0" advAuto="indefinite" build="whol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4064635" y="836295"/>
            <a:ext cx="5821680" cy="691515"/>
          </a:xfrm>
          <a:prstGeom prst="rect"/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marL="0" indent="0" algn="l">
              <a:lnSpc>
                <a:spcPct val="130000"/>
              </a:lnSpc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zh-CN" altLang="en-US" sz="3000" dirty="1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尽信书则不如无书</a:t>
            </a:r>
            <a:endParaRPr lang="zh-CN" altLang="en-US" sz="3000" smtClean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-635" y="-54610"/>
            <a:ext cx="12267565" cy="6996430"/>
          </a:xfrm>
          <a:prstGeom prst="rect"/>
        </p:spPr>
      </p:pic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145540" y="75565"/>
            <a:ext cx="187769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latin typeface="楷体" panose="02010609060101010101" charset="-122"/>
                <a:ea typeface="楷体" panose="02010609060101010101" charset="-122"/>
              </a:rPr>
              <a:t>诗歌朗读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咸阳城东楼">
            <a:hlinkClick action="ppaction://media"/>
          </p:cNvPr>
          <p:cNvPicPr/>
          <p:nvPr>
            <a:videoFile r:link="rId15"/>
            <p:custDataLst>
              <p:tags r:id="rId9"/>
            </p:custDataLst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xmlns:r="http://schemas.openxmlformats.org/officeDocument/2006/relationships" r:embed="rId8"/>
          <a:srcRect/>
          <a:stretch>
            <a:fillRect/>
          </a:stretch>
        </p:blipFill>
        <p:spPr>
          <a:xfrm>
            <a:off x="3227070" y="659130"/>
            <a:ext cx="8395335" cy="5786120"/>
          </a:xfrm>
          <a:prstGeom prst="rect"/>
        </p:spPr>
      </p:pic>
      <p:sp>
        <p:nvSpPr>
          <p:cNvPr id="6149" name="文本框 1"/>
          <p:cNvSpPr/>
          <p:nvPr>
            <p:custDataLst>
              <p:tags r:id="rId12"/>
            </p:custDataLst>
          </p:nvPr>
        </p:nvSpPr>
        <p:spPr>
          <a:xfrm>
            <a:off x="1511300" y="1350328"/>
            <a:ext cx="920750" cy="396938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注意字音与节奏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p:transition spd="slow">
    <p:push dir="d"/>
  </p:transition>
  <p:timing>
    <p:tnLst>
      <p:par>
        <p:cTn id="1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-635" y="-54610"/>
            <a:ext cx="12267565" cy="6996430"/>
          </a:xfrm>
          <a:prstGeom prst="rect"/>
        </p:spPr>
      </p:pic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160905" y="2018665"/>
            <a:ext cx="7920355" cy="3425190"/>
          </a:xfrm>
          <a:prstGeom prst="rect"/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  <a:defRPr/>
            </a:pPr>
            <a:r>
              <a:rPr lang="zh-CN" altLang="en-US" sz="3200" b="1" spc="300" dirty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一</a:t>
            </a: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上高城</a:t>
            </a:r>
            <a:r>
              <a:rPr lang="zh-CN" altLang="en-US" sz="3200" b="1" dirty="1">
                <a:solidFill>
                  <a:srgbClr val="663300"/>
                </a:solidFill>
                <a:latin typeface="微软雅黑" panose="020b0503020204020204" charset="-122"/>
                <a:ea typeface="微软雅黑"/>
                <a:sym typeface="+mn-ea"/>
              </a:rPr>
              <a:t>/</a:t>
            </a: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万里愁，</a:t>
            </a:r>
            <a:r>
              <a:rPr lang="zh-CN" altLang="en-US" sz="3200" b="1" spc="300" dirty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蒹葭</a:t>
            </a: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杨柳</a:t>
            </a:r>
            <a:r>
              <a:rPr lang="zh-CN" altLang="en-US" sz="3200" b="1" dirty="1">
                <a:solidFill>
                  <a:srgbClr val="663300"/>
                </a:solidFill>
                <a:latin typeface="微软雅黑" panose="020b0503020204020204" charset="-122"/>
                <a:ea typeface="微软雅黑"/>
                <a:sym typeface="+mn-ea"/>
              </a:rPr>
              <a:t>/</a:t>
            </a: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似</a:t>
            </a:r>
            <a:r>
              <a:rPr lang="zh-CN" altLang="en-US" sz="3200" b="1" spc="300" dirty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汀</a:t>
            </a: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洲。</a:t>
            </a:r>
            <a:endParaRPr lang="zh-CN" altLang="en-US" sz="3200" b="1" spc="30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ts val="6500"/>
              </a:lnSpc>
              <a:defRPr/>
            </a:pP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溪云初起</a:t>
            </a:r>
            <a:r>
              <a:rPr lang="zh-CN" altLang="en-US" sz="3200" b="1" dirty="1">
                <a:solidFill>
                  <a:srgbClr val="663300"/>
                </a:solidFill>
                <a:latin typeface="微软雅黑" panose="020b0503020204020204" charset="-122"/>
                <a:ea typeface="微软雅黑"/>
                <a:sym typeface="+mn-ea"/>
              </a:rPr>
              <a:t>/</a:t>
            </a: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日沉阁，山雨欲来</a:t>
            </a:r>
            <a:r>
              <a:rPr lang="zh-CN" altLang="en-US" sz="3200" b="1" dirty="1">
                <a:solidFill>
                  <a:srgbClr val="663300"/>
                </a:solidFill>
                <a:latin typeface="微软雅黑" panose="020b0503020204020204" charset="-122"/>
                <a:ea typeface="微软雅黑"/>
                <a:sym typeface="+mn-ea"/>
              </a:rPr>
              <a:t>/</a:t>
            </a: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风满楼。</a:t>
            </a:r>
            <a:endParaRPr lang="zh-CN" altLang="en-US" sz="3200" b="1" spc="30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ts val="6500"/>
              </a:lnSpc>
              <a:defRPr/>
            </a:pP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鸟下绿</a:t>
            </a:r>
            <a:r>
              <a:rPr lang="zh-CN" altLang="en-US" sz="3200" b="1" spc="300" dirty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芜</a:t>
            </a:r>
            <a:r>
              <a:rPr lang="zh-CN" altLang="en-US" sz="3200" b="1" dirty="1">
                <a:solidFill>
                  <a:srgbClr val="663300"/>
                </a:solidFill>
                <a:latin typeface="微软雅黑" panose="020b0503020204020204" charset="-122"/>
                <a:ea typeface="微软雅黑"/>
                <a:sym typeface="+mn-ea"/>
              </a:rPr>
              <a:t>/</a:t>
            </a: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秦</a:t>
            </a:r>
            <a:r>
              <a:rPr lang="zh-CN" altLang="en-US" sz="3200" b="1" spc="300" dirty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苑</a:t>
            </a: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夕，蝉鸣黄叶</a:t>
            </a:r>
            <a:r>
              <a:rPr lang="zh-CN" altLang="en-US" sz="3200" b="1" dirty="1">
                <a:solidFill>
                  <a:srgbClr val="663300"/>
                </a:solidFill>
                <a:latin typeface="微软雅黑" panose="020b0503020204020204" charset="-122"/>
                <a:ea typeface="微软雅黑"/>
                <a:sym typeface="+mn-ea"/>
              </a:rPr>
              <a:t>/</a:t>
            </a: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汉宫秋。</a:t>
            </a:r>
            <a:endParaRPr lang="zh-CN" altLang="en-US" sz="3200" b="1" spc="30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ts val="6500"/>
              </a:lnSpc>
              <a:defRPr/>
            </a:pP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行人莫问</a:t>
            </a:r>
            <a:r>
              <a:rPr lang="zh-CN" altLang="en-US" sz="3200" b="1" dirty="1">
                <a:solidFill>
                  <a:srgbClr val="663300"/>
                </a:solidFill>
                <a:latin typeface="微软雅黑" panose="020b0503020204020204" charset="-122"/>
                <a:ea typeface="微软雅黑"/>
                <a:sym typeface="+mn-ea"/>
              </a:rPr>
              <a:t>/</a:t>
            </a: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当年事，故国东来</a:t>
            </a:r>
            <a:r>
              <a:rPr lang="zh-CN" altLang="en-US" sz="3200" b="1" dirty="1">
                <a:solidFill>
                  <a:srgbClr val="663300"/>
                </a:solidFill>
                <a:latin typeface="微软雅黑" panose="020b0503020204020204" charset="-122"/>
                <a:ea typeface="微软雅黑"/>
                <a:sym typeface="+mn-ea"/>
              </a:rPr>
              <a:t>/</a:t>
            </a:r>
            <a:r>
              <a:rPr lang="zh-CN" altLang="en-US" sz="3200" b="1" spc="300" dirty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渭</a:t>
            </a:r>
            <a:r>
              <a:rPr lang="zh-CN" altLang="en-US" sz="3200" b="1" spc="300" dirty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水流。</a:t>
            </a:r>
            <a:endParaRPr lang="zh-CN" altLang="en-US" sz="3200" b="1" spc="30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4565665" y="486068"/>
            <a:ext cx="3135084" cy="15017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5pPr>
            <a:lvl6pPr marL="2514600" indent="-228600" fontAlgn="base" ea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6pPr>
            <a:lvl7pPr marL="2971800" indent="-228600" fontAlgn="base" ea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7pPr>
            <a:lvl8pPr marL="3429000" indent="-228600" fontAlgn="base" ea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8pPr>
            <a:lvl9pPr marL="3886200" indent="-228600" fontAlgn="base" ea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ts val="55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dirty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咸阳城东楼</a:t>
            </a:r>
            <a:endParaRPr lang="zh-CN" altLang="en-US" sz="28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ts val="55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800" b="1" dirty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800" b="1" dirty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许浑</a:t>
            </a:r>
            <a:endParaRPr lang="zh-CN" altLang="en-US" sz="2800" b="1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3665634" y="3613800"/>
            <a:ext cx="545465" cy="429895"/>
          </a:xfrm>
          <a:prstGeom prst="rect"/>
        </p:spPr>
        <p:txBody>
          <a:bodyPr wrap="none">
            <a:spAutoFit/>
          </a:bodyPr>
          <a:lstStyle/>
          <a:p>
            <a:r>
              <a:rPr lang="en-US" altLang="zh-CN" sz="2200" b="1" dirty="1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wú</a:t>
            </a:r>
            <a:endParaRPr lang="zh-CN" altLang="en-US" sz="2200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8453100" y="1971655"/>
            <a:ext cx="676275" cy="429895"/>
          </a:xfrm>
          <a:prstGeom prst="rect"/>
        </p:spPr>
        <p:txBody>
          <a:bodyPr wrap="none">
            <a:spAutoFit/>
          </a:bodyPr>
          <a:lstStyle/>
          <a:p>
            <a:r>
              <a:rPr lang="en-US" altLang="zh-CN" sz="2200" b="1" dirty="1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tīng</a:t>
            </a:r>
            <a:endParaRPr lang="en-US" altLang="zh-CN" sz="2200" b="1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9"/>
            </p:custDataLst>
          </p:nvPr>
        </p:nvSpPr>
        <p:spPr>
          <a:xfrm>
            <a:off x="4565670" y="3629784"/>
            <a:ext cx="736600" cy="398780"/>
          </a:xfrm>
          <a:prstGeom prst="rect"/>
        </p:spPr>
        <p:txBody>
          <a:bodyPr wrap="none">
            <a:spAutoFit/>
          </a:bodyPr>
          <a:lstStyle/>
          <a:p>
            <a:r>
              <a:rPr lang="en-US" altLang="zh-CN" sz="2000" b="1" dirty="1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yuàn</a:t>
            </a:r>
            <a:endParaRPr lang="zh-CN" altLang="en-US" sz="2000" b="1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6037585" y="2002770"/>
            <a:ext cx="977265" cy="398780"/>
          </a:xfrm>
          <a:prstGeom prst="rect"/>
        </p:spPr>
        <p:txBody>
          <a:bodyPr wrap="none">
            <a:spAutoFit/>
          </a:bodyPr>
          <a:lstStyle/>
          <a:p>
            <a:r>
              <a:rPr lang="en-US" altLang="zh-CN" sz="2000" b="1" dirty="1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jiān jiā</a:t>
            </a:r>
            <a:endParaRPr lang="en-US" altLang="zh-CN" sz="2000" b="1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1145540" y="75565"/>
            <a:ext cx="187769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latin typeface="楷体" panose="02010609060101010101" charset="-122"/>
                <a:ea typeface="楷体" panose="02010609060101010101" charset="-122"/>
              </a:rPr>
              <a:t>诗歌朗读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-635" y="-54610"/>
            <a:ext cx="12267565" cy="6996430"/>
          </a:xfrm>
          <a:prstGeom prst="rect"/>
        </p:spPr>
      </p:pic>
      <p:sp>
        <p:nvSpPr>
          <p:cNvPr id="31747" name="矩形 50180"/>
          <p:cNvSpPr/>
          <p:nvPr>
            <p:custDataLst>
              <p:tags r:id="rId5"/>
            </p:custDataLst>
          </p:nvPr>
        </p:nvSpPr>
        <p:spPr>
          <a:xfrm>
            <a:off x="1774825" y="1412875"/>
            <a:ext cx="2736850" cy="829945"/>
          </a:xfrm>
          <a:prstGeom prst="rect"/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 i="0" dirty="1">
                <a:ea typeface="新宋体" panose="02010609030101010101" pitchFamily="49" charset="-122"/>
              </a:rPr>
              <a:t>一上高城万里愁，</a:t>
            </a:r>
            <a:endParaRPr lang="zh-CN" altLang="en-US" sz="2400" b="1" i="0">
              <a:ea typeface="新宋体" panose="02010609030101010101" pitchFamily="49" charset="-122"/>
            </a:endParaRPr>
          </a:p>
          <a:p>
            <a:pPr lvl="0"/>
            <a:r>
              <a:rPr lang="zh-CN" altLang="en-US" sz="2400" b="1" i="0" dirty="1">
                <a:ea typeface="新宋体" panose="02010609030101010101" pitchFamily="49" charset="-122"/>
              </a:rPr>
              <a:t>蒹葭杨柳似汀洲。</a:t>
            </a:r>
            <a:endParaRPr lang="zh-CN" altLang="en-US" sz="2400" b="1" i="0">
              <a:ea typeface="新宋体" panose="02010609030101010101" pitchFamily="49" charset="-122"/>
            </a:endParaRPr>
          </a:p>
        </p:txBody>
      </p:sp>
      <p:sp>
        <p:nvSpPr>
          <p:cNvPr id="31748" name="文本框 50183"/>
          <p:cNvSpPr/>
          <p:nvPr>
            <p:custDataLst>
              <p:tags r:id="rId6"/>
            </p:custDataLst>
          </p:nvPr>
        </p:nvSpPr>
        <p:spPr>
          <a:xfrm>
            <a:off x="1774825" y="2751138"/>
            <a:ext cx="2736850" cy="829945"/>
          </a:xfrm>
          <a:prstGeom prst="rect"/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400" b="1" i="0" dirty="1">
                <a:ea typeface="新宋体" panose="02010609030101010101" pitchFamily="49" charset="-122"/>
              </a:rPr>
              <a:t>溪云初起日沉阁，</a:t>
            </a:r>
            <a:endParaRPr lang="zh-CN" altLang="en-US" sz="2400" b="1" i="0">
              <a:ea typeface="新宋体" panose="02010609030101010101" pitchFamily="49" charset="-122"/>
            </a:endParaRPr>
          </a:p>
          <a:p>
            <a:pPr lvl="0" algn="ctr"/>
            <a:r>
              <a:rPr lang="zh-CN" altLang="en-US" sz="2400" b="1" i="0" dirty="1">
                <a:ea typeface="新宋体" panose="02010609030101010101" pitchFamily="49" charset="-122"/>
              </a:rPr>
              <a:t>山雨欲来风满楼。</a:t>
            </a:r>
            <a:endParaRPr lang="zh-CN" altLang="en-US" sz="2400" b="1" i="0">
              <a:ea typeface="新宋体" panose="02010609030101010101" pitchFamily="49" charset="-122"/>
            </a:endParaRPr>
          </a:p>
        </p:txBody>
      </p:sp>
      <p:sp>
        <p:nvSpPr>
          <p:cNvPr id="31749" name="文本框 50185"/>
          <p:cNvSpPr/>
          <p:nvPr>
            <p:custDataLst>
              <p:tags r:id="rId7"/>
            </p:custDataLst>
          </p:nvPr>
        </p:nvSpPr>
        <p:spPr>
          <a:xfrm>
            <a:off x="1774825" y="5414963"/>
            <a:ext cx="2736850" cy="829945"/>
          </a:xfrm>
          <a:prstGeom prst="rect"/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 i="0" dirty="1">
                <a:ea typeface="新宋体" panose="02010609030101010101" pitchFamily="49" charset="-122"/>
              </a:rPr>
              <a:t>行人莫问当年事，</a:t>
            </a:r>
            <a:endParaRPr lang="zh-CN" altLang="en-US" sz="2400" b="1" i="0">
              <a:ea typeface="新宋体" panose="02010609030101010101" pitchFamily="49" charset="-122"/>
            </a:endParaRPr>
          </a:p>
          <a:p>
            <a:pPr lvl="0"/>
            <a:r>
              <a:rPr lang="zh-CN" altLang="en-US" sz="2400" b="1" i="0" dirty="1">
                <a:ea typeface="新宋体" panose="02010609030101010101" pitchFamily="49" charset="-122"/>
              </a:rPr>
              <a:t>故国东来渭水流。</a:t>
            </a:r>
            <a:endParaRPr lang="zh-CN" altLang="en-US" sz="2400" b="1" i="0">
              <a:ea typeface="新宋体" panose="02010609030101010101" pitchFamily="49" charset="-122"/>
            </a:endParaRPr>
          </a:p>
        </p:txBody>
      </p:sp>
      <p:sp>
        <p:nvSpPr>
          <p:cNvPr id="31750" name="右大括号 50187"/>
          <p:cNvSpPr/>
          <p:nvPr>
            <p:custDataLst>
              <p:tags r:id="rId8"/>
            </p:custDataLst>
          </p:nvPr>
        </p:nvSpPr>
        <p:spPr>
          <a:xfrm>
            <a:off x="4195763" y="1493838"/>
            <a:ext cx="142875" cy="647700"/>
          </a:xfrm>
          <a:prstGeom prst="rightBrace">
            <a:avLst>
              <a:gd name="adj1" fmla="val 37526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/>
        </p:txBody>
      </p:sp>
      <p:cxnSp>
        <p:nvCxnSpPr>
          <p:cNvPr id="31751" name="直接连接符 50188"/>
          <p:cNvCxnSpPr/>
          <p:nvPr>
            <p:custDataLst>
              <p:tags r:id="rId9"/>
            </p:custDataLst>
          </p:nvPr>
        </p:nvCxnSpPr>
        <p:spPr>
          <a:xfrm>
            <a:off x="4440238" y="1844675"/>
            <a:ext cx="503237" cy="0"/>
          </a:xfrm>
          <a:prstGeom prst="line"/>
          <a:noFill/>
          <a:ln w="76200"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31752" name="直接连接符 50190"/>
          <p:cNvCxnSpPr/>
          <p:nvPr>
            <p:custDataLst>
              <p:tags r:id="rId10"/>
            </p:custDataLst>
          </p:nvPr>
        </p:nvCxnSpPr>
        <p:spPr>
          <a:xfrm>
            <a:off x="4440238" y="3192463"/>
            <a:ext cx="503237" cy="0"/>
          </a:xfrm>
          <a:prstGeom prst="line"/>
          <a:noFill/>
          <a:ln w="76200"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31753" name="直接连接符 50191"/>
          <p:cNvCxnSpPr/>
          <p:nvPr>
            <p:custDataLst>
              <p:tags r:id="rId11"/>
            </p:custDataLst>
          </p:nvPr>
        </p:nvCxnSpPr>
        <p:spPr>
          <a:xfrm>
            <a:off x="4440238" y="5846763"/>
            <a:ext cx="503237" cy="0"/>
          </a:xfrm>
          <a:prstGeom prst="line"/>
          <a:noFill/>
          <a:ln w="76200">
            <a:solidFill>
              <a:schemeClr val="tx1"/>
            </a:solidFill>
            <a:miter lim="800000"/>
            <a:tailEnd type="triangle"/>
          </a:ln>
        </p:spPr>
      </p:cxnSp>
      <p:sp>
        <p:nvSpPr>
          <p:cNvPr id="31754" name="右大括号 50192"/>
          <p:cNvSpPr/>
          <p:nvPr>
            <p:custDataLst>
              <p:tags r:id="rId12"/>
            </p:custDataLst>
          </p:nvPr>
        </p:nvSpPr>
        <p:spPr>
          <a:xfrm>
            <a:off x="4224338" y="5537200"/>
            <a:ext cx="142875" cy="647700"/>
          </a:xfrm>
          <a:prstGeom prst="rightBrace">
            <a:avLst>
              <a:gd name="adj1" fmla="val 37526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/>
        </p:txBody>
      </p:sp>
      <p:sp>
        <p:nvSpPr>
          <p:cNvPr id="31755" name="文本框 1"/>
          <p:cNvSpPr/>
          <p:nvPr>
            <p:custDataLst>
              <p:tags r:id="rId13"/>
            </p:custDataLst>
          </p:nvPr>
        </p:nvSpPr>
        <p:spPr>
          <a:xfrm>
            <a:off x="1776413" y="4191000"/>
            <a:ext cx="2735262" cy="829945"/>
          </a:xfrm>
          <a:prstGeom prst="rect"/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 i="0" dirty="1">
                <a:ea typeface="新宋体" panose="02010609030101010101" pitchFamily="49" charset="-122"/>
              </a:rPr>
              <a:t>鸟下绿芜秦苑夕，</a:t>
            </a:r>
            <a:endParaRPr lang="zh-CN" altLang="en-US" sz="2400" b="1" i="0">
              <a:ea typeface="新宋体" panose="02010609030101010101" pitchFamily="49" charset="-122"/>
            </a:endParaRPr>
          </a:p>
          <a:p>
            <a:pPr lvl="0"/>
            <a:r>
              <a:rPr lang="zh-CN" altLang="en-US" sz="2400" b="1" i="0" dirty="1">
                <a:ea typeface="新宋体" panose="02010609030101010101" pitchFamily="49" charset="-122"/>
              </a:rPr>
              <a:t>蝉鸣黄叶汉宫秋。</a:t>
            </a:r>
            <a:endParaRPr lang="zh-CN" altLang="en-US" sz="2400" b="1" i="0">
              <a:ea typeface="新宋体" panose="02010609030101010101" pitchFamily="49" charset="-122"/>
            </a:endParaRPr>
          </a:p>
        </p:txBody>
      </p:sp>
      <p:sp>
        <p:nvSpPr>
          <p:cNvPr id="31756" name="右大括号 2"/>
          <p:cNvSpPr/>
          <p:nvPr>
            <p:custDataLst>
              <p:tags r:id="rId14"/>
            </p:custDataLst>
          </p:nvPr>
        </p:nvSpPr>
        <p:spPr>
          <a:xfrm>
            <a:off x="4224338" y="2832100"/>
            <a:ext cx="142875" cy="647700"/>
          </a:xfrm>
          <a:prstGeom prst="rightBrace">
            <a:avLst>
              <a:gd name="adj1" fmla="val 37526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/>
        </p:txBody>
      </p:sp>
      <p:sp>
        <p:nvSpPr>
          <p:cNvPr id="31757" name="右大括号 3"/>
          <p:cNvSpPr/>
          <p:nvPr>
            <p:custDataLst>
              <p:tags r:id="rId15"/>
            </p:custDataLst>
          </p:nvPr>
        </p:nvSpPr>
        <p:spPr>
          <a:xfrm>
            <a:off x="4295775" y="4311650"/>
            <a:ext cx="142875" cy="647700"/>
          </a:xfrm>
          <a:prstGeom prst="rightBrace">
            <a:avLst>
              <a:gd name="adj1" fmla="val 37526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/>
        </p:txBody>
      </p:sp>
      <p:sp>
        <p:nvSpPr>
          <p:cNvPr id="31758" name="矩形 50182"/>
          <p:cNvSpPr/>
          <p:nvPr>
            <p:custDataLst>
              <p:tags r:id="rId16"/>
            </p:custDataLst>
          </p:nvPr>
        </p:nvSpPr>
        <p:spPr>
          <a:xfrm>
            <a:off x="5016500" y="1435100"/>
            <a:ext cx="5543550" cy="829945"/>
          </a:xfrm>
          <a:prstGeom prst="rect"/>
          <a:noFill/>
          <a:ln w="19050">
            <a:solidFill>
              <a:srgbClr val="0033CC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 i="0" dirty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/>
                </a:gradFill>
                <a:latin typeface="楷体" panose="02010609060101010101" charset="-122"/>
                <a:ea typeface="楷体" panose="02010609060101010101" charset="-122"/>
              </a:rPr>
              <a:t>登上百尺高楼，引起我万里乡愁，芦苇杨柳丛生，好似故乡水中的小洲。</a:t>
            </a:r>
            <a:endParaRPr lang="zh-CN" altLang="en-US" sz="2400" b="1" i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ang="0" scaled="0"/>
                <a:tileRect/>
              </a:gra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759" name="矩形 50184"/>
          <p:cNvSpPr/>
          <p:nvPr>
            <p:custDataLst>
              <p:tags r:id="rId17"/>
            </p:custDataLst>
          </p:nvPr>
        </p:nvSpPr>
        <p:spPr>
          <a:xfrm>
            <a:off x="5016500" y="2732088"/>
            <a:ext cx="5543550" cy="1198880"/>
          </a:xfrm>
          <a:prstGeom prst="rect"/>
          <a:noFill/>
          <a:ln w="19050">
            <a:solidFill>
              <a:srgbClr val="0033CC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 i="0" dirty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/>
                </a:gradFill>
                <a:latin typeface="楷体" panose="02010609060101010101" charset="-122"/>
                <a:ea typeface="楷体" panose="02010609060101010101" charset="-122"/>
              </a:rPr>
              <a:t>乌云刚刚浮起在溪水边上，夕阳已经沉落到慈福寺的后面，山雨即将来临，狂风吹满咸阳楼。</a:t>
            </a:r>
            <a:endParaRPr lang="zh-CN" altLang="en-US" sz="2400" b="1" i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ang="0" scaled="0"/>
                <a:tileRect/>
              </a:gra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31760" name="直接连接符 50190"/>
          <p:cNvCxnSpPr/>
          <p:nvPr>
            <p:custDataLst>
              <p:tags r:id="rId18"/>
            </p:custDataLst>
          </p:nvPr>
        </p:nvCxnSpPr>
        <p:spPr>
          <a:xfrm>
            <a:off x="4511675" y="4672013"/>
            <a:ext cx="503238" cy="0"/>
          </a:xfrm>
          <a:prstGeom prst="line"/>
          <a:noFill/>
          <a:ln w="76200">
            <a:solidFill>
              <a:schemeClr val="tx1"/>
            </a:solidFill>
            <a:miter lim="800000"/>
            <a:tailEnd type="triangle"/>
          </a:ln>
        </p:spPr>
      </p:cxnSp>
      <p:sp>
        <p:nvSpPr>
          <p:cNvPr id="31761" name="矩形 50184"/>
          <p:cNvSpPr/>
          <p:nvPr>
            <p:custDataLst>
              <p:tags r:id="rId19"/>
            </p:custDataLst>
          </p:nvPr>
        </p:nvSpPr>
        <p:spPr>
          <a:xfrm>
            <a:off x="5016500" y="4243388"/>
            <a:ext cx="5543550" cy="829945"/>
          </a:xfrm>
          <a:prstGeom prst="rect"/>
          <a:noFill/>
          <a:ln w="19050">
            <a:solidFill>
              <a:srgbClr val="0033CC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 i="0" dirty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秦汉宫苑，一片荒凉，鸟儿落入乱草之中，秋蝉在枯黄的树叶间</a:t>
            </a:r>
            <a:r>
              <a:rPr sz="2400" b="1" i="0" dirty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鸣叫</a:t>
            </a:r>
            <a:r>
              <a:rPr lang="zh-CN" altLang="en-US" sz="2400" b="1" i="0" dirty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 b="1" i="0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762" name="矩形 50184"/>
          <p:cNvSpPr/>
          <p:nvPr>
            <p:custDataLst>
              <p:tags r:id="rId20"/>
            </p:custDataLst>
          </p:nvPr>
        </p:nvSpPr>
        <p:spPr>
          <a:xfrm>
            <a:off x="5016500" y="5445125"/>
            <a:ext cx="5543550" cy="1198880"/>
          </a:xfrm>
          <a:prstGeom prst="rect"/>
          <a:noFill/>
          <a:ln w="19050">
            <a:solidFill>
              <a:srgbClr val="0033CC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 i="0" dirty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我们这些过客还是不要追问秦汉灭亡之事，</a:t>
            </a:r>
            <a:r>
              <a:rPr sz="2400" b="1" i="0" dirty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故国咸阳，连遗址都寻不着</a:t>
            </a:r>
            <a:r>
              <a:rPr lang="zh-CN" altLang="en-US" sz="2400" b="1" i="0" dirty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，只有渭水一如既往地向东流去。</a:t>
            </a:r>
            <a:endParaRPr lang="zh-CN" altLang="en-US" sz="2400" b="1" i="0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1"/>
            </p:custDataLst>
          </p:nvPr>
        </p:nvSpPr>
        <p:spPr>
          <a:xfrm>
            <a:off x="1145540" y="75565"/>
            <a:ext cx="187769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latin typeface="楷体" panose="02010609060101010101" charset="-122"/>
                <a:ea typeface="楷体" panose="02010609060101010101" charset="-122"/>
              </a:rPr>
              <a:t>梳理诗意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1" name="组合 30"/>
          <p:cNvGrpSpPr/>
          <p:nvPr>
            <p:custDataLst>
              <p:tags r:id="rId22"/>
            </p:custDataLst>
          </p:nvPr>
        </p:nvGrpSpPr>
        <p:grpSpPr>
          <a:xfrm>
            <a:off x="3385185" y="1270635"/>
            <a:ext cx="640715" cy="972820"/>
            <a:chOff x="5754770" y="1096679"/>
            <a:chExt cx="838197" cy="819540"/>
          </a:xfrm>
        </p:grpSpPr>
        <p:sp>
          <p:nvSpPr>
            <p:cNvPr id="32" name="矩形: 圆角 31"/>
            <p:cNvSpPr/>
            <p:nvPr>
              <p:custDataLst>
                <p:tags r:id="rId23"/>
              </p:custDataLst>
            </p:nvPr>
          </p:nvSpPr>
          <p:spPr>
            <a:xfrm>
              <a:off x="5754770" y="1432738"/>
              <a:ext cx="838197" cy="48348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fontAlgn="base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3" name="直接连接符 32"/>
            <p:cNvCxnSpPr/>
            <p:nvPr>
              <p:custDataLst>
                <p:tags r:id="rId24"/>
              </p:custDataLst>
            </p:nvPr>
          </p:nvCxnSpPr>
          <p:spPr>
            <a:xfrm flipV="1">
              <a:off x="5759124" y="1096679"/>
              <a:ext cx="376644" cy="370933"/>
            </a:xfrm>
            <a:prstGeom prst="line"/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35" name="Text Box 4"/>
          <p:cNvSpPr txBox="1">
            <a:spLocks noChangeArrowheads="1"/>
          </p:cNvSpPr>
          <p:nvPr>
            <p:custDataLst>
              <p:tags r:id="rId25"/>
            </p:custDataLst>
          </p:nvPr>
        </p:nvSpPr>
        <p:spPr>
          <a:xfrm>
            <a:off x="3602355" y="810260"/>
            <a:ext cx="1839595" cy="460375"/>
          </a:xfrm>
          <a:prstGeom prst="rect"/>
          <a:noFill/>
          <a:ln w="9525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fontAlgn="base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水中的小洲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grpSp>
        <p:nvGrpSpPr>
          <p:cNvPr id="28" name="组合 27"/>
          <p:cNvGrpSpPr/>
          <p:nvPr>
            <p:custDataLst>
              <p:tags r:id="rId26"/>
            </p:custDataLst>
          </p:nvPr>
        </p:nvGrpSpPr>
        <p:grpSpPr>
          <a:xfrm>
            <a:off x="1657985" y="2654300"/>
            <a:ext cx="600075" cy="538480"/>
            <a:chOff x="5488327" y="1334145"/>
            <a:chExt cx="1104640" cy="582074"/>
          </a:xfrm>
        </p:grpSpPr>
        <p:sp>
          <p:nvSpPr>
            <p:cNvPr id="29" name="矩形: 圆角 28"/>
            <p:cNvSpPr/>
            <p:nvPr>
              <p:custDataLst>
                <p:tags r:id="rId27"/>
              </p:custDataLst>
            </p:nvPr>
          </p:nvSpPr>
          <p:spPr>
            <a:xfrm>
              <a:off x="5754200" y="1432479"/>
              <a:ext cx="838767" cy="48374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fontAlgn="base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28"/>
              </p:custDataLst>
            </p:nvPr>
          </p:nvCxnSpPr>
          <p:spPr>
            <a:xfrm flipH="1" flipV="1">
              <a:off x="5488327" y="1334145"/>
              <a:ext cx="259543" cy="269625"/>
            </a:xfrm>
            <a:prstGeom prst="line"/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3" name="Text Box 4"/>
          <p:cNvSpPr txBox="1">
            <a:spLocks noChangeArrowheads="1"/>
          </p:cNvSpPr>
          <p:nvPr>
            <p:custDataLst>
              <p:tags r:id="rId29"/>
            </p:custDataLst>
          </p:nvPr>
        </p:nvSpPr>
        <p:spPr>
          <a:xfrm>
            <a:off x="523240" y="2194560"/>
            <a:ext cx="3503295" cy="460375"/>
          </a:xfrm>
          <a:prstGeom prst="rect"/>
          <a:noFill/>
          <a:ln w="9525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fontAlgn="base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这里指咸阳城南的磻溪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34" name="矩形: 圆角 10"/>
          <p:cNvSpPr/>
          <p:nvPr>
            <p:custDataLst>
              <p:tags r:id="rId30"/>
            </p:custDataLst>
          </p:nvPr>
        </p:nvSpPr>
        <p:spPr>
          <a:xfrm>
            <a:off x="3749040" y="2752090"/>
            <a:ext cx="401955" cy="4406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直接连接符 35"/>
          <p:cNvCxnSpPr/>
          <p:nvPr>
            <p:custDataLst>
              <p:tags r:id="rId31"/>
            </p:custDataLst>
          </p:nvPr>
        </p:nvCxnSpPr>
        <p:spPr>
          <a:xfrm flipV="1">
            <a:off x="4025747" y="2526883"/>
            <a:ext cx="534670" cy="217805"/>
          </a:xfrm>
          <a:prstGeom prst="line"/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7" name="Text Box 4"/>
          <p:cNvSpPr txBox="1">
            <a:spLocks noChangeArrowheads="1"/>
          </p:cNvSpPr>
          <p:nvPr>
            <p:custDataLst>
              <p:tags r:id="rId32"/>
            </p:custDataLst>
          </p:nvPr>
        </p:nvSpPr>
        <p:spPr>
          <a:xfrm>
            <a:off x="4560570" y="2242820"/>
            <a:ext cx="3660140" cy="460375"/>
          </a:xfrm>
          <a:prstGeom prst="rect"/>
          <a:noFill/>
          <a:ln w="9525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fontAlgn="base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这里指咸阳城南的慈福寺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grpSp>
        <p:nvGrpSpPr>
          <p:cNvPr id="8" name="组合 7"/>
          <p:cNvGrpSpPr/>
          <p:nvPr>
            <p:custDataLst>
              <p:tags r:id="rId33"/>
            </p:custDataLst>
          </p:nvPr>
        </p:nvGrpSpPr>
        <p:grpSpPr>
          <a:xfrm>
            <a:off x="2710180" y="4099560"/>
            <a:ext cx="380365" cy="538480"/>
            <a:chOff x="5488327" y="1334145"/>
            <a:chExt cx="1104640" cy="582074"/>
          </a:xfrm>
        </p:grpSpPr>
        <p:sp>
          <p:nvSpPr>
            <p:cNvPr id="9" name="矩形: 圆角 28"/>
            <p:cNvSpPr/>
            <p:nvPr>
              <p:custDataLst>
                <p:tags r:id="rId34"/>
              </p:custDataLst>
            </p:nvPr>
          </p:nvSpPr>
          <p:spPr>
            <a:xfrm>
              <a:off x="5754200" y="1432479"/>
              <a:ext cx="838767" cy="48374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fontAlgn="base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直接连接符 10"/>
            <p:cNvCxnSpPr/>
            <p:nvPr>
              <p:custDataLst>
                <p:tags r:id="rId35"/>
              </p:custDataLst>
            </p:nvPr>
          </p:nvCxnSpPr>
          <p:spPr>
            <a:xfrm flipH="1" flipV="1">
              <a:off x="5488327" y="1334145"/>
              <a:ext cx="259543" cy="269625"/>
            </a:xfrm>
            <a:prstGeom prst="line"/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12" name="Text Box 4"/>
          <p:cNvSpPr txBox="1">
            <a:spLocks noChangeArrowheads="1"/>
          </p:cNvSpPr>
          <p:nvPr>
            <p:custDataLst>
              <p:tags r:id="rId36"/>
            </p:custDataLst>
          </p:nvPr>
        </p:nvSpPr>
        <p:spPr>
          <a:xfrm>
            <a:off x="1545590" y="3638550"/>
            <a:ext cx="1839595" cy="460375"/>
          </a:xfrm>
          <a:prstGeom prst="rect"/>
          <a:noFill/>
          <a:ln w="9525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fontAlgn="base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丛生的杂草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grpSp>
        <p:nvGrpSpPr>
          <p:cNvPr id="13" name="组合 12"/>
          <p:cNvGrpSpPr/>
          <p:nvPr>
            <p:custDataLst>
              <p:tags r:id="rId37"/>
            </p:custDataLst>
          </p:nvPr>
        </p:nvGrpSpPr>
        <p:grpSpPr>
          <a:xfrm>
            <a:off x="1657350" y="5324475"/>
            <a:ext cx="819150" cy="538480"/>
            <a:chOff x="5488327" y="1334145"/>
            <a:chExt cx="1104640" cy="582074"/>
          </a:xfrm>
        </p:grpSpPr>
        <p:sp>
          <p:nvSpPr>
            <p:cNvPr id="14" name="矩形: 圆角 28"/>
            <p:cNvSpPr/>
            <p:nvPr>
              <p:custDataLst>
                <p:tags r:id="rId38"/>
              </p:custDataLst>
            </p:nvPr>
          </p:nvSpPr>
          <p:spPr>
            <a:xfrm>
              <a:off x="5754200" y="1432479"/>
              <a:ext cx="838767" cy="48374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fontAlgn="base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" name="直接连接符 14"/>
            <p:cNvCxnSpPr/>
            <p:nvPr>
              <p:custDataLst>
                <p:tags r:id="rId39"/>
              </p:custDataLst>
            </p:nvPr>
          </p:nvCxnSpPr>
          <p:spPr>
            <a:xfrm flipH="1" flipV="1">
              <a:off x="5488327" y="1334145"/>
              <a:ext cx="259543" cy="269625"/>
            </a:xfrm>
            <a:prstGeom prst="line"/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16" name="Text Box 4"/>
          <p:cNvSpPr txBox="1">
            <a:spLocks noChangeArrowheads="1"/>
          </p:cNvSpPr>
          <p:nvPr>
            <p:custDataLst>
              <p:tags r:id="rId40"/>
            </p:custDataLst>
          </p:nvPr>
        </p:nvSpPr>
        <p:spPr>
          <a:xfrm>
            <a:off x="870585" y="4867275"/>
            <a:ext cx="2398395" cy="460375"/>
          </a:xfrm>
          <a:prstGeom prst="rect"/>
          <a:noFill/>
          <a:ln w="9525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fontAlgn="base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这里指作者自己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7" name="矩形: 圆角 10"/>
          <p:cNvSpPr/>
          <p:nvPr>
            <p:custDataLst>
              <p:tags r:id="rId41"/>
            </p:custDataLst>
          </p:nvPr>
        </p:nvSpPr>
        <p:spPr>
          <a:xfrm>
            <a:off x="3090545" y="5422265"/>
            <a:ext cx="935990" cy="4406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42"/>
            </p:custDataLst>
          </p:nvPr>
        </p:nvCxnSpPr>
        <p:spPr>
          <a:xfrm flipV="1">
            <a:off x="3491712" y="5204678"/>
            <a:ext cx="534670" cy="217805"/>
          </a:xfrm>
          <a:prstGeom prst="line"/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9" name="Text Box 4"/>
          <p:cNvSpPr txBox="1">
            <a:spLocks noChangeArrowheads="1"/>
          </p:cNvSpPr>
          <p:nvPr>
            <p:custDataLst>
              <p:tags r:id="rId43"/>
            </p:custDataLst>
          </p:nvPr>
        </p:nvSpPr>
        <p:spPr>
          <a:xfrm>
            <a:off x="4025900" y="5048885"/>
            <a:ext cx="2836545" cy="460375"/>
          </a:xfrm>
          <a:prstGeom prst="rect"/>
          <a:noFill/>
          <a:ln w="9525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fontAlgn="base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指秦汉灭亡的往事。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"/>
                            </p:stCondLst>
                            <p:childTnLst>
                              <p:par>
                                <p:cTn id="36" presetID="14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4" presetClass="entr" presetSubtype="1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"/>
                            </p:stCondLst>
                            <p:childTnLst>
                              <p:par>
                                <p:cTn id="80" presetID="14" presetClass="entr" presetSubtype="1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0" advAuto="indefinite" build="whole"/>
      <p:bldP spid="3" grpId="1" uiExpand="0" advAuto="indefinite" build="whole"/>
      <p:bldP spid="34" grpId="2" uiExpand="0" advAuto="indefinite" build="whole"/>
      <p:bldP spid="7" grpId="3" uiExpand="0" advAuto="indefinite" build="whole"/>
      <p:bldP spid="12" grpId="4" uiExpand="0" advAuto="indefinite" build="whole"/>
      <p:bldP spid="16" grpId="5" uiExpand="0" advAuto="indefinite" build="whole"/>
      <p:bldP spid="17" grpId="6" uiExpand="0" advAuto="indefinite" build="whole"/>
      <p:bldP spid="19" grpId="7" uiExpand="0" advAuto="indefinite" build="whole"/>
      <p:bldP spid="31758" grpId="8" uiExpand="0" advAuto="indefinite" build="whole"/>
      <p:bldP spid="31750" grpId="9" uiExpand="0" advAuto="indefinite" build="whole"/>
      <p:bldP spid="31756" grpId="10" uiExpand="0" advAuto="indefinite" build="whole"/>
      <p:bldP spid="31759" grpId="11" uiExpand="0" advAuto="indefinite" build="whole"/>
      <p:bldP spid="31757" grpId="12" uiExpand="0" advAuto="indefinite" build="whole"/>
      <p:bldP spid="31761" grpId="13" uiExpand="0" advAuto="indefinite" build="whole"/>
      <p:bldP spid="31754" grpId="14" uiExpand="0" advAuto="indefinite" build="whole"/>
      <p:bldP spid="31762" grpId="15" uiExpand="0" advAuto="indefinite" build="whol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4064635" y="836295"/>
            <a:ext cx="5821680" cy="691515"/>
          </a:xfrm>
          <a:prstGeom prst="rect"/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marL="0" indent="0" algn="l">
              <a:lnSpc>
                <a:spcPct val="130000"/>
              </a:lnSpc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zh-CN" altLang="en-US" sz="3000" dirty="1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尽信书则不如无书</a:t>
            </a:r>
            <a:endParaRPr lang="zh-CN" altLang="en-US" sz="3000" smtClean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-635" y="-54610"/>
            <a:ext cx="12267565" cy="6996430"/>
          </a:xfrm>
          <a:prstGeom prst="rect"/>
        </p:spPr>
      </p:pic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145540" y="75565"/>
            <a:ext cx="1877695" cy="583565"/>
          </a:xfrm>
          <a:prstGeom prst="rect"/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1">
                <a:latin typeface="楷体" panose="02010609060101010101" charset="-122"/>
                <a:ea typeface="楷体" panose="02010609060101010101" charset="-122"/>
              </a:rPr>
              <a:t>诗歌鉴赏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410" name="文本框 1"/>
          <p:cNvSpPr/>
          <p:nvPr>
            <p:custDataLst>
              <p:tags r:id="rId8"/>
            </p:custDataLst>
          </p:nvPr>
        </p:nvSpPr>
        <p:spPr>
          <a:xfrm>
            <a:off x="1269683" y="855345"/>
            <a:ext cx="8723312" cy="1076325"/>
          </a:xfrm>
          <a:prstGeom prst="rect"/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 b="1" i="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200" b="1" i="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首联讲了什么内容？“一上”“万里”“愁”三个词有何作用？</a:t>
            </a:r>
            <a:endParaRPr lang="zh-CN" altLang="en-US" sz="3200" b="1" i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/>
          <p:nvPr>
            <p:custDataLst>
              <p:tags r:id="rId9"/>
            </p:custDataLst>
          </p:nvPr>
        </p:nvSpPr>
        <p:spPr>
          <a:xfrm>
            <a:off x="1557020" y="2484755"/>
            <a:ext cx="9152890" cy="3107690"/>
          </a:xfrm>
          <a:prstGeom prst="rect"/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fontAlgn="base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 algn="just"/>
            <a:r>
              <a:rPr lang="en-US" altLang="zh-CN" sz="2800" b="1" i="0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诗人一登上咸阳高高的城楼，</a:t>
            </a:r>
            <a:r>
              <a:rPr lang="zh-CN" altLang="en-US" sz="2800" b="1" i="0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极目远眺</a:t>
            </a:r>
            <a:r>
              <a:rPr lang="zh-CN" altLang="en-US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，远处烟笼蒹葭，雾罩杨柳，很像故乡长江中的小洲。诗人游宦长安，远离家乡，一旦登临，思乡之情涌上心头。</a:t>
            </a:r>
            <a:endParaRPr lang="zh-CN" altLang="en-US" sz="2800" b="1" i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algn="just"/>
            <a:r>
              <a:rPr lang="en-US" altLang="zh-CN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i="0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“一上”</a:t>
            </a:r>
            <a:r>
              <a:rPr lang="zh-CN" altLang="en-US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表明触发诗人情感时间之短。</a:t>
            </a:r>
            <a:r>
              <a:rPr lang="en-US" altLang="zh-CN" sz="2800" b="1" i="0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i="0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万里”</a:t>
            </a:r>
            <a:r>
              <a:rPr lang="zh-CN" altLang="en-US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则极言愁思空间广大，</a:t>
            </a:r>
            <a:r>
              <a:rPr lang="en-US" altLang="zh-CN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一上</a:t>
            </a:r>
            <a:r>
              <a:rPr lang="en-US" altLang="zh-CN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对应</a:t>
            </a:r>
            <a:r>
              <a:rPr lang="en-US" altLang="zh-CN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万里</a:t>
            </a:r>
            <a:r>
              <a:rPr lang="en-US" altLang="zh-CN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，有力地表现出愁绪的突兀而浓厚。</a:t>
            </a:r>
            <a:r>
              <a:rPr lang="zh-CN" altLang="en-US" sz="2800" b="1" i="0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“愁”</a:t>
            </a:r>
            <a:r>
              <a:rPr lang="zh-CN" altLang="en-US" sz="2800" b="1" i="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字奠定了全诗的感情基调。以“愁”开篇，其后交代愁的缘由。</a:t>
            </a:r>
            <a:endParaRPr lang="zh-CN" altLang="en-US" sz="2800" b="1" i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push dir="d"/>
  </p:transition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 prLst="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 prLst="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12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.xml><?xml version="1.0" encoding="utf-8"?>
<p:tagLst xmlns:p="http://schemas.openxmlformats.org/presentationml/2006/main">
  <p:tag name="AS_UNIQUEID" val="1433"/>
</p:tagLst>
</file>

<file path=ppt/tags/tag100.xml><?xml version="1.0" encoding="utf-8"?>
<p:tagLst xmlns:p="http://schemas.openxmlformats.org/presentationml/2006/main">
  <p:tag name="AS_UNIQUEID" val="1426"/>
</p:tagLst>
</file>

<file path=ppt/tags/tag101.xml><?xml version="1.0" encoding="utf-8"?>
<p:tagLst xmlns:p="http://schemas.openxmlformats.org/presentationml/2006/main">
  <p:tag name="AS_UNIQUEID" val="1348"/>
</p:tagLst>
</file>

<file path=ppt/tags/tag102.xml><?xml version="1.0" encoding="utf-8"?>
<p:tagLst xmlns:p="http://schemas.openxmlformats.org/presentationml/2006/main">
  <p:tag name="AS_UNIQUEID" val="12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3.xml><?xml version="1.0" encoding="utf-8"?>
<p:tagLst xmlns:p="http://schemas.openxmlformats.org/presentationml/2006/main">
  <p:tag name="AS_UNIQUEID" val="1338"/>
</p:tagLst>
</file>

<file path=ppt/tags/tag104.xml><?xml version="1.0" encoding="utf-8"?>
<p:tagLst xmlns:p="http://schemas.openxmlformats.org/presentationml/2006/main">
  <p:tag name="AS_UNIQUEID" val="12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5.xml><?xml version="1.0" encoding="utf-8"?>
<p:tagLst xmlns:p="http://schemas.openxmlformats.org/presentationml/2006/main">
  <p:tag name="AS_UNIQUEID" val="1323"/>
</p:tagLst>
</file>

<file path=ppt/tags/tag106.xml><?xml version="1.0" encoding="utf-8"?>
<p:tagLst xmlns:p="http://schemas.openxmlformats.org/presentationml/2006/main">
  <p:tag name="AS_UNIQUEID" val="1382"/>
</p:tagLst>
</file>

<file path=ppt/tags/tag107.xml><?xml version="1.0" encoding="utf-8"?>
<p:tagLst xmlns:p="http://schemas.openxmlformats.org/presentationml/2006/main">
  <p:tag name="AS_UNIQUEID" val="1377"/>
</p:tagLst>
</file>

<file path=ppt/tags/tag108.xml><?xml version="1.0" encoding="utf-8"?>
<p:tagLst xmlns:p="http://schemas.openxmlformats.org/presentationml/2006/main">
  <p:tag name="AS_UNIQUEID" val="1359"/>
</p:tagLst>
</file>

<file path=ppt/tags/tag109.xml><?xml version="1.0" encoding="utf-8"?>
<p:tagLst xmlns:p="http://schemas.openxmlformats.org/presentationml/2006/main">
  <p:tag name="AS_UNIQUEID" val="12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p="http://schemas.openxmlformats.org/presentationml/2006/main">
  <p:tag name="AS_UNIQUEID" val="1414"/>
</p:tagLst>
</file>

<file path=ppt/tags/tag110.xml><?xml version="1.0" encoding="utf-8"?>
<p:tagLst xmlns:p="http://schemas.openxmlformats.org/presentationml/2006/main">
  <p:tag name="AS_UNIQUEID" val="1319"/>
</p:tagLst>
</file>

<file path=ppt/tags/tag111.xml><?xml version="1.0" encoding="utf-8"?>
<p:tagLst xmlns:p="http://schemas.openxmlformats.org/presentationml/2006/main">
  <p:tag name="AS_UNIQUEID" val="12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2.xml><?xml version="1.0" encoding="utf-8"?>
<p:tagLst xmlns:p="http://schemas.openxmlformats.org/presentationml/2006/main">
  <p:tag name="AS_UNIQUEID" val="515"/>
</p:tagLst>
</file>

<file path=ppt/tags/tag113.xml><?xml version="1.0" encoding="utf-8"?>
<p:tagLst xmlns:p="http://schemas.openxmlformats.org/presentationml/2006/main">
  <p:tag name="AS_UNIQUEID" val="1325"/>
</p:tagLst>
</file>

<file path=ppt/tags/tag114.xml><?xml version="1.0" encoding="utf-8"?>
<p:tagLst xmlns:p="http://schemas.openxmlformats.org/presentationml/2006/main">
  <p:tag name="AS_UNIQUEID" val="1406"/>
</p:tagLst>
</file>

<file path=ppt/tags/tag115.xml><?xml version="1.0" encoding="utf-8"?>
<p:tagLst xmlns:p="http://schemas.openxmlformats.org/presentationml/2006/main">
  <p:tag name="AS_UNIQUEID" val="12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6.xml><?xml version="1.0" encoding="utf-8"?>
<p:tagLst xmlns:p="http://schemas.openxmlformats.org/presentationml/2006/main">
  <p:tag name="AS_UNIQUEID" val="1387"/>
</p:tagLst>
</file>

<file path=ppt/tags/tag117.xml><?xml version="1.0" encoding="utf-8"?>
<p:tagLst xmlns:p="http://schemas.openxmlformats.org/presentationml/2006/main">
  <p:tag name="AS_UNIQUEID" val="1432"/>
</p:tagLst>
</file>

<file path=ppt/tags/tag118.xml><?xml version="1.0" encoding="utf-8"?>
<p:tagLst xmlns:p="http://schemas.openxmlformats.org/presentationml/2006/main">
  <p:tag name="AS_UNIQUEID" val="1402"/>
</p:tagLst>
</file>

<file path=ppt/tags/tag119.xml><?xml version="1.0" encoding="utf-8"?>
<p:tagLst xmlns:p="http://schemas.openxmlformats.org/presentationml/2006/main">
  <p:tag name="AS_UNIQUEID" val="1326"/>
</p:tagLst>
</file>

<file path=ppt/tags/tag12.xml><?xml version="1.0" encoding="utf-8"?>
<p:tagLst xmlns:p="http://schemas.openxmlformats.org/presentationml/2006/main">
  <p:tag name="AS_UNIQUEID" val="1413"/>
</p:tagLst>
</file>

<file path=ppt/tags/tag120.xml><?xml version="1.0" encoding="utf-8"?>
<p:tagLst xmlns:p="http://schemas.openxmlformats.org/presentationml/2006/main">
  <p:tag name="AS_UNIQUEID" val="12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21.xml><?xml version="1.0" encoding="utf-8"?>
<p:tagLst xmlns:p="http://schemas.openxmlformats.org/presentationml/2006/main">
  <p:tag name="AS_UNIQUEID" val="12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22.xml><?xml version="1.0" encoding="utf-8"?>
<p:tagLst xmlns:p="http://schemas.openxmlformats.org/presentationml/2006/main">
  <p:tag name="AS_UNIQUEID" val="1310"/>
</p:tagLst>
</file>

<file path=ppt/tags/tag123.xml><?xml version="1.0" encoding="utf-8"?>
<p:tagLst xmlns:p="http://schemas.openxmlformats.org/presentationml/2006/main">
  <p:tag name="AS_UNIQUEID" val="1304"/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124.xml><?xml version="1.0" encoding="utf-8"?>
<p:tagLst xmlns:p="http://schemas.openxmlformats.org/presentationml/2006/main">
  <p:tag name="AS_UNIQUEID" val="12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25.xml><?xml version="1.0" encoding="utf-8"?>
<p:tagLst xmlns:p="http://schemas.openxmlformats.org/presentationml/2006/main">
  <p:tag name="AS_UNIQUEID" val="1373"/>
</p:tagLst>
</file>

<file path=ppt/tags/tag126.xml><?xml version="1.0" encoding="utf-8"?>
<p:tagLst xmlns:p="http://schemas.openxmlformats.org/presentationml/2006/main">
  <p:tag name="AS_UNIQUEID" val="1349"/>
</p:tagLst>
</file>

<file path=ppt/tags/tag127.xml><?xml version="1.0" encoding="utf-8"?>
<p:tagLst xmlns:p="http://schemas.openxmlformats.org/presentationml/2006/main">
  <p:tag name="AS_UNIQUEID" val="1217"/>
</p:tagLst>
</file>

<file path=ppt/tags/tag128.xml><?xml version="1.0" encoding="utf-8"?>
<p:tagLst xmlns:p="http://schemas.openxmlformats.org/presentationml/2006/main">
  <p:tag name="AS_UNIQUEID" val="1378"/>
</p:tagLst>
</file>

<file path=ppt/tags/tag129.xml><?xml version="1.0" encoding="utf-8"?>
<p:tagLst xmlns:p="http://schemas.openxmlformats.org/presentationml/2006/main">
  <p:tag name="AS_UNIQUEID" val="1397"/>
</p:tagLst>
</file>

<file path=ppt/tags/tag13.xml><?xml version="1.0" encoding="utf-8"?>
<p:tagLst xmlns:p="http://schemas.openxmlformats.org/presentationml/2006/main">
  <p:tag name="AS_UNIQUEID" val="12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UNIQUEID" val="1434"/>
</p:tagLst>
</file>

<file path=ppt/tags/tag131.xml><?xml version="1.0" encoding="utf-8"?>
<p:tagLst xmlns:p="http://schemas.openxmlformats.org/presentationml/2006/main">
  <p:tag name="AS_UNIQUEID" val="1253"/>
</p:tagLst>
</file>

<file path=ppt/tags/tag132.xml><?xml version="1.0" encoding="utf-8"?>
<p:tagLst xmlns:p="http://schemas.openxmlformats.org/presentationml/2006/main">
  <p:tag name="AS_UNIQUEID" val="1227"/>
</p:tagLst>
</file>

<file path=ppt/tags/tag133.xml><?xml version="1.0" encoding="utf-8"?>
<p:tagLst xmlns:p="http://schemas.openxmlformats.org/presentationml/2006/main">
  <p:tag name="AS_UNIQUEID" val="511"/>
</p:tagLst>
</file>

<file path=ppt/tags/tag134.xml><?xml version="1.0" encoding="utf-8"?>
<p:tagLst xmlns:p="http://schemas.openxmlformats.org/presentationml/2006/main">
  <p:tag name="AS_UNIQUEID" val="1363"/>
</p:tagLst>
</file>

<file path=ppt/tags/tag135.xml><?xml version="1.0" encoding="utf-8"?>
<p:tagLst xmlns:p="http://schemas.openxmlformats.org/presentationml/2006/main">
  <p:tag name="AS_UNIQUEID" val="1395"/>
</p:tagLst>
</file>

<file path=ppt/tags/tag136.xml><?xml version="1.0" encoding="utf-8"?>
<p:tagLst xmlns:p="http://schemas.openxmlformats.org/presentationml/2006/main">
  <p:tag name="AS_UNIQUEID" val="511"/>
</p:tagLst>
</file>

<file path=ppt/tags/tag137.xml><?xml version="1.0" encoding="utf-8"?>
<p:tagLst xmlns:p="http://schemas.openxmlformats.org/presentationml/2006/main">
  <p:tag name="AS_UNIQUEID" val="1383"/>
</p:tagLst>
</file>

<file path=ppt/tags/tag138.xml><?xml version="1.0" encoding="utf-8"?>
<p:tagLst xmlns:p="http://schemas.openxmlformats.org/presentationml/2006/main">
  <p:tag name="AS_UNIQUEID" val="1289"/>
</p:tagLst>
</file>

<file path=ppt/tags/tag139.xml><?xml version="1.0" encoding="utf-8"?>
<p:tagLst xmlns:p="http://schemas.openxmlformats.org/presentationml/2006/main">
  <p:tag name="AS_UNIQUEID" val="1346"/>
</p:tagLst>
</file>

<file path=ppt/tags/tag14.xml><?xml version="1.0" encoding="utf-8"?>
<p:tagLst xmlns:p="http://schemas.openxmlformats.org/presentationml/2006/main">
  <p:tag name="AS_UNIQUEID" val="12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0.xml><?xml version="1.0" encoding="utf-8"?>
<p:tagLst xmlns:p="http://schemas.openxmlformats.org/presentationml/2006/main">
  <p:tag name="AS_UNIQUEID" val="1344"/>
</p:tagLst>
</file>

<file path=ppt/tags/tag141.xml><?xml version="1.0" encoding="utf-8"?>
<p:tagLst xmlns:p="http://schemas.openxmlformats.org/presentationml/2006/main">
  <p:tag name="AS_UNIQUEID" val="12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42.xml><?xml version="1.0" encoding="utf-8"?>
<p:tagLst xmlns:p="http://schemas.openxmlformats.org/presentationml/2006/main">
  <p:tag name="AS_UNIQUEID" val="1278"/>
</p:tagLst>
</file>

<file path=ppt/tags/tag143.xml><?xml version="1.0" encoding="utf-8"?>
<p:tagLst xmlns:p="http://schemas.openxmlformats.org/presentationml/2006/main">
  <p:tag name="AS_UNIQUEID" val="12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44.xml><?xml version="1.0" encoding="utf-8"?>
<p:tagLst xmlns:p="http://schemas.openxmlformats.org/presentationml/2006/main">
  <p:tag name="AS_UNIQUEID" val="12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45.xml><?xml version="1.0" encoding="utf-8"?>
<p:tagLst xmlns:p="http://schemas.openxmlformats.org/presentationml/2006/main">
  <p:tag name="AS_UNIQUEID" val="1318"/>
</p:tagLst>
</file>

<file path=ppt/tags/tag146.xml><?xml version="1.0" encoding="utf-8"?>
<p:tagLst xmlns:p="http://schemas.openxmlformats.org/presentationml/2006/main">
  <p:tag name="AS_UNIQUEID" val="1375"/>
</p:tagLst>
</file>

<file path=ppt/tags/tag147.xml><?xml version="1.0" encoding="utf-8"?>
<p:tagLst xmlns:p="http://schemas.openxmlformats.org/presentationml/2006/main">
  <p:tag name="AS_UNIQUEID" val="1393"/>
</p:tagLst>
</file>

<file path=ppt/tags/tag148.xml><?xml version="1.0" encoding="utf-8"?>
<p:tagLst xmlns:p="http://schemas.openxmlformats.org/presentationml/2006/main">
  <p:tag name="AS_UNIQUEID" val="13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9.xml><?xml version="1.0" encoding="utf-8"?>
<p:tagLst xmlns:p="http://schemas.openxmlformats.org/presentationml/2006/main">
  <p:tag name="AS_UNIQUEID" val="1371"/>
</p:tagLst>
</file>

<file path=ppt/tags/tag15.xml><?xml version="1.0" encoding="utf-8"?>
<p:tagLst xmlns:p="http://schemas.openxmlformats.org/presentationml/2006/main">
  <p:tag name="AS_UNIQUEID" val="1364"/>
</p:tagLst>
</file>

<file path=ppt/tags/tag150.xml><?xml version="1.0" encoding="utf-8"?>
<p:tagLst xmlns:p="http://schemas.openxmlformats.org/presentationml/2006/main">
  <p:tag name="AS_UNIQUEID" val="511"/>
</p:tagLst>
</file>

<file path=ppt/tags/tag151.xml><?xml version="1.0" encoding="utf-8"?>
<p:tagLst xmlns:p="http://schemas.openxmlformats.org/presentationml/2006/main">
  <p:tag name="AS_UNIQUEID" val="1355"/>
</p:tagLst>
</file>

<file path=ppt/tags/tag152.xml><?xml version="1.0" encoding="utf-8"?>
<p:tagLst xmlns:p="http://schemas.openxmlformats.org/presentationml/2006/main">
  <p:tag name="AS_UNIQUEID" val="1321"/>
</p:tagLst>
</file>

<file path=ppt/tags/tag153.xml><?xml version="1.0" encoding="utf-8"?>
<p:tagLst xmlns:p="http://schemas.openxmlformats.org/presentationml/2006/main">
  <p:tag name="AS_UNIQUEID" val="12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54.xml><?xml version="1.0" encoding="utf-8"?>
<p:tagLst xmlns:p="http://schemas.openxmlformats.org/presentationml/2006/main">
  <p:tag name="AS_UNIQUEID" val="12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5.xml><?xml version="1.0" encoding="utf-8"?>
<p:tagLst xmlns:p="http://schemas.openxmlformats.org/presentationml/2006/main">
  <p:tag name="AS_UNIQUEID" val="1421"/>
</p:tagLst>
</file>

<file path=ppt/tags/tag156.xml><?xml version="1.0" encoding="utf-8"?>
<p:tagLst xmlns:p="http://schemas.openxmlformats.org/presentationml/2006/main">
  <p:tag name="AS_UNIQUEID" val="1306"/>
</p:tagLst>
</file>

<file path=ppt/tags/tag157.xml><?xml version="1.0" encoding="utf-8"?>
<p:tagLst xmlns:p="http://schemas.openxmlformats.org/presentationml/2006/main">
  <p:tag name="AS_UNIQUEID" val="1337"/>
</p:tagLst>
</file>

<file path=ppt/tags/tag158.xml><?xml version="1.0" encoding="utf-8"?>
<p:tagLst xmlns:p="http://schemas.openxmlformats.org/presentationml/2006/main">
  <p:tag name="AS_UNIQUEID" val="12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59.xml><?xml version="1.0" encoding="utf-8"?>
<p:tagLst xmlns:p="http://schemas.openxmlformats.org/presentationml/2006/main">
  <p:tag name="AS_UNIQUEID" val="1262"/>
</p:tagLst>
</file>

<file path=ppt/tags/tag16.xml><?xml version="1.0" encoding="utf-8"?>
<p:tagLst xmlns:p="http://schemas.openxmlformats.org/presentationml/2006/main">
  <p:tag name="AS_UNIQUEID" val="1368"/>
</p:tagLst>
</file>

<file path=ppt/tags/tag160.xml><?xml version="1.0" encoding="utf-8"?>
<p:tagLst xmlns:p="http://schemas.openxmlformats.org/presentationml/2006/main">
  <p:tag name="AS_UNIQUEID" val="511"/>
</p:tagLst>
</file>

<file path=ppt/tags/tag161.xml><?xml version="1.0" encoding="utf-8"?>
<p:tagLst xmlns:p="http://schemas.openxmlformats.org/presentationml/2006/main">
  <p:tag name="AS_UNIQUEID" val="510"/>
</p:tagLst>
</file>

<file path=ppt/tags/tag162.xml><?xml version="1.0" encoding="utf-8"?>
<p:tagLst xmlns:p="http://schemas.openxmlformats.org/presentationml/2006/main">
  <p:tag name="AS_UNIQUEID" val="509"/>
</p:tagLst>
</file>

<file path=ppt/tags/tag163.xml><?xml version="1.0" encoding="utf-8"?>
<p:tagLst xmlns:p="http://schemas.openxmlformats.org/presentationml/2006/main">
  <p:tag name="AS_UNIQUEID" val="1435"/>
</p:tagLst>
</file>

<file path=ppt/tags/tag164.xml><?xml version="1.0" encoding="utf-8"?>
<p:tagLst xmlns:p="http://schemas.openxmlformats.org/presentationml/2006/main">
  <p:tag name="AS_UNIQUEID" val="509"/>
</p:tagLst>
</file>

<file path=ppt/tags/tag165.xml><?xml version="1.0" encoding="utf-8"?>
<p:tagLst xmlns:p="http://schemas.openxmlformats.org/presentationml/2006/main">
  <p:tag name="AS_UNIQUEID" val="1307"/>
</p:tagLst>
</file>

<file path=ppt/tags/tag166.xml><?xml version="1.0" encoding="utf-8"?>
<p:tagLst xmlns:p="http://schemas.openxmlformats.org/presentationml/2006/main">
  <p:tag name="AS_UNIQUEID" val="12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7.xml><?xml version="1.0" encoding="utf-8"?>
<p:tagLst xmlns:p="http://schemas.openxmlformats.org/presentationml/2006/main">
  <p:tag name="AS_UNIQUEID" val="511"/>
</p:tagLst>
</file>

<file path=ppt/tags/tag168.xml><?xml version="1.0" encoding="utf-8"?>
<p:tagLst xmlns:p="http://schemas.openxmlformats.org/presentationml/2006/main">
  <p:tag name="AS_UNIQUEID" val="1379"/>
</p:tagLst>
</file>

<file path=ppt/tags/tag169.xml><?xml version="1.0" encoding="utf-8"?>
<p:tagLst xmlns:p="http://schemas.openxmlformats.org/presentationml/2006/main">
  <p:tag name="AS_UNIQUEID" val="511"/>
</p:tagLst>
</file>

<file path=ppt/tags/tag17.xml><?xml version="1.0" encoding="utf-8"?>
<p:tagLst xmlns:p="http://schemas.openxmlformats.org/presentationml/2006/main">
  <p:tag name="AS_UNIQUEID" val="1376"/>
</p:tagLst>
</file>

<file path=ppt/tags/tag170.xml><?xml version="1.0" encoding="utf-8"?>
<p:tagLst xmlns:p="http://schemas.openxmlformats.org/presentationml/2006/main">
  <p:tag name="AS_UNIQUEID" val="515"/>
</p:tagLst>
</file>

<file path=ppt/tags/tag171.xml><?xml version="1.0" encoding="utf-8"?>
<p:tagLst xmlns:p="http://schemas.openxmlformats.org/presentationml/2006/main">
  <p:tag name="AS_UNIQUEID" val="1362"/>
</p:tagLst>
</file>

<file path=ppt/tags/tag172.xml><?xml version="1.0" encoding="utf-8"?>
<p:tagLst xmlns:p="http://schemas.openxmlformats.org/presentationml/2006/main">
  <p:tag name="AS_UNIQUEID" val="515"/>
</p:tagLst>
</file>

<file path=ppt/tags/tag173.xml><?xml version="1.0" encoding="utf-8"?>
<p:tagLst xmlns:p="http://schemas.openxmlformats.org/presentationml/2006/main">
  <p:tag name="AS_UNIQUEID" val="510"/>
</p:tagLst>
</file>

<file path=ppt/tags/tag174.xml><?xml version="1.0" encoding="utf-8"?>
<p:tagLst xmlns:p="http://schemas.openxmlformats.org/presentationml/2006/main">
  <p:tag name="AS_UNIQUEID" val="509"/>
</p:tagLst>
</file>

<file path=ppt/tags/tag175.xml><?xml version="1.0" encoding="utf-8"?>
<p:tagLst xmlns:p="http://schemas.openxmlformats.org/presentationml/2006/main">
  <p:tag name="AS_UNIQUEID" val="1358"/>
</p:tagLst>
</file>

<file path=ppt/tags/tag176.xml><?xml version="1.0" encoding="utf-8"?>
<p:tagLst xmlns:p="http://schemas.openxmlformats.org/presentationml/2006/main">
  <p:tag name="AS_UNIQUEID" val="1341"/>
</p:tagLst>
</file>

<file path=ppt/tags/tag177.xml><?xml version="1.0" encoding="utf-8"?>
<p:tagLst xmlns:p="http://schemas.openxmlformats.org/presentationml/2006/main">
  <p:tag name="AS_UNIQUEID" val="1394"/>
</p:tagLst>
</file>

<file path=ppt/tags/tag178.xml><?xml version="1.0" encoding="utf-8"?>
<p:tagLst xmlns:p="http://schemas.openxmlformats.org/presentationml/2006/main">
  <p:tag name="TIMING" val="|0.2"/>
</p:tagLst>
</file>

<file path=ppt/tags/tag179.xml><?xml version="1.0" encoding="utf-8"?>
<p:tagLst xmlns:p="http://schemas.openxmlformats.org/presentationml/2006/main">
  <p:tag name="AS_UNIQUEID" val="1425"/>
</p:tagLst>
</file>

<file path=ppt/tags/tag18.xml><?xml version="1.0" encoding="utf-8"?>
<p:tagLst xmlns:p="http://schemas.openxmlformats.org/presentationml/2006/main">
  <p:tag name="AS_UNIQUEID" val="1399"/>
</p:tagLst>
</file>

<file path=ppt/tags/tag180.xml><?xml version="1.0" encoding="utf-8"?>
<p:tagLst xmlns:p="http://schemas.openxmlformats.org/presentationml/2006/main">
  <p:tag name="AS_UNIQUEID" val="1411"/>
</p:tagLst>
</file>

<file path=ppt/tags/tag181.xml><?xml version="1.0" encoding="utf-8"?>
<p:tagLst xmlns:p="http://schemas.openxmlformats.org/presentationml/2006/main">
  <p:tag name="AS_UNIQUEID" val="1332"/>
</p:tagLst>
</file>

<file path=ppt/tags/tag182.xml><?xml version="1.0" encoding="utf-8"?>
<p:tagLst xmlns:p="http://schemas.openxmlformats.org/presentationml/2006/main">
  <p:tag name="AS_UNIQUEID" val="1404"/>
</p:tagLst>
</file>

<file path=ppt/tags/tag183.xml><?xml version="1.0" encoding="utf-8"?>
<p:tagLst xmlns:p="http://schemas.openxmlformats.org/presentationml/2006/main">
  <p:tag name="AS_UNIQUEID" val="1228"/>
</p:tagLst>
</file>

<file path=ppt/tags/tag184.xml><?xml version="1.0" encoding="utf-8"?>
<p:tagLst xmlns:p="http://schemas.openxmlformats.org/presentationml/2006/main">
  <p:tag name="AS_NET" val="4.0.30319.42000"/>
  <p:tag name="AS_OS" val="Microsoft Windows NT 6.2.9200.0"/>
  <p:tag name="AS_RELEASE_DATE" val="2013.12.17"/>
  <p:tag name="AS_TITLE" val="Spire.Presentation for .NET "/>
  <p:tag name="AS_VERSION" val="2.1.0.0"/>
  <p:tag name="COMMONDATA" val="eyJoZGlkIjoiODUzNmE1MzhhMTVlYTRkZjJhOGFmYzVhZjM4NjExZTYifQ=="/>
</p:tagLst>
</file>

<file path=ppt/tags/tag185.xml><?xml version="1.0" encoding="utf-8"?>
<p:tagLst xmlns:p="http://schemas.openxmlformats.org/presentationml/2006/main">
  <p:tag name="AS_UNIQUEID" val="12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86.xml><?xml version="1.0" encoding="utf-8"?>
<p:tagLst xmlns:p="http://schemas.openxmlformats.org/presentationml/2006/main">
  <p:tag name="AS_UNIQUEID" val="1329"/>
</p:tagLst>
</file>

<file path=ppt/tags/tag187.xml><?xml version="1.0" encoding="utf-8"?>
<p:tagLst xmlns:p="http://schemas.openxmlformats.org/presentationml/2006/main">
  <p:tag name="AS_UNIQUEID" val="1405"/>
</p:tagLst>
</file>

<file path=ppt/tags/tag188.xml><?xml version="1.0" encoding="utf-8"?>
<p:tagLst xmlns:p="http://schemas.openxmlformats.org/presentationml/2006/main">
  <p:tag name="AS_UNIQUEID" val="12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89.xml><?xml version="1.0" encoding="utf-8"?>
<p:tagLst xmlns:p="http://schemas.openxmlformats.org/presentationml/2006/main">
  <p:tag name="AS_UNIQUEID" val="509"/>
</p:tagLst>
</file>

<file path=ppt/tags/tag19.xml><?xml version="1.0" encoding="utf-8"?>
<p:tagLst xmlns:p="http://schemas.openxmlformats.org/presentationml/2006/main">
  <p:tag name="AS_UNIQUEID" val="510"/>
</p:tagLst>
</file>

<file path=ppt/tags/tag190.xml><?xml version="1.0" encoding="utf-8"?>
<p:tagLst xmlns:p="http://schemas.openxmlformats.org/presentationml/2006/main">
  <p:tag name="AS_UNIQUEID" val="1218"/>
</p:tagLst>
</file>

<file path=ppt/tags/tag191.xml><?xml version="1.0" encoding="utf-8"?>
<p:tagLst xmlns:p="http://schemas.openxmlformats.org/presentationml/2006/main">
  <p:tag name="AS_UNIQUEID" val="1356"/>
</p:tagLst>
</file>

<file path=ppt/tags/tag192.xml><?xml version="1.0" encoding="utf-8"?>
<p:tagLst xmlns:p="http://schemas.openxmlformats.org/presentationml/2006/main">
  <p:tag name="AS_UNIQUEID" val="1296"/>
</p:tagLst>
</file>

<file path=ppt/tags/tag193.xml><?xml version="1.0" encoding="utf-8"?>
<p:tagLst xmlns:p="http://schemas.openxmlformats.org/presentationml/2006/main">
  <p:tag name="AS_UNIQUEID" val="1234"/>
</p:tagLst>
</file>

<file path=ppt/tags/tag194.xml><?xml version="1.0" encoding="utf-8"?>
<p:tagLst xmlns:p="http://schemas.openxmlformats.org/presentationml/2006/main">
  <p:tag name="AS_UNIQUEID" val="1391"/>
</p:tagLst>
</file>

<file path=ppt/tags/tag195.xml><?xml version="1.0" encoding="utf-8"?>
<p:tagLst xmlns:p="http://schemas.openxmlformats.org/presentationml/2006/main">
  <p:tag name="AS_UNIQUEID" val="510"/>
</p:tagLst>
</file>

<file path=ppt/tags/tag196.xml><?xml version="1.0" encoding="utf-8"?>
<p:tagLst xmlns:p="http://schemas.openxmlformats.org/presentationml/2006/main">
  <p:tag name="AS_UNIQUEID" val="510"/>
</p:tagLst>
</file>

<file path=ppt/tags/tag197.xml><?xml version="1.0" encoding="utf-8"?>
<p:tagLst xmlns:p="http://schemas.openxmlformats.org/presentationml/2006/main">
  <p:tag name="AS_UNIQUEID" val="12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98.xml><?xml version="1.0" encoding="utf-8"?>
<p:tagLst xmlns:p="http://schemas.openxmlformats.org/presentationml/2006/main">
  <p:tag name="AS_UNIQUEID" val="1335"/>
</p:tagLst>
</file>

<file path=ppt/tags/tag199.xml><?xml version="1.0" encoding="utf-8"?>
<p:tagLst xmlns:p="http://schemas.openxmlformats.org/presentationml/2006/main">
  <p:tag name="AS_UNIQUEID" val="1428"/>
</p:tagLst>
</file>

<file path=ppt/tags/tag2.xml><?xml version="1.0" encoding="utf-8"?>
<p:tagLst xmlns:p="http://schemas.openxmlformats.org/presentationml/2006/main">
  <p:tag name="AS_UNIQUEID" val="1401"/>
</p:tagLst>
</file>

<file path=ppt/tags/tag20.xml><?xml version="1.0" encoding="utf-8"?>
<p:tagLst xmlns:p="http://schemas.openxmlformats.org/presentationml/2006/main">
  <p:tag name="AS_UNIQUEID" val="12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p="http://schemas.openxmlformats.org/presentationml/2006/main">
  <p:tag name="AS_UNIQUEID" val="515"/>
</p:tagLst>
</file>

<file path=ppt/tags/tag201.xml><?xml version="1.0" encoding="utf-8"?>
<p:tagLst xmlns:p="http://schemas.openxmlformats.org/presentationml/2006/main">
  <p:tag name="AS_UNIQUEID" val="1225"/>
</p:tagLst>
</file>

<file path=ppt/tags/tag202.xml><?xml version="1.0" encoding="utf-8"?>
<p:tagLst xmlns:p="http://schemas.openxmlformats.org/presentationml/2006/main">
  <p:tag name="AS_UNIQUEID" val="12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03.xml><?xml version="1.0" encoding="utf-8"?>
<p:tagLst xmlns:p="http://schemas.openxmlformats.org/presentationml/2006/main">
  <p:tag name="AS_UNIQUEID" val="12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04.xml><?xml version="1.0" encoding="utf-8"?>
<p:tagLst xmlns:p="http://schemas.openxmlformats.org/presentationml/2006/main">
  <p:tag name="AS_UNIQUEID" val="510"/>
</p:tagLst>
</file>

<file path=ppt/tags/tag205.xml><?xml version="1.0" encoding="utf-8"?>
<p:tagLst xmlns:p="http://schemas.openxmlformats.org/presentationml/2006/main">
  <p:tag name="AS_UNIQUEID" val="1317"/>
</p:tagLst>
</file>

<file path=ppt/tags/tag206.xml><?xml version="1.0" encoding="utf-8"?>
<p:tagLst xmlns:p="http://schemas.openxmlformats.org/presentationml/2006/main">
  <p:tag name="AS_UNIQUEID" val="1320"/>
</p:tagLst>
</file>

<file path=ppt/tags/tag207.xml><?xml version="1.0" encoding="utf-8"?>
<p:tagLst xmlns:p="http://schemas.openxmlformats.org/presentationml/2006/main">
  <p:tag name="AS_UNIQUEID" val="1403"/>
</p:tagLst>
</file>

<file path=ppt/tags/tag208.xml><?xml version="1.0" encoding="utf-8"?>
<p:tagLst xmlns:p="http://schemas.openxmlformats.org/presentationml/2006/main">
  <p:tag name="AS_UNIQUEID" val="510"/>
</p:tagLst>
</file>

<file path=ppt/tags/tag209.xml><?xml version="1.0" encoding="utf-8"?>
<p:tagLst xmlns:p="http://schemas.openxmlformats.org/presentationml/2006/main">
  <p:tag name="AS_UNIQUEID" val="1336"/>
</p:tagLst>
</file>

<file path=ppt/tags/tag21.xml><?xml version="1.0" encoding="utf-8"?>
<p:tagLst xmlns:p="http://schemas.openxmlformats.org/presentationml/2006/main">
  <p:tag name="AS_UNIQUEID" val="1420"/>
</p:tagLst>
</file>

<file path=ppt/tags/tag210.xml><?xml version="1.0" encoding="utf-8"?>
<p:tagLst xmlns:p="http://schemas.openxmlformats.org/presentationml/2006/main">
  <p:tag name="AS_UNIQUEID" val="12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1.xml><?xml version="1.0" encoding="utf-8"?>
<p:tagLst xmlns:p="http://schemas.openxmlformats.org/presentationml/2006/main">
  <p:tag name="AS_UNIQUEID" val="1409"/>
</p:tagLst>
</file>

<file path=ppt/tags/tag212.xml><?xml version="1.0" encoding="utf-8"?>
<p:tagLst xmlns:p="http://schemas.openxmlformats.org/presentationml/2006/main">
  <p:tag name="AS_UNIQUEID" val="12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13.xml><?xml version="1.0" encoding="utf-8"?>
<p:tagLst xmlns:p="http://schemas.openxmlformats.org/presentationml/2006/main">
  <p:tag name="AS_UNIQUEID" val="12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14.xml><?xml version="1.0" encoding="utf-8"?>
<p:tagLst xmlns:p="http://schemas.openxmlformats.org/presentationml/2006/main">
  <p:tag name="AS_UNIQUEID" val="1417"/>
</p:tagLst>
</file>

<file path=ppt/tags/tag215.xml><?xml version="1.0" encoding="utf-8"?>
<p:tagLst xmlns:p="http://schemas.openxmlformats.org/presentationml/2006/main">
  <p:tag name="AS_UNIQUEID" val="1419"/>
</p:tagLst>
</file>

<file path=ppt/tags/tag216.xml><?xml version="1.0" encoding="utf-8"?>
<p:tagLst xmlns:p="http://schemas.openxmlformats.org/presentationml/2006/main">
  <p:tag name="AS_UNIQUEID" val="1361"/>
</p:tagLst>
</file>

<file path=ppt/tags/tag217.xml><?xml version="1.0" encoding="utf-8"?>
<p:tagLst xmlns:p="http://schemas.openxmlformats.org/presentationml/2006/main">
  <p:tag name="AS_UNIQUEID" val="12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8.xml><?xml version="1.0" encoding="utf-8"?>
<p:tagLst xmlns:p="http://schemas.openxmlformats.org/presentationml/2006/main">
  <p:tag name="AS_UNIQUEID" val="1415"/>
</p:tagLst>
</file>

<file path=ppt/tags/tag219.xml><?xml version="1.0" encoding="utf-8"?>
<p:tagLst xmlns:p="http://schemas.openxmlformats.org/presentationml/2006/main">
  <p:tag name="AS_UNIQUEID" val="1367"/>
</p:tagLst>
</file>

<file path=ppt/tags/tag22.xml><?xml version="1.0" encoding="utf-8"?>
<p:tagLst xmlns:p="http://schemas.openxmlformats.org/presentationml/2006/main">
  <p:tag name="TIMING" val="|0.2"/>
</p:tagLst>
</file>

<file path=ppt/tags/tag220.xml><?xml version="1.0" encoding="utf-8"?>
<p:tagLst xmlns:p="http://schemas.openxmlformats.org/presentationml/2006/main">
  <p:tag name="AS_UNIQUEID" val="12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1.xml><?xml version="1.0" encoding="utf-8"?>
<p:tagLst xmlns:p="http://schemas.openxmlformats.org/presentationml/2006/main">
  <p:tag name="AS_UNIQUEID" val="12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2.xml><?xml version="1.0" encoding="utf-8"?>
<p:tagLst xmlns:p="http://schemas.openxmlformats.org/presentationml/2006/main">
  <p:tag name="AS_UNIQUEID" val="511"/>
</p:tagLst>
</file>

<file path=ppt/tags/tag223.xml><?xml version="1.0" encoding="utf-8"?>
<p:tagLst xmlns:p="http://schemas.openxmlformats.org/presentationml/2006/main">
  <p:tag name="AS_UNIQUEID" val="1284"/>
</p:tagLst>
</file>

<file path=ppt/tags/tag224.xml><?xml version="1.0" encoding="utf-8"?>
<p:tagLst xmlns:p="http://schemas.openxmlformats.org/presentationml/2006/main">
  <p:tag name="AS_UNIQUEID" val="1347"/>
</p:tagLst>
</file>

<file path=ppt/tags/tag225.xml><?xml version="1.0" encoding="utf-8"?>
<p:tagLst xmlns:p="http://schemas.openxmlformats.org/presentationml/2006/main">
  <p:tag name="AS_UNIQUEID" val="1431"/>
</p:tagLst>
</file>

<file path=ppt/tags/tag226.xml><?xml version="1.0" encoding="utf-8"?>
<p:tagLst xmlns:p="http://schemas.openxmlformats.org/presentationml/2006/main">
  <p:tag name="AS_UNIQUEID" val="1418"/>
</p:tagLst>
</file>

<file path=ppt/tags/tag227.xml><?xml version="1.0" encoding="utf-8"?>
<p:tagLst xmlns:p="http://schemas.openxmlformats.org/presentationml/2006/main">
  <p:tag name="AS_UNIQUEID" val="1315"/>
</p:tagLst>
</file>

<file path=ppt/tags/tag228.xml><?xml version="1.0" encoding="utf-8"?>
<p:tagLst xmlns:p="http://schemas.openxmlformats.org/presentationml/2006/main">
  <p:tag name="AS_UNIQUEID" val="509"/>
</p:tagLst>
</file>

<file path=ppt/tags/tag229.xml><?xml version="1.0" encoding="utf-8"?>
<p:tagLst xmlns:p="http://schemas.openxmlformats.org/presentationml/2006/main">
  <p:tag name="AS_UNIQUEID" val="1390"/>
</p:tagLst>
</file>

<file path=ppt/tags/tag23.xml><?xml version="1.0" encoding="utf-8"?>
<p:tagLst xmlns:p="http://schemas.openxmlformats.org/presentationml/2006/main">
  <p:tag name="AS_UNIQUEID" val="1350"/>
</p:tagLst>
</file>

<file path=ppt/tags/tag230.xml><?xml version="1.0" encoding="utf-8"?>
<p:tagLst xmlns:p="http://schemas.openxmlformats.org/presentationml/2006/main">
  <p:tag name="AS_UNIQUEID" val="12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1.xml><?xml version="1.0" encoding="utf-8"?>
<p:tagLst xmlns:p="http://schemas.openxmlformats.org/presentationml/2006/main">
  <p:tag name="AS_UNIQUEID" val="1294"/>
</p:tagLst>
</file>

<file path=ppt/tags/tag232.xml><?xml version="1.0" encoding="utf-8"?>
<p:tagLst xmlns:p="http://schemas.openxmlformats.org/presentationml/2006/main">
  <p:tag name="AS_UNIQUEID" val="12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33.xml><?xml version="1.0" encoding="utf-8"?>
<p:tagLst xmlns:p="http://schemas.openxmlformats.org/presentationml/2006/main">
  <p:tag name="AS_UNIQUEID" val="1331"/>
</p:tagLst>
</file>

<file path=ppt/tags/tag234.xml><?xml version="1.0" encoding="utf-8"?>
<p:tagLst xmlns:p="http://schemas.openxmlformats.org/presentationml/2006/main">
  <p:tag name="AS_UNIQUEID" val="1322"/>
</p:tagLst>
</file>

<file path=ppt/tags/tag235.xml><?xml version="1.0" encoding="utf-8"?>
<p:tagLst xmlns:p="http://schemas.openxmlformats.org/presentationml/2006/main">
  <p:tag name="AS_UNIQUEID" val="12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36.xml><?xml version="1.0" encoding="utf-8"?>
<p:tagLst xmlns:p="http://schemas.openxmlformats.org/presentationml/2006/main">
  <p:tag name="AS_UNIQUEID" val="1365"/>
</p:tagLst>
</file>

<file path=ppt/tags/tag237.xml><?xml version="1.0" encoding="utf-8"?>
<p:tagLst xmlns:p="http://schemas.openxmlformats.org/presentationml/2006/main">
  <p:tag name="AS_UNIQUEID" val="1240"/>
</p:tagLst>
</file>

<file path=ppt/tags/tag238.xml><?xml version="1.0" encoding="utf-8"?>
<p:tagLst xmlns:p="http://schemas.openxmlformats.org/presentationml/2006/main">
  <p:tag name="AS_UNIQUEID" val="12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39.xml><?xml version="1.0" encoding="utf-8"?>
<p:tagLst xmlns:p="http://schemas.openxmlformats.org/presentationml/2006/main">
  <p:tag name="AS_UNIQUEID" val="1412"/>
</p:tagLst>
</file>

<file path=ppt/tags/tag24.xml><?xml version="1.0" encoding="utf-8"?>
<p:tagLst xmlns:p="http://schemas.openxmlformats.org/presentationml/2006/main">
  <p:tag name="AS_UNIQUEID" val="1424"/>
</p:tagLst>
</file>

<file path=ppt/tags/tag240.xml><?xml version="1.0" encoding="utf-8"?>
<p:tagLst xmlns:p="http://schemas.openxmlformats.org/presentationml/2006/main">
  <p:tag name="AS_UNIQUEID" val="12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41.xml><?xml version="1.0" encoding="utf-8"?>
<p:tagLst xmlns:p="http://schemas.openxmlformats.org/presentationml/2006/main">
  <p:tag name="AS_UNIQUEID" val="1352"/>
</p:tagLst>
</file>

<file path=ppt/tags/tag242.xml><?xml version="1.0" encoding="utf-8"?>
<p:tagLst xmlns:p="http://schemas.openxmlformats.org/presentationml/2006/main">
  <p:tag name="AS_UNIQUEID" val="1246"/>
</p:tagLst>
</file>

<file path=ppt/tags/tag243.xml><?xml version="1.0" encoding="utf-8"?>
<p:tagLst xmlns:p="http://schemas.openxmlformats.org/presentationml/2006/main">
  <p:tag name="AS_UNIQUEID" val="1339"/>
</p:tagLst>
</file>

<file path=ppt/tags/tag244.xml><?xml version="1.0" encoding="utf-8"?>
<p:tagLst xmlns:p="http://schemas.openxmlformats.org/presentationml/2006/main">
  <p:tag name="AS_UNIQUEID" val="1384"/>
</p:tagLst>
</file>

<file path=ppt/tags/tag245.xml><?xml version="1.0" encoding="utf-8"?>
<p:tagLst xmlns:p="http://schemas.openxmlformats.org/presentationml/2006/main">
  <p:tag name="AS_UNIQUEID" val="1396"/>
</p:tagLst>
</file>

<file path=ppt/tags/tag246.xml><?xml version="1.0" encoding="utf-8"?>
<p:tagLst xmlns:p="http://schemas.openxmlformats.org/presentationml/2006/main">
  <p:tag name="AS_UNIQUEID" val="1333"/>
</p:tagLst>
</file>

<file path=ppt/tags/tag247.xml><?xml version="1.0" encoding="utf-8"?>
<p:tagLst xmlns:p="http://schemas.openxmlformats.org/presentationml/2006/main">
  <p:tag name="AS_UNIQUEID" val="509"/>
</p:tagLst>
</file>

<file path=ppt/tags/tag248.xml><?xml version="1.0" encoding="utf-8"?>
<p:tagLst xmlns:p="http://schemas.openxmlformats.org/presentationml/2006/main">
  <p:tag name="AS_UNIQUEID" val="1308"/>
</p:tagLst>
</file>

<file path=ppt/tags/tag249.xml><?xml version="1.0" encoding="utf-8"?>
<p:tagLst xmlns:p="http://schemas.openxmlformats.org/presentationml/2006/main">
  <p:tag name="AS_UNIQUEID" val="1311"/>
</p:tagLst>
</file>

<file path=ppt/tags/tag25.xml><?xml version="1.0" encoding="utf-8"?>
<p:tagLst xmlns:p="http://schemas.openxmlformats.org/presentationml/2006/main">
  <p:tag name="AS_UNIQUEID" val="12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AS_UNIQUEID" val="12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1.xml><?xml version="1.0" encoding="utf-8"?>
<p:tagLst xmlns:p="http://schemas.openxmlformats.org/presentationml/2006/main">
  <p:tag name="AS_UNIQUEID" val="509"/>
</p:tagLst>
</file>

<file path=ppt/tags/tag252.xml><?xml version="1.0" encoding="utf-8"?>
<p:tagLst xmlns:p="http://schemas.openxmlformats.org/presentationml/2006/main">
  <p:tag name="AS_UNIQUEID" val="1388"/>
</p:tagLst>
</file>

<file path=ppt/tags/tag253.xml><?xml version="1.0" encoding="utf-8"?>
<p:tagLst xmlns:p="http://schemas.openxmlformats.org/presentationml/2006/main">
  <p:tag name="AS_UNIQUEID" val="1334"/>
</p:tagLst>
</file>

<file path=ppt/tags/tag254.xml><?xml version="1.0" encoding="utf-8"?>
<p:tagLst xmlns:p="http://schemas.openxmlformats.org/presentationml/2006/main">
  <p:tag name="AS_UNIQUEID" val="12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6.xml><?xml version="1.0" encoding="utf-8"?>
<p:tagLst xmlns:p="http://schemas.openxmlformats.org/presentationml/2006/main">
  <p:tag name="AS_UNIQUEID" val="1353"/>
</p:tagLst>
</file>

<file path=ppt/tags/tag27.xml><?xml version="1.0" encoding="utf-8"?>
<p:tagLst xmlns:p="http://schemas.openxmlformats.org/presentationml/2006/main">
  <p:tag name="AS_UNIQUEID" val="1436"/>
</p:tagLst>
</file>

<file path=ppt/tags/tag28.xml><?xml version="1.0" encoding="utf-8"?>
<p:tagLst xmlns:p="http://schemas.openxmlformats.org/presentationml/2006/main">
  <p:tag name="AS_UNIQUEID" val="12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9.xml><?xml version="1.0" encoding="utf-8"?>
<p:tagLst xmlns:p="http://schemas.openxmlformats.org/presentationml/2006/main">
  <p:tag name="AS_UNIQUEID" val="1366"/>
</p:tagLst>
</file>

<file path=ppt/tags/tag3.xml><?xml version="1.0" encoding="utf-8"?>
<p:tagLst xmlns:p="http://schemas.openxmlformats.org/presentationml/2006/main">
  <p:tag name="AS_UNIQUEID" val="1370"/>
</p:tagLst>
</file>

<file path=ppt/tags/tag30.xml><?xml version="1.0" encoding="utf-8"?>
<p:tagLst xmlns:p="http://schemas.openxmlformats.org/presentationml/2006/main">
  <p:tag name="AS_UNIQUEID" val="1374"/>
</p:tagLst>
</file>

<file path=ppt/tags/tag31.xml><?xml version="1.0" encoding="utf-8"?>
<p:tagLst xmlns:p="http://schemas.openxmlformats.org/presentationml/2006/main">
  <p:tag name="AS_UNIQUEID" val="1271"/>
</p:tagLst>
</file>

<file path=ppt/tags/tag32.xml><?xml version="1.0" encoding="utf-8"?>
<p:tagLst xmlns:p="http://schemas.openxmlformats.org/presentationml/2006/main">
  <p:tag name="AS_UNIQUEID" val="1330"/>
</p:tagLst>
</file>

<file path=ppt/tags/tag33.xml><?xml version="1.0" encoding="utf-8"?>
<p:tagLst xmlns:p="http://schemas.openxmlformats.org/presentationml/2006/main">
  <p:tag name="AS_UNIQUEID" val="515"/>
</p:tagLst>
</file>

<file path=ppt/tags/tag34.xml><?xml version="1.0" encoding="utf-8"?>
<p:tagLst xmlns:p="http://schemas.openxmlformats.org/presentationml/2006/main">
  <p:tag name="AS_UNIQUEID" val="1408"/>
</p:tagLst>
</file>

<file path=ppt/tags/tag35.xml><?xml version="1.0" encoding="utf-8"?>
<p:tagLst xmlns:p="http://schemas.openxmlformats.org/presentationml/2006/main">
  <p:tag name="AS_UNIQUEID" val="13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6.xml><?xml version="1.0" encoding="utf-8"?>
<p:tagLst xmlns:p="http://schemas.openxmlformats.org/presentationml/2006/main">
  <p:tag name="AS_UNIQUEID" val="1314"/>
</p:tagLst>
</file>

<file path=ppt/tags/tag37.xml><?xml version="1.0" encoding="utf-8"?>
<p:tagLst xmlns:p="http://schemas.openxmlformats.org/presentationml/2006/main">
  <p:tag name="AS_UNIQUEID" val="1324"/>
</p:tagLst>
</file>

<file path=ppt/tags/tag38.xml><?xml version="1.0" encoding="utf-8"?>
<p:tagLst xmlns:p="http://schemas.openxmlformats.org/presentationml/2006/main">
  <p:tag name="TIMING" val="|0.2"/>
</p:tagLst>
</file>

<file path=ppt/tags/tag39.xml><?xml version="1.0" encoding="utf-8"?>
<p:tagLst xmlns:p="http://schemas.openxmlformats.org/presentationml/2006/main">
  <p:tag name="AS_UNIQUEID" val="1430"/>
</p:tagLst>
</file>

<file path=ppt/tags/tag4.xml><?xml version="1.0" encoding="utf-8"?>
<p:tagLst xmlns:p="http://schemas.openxmlformats.org/presentationml/2006/main">
  <p:tag name="AS_UNIQUEID" val="1427"/>
</p:tagLst>
</file>

<file path=ppt/tags/tag40.xml><?xml version="1.0" encoding="utf-8"?>
<p:tagLst xmlns:p="http://schemas.openxmlformats.org/presentationml/2006/main">
  <p:tag name="AS_UNIQUEID" val="1327"/>
</p:tagLst>
</file>

<file path=ppt/tags/tag41.xml><?xml version="1.0" encoding="utf-8"?>
<p:tagLst xmlns:p="http://schemas.openxmlformats.org/presentationml/2006/main">
  <p:tag name="AS_UNIQUEID" val="1410"/>
</p:tagLst>
</file>

<file path=ppt/tags/tag42.xml><?xml version="1.0" encoding="utf-8"?>
<p:tagLst xmlns:p="http://schemas.openxmlformats.org/presentationml/2006/main">
  <p:tag name="AS_UNIQUEID" val="12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p="http://schemas.openxmlformats.org/presentationml/2006/main">
  <p:tag name="AS_UNIQUEID" val="1392"/>
</p:tagLst>
</file>

<file path=ppt/tags/tag44.xml><?xml version="1.0" encoding="utf-8"?>
<p:tagLst xmlns:p="http://schemas.openxmlformats.org/presentationml/2006/main">
  <p:tag name="AS_UNIQUEID" val="12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5.xml><?xml version="1.0" encoding="utf-8"?>
<p:tagLst xmlns:p="http://schemas.openxmlformats.org/presentationml/2006/main">
  <p:tag name="AS_UNIQUEID" val="13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6.xml><?xml version="1.0" encoding="utf-8"?>
<p:tagLst xmlns:p="http://schemas.openxmlformats.org/presentationml/2006/main">
  <p:tag name="TIMING" val="|0.2"/>
</p:tagLst>
</file>

<file path=ppt/tags/tag47.xml><?xml version="1.0" encoding="utf-8"?>
<p:tagLst xmlns:p="http://schemas.openxmlformats.org/presentationml/2006/main">
  <p:tag name="TIMING" val="|0.2"/>
</p:tagLst>
</file>

<file path=ppt/tags/tag48.xml><?xml version="1.0" encoding="utf-8"?>
<p:tagLst xmlns:p="http://schemas.openxmlformats.org/presentationml/2006/main">
  <p:tag name="AS_UNIQUEID" val="1385"/>
</p:tagLst>
</file>

<file path=ppt/tags/tag49.xml><?xml version="1.0" encoding="utf-8"?>
<p:tagLst xmlns:p="http://schemas.openxmlformats.org/presentationml/2006/main">
  <p:tag name="AS_UNIQUEID" val="12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.xml><?xml version="1.0" encoding="utf-8"?>
<p:tagLst xmlns:p="http://schemas.openxmlformats.org/presentationml/2006/main">
  <p:tag name="AS_UNIQUEID" val="12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0.xml><?xml version="1.0" encoding="utf-8"?>
<p:tagLst xmlns:p="http://schemas.openxmlformats.org/presentationml/2006/main">
  <p:tag name="AS_UNIQUEID" val="1407"/>
</p:tagLst>
</file>

<file path=ppt/tags/tag51.xml><?xml version="1.0" encoding="utf-8"?>
<p:tagLst xmlns:p="http://schemas.openxmlformats.org/presentationml/2006/main">
  <p:tag name="AS_UNIQUEID" val="12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2.xml><?xml version="1.0" encoding="utf-8"?>
<p:tagLst xmlns:p="http://schemas.openxmlformats.org/presentationml/2006/main">
  <p:tag name="AS_UNIQUEID" val="1298"/>
</p:tagLst>
</file>

<file path=ppt/tags/tag53.xml><?xml version="1.0" encoding="utf-8"?>
<p:tagLst xmlns:p="http://schemas.openxmlformats.org/presentationml/2006/main">
  <p:tag name="AS_UNIQUEID" val="515"/>
</p:tagLst>
</file>

<file path=ppt/tags/tag54.xml><?xml version="1.0" encoding="utf-8"?>
<p:tagLst xmlns:p="http://schemas.openxmlformats.org/presentationml/2006/main">
  <p:tag name="AS_UNIQUEID" val="515"/>
</p:tagLst>
</file>

<file path=ppt/tags/tag55.xml><?xml version="1.0" encoding="utf-8"?>
<p:tagLst xmlns:p="http://schemas.openxmlformats.org/presentationml/2006/main">
  <p:tag name="AS_UNIQUEID" val="1423"/>
</p:tagLst>
</file>

<file path=ppt/tags/tag56.xml><?xml version="1.0" encoding="utf-8"?>
<p:tagLst xmlns:p="http://schemas.openxmlformats.org/presentationml/2006/main">
  <p:tag name="AS_UNIQUEID" val="510"/>
</p:tagLst>
</file>

<file path=ppt/tags/tag57.xml><?xml version="1.0" encoding="utf-8"?>
<p:tagLst xmlns:p="http://schemas.openxmlformats.org/presentationml/2006/main">
  <p:tag name="AS_UNIQUEID" val="1340"/>
</p:tagLst>
</file>

<file path=ppt/tags/tag58.xml><?xml version="1.0" encoding="utf-8"?>
<p:tagLst xmlns:p="http://schemas.openxmlformats.org/presentationml/2006/main">
  <p:tag name="AS_UNIQUEID" val="1343"/>
</p:tagLst>
</file>

<file path=ppt/tags/tag59.xml><?xml version="1.0" encoding="utf-8"?>
<p:tagLst xmlns:p="http://schemas.openxmlformats.org/presentationml/2006/main">
  <p:tag name="AS_UNIQUEID" val="1354"/>
</p:tagLst>
</file>

<file path=ppt/tags/tag6.xml><?xml version="1.0" encoding="utf-8"?>
<p:tagLst xmlns:p="http://schemas.openxmlformats.org/presentationml/2006/main">
  <p:tag name="AS_UNIQUEID" val="1342"/>
</p:tagLst>
</file>

<file path=ppt/tags/tag60.xml><?xml version="1.0" encoding="utf-8"?>
<p:tagLst xmlns:p="http://schemas.openxmlformats.org/presentationml/2006/main">
  <p:tag name="AS_UNIQUEID" val="12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1.xml><?xml version="1.0" encoding="utf-8"?>
<p:tagLst xmlns:p="http://schemas.openxmlformats.org/presentationml/2006/main">
  <p:tag name="AS_UNIQUEID" val="1309"/>
</p:tagLst>
</file>

<file path=ppt/tags/tag62.xml><?xml version="1.0" encoding="utf-8"?>
<p:tagLst xmlns:p="http://schemas.openxmlformats.org/presentationml/2006/main">
  <p:tag name="AS_UNIQUEID" val="1400"/>
</p:tagLst>
</file>

<file path=ppt/tags/tag63.xml><?xml version="1.0" encoding="utf-8"?>
<p:tagLst xmlns:p="http://schemas.openxmlformats.org/presentationml/2006/main">
  <p:tag name="AS_UNIQUEID" val="509"/>
</p:tagLst>
</file>

<file path=ppt/tags/tag64.xml><?xml version="1.0" encoding="utf-8"?>
<p:tagLst xmlns:p="http://schemas.openxmlformats.org/presentationml/2006/main">
  <p:tag name="AS_UNIQUEID" val="12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TIMING" val="|0.2"/>
</p:tagLst>
</file>

<file path=ppt/tags/tag66.xml><?xml version="1.0" encoding="utf-8"?>
<p:tagLst xmlns:p="http://schemas.openxmlformats.org/presentationml/2006/main">
  <p:tag name="AS_UNIQUEID" val="1351"/>
</p:tagLst>
</file>

<file path=ppt/tags/tag67.xml><?xml version="1.0" encoding="utf-8"?>
<p:tagLst xmlns:p="http://schemas.openxmlformats.org/presentationml/2006/main">
  <p:tag name="AS_UNIQUEID" val="1305"/>
</p:tagLst>
</file>

<file path=ppt/tags/tag68.xml><?xml version="1.0" encoding="utf-8"?>
<p:tagLst xmlns:p="http://schemas.openxmlformats.org/presentationml/2006/main">
  <p:tag name="AS_UNIQUEID" val="12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9.xml><?xml version="1.0" encoding="utf-8"?>
<p:tagLst xmlns:p="http://schemas.openxmlformats.org/presentationml/2006/main">
  <p:tag name="AS_UNIQUEID" val="12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.xml><?xml version="1.0" encoding="utf-8"?>
<p:tagLst xmlns:p="http://schemas.openxmlformats.org/presentationml/2006/main">
  <p:tag name="AS_UNIQUEID" val="1386"/>
</p:tagLst>
</file>

<file path=ppt/tags/tag70.xml><?xml version="1.0" encoding="utf-8"?>
<p:tagLst xmlns:p="http://schemas.openxmlformats.org/presentationml/2006/main">
  <p:tag name="AS_UNIQUEID" val="1313"/>
</p:tagLst>
</file>

<file path=ppt/tags/tag71.xml><?xml version="1.0" encoding="utf-8"?>
<p:tagLst xmlns:p="http://schemas.openxmlformats.org/presentationml/2006/main">
  <p:tag name="AS_UNIQUEID" val="1345"/>
  <p:tag name="KSO_WM_MEDIACOVER_FLAG" val="1"/>
  <p:tag name="KSO_WM_UNIT_MEDIACOVER_BTN_POS" val="c"/>
  <p:tag name="KSO_WM_UNIT_MEDIACOVER_BTN_STATE" val="1"/>
  <p:tag name="KSO_WM_UNIT_MEDIACOVER_BTN_STYLE" val="ee0bc779c1f3d7f3e90c96344320e69a"/>
  <p:tag name="KSO_WM_UNIT_MEDIACOVER_BTNRECT" val="6258*4204*703*703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72.xml><?xml version="1.0" encoding="utf-8"?>
<p:tagLst xmlns:p="http://schemas.openxmlformats.org/presentationml/2006/main">
  <p:tag name="TIMING" val="|0.2"/>
</p:tagLst>
</file>

<file path=ppt/tags/tag73.xml><?xml version="1.0" encoding="utf-8"?>
<p:tagLst xmlns:p="http://schemas.openxmlformats.org/presentationml/2006/main">
  <p:tag name="AS_UNIQUEID" val="1398"/>
</p:tagLst>
</file>

<file path=ppt/tags/tag74.xml><?xml version="1.0" encoding="utf-8"?>
<p:tagLst xmlns:p="http://schemas.openxmlformats.org/presentationml/2006/main">
  <p:tag name="AS_UNIQUEID" val="1429"/>
</p:tagLst>
</file>

<file path=ppt/tags/tag75.xml><?xml version="1.0" encoding="utf-8"?>
<p:tagLst xmlns:p="http://schemas.openxmlformats.org/presentationml/2006/main">
  <p:tag name="AS_UNIQUEID" val="1328"/>
</p:tagLst>
</file>

<file path=ppt/tags/tag76.xml><?xml version="1.0" encoding="utf-8"?>
<p:tagLst xmlns:p="http://schemas.openxmlformats.org/presentationml/2006/main">
  <p:tag name="AS_UNIQUEID" val="1416"/>
</p:tagLst>
</file>

<file path=ppt/tags/tag77.xml><?xml version="1.0" encoding="utf-8"?>
<p:tagLst xmlns:p="http://schemas.openxmlformats.org/presentationml/2006/main">
  <p:tag name="AS_UNIQUEID" val="1380"/>
</p:tagLst>
</file>

<file path=ppt/tags/tag78.xml><?xml version="1.0" encoding="utf-8"?>
<p:tagLst xmlns:p="http://schemas.openxmlformats.org/presentationml/2006/main">
  <p:tag name="AS_UNIQUEID" val="1300"/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9.xml><?xml version="1.0" encoding="utf-8"?>
<p:tagLst xmlns:p="http://schemas.openxmlformats.org/presentationml/2006/main">
  <p:tag name="AS_UNIQUEID" val="1360"/>
</p:tagLst>
</file>

<file path=ppt/tags/tag8.xml><?xml version="1.0" encoding="utf-8"?>
<p:tagLst xmlns:p="http://schemas.openxmlformats.org/presentationml/2006/main">
  <p:tag name="AS_UNIQUEID" val="1389"/>
</p:tagLst>
</file>

<file path=ppt/tags/tag80.xml><?xml version="1.0" encoding="utf-8"?>
<p:tagLst xmlns:p="http://schemas.openxmlformats.org/presentationml/2006/main">
  <p:tag name="AS_UNIQUEID" val="1422"/>
</p:tagLst>
</file>

<file path=ppt/tags/tag81.xml><?xml version="1.0" encoding="utf-8"?>
<p:tagLst xmlns:p="http://schemas.openxmlformats.org/presentationml/2006/main">
  <p:tag name="AS_UNIQUEID" val="1357"/>
</p:tagLst>
</file>

<file path=ppt/tags/tag82.xml><?xml version="1.0" encoding="utf-8"?>
<p:tagLst xmlns:p="http://schemas.openxmlformats.org/presentationml/2006/main">
  <p:tag name="AS_UNIQUEID" val="12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83.xml><?xml version="1.0" encoding="utf-8"?>
<p:tagLst xmlns:p="http://schemas.openxmlformats.org/presentationml/2006/main">
  <p:tag name="AS_UNIQUEID" val="1267"/>
</p:tagLst>
</file>

<file path=ppt/tags/tag84.xml><?xml version="1.0" encoding="utf-8"?>
<p:tagLst xmlns:p="http://schemas.openxmlformats.org/presentationml/2006/main">
  <p:tag name="AS_UNIQUEID" val="511"/>
</p:tagLst>
</file>

<file path=ppt/tags/tag85.xml><?xml version="1.0" encoding="utf-8"?>
<p:tagLst xmlns:p="http://schemas.openxmlformats.org/presentationml/2006/main">
  <p:tag name="AS_UNIQUEID" val="1297"/>
</p:tagLst>
</file>

<file path=ppt/tags/tag86.xml><?xml version="1.0" encoding="utf-8"?>
<p:tagLst xmlns:p="http://schemas.openxmlformats.org/presentationml/2006/main">
  <p:tag name="AS_UNIQUEID" val="12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7.xml><?xml version="1.0" encoding="utf-8"?>
<p:tagLst xmlns:p="http://schemas.openxmlformats.org/presentationml/2006/main">
  <p:tag name="AS_UNIQUEID" val="12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88.xml><?xml version="1.0" encoding="utf-8"?>
<p:tagLst xmlns:p="http://schemas.openxmlformats.org/presentationml/2006/main">
  <p:tag name="AS_UNIQUEID" val="515"/>
</p:tagLst>
</file>

<file path=ppt/tags/tag89.xml><?xml version="1.0" encoding="utf-8"?>
<p:tagLst xmlns:p="http://schemas.openxmlformats.org/presentationml/2006/main">
  <p:tag name="AS_UNIQUEID" val="1381"/>
</p:tagLst>
</file>

<file path=ppt/tags/tag9.xml><?xml version="1.0" encoding="utf-8"?>
<p:tagLst xmlns:p="http://schemas.openxmlformats.org/presentationml/2006/main">
  <p:tag name="AS_UNIQUEID" val="12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0.xml><?xml version="1.0" encoding="utf-8"?>
<p:tagLst xmlns:p="http://schemas.openxmlformats.org/presentationml/2006/main">
  <p:tag name="AS_UNIQUEID" val="12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91.xml><?xml version="1.0" encoding="utf-8"?>
<p:tagLst xmlns:p="http://schemas.openxmlformats.org/presentationml/2006/main">
  <p:tag name="AS_UNIQUEID" val="1299"/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2.xml><?xml version="1.0" encoding="utf-8"?>
<p:tagLst xmlns:p="http://schemas.openxmlformats.org/presentationml/2006/main">
  <p:tag name="TIMING" val="|0.2"/>
</p:tagLst>
</file>

<file path=ppt/tags/tag93.xml><?xml version="1.0" encoding="utf-8"?>
<p:tagLst xmlns:p="http://schemas.openxmlformats.org/presentationml/2006/main">
  <p:tag name="AS_UNIQUEID" val="1295"/>
</p:tagLst>
</file>

<file path=ppt/tags/tag94.xml><?xml version="1.0" encoding="utf-8"?>
<p:tagLst xmlns:p="http://schemas.openxmlformats.org/presentationml/2006/main">
  <p:tag name="AS_UNIQUEID" val="1312"/>
</p:tagLst>
</file>

<file path=ppt/tags/tag95.xml><?xml version="1.0" encoding="utf-8"?>
<p:tagLst xmlns:p="http://schemas.openxmlformats.org/presentationml/2006/main">
  <p:tag name="AS_UNIQUEID" val="1316"/>
</p:tagLst>
</file>

<file path=ppt/tags/tag96.xml><?xml version="1.0" encoding="utf-8"?>
<p:tagLst xmlns:p="http://schemas.openxmlformats.org/presentationml/2006/main">
  <p:tag name="AS_UNIQUEID" val="1369"/>
</p:tagLst>
</file>

<file path=ppt/tags/tag97.xml><?xml version="1.0" encoding="utf-8"?>
<p:tagLst xmlns:p="http://schemas.openxmlformats.org/presentationml/2006/main">
  <p:tag name="AS_UNIQUEID" val="12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8.xml><?xml version="1.0" encoding="utf-8"?>
<p:tagLst xmlns:p="http://schemas.openxmlformats.org/presentationml/2006/main">
  <p:tag name="AS_UNIQUEID" val="12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9.xml><?xml version="1.0" encoding="utf-8"?>
<p:tagLst xmlns:p="http://schemas.openxmlformats.org/presentationml/2006/main">
  <p:tag name="AS_UNIQUEID" val="137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/>
        <a:ea typeface="Arial"/>
        <a:cs typeface="Arial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Arial"/>
        <a:cs typeface="Arial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Slides>15</Slides>
  <TotalTime>0</TotalTime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LinksUpToDate>0</LinksUpToDate>
  <SharedDoc>false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/>
  <cp:revision>1</cp:revision>
  <cp:lastPrinted>2022-09-17T12:52:19Z</cp:lastPrinted>
  <dcterms:created xsi:type="dcterms:W3CDTF">2022-09-17T12:52:19.0000000Z</dcterms:created>
  <dcterms:modified xsi:type="dcterms:W3CDTF">2025-08-28T01:10:08.8830206Z</dcterms:modified>
</cp:coreProperties>
</file>