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3.3-->
<!--Generated by Spire.Presentation for .NET 9.2.0.0-->
<p:presentation xmlns:r="http://schemas.openxmlformats.org/officeDocument/2006/relationships" xmlns:a="http://schemas.openxmlformats.org/drawingml/2006/main" xmlns:p="http://schemas.openxmlformats.org/presentationml/2006/main">
  <p:sldMasterIdLst>
    <p:sldMasterId r:id="rId2" id="2147483648"/>
  </p:sldMasterIdLst>
  <p:notesMasterIdLst>
    <p:notesMasterId r:id="rId3"/>
  </p:notesMasterIdLst>
  <p:sldIdLst>
    <p:sldId r:id="rId4" id="299"/>
    <p:sldId r:id="rId5" id="264"/>
    <p:sldId r:id="rId6" id="263"/>
    <p:sldId r:id="rId7" id="292"/>
    <p:sldId r:id="rId8" id="265"/>
    <p:sldId r:id="rId9" id="267"/>
    <p:sldId r:id="rId10" id="270"/>
    <p:sldId r:id="rId11" id="271"/>
    <p:sldId r:id="rId12" id="272"/>
    <p:sldId r:id="rId13" id="273"/>
    <p:sldId r:id="rId14" id="275"/>
    <p:sldId r:id="rId15" id="274"/>
    <p:sldId r:id="rId16" id="276"/>
    <p:sldId r:id="rId17" id="277"/>
    <p:sldId r:id="rId18" id="278"/>
    <p:sldId r:id="rId19" id="279"/>
    <p:sldId r:id="rId20" id="280"/>
    <p:sldId r:id="rId21" id="281"/>
    <p:sldId r:id="rId22" id="283"/>
    <p:sldId r:id="rId23" id="282"/>
    <p:sldId r:id="rId24" id="286"/>
    <p:sldId r:id="rId25" id="285"/>
    <p:sldId r:id="rId26" id="287"/>
    <p:sldId r:id="rId27" id="288"/>
    <p:sldId r:id="rId28" id="289"/>
    <p:sldId r:id="rId29" id="290"/>
    <p:sldId r:id="rId30" id="293"/>
    <p:sldId r:id="rId31" id="294"/>
    <p:sldId r:id="rId32" id="296"/>
    <p:sldId r:id="rId33" id="297"/>
    <p:sldId r:id="rId34" id="300"/>
    <p:sldId r:id="rId35" id="301"/>
    <p:sldId r:id="rId36" id="298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Kingsoft" initials="K" lastIdx="0" clrIdx="0"/>
  <p:cmAuthor id="0" name="86151" initials="8" lastIdx="0" clrIdx="0"/>
  <p:cmAuthor id="2" name="作者" initials="A" lastIdx="0" clrIdx="1"/>
  <p:cmAuthor id="3" name="陈恒德" initials="陈" lastIdx="0" clrIdx="2"/>
  <p:cmAuthor id="4" name="wei" initials="w" lastIdx="0" clrIdx="3"/>
  <p:cmAuthor id="5" name="www.xkb1.com" initials="w" lastIdx="0" clrIdx="1"/>
  <p:cmAuthor id="6" name="金龙 苟" initials="金龙" lastIdx="0" clrIdx="3"/>
  <p:cmAuthor id="7" name="xkb1.com" initials="x" lastIdx="0" clrIdx="0"/>
  <p:cmAuthor id="8" name="MING" initials="M" lastIdx="0" clrIdx="2"/>
  <p:cmAuthor id="9" name="dongyu" initials="d" lastIdx="0" clrIdx="8"/>
  <p:cmAuthor id="10" name="houyanan21" initials="h" lastIdx="0" clrIdx="9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tags" Target="tags/tag391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1.xml" /><Relationship Id="rId40" Type="http://schemas.openxmlformats.org/officeDocument/2006/relationships/theme" Target="theme/theme2.xml" /><Relationship Id="rId41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16.xml" /><Relationship Id="rId2" Type="http://schemas.openxmlformats.org/officeDocument/2006/relationships/tags" Target="../tags/tag199.xml" /><Relationship Id="rId3" Type="http://schemas.openxmlformats.org/officeDocument/2006/relationships/tags" Target="../tags/tag160.xml" /><Relationship Id="rId4" Type="http://schemas.openxmlformats.org/officeDocument/2006/relationships/tags" Target="../tags/tag447.xml" /><Relationship Id="rId5" Type="http://schemas.openxmlformats.org/officeDocument/2006/relationships/tags" Target="../tags/tag355.xml" /><Relationship Id="rId6" Type="http://schemas.openxmlformats.org/officeDocument/2006/relationships/tags" Target="../tags/tag242.xml" /><Relationship Id="rId7" Type="http://schemas.openxmlformats.org/officeDocument/2006/relationships/tags" Target="../tags/tag397.xml" /><Relationship Id="rId8" Type="http://schemas.openxmlformats.org/officeDocument/2006/relationships/theme" Target="../theme/theme1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1" smtClean="0"/>
              <a:t>单击此处编辑母版文本样式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5.xml" /><Relationship Id="rId3" Type="http://schemas.openxmlformats.org/officeDocument/2006/relationships/tags" Target="../tags/tag417.xml" /><Relationship Id="rId4" Type="http://schemas.openxmlformats.org/officeDocument/2006/relationships/tags" Target="../tags/tag154.xml" /><Relationship Id="rId5" Type="http://schemas.openxmlformats.org/officeDocument/2006/relationships/tags" Target="../tags/tag203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1.xml" /><Relationship Id="rId3" Type="http://schemas.openxmlformats.org/officeDocument/2006/relationships/tags" Target="../tags/tag367.xml" /><Relationship Id="rId4" Type="http://schemas.openxmlformats.org/officeDocument/2006/relationships/tags" Target="../tags/tag345.xml" /><Relationship Id="rId5" Type="http://schemas.openxmlformats.org/officeDocument/2006/relationships/tags" Target="../tags/tag420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9.xml" /><Relationship Id="rId3" Type="http://schemas.openxmlformats.org/officeDocument/2006/relationships/tags" Target="../tags/tag69.xml" /><Relationship Id="rId4" Type="http://schemas.openxmlformats.org/officeDocument/2006/relationships/tags" Target="../tags/tag385.xml" /><Relationship Id="rId5" Type="http://schemas.openxmlformats.org/officeDocument/2006/relationships/tags" Target="../tags/tag383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4"/>
            </p:custDataLst>
          </p:nvPr>
        </p:nvSpPr>
        <p:spPr>
          <a:xfrm/>
        </p:spPr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4"/>
            </p:custDataLst>
          </p:nvPr>
        </p:nvSpPr>
        <p:spPr>
          <a:xfrm/>
        </p:spPr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  <p:custDataLst>
              <p:tags r:id="rId4"/>
            </p:custDataLst>
          </p:nvPr>
        </p:nvSpPr>
        <p:spPr>
          <a:xfrm/>
        </p:spPr>
      </p:sp>
      <p:sp>
        <p:nvSpPr>
          <p:cNvPr id="3" name="文本占位符 2"/>
          <p:cNvSpPr txBox="1">
            <a:spLocks noGrp="1"/>
          </p:cNvSpPr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4.xml" /><Relationship Id="rId2" Type="http://schemas.openxmlformats.org/officeDocument/2006/relationships/tags" Target="../tags/tag127.xml" /><Relationship Id="rId3" Type="http://schemas.openxmlformats.org/officeDocument/2006/relationships/tags" Target="../tags/tag392.xml" /><Relationship Id="rId4" Type="http://schemas.openxmlformats.org/officeDocument/2006/relationships/tags" Target="../tags/tag37.xml" /><Relationship Id="rId5" Type="http://schemas.openxmlformats.org/officeDocument/2006/relationships/tags" Target="../tags/tag121.xml" /><Relationship Id="rId6" Type="http://schemas.openxmlformats.org/officeDocument/2006/relationships/tags" Target="../tags/tag9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7.xml" /><Relationship Id="rId2" Type="http://schemas.openxmlformats.org/officeDocument/2006/relationships/tags" Target="../tags/tag26.xml" /><Relationship Id="rId3" Type="http://schemas.openxmlformats.org/officeDocument/2006/relationships/tags" Target="../tags/tag79.xml" /><Relationship Id="rId4" Type="http://schemas.openxmlformats.org/officeDocument/2006/relationships/tags" Target="../tags/tag358.xml" /><Relationship Id="rId5" Type="http://schemas.openxmlformats.org/officeDocument/2006/relationships/tags" Target="../tags/tag1.xml" /><Relationship Id="rId6" Type="http://schemas.openxmlformats.org/officeDocument/2006/relationships/tags" Target="../tags/tag377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38.xml" /><Relationship Id="rId2" Type="http://schemas.openxmlformats.org/officeDocument/2006/relationships/tags" Target="../tags/tag348.xml" /><Relationship Id="rId3" Type="http://schemas.openxmlformats.org/officeDocument/2006/relationships/tags" Target="../tags/tag412.xml" /><Relationship Id="rId4" Type="http://schemas.openxmlformats.org/officeDocument/2006/relationships/tags" Target="../tags/tag182.xml" /><Relationship Id="rId5" Type="http://schemas.openxmlformats.org/officeDocument/2006/relationships/tags" Target="../tags/tag325.xml" /><Relationship Id="rId6" Type="http://schemas.openxmlformats.org/officeDocument/2006/relationships/tags" Target="../tags/tag265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3.xml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10" Type="http://schemas.openxmlformats.org/officeDocument/2006/relationships/tags" Target="../tags/tag74.xml" /><Relationship Id="rId11" Type="http://schemas.openxmlformats.org/officeDocument/2006/relationships/tags" Target="../tags/tag450.xml" /><Relationship Id="rId12" Type="http://schemas.openxmlformats.org/officeDocument/2006/relationships/tags" Target="../tags/tag44.xml" /><Relationship Id="rId13" Type="http://schemas.openxmlformats.org/officeDocument/2006/relationships/tags" Target="../tags/tag141.xml" /><Relationship Id="rId14" Type="http://schemas.openxmlformats.org/officeDocument/2006/relationships/tags" Target="../tags/tag23.xml" /><Relationship Id="rId15" Type="http://schemas.openxmlformats.org/officeDocument/2006/relationships/tags" Target="../tags/tag360.xml" /><Relationship Id="rId16" Type="http://schemas.openxmlformats.org/officeDocument/2006/relationships/tags" Target="../tags/tag117.xml" /><Relationship Id="rId17" Type="http://schemas.openxmlformats.org/officeDocument/2006/relationships/tags" Target="../tags/tag112.xml" /><Relationship Id="rId18" Type="http://schemas.openxmlformats.org/officeDocument/2006/relationships/tags" Target="../tags/tag363.xml" /><Relationship Id="rId19" Type="http://schemas.openxmlformats.org/officeDocument/2006/relationships/tags" Target="../tags/tag471.xml" /><Relationship Id="rId2" Type="http://schemas.openxmlformats.org/officeDocument/2006/relationships/tags" Target="../tags/tag284.xml" /><Relationship Id="rId20" Type="http://schemas.openxmlformats.org/officeDocument/2006/relationships/tags" Target="../tags/tag201.xml" /><Relationship Id="rId21" Type="http://schemas.openxmlformats.org/officeDocument/2006/relationships/tags" Target="../tags/tag444.xml" /><Relationship Id="rId22" Type="http://schemas.openxmlformats.org/officeDocument/2006/relationships/tags" Target="../tags/tag214.xml" /><Relationship Id="rId23" Type="http://schemas.openxmlformats.org/officeDocument/2006/relationships/tags" Target="../tags/tag95.xml" /><Relationship Id="rId24" Type="http://schemas.openxmlformats.org/officeDocument/2006/relationships/tags" Target="../tags/tag477.xml" /><Relationship Id="rId25" Type="http://schemas.openxmlformats.org/officeDocument/2006/relationships/tags" Target="../tags/tag280.xml" /><Relationship Id="rId26" Type="http://schemas.openxmlformats.org/officeDocument/2006/relationships/tags" Target="../tags/tag376.xml" /><Relationship Id="rId27" Type="http://schemas.openxmlformats.org/officeDocument/2006/relationships/slideMaster" Target="../slideMasters/slideMaster1.xml" /><Relationship Id="rId3" Type="http://schemas.openxmlformats.org/officeDocument/2006/relationships/tags" Target="../tags/tag275.xml" /><Relationship Id="rId4" Type="http://schemas.openxmlformats.org/officeDocument/2006/relationships/tags" Target="../tags/tag113.xml" /><Relationship Id="rId5" Type="http://schemas.openxmlformats.org/officeDocument/2006/relationships/tags" Target="../tags/tag463.xml" /><Relationship Id="rId6" Type="http://schemas.openxmlformats.org/officeDocument/2006/relationships/tags" Target="../tags/tag446.xml" /><Relationship Id="rId7" Type="http://schemas.openxmlformats.org/officeDocument/2006/relationships/tags" Target="../tags/tag353.xml" /><Relationship Id="rId8" Type="http://schemas.openxmlformats.org/officeDocument/2006/relationships/tags" Target="../tags/tag240.xml" /><Relationship Id="rId9" Type="http://schemas.openxmlformats.org/officeDocument/2006/relationships/tags" Target="../tags/tag4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0.xml" /><Relationship Id="rId2" Type="http://schemas.openxmlformats.org/officeDocument/2006/relationships/tags" Target="../tags/tag149.xml" /><Relationship Id="rId3" Type="http://schemas.openxmlformats.org/officeDocument/2006/relationships/tags" Target="../tags/tag67.xml" /><Relationship Id="rId4" Type="http://schemas.openxmlformats.org/officeDocument/2006/relationships/tags" Target="../tags/tag45.xml" /><Relationship Id="rId5" Type="http://schemas.openxmlformats.org/officeDocument/2006/relationships/tags" Target="../tags/tag294.xml" /><Relationship Id="rId6" Type="http://schemas.openxmlformats.org/officeDocument/2006/relationships/tags" Target="../tags/tag369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20.xml" /><Relationship Id="rId2" Type="http://schemas.openxmlformats.org/officeDocument/2006/relationships/tags" Target="../tags/tag308.xml" /><Relationship Id="rId3" Type="http://schemas.openxmlformats.org/officeDocument/2006/relationships/tags" Target="../tags/tag403.xml" /><Relationship Id="rId4" Type="http://schemas.openxmlformats.org/officeDocument/2006/relationships/tags" Target="../tags/tag197.xml" /><Relationship Id="rId5" Type="http://schemas.openxmlformats.org/officeDocument/2006/relationships/tags" Target="../tags/tag84.xml" /><Relationship Id="rId6" Type="http://schemas.openxmlformats.org/officeDocument/2006/relationships/tags" Target="../tags/tag237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3.xml" /><Relationship Id="rId2" Type="http://schemas.openxmlformats.org/officeDocument/2006/relationships/tags" Target="../tags/tag281.xml" /><Relationship Id="rId3" Type="http://schemas.openxmlformats.org/officeDocument/2006/relationships/tags" Target="../tags/tag407.xml" /><Relationship Id="rId4" Type="http://schemas.openxmlformats.org/officeDocument/2006/relationships/tags" Target="../tags/tag125.xml" /><Relationship Id="rId5" Type="http://schemas.openxmlformats.org/officeDocument/2006/relationships/tags" Target="../tags/tag126.xml" /><Relationship Id="rId6" Type="http://schemas.openxmlformats.org/officeDocument/2006/relationships/tags" Target="../tags/tag375.xml" /><Relationship Id="rId7" Type="http://schemas.openxmlformats.org/officeDocument/2006/relationships/tags" Target="../tags/tag339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09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68.xml" /><Relationship Id="rId3" Type="http://schemas.openxmlformats.org/officeDocument/2006/relationships/tags" Target="../tags/tag33.xml" /><Relationship Id="rId4" Type="http://schemas.openxmlformats.org/officeDocument/2006/relationships/tags" Target="../tags/tag253.xml" /><Relationship Id="rId5" Type="http://schemas.openxmlformats.org/officeDocument/2006/relationships/tags" Target="../tags/tag261.xml" /><Relationship Id="rId6" Type="http://schemas.openxmlformats.org/officeDocument/2006/relationships/tags" Target="../tags/tag239.xml" /><Relationship Id="rId7" Type="http://schemas.openxmlformats.org/officeDocument/2006/relationships/tags" Target="../tags/tag191.xml" /><Relationship Id="rId8" Type="http://schemas.openxmlformats.org/officeDocument/2006/relationships/tags" Target="../tags/tag260.xml" /><Relationship Id="rId9" Type="http://schemas.openxmlformats.org/officeDocument/2006/relationships/tags" Target="../tags/tag89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81.xml" /><Relationship Id="rId2" Type="http://schemas.openxmlformats.org/officeDocument/2006/relationships/tags" Target="../tags/tag57.xml" /><Relationship Id="rId3" Type="http://schemas.openxmlformats.org/officeDocument/2006/relationships/tags" Target="../tags/tag212.xml" /><Relationship Id="rId4" Type="http://schemas.openxmlformats.org/officeDocument/2006/relationships/tags" Target="../tags/tag205.xml" /><Relationship Id="rId5" Type="http://schemas.openxmlformats.org/officeDocument/2006/relationships/tags" Target="../tags/tag303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12.xml" /><Relationship Id="rId2" Type="http://schemas.openxmlformats.org/officeDocument/2006/relationships/tags" Target="../tags/tag293.xml" /><Relationship Id="rId3" Type="http://schemas.openxmlformats.org/officeDocument/2006/relationships/tags" Target="../tags/tag257.xml" /><Relationship Id="rId4" Type="http://schemas.openxmlformats.org/officeDocument/2006/relationships/tags" Target="../tags/tag437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9.xml" /><Relationship Id="rId2" Type="http://schemas.openxmlformats.org/officeDocument/2006/relationships/tags" Target="../tags/tag196.xml" /><Relationship Id="rId3" Type="http://schemas.openxmlformats.org/officeDocument/2006/relationships/tags" Target="../tags/tag357.xml" /><Relationship Id="rId4" Type="http://schemas.openxmlformats.org/officeDocument/2006/relationships/tags" Target="../tags/tag71.xml" /><Relationship Id="rId5" Type="http://schemas.openxmlformats.org/officeDocument/2006/relationships/tags" Target="../tags/tag175.xml" /><Relationship Id="rId6" Type="http://schemas.openxmlformats.org/officeDocument/2006/relationships/tags" Target="../tags/tag51.xml" /><Relationship Id="rId7" Type="http://schemas.openxmlformats.org/officeDocument/2006/relationships/tags" Target="../tags/tag396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8.xml" /><Relationship Id="rId2" Type="http://schemas.openxmlformats.org/officeDocument/2006/relationships/tags" Target="../tags/tag338.xml" /><Relationship Id="rId3" Type="http://schemas.openxmlformats.org/officeDocument/2006/relationships/tags" Target="../tags/tag142.xml" /><Relationship Id="rId4" Type="http://schemas.openxmlformats.org/officeDocument/2006/relationships/tags" Target="../tags/tag382.xml" /><Relationship Id="rId5" Type="http://schemas.openxmlformats.org/officeDocument/2006/relationships/tags" Target="../tags/tag39.xml" /><Relationship Id="rId6" Type="http://schemas.openxmlformats.org/officeDocument/2006/relationships/tags" Target="../tags/tag438.xml" /><Relationship Id="rId7" Type="http://schemas.openxmlformats.org/officeDocument/2006/relationships/tags" Target="../tags/tag408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1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1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1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dirty="1" smtClean="0"/>
              <a:t>单击此处编辑母版文本样式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1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1" smtClean="0"/>
              <a:t>单击此处编辑母版文本样式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文本框 5"/>
          <p:cNvSpPr txBox="1"/>
          <p:nvPr userDrawn="1">
            <p:custDataLst>
              <p:tags r:id="rId5"/>
            </p:custDataLst>
          </p:nvPr>
        </p:nvSpPr>
        <p:spPr>
          <a:xfrm>
            <a:off x="1185701" y="410583"/>
            <a:ext cx="2231209" cy="583565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1">
                <a:solidFill>
                  <a:srgbClr val="00A1E6"/>
                </a:solidFill>
                <a:latin typeface="微软雅黑" panose="020b0503020204020204" charset="-122"/>
                <a:ea typeface="微软雅黑" panose="020b0503020204020204" charset="-122"/>
              </a:rPr>
              <a:t>自主学习</a:t>
            </a:r>
            <a:endParaRPr lang="zh-CN" altLang="en-US" sz="3200">
              <a:solidFill>
                <a:srgbClr val="00A1E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 userDrawn="1">
            <p:custDataLst>
              <p:tags r:id="rId6"/>
            </p:custDataLst>
          </p:nvPr>
        </p:nvGrpSpPr>
        <p:grpSpPr>
          <a:xfrm>
            <a:off x="558655" y="430121"/>
            <a:ext cx="11054417" cy="845755"/>
            <a:chOff x="558800" y="430201"/>
            <a:chExt cx="11057296" cy="845912"/>
          </a:xfrm>
        </p:grpSpPr>
        <p:cxnSp>
          <p:nvCxnSpPr>
            <p:cNvPr id="8" name="直接连接符 7"/>
            <p:cNvCxnSpPr/>
            <p:nvPr userDrawn="1">
              <p:custDataLst>
                <p:tags r:id="rId7"/>
              </p:custDataLst>
            </p:nvPr>
          </p:nvCxnSpPr>
          <p:spPr>
            <a:xfrm>
              <a:off x="558800" y="1276113"/>
              <a:ext cx="11057296" cy="0"/>
            </a:xfrm>
            <a:prstGeom prst="line"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65"/>
            <p:cNvGrpSpPr/>
            <p:nvPr userDrawn="1">
              <p:custDataLst>
                <p:tags r:id="rId8"/>
              </p:custDataLst>
            </p:nvPr>
          </p:nvGrpSpPr>
          <p:grpSpPr>
            <a:xfrm>
              <a:off x="558800" y="430201"/>
              <a:ext cx="634640" cy="543546"/>
              <a:chOff x="1639410" y="2159094"/>
              <a:chExt cx="4906041" cy="3050911"/>
            </a:xfrm>
          </p:grpSpPr>
          <p:grpSp>
            <p:nvGrpSpPr>
              <p:cNvPr id="10" name="Group 43"/>
              <p:cNvGrpSpPr/>
              <p:nvPr>
                <p:custDataLst>
                  <p:tags r:id="rId9"/>
                </p:custDataLst>
              </p:nvPr>
            </p:nvGrpSpPr>
            <p:grpSpPr>
              <a:xfrm>
                <a:off x="1639410" y="3166362"/>
                <a:ext cx="3921089" cy="2043643"/>
                <a:chOff x="596179" y="3246993"/>
                <a:chExt cx="3921089" cy="2043643"/>
              </a:xfrm>
            </p:grpSpPr>
            <p:sp>
              <p:nvSpPr>
                <p:cNvPr id="23" name="Freeform 24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596179" y="3622941"/>
                  <a:ext cx="3921089" cy="1667695"/>
                </a:xfrm>
                <a:custGeom>
                  <a:gdLst>
                    <a:gd name="T0" fmla="*/ 0 w 3421"/>
                    <a:gd name="T1" fmla="*/ 2147483647 h 1455"/>
                    <a:gd name="T2" fmla="*/ 2147483647 w 3421"/>
                    <a:gd name="T3" fmla="*/ 2147483647 h 1455"/>
                    <a:gd name="T4" fmla="*/ 2147483647 w 3421"/>
                    <a:gd name="T5" fmla="*/ 2147483647 h 1455"/>
                    <a:gd name="T6" fmla="*/ 2147483647 w 3421"/>
                    <a:gd name="T7" fmla="*/ 0 h 1455"/>
                    <a:gd name="T8" fmla="*/ 0 w 3421"/>
                    <a:gd name="T9" fmla="*/ 2147483647 h 1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21" h="1455">
                      <a:moveTo>
                        <a:pt x="0" y="398"/>
                      </a:moveTo>
                      <a:lnTo>
                        <a:pt x="1644" y="1455"/>
                      </a:lnTo>
                      <a:lnTo>
                        <a:pt x="3421" y="986"/>
                      </a:lnTo>
                      <a:lnTo>
                        <a:pt x="1788" y="0"/>
                      </a:lnTo>
                      <a:lnTo>
                        <a:pt x="0" y="398"/>
                      </a:lnTo>
                      <a:close/>
                    </a:path>
                  </a:pathLst>
                </a:custGeom>
                <a:solidFill>
                  <a:srgbClr val="CFBE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 Light" panose="020b0502040204020203" pitchFamily="34" charset="-122"/>
                  </a:endParaRPr>
                </a:p>
              </p:txBody>
            </p:sp>
            <p:grpSp>
              <p:nvGrpSpPr>
                <p:cNvPr id="24" name="Group 39"/>
                <p:cNvGrpSpPr/>
                <p:nvPr>
                  <p:custDataLst>
                    <p:tags r:id="rId11"/>
                  </p:custDataLst>
                </p:nvPr>
              </p:nvGrpSpPr>
              <p:grpSpPr>
                <a:xfrm>
                  <a:off x="596179" y="3246993"/>
                  <a:ext cx="3921089" cy="2043643"/>
                  <a:chOff x="596179" y="3246993"/>
                  <a:chExt cx="3921089" cy="2043643"/>
                </a:xfrm>
              </p:grpSpPr>
              <p:sp>
                <p:nvSpPr>
                  <p:cNvPr id="25" name="Freeform 25"/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596536" y="3703306"/>
                    <a:ext cx="1884482" cy="1587397"/>
                  </a:xfrm>
                  <a:custGeom>
                    <a:gdLst>
                      <a:gd name="T0" fmla="*/ 0 w 1644"/>
                      <a:gd name="T1" fmla="*/ 0 h 1385"/>
                      <a:gd name="T2" fmla="*/ 0 w 1644"/>
                      <a:gd name="T3" fmla="*/ 328 h 1385"/>
                      <a:gd name="T4" fmla="*/ 1644 w 1644"/>
                      <a:gd name="T5" fmla="*/ 1385 h 1385"/>
                      <a:gd name="T6" fmla="*/ 1644 w 1644"/>
                      <a:gd name="T7" fmla="*/ 1057 h 1385"/>
                      <a:gd name="T8" fmla="*/ 0 w 1644"/>
                      <a:gd name="T9" fmla="*/ 0 h 138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44" h="1385">
                        <a:moveTo>
                          <a:pt x="0" y="0"/>
                        </a:moveTo>
                        <a:lnTo>
                          <a:pt x="0" y="328"/>
                        </a:lnTo>
                        <a:lnTo>
                          <a:pt x="1644" y="1385"/>
                        </a:lnTo>
                        <a:lnTo>
                          <a:pt x="1644" y="10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6" name="Freeform 26"/>
                  <p:cNvSpPr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2480503" y="4398906"/>
                    <a:ext cx="1922147" cy="848175"/>
                  </a:xfrm>
                  <a:custGeom>
                    <a:gdLst>
                      <a:gd name="T0" fmla="*/ 2147483647 w 1677"/>
                      <a:gd name="T1" fmla="*/ 2147483647 h 740"/>
                      <a:gd name="T2" fmla="*/ 2147483647 w 1677"/>
                      <a:gd name="T3" fmla="*/ 0 h 740"/>
                      <a:gd name="T4" fmla="*/ 0 w 1677"/>
                      <a:gd name="T5" fmla="*/ 2147483647 h 740"/>
                      <a:gd name="T6" fmla="*/ 0 w 1677"/>
                      <a:gd name="T7" fmla="*/ 2147483647 h 740"/>
                      <a:gd name="T8" fmla="*/ 2147483647 w 1677"/>
                      <a:gd name="T9" fmla="*/ 2147483647 h 7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76" h="740">
                        <a:moveTo>
                          <a:pt x="1677" y="287"/>
                        </a:moveTo>
                        <a:lnTo>
                          <a:pt x="1677" y="0"/>
                        </a:lnTo>
                        <a:lnTo>
                          <a:pt x="0" y="450"/>
                        </a:lnTo>
                        <a:lnTo>
                          <a:pt x="0" y="740"/>
                        </a:lnTo>
                        <a:lnTo>
                          <a:pt x="1677" y="287"/>
                        </a:lnTo>
                        <a:close/>
                      </a:path>
                    </a:pathLst>
                  </a:custGeom>
                  <a:solidFill>
                    <a:srgbClr val="EDE2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ea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27" name="Freeform 27"/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596179" y="3246993"/>
                    <a:ext cx="3921089" cy="1667695"/>
                  </a:xfrm>
                  <a:custGeom>
                    <a:gdLst>
                      <a:gd name="T0" fmla="*/ 0 w 3421"/>
                      <a:gd name="T1" fmla="*/ 2147483647 h 1455"/>
                      <a:gd name="T2" fmla="*/ 2147483647 w 3421"/>
                      <a:gd name="T3" fmla="*/ 2147483647 h 1455"/>
                      <a:gd name="T4" fmla="*/ 2147483647 w 3421"/>
                      <a:gd name="T5" fmla="*/ 2147483647 h 1455"/>
                      <a:gd name="T6" fmla="*/ 2147483647 w 3421"/>
                      <a:gd name="T7" fmla="*/ 0 h 1455"/>
                      <a:gd name="T8" fmla="*/ 0 w 3421"/>
                      <a:gd name="T9" fmla="*/ 2147483647 h 1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421" h="1455">
                        <a:moveTo>
                          <a:pt x="0" y="398"/>
                        </a:moveTo>
                        <a:lnTo>
                          <a:pt x="1644" y="1455"/>
                        </a:lnTo>
                        <a:lnTo>
                          <a:pt x="3421" y="985"/>
                        </a:lnTo>
                        <a:lnTo>
                          <a:pt x="1788" y="0"/>
                        </a:lnTo>
                        <a:lnTo>
                          <a:pt x="0" y="39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ea typeface="微软雅黑 Light" panose="020b0502040204020203" pitchFamily="34" charset="-122"/>
                    </a:endParaRPr>
                  </a:p>
                </p:txBody>
              </p:sp>
            </p:grpSp>
          </p:grpSp>
          <p:grpSp>
            <p:nvGrpSpPr>
              <p:cNvPr id="11" name="Group 44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2117163" y="2636564"/>
                <a:ext cx="3921089" cy="2045935"/>
                <a:chOff x="827708" y="2824052"/>
                <a:chExt cx="3921089" cy="2045935"/>
              </a:xfrm>
            </p:grpSpPr>
            <p:sp>
              <p:nvSpPr>
                <p:cNvPr id="18" name="Freeform 28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827708" y="3201146"/>
                  <a:ext cx="3921089" cy="1668841"/>
                </a:xfrm>
                <a:custGeom>
                  <a:gdLst>
                    <a:gd name="T0" fmla="*/ 0 w 3421"/>
                    <a:gd name="T1" fmla="*/ 2147483647 h 1456"/>
                    <a:gd name="T2" fmla="*/ 2147483647 w 3421"/>
                    <a:gd name="T3" fmla="*/ 2147483647 h 1456"/>
                    <a:gd name="T4" fmla="*/ 2147483647 w 3421"/>
                    <a:gd name="T5" fmla="*/ 2147483647 h 1456"/>
                    <a:gd name="T6" fmla="*/ 2147483647 w 3421"/>
                    <a:gd name="T7" fmla="*/ 0 h 1456"/>
                    <a:gd name="T8" fmla="*/ 0 w 3421"/>
                    <a:gd name="T9" fmla="*/ 2147483647 h 14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21" h="1456">
                      <a:moveTo>
                        <a:pt x="0" y="398"/>
                      </a:moveTo>
                      <a:lnTo>
                        <a:pt x="1644" y="1456"/>
                      </a:lnTo>
                      <a:lnTo>
                        <a:pt x="3421" y="987"/>
                      </a:lnTo>
                      <a:lnTo>
                        <a:pt x="1789" y="0"/>
                      </a:lnTo>
                      <a:lnTo>
                        <a:pt x="0" y="398"/>
                      </a:lnTo>
                      <a:close/>
                    </a:path>
                  </a:pathLst>
                </a:custGeom>
                <a:solidFill>
                  <a:srgbClr val="CFBE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 Light" panose="020b0502040204020203" pitchFamily="34" charset="-122"/>
                  </a:endParaRPr>
                </a:p>
              </p:txBody>
            </p:sp>
            <p:grpSp>
              <p:nvGrpSpPr>
                <p:cNvPr id="19" name="Group 40"/>
                <p:cNvGrpSpPr/>
                <p:nvPr>
                  <p:custDataLst>
                    <p:tags r:id="rId17"/>
                  </p:custDataLst>
                </p:nvPr>
              </p:nvGrpSpPr>
              <p:grpSpPr>
                <a:xfrm>
                  <a:off x="827708" y="2824052"/>
                  <a:ext cx="3921089" cy="2045935"/>
                  <a:chOff x="827708" y="2824052"/>
                  <a:chExt cx="3921089" cy="2045935"/>
                </a:xfrm>
              </p:grpSpPr>
              <p:sp>
                <p:nvSpPr>
                  <p:cNvPr id="20" name="Freeform 29"/>
                  <p:cNvSpPr/>
                  <p:nvPr>
                    <p:custDataLst>
                      <p:tags r:id="rId18"/>
                    </p:custDataLst>
                  </p:nvPr>
                </p:nvSpPr>
                <p:spPr>
                  <a:xfrm>
                    <a:off x="828180" y="3281559"/>
                    <a:ext cx="1884481" cy="1588984"/>
                  </a:xfrm>
                  <a:custGeom>
                    <a:gdLst>
                      <a:gd name="T0" fmla="*/ 0 w 1644"/>
                      <a:gd name="T1" fmla="*/ 0 h 1386"/>
                      <a:gd name="T2" fmla="*/ 0 w 1644"/>
                      <a:gd name="T3" fmla="*/ 328 h 1386"/>
                      <a:gd name="T4" fmla="*/ 1644 w 1644"/>
                      <a:gd name="T5" fmla="*/ 1386 h 1386"/>
                      <a:gd name="T6" fmla="*/ 1644 w 1644"/>
                      <a:gd name="T7" fmla="*/ 1056 h 1386"/>
                      <a:gd name="T8" fmla="*/ 0 w 1644"/>
                      <a:gd name="T9" fmla="*/ 0 h 138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44" h="1386">
                        <a:moveTo>
                          <a:pt x="0" y="0"/>
                        </a:moveTo>
                        <a:lnTo>
                          <a:pt x="0" y="328"/>
                        </a:lnTo>
                        <a:lnTo>
                          <a:pt x="1644" y="1386"/>
                        </a:lnTo>
                        <a:lnTo>
                          <a:pt x="1644" y="10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1" name="Freeform 30"/>
                  <p:cNvSpPr/>
                  <p:nvPr>
                    <p:custDataLst>
                      <p:tags r:id="rId19"/>
                    </p:custDataLst>
                  </p:nvPr>
                </p:nvSpPr>
                <p:spPr>
                  <a:xfrm>
                    <a:off x="2712031" y="3978258"/>
                    <a:ext cx="1923294" cy="848175"/>
                  </a:xfrm>
                  <a:custGeom>
                    <a:gdLst>
                      <a:gd name="T0" fmla="*/ 2147483647 w 1678"/>
                      <a:gd name="T1" fmla="*/ 2147483647 h 740"/>
                      <a:gd name="T2" fmla="*/ 2147483647 w 1678"/>
                      <a:gd name="T3" fmla="*/ 0 h 740"/>
                      <a:gd name="T4" fmla="*/ 0 w 1678"/>
                      <a:gd name="T5" fmla="*/ 2147483647 h 740"/>
                      <a:gd name="T6" fmla="*/ 0 w 1678"/>
                      <a:gd name="T7" fmla="*/ 2147483647 h 740"/>
                      <a:gd name="T8" fmla="*/ 2147483647 w 1678"/>
                      <a:gd name="T9" fmla="*/ 2147483647 h 7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78" h="740">
                        <a:moveTo>
                          <a:pt x="1678" y="287"/>
                        </a:moveTo>
                        <a:lnTo>
                          <a:pt x="1678" y="0"/>
                        </a:lnTo>
                        <a:lnTo>
                          <a:pt x="0" y="448"/>
                        </a:lnTo>
                        <a:lnTo>
                          <a:pt x="0" y="740"/>
                        </a:lnTo>
                        <a:lnTo>
                          <a:pt x="1678" y="287"/>
                        </a:lnTo>
                        <a:close/>
                      </a:path>
                    </a:pathLst>
                  </a:custGeom>
                  <a:solidFill>
                    <a:srgbClr val="EDE2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ea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22" name="Freeform 31"/>
                  <p:cNvSpPr/>
                  <p:nvPr>
                    <p:custDataLst>
                      <p:tags r:id="rId20"/>
                    </p:custDataLst>
                  </p:nvPr>
                </p:nvSpPr>
                <p:spPr>
                  <a:xfrm>
                    <a:off x="827708" y="2824052"/>
                    <a:ext cx="3921089" cy="1667695"/>
                  </a:xfrm>
                  <a:custGeom>
                    <a:gdLst>
                      <a:gd name="T0" fmla="*/ 0 w 3421"/>
                      <a:gd name="T1" fmla="*/ 2147483647 h 1455"/>
                      <a:gd name="T2" fmla="*/ 2147483647 w 3421"/>
                      <a:gd name="T3" fmla="*/ 2147483647 h 1455"/>
                      <a:gd name="T4" fmla="*/ 2147483647 w 3421"/>
                      <a:gd name="T5" fmla="*/ 2147483647 h 1455"/>
                      <a:gd name="T6" fmla="*/ 2147483647 w 3421"/>
                      <a:gd name="T7" fmla="*/ 0 h 1455"/>
                      <a:gd name="T8" fmla="*/ 0 w 3421"/>
                      <a:gd name="T9" fmla="*/ 2147483647 h 1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421" h="1455">
                        <a:moveTo>
                          <a:pt x="0" y="399"/>
                        </a:moveTo>
                        <a:lnTo>
                          <a:pt x="1644" y="1455"/>
                        </a:lnTo>
                        <a:lnTo>
                          <a:pt x="3421" y="987"/>
                        </a:lnTo>
                        <a:lnTo>
                          <a:pt x="1789" y="0"/>
                        </a:lnTo>
                        <a:lnTo>
                          <a:pt x="0" y="39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ea typeface="微软雅黑 Light" panose="020b0502040204020203" pitchFamily="34" charset="-122"/>
                    </a:endParaRPr>
                  </a:p>
                </p:txBody>
              </p:sp>
            </p:grpSp>
          </p:grpSp>
          <p:grpSp>
            <p:nvGrpSpPr>
              <p:cNvPr id="12" name="Group 45"/>
              <p:cNvGrpSpPr/>
              <p:nvPr>
                <p:custDataLst>
                  <p:tags r:id="rId21"/>
                </p:custDataLst>
              </p:nvPr>
            </p:nvGrpSpPr>
            <p:grpSpPr>
              <a:xfrm>
                <a:off x="2626654" y="2159094"/>
                <a:ext cx="3918797" cy="2043643"/>
                <a:chOff x="1101645" y="2520314"/>
                <a:chExt cx="3918797" cy="2043643"/>
              </a:xfrm>
            </p:grpSpPr>
            <p:sp>
              <p:nvSpPr>
                <p:cNvPr id="13" name="Freeform 32"/>
                <p:cNvSpPr/>
                <p:nvPr>
                  <p:custDataLst>
                    <p:tags r:id="rId22"/>
                  </p:custDataLst>
                </p:nvPr>
              </p:nvSpPr>
              <p:spPr>
                <a:xfrm>
                  <a:off x="1101645" y="2896262"/>
                  <a:ext cx="3918797" cy="1667695"/>
                </a:xfrm>
                <a:custGeom>
                  <a:gdLst>
                    <a:gd name="T0" fmla="*/ 0 w 3419"/>
                    <a:gd name="T1" fmla="*/ 2147483647 h 1455"/>
                    <a:gd name="T2" fmla="*/ 2147483647 w 3419"/>
                    <a:gd name="T3" fmla="*/ 2147483647 h 1455"/>
                    <a:gd name="T4" fmla="*/ 2147483647 w 3419"/>
                    <a:gd name="T5" fmla="*/ 2147483647 h 1455"/>
                    <a:gd name="T6" fmla="*/ 2147483647 w 3419"/>
                    <a:gd name="T7" fmla="*/ 0 h 1455"/>
                    <a:gd name="T8" fmla="*/ 0 w 3419"/>
                    <a:gd name="T9" fmla="*/ 2147483647 h 1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419" h="1455">
                      <a:moveTo>
                        <a:pt x="0" y="399"/>
                      </a:moveTo>
                      <a:lnTo>
                        <a:pt x="1643" y="1455"/>
                      </a:lnTo>
                      <a:lnTo>
                        <a:pt x="3419" y="988"/>
                      </a:lnTo>
                      <a:lnTo>
                        <a:pt x="1787" y="0"/>
                      </a:lnTo>
                      <a:lnTo>
                        <a:pt x="0" y="399"/>
                      </a:lnTo>
                      <a:close/>
                    </a:path>
                  </a:pathLst>
                </a:custGeom>
                <a:solidFill>
                  <a:srgbClr val="CFBE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ea typeface="微软雅黑 Light" panose="020b0502040204020203" pitchFamily="34" charset="-122"/>
                  </a:endParaRPr>
                </a:p>
              </p:txBody>
            </p:sp>
            <p:grpSp>
              <p:nvGrpSpPr>
                <p:cNvPr id="14" name="Group 41"/>
                <p:cNvGrpSpPr/>
                <p:nvPr>
                  <p:custDataLst>
                    <p:tags r:id="rId23"/>
                  </p:custDataLst>
                </p:nvPr>
              </p:nvGrpSpPr>
              <p:grpSpPr>
                <a:xfrm>
                  <a:off x="1101645" y="2520314"/>
                  <a:ext cx="3918797" cy="2043642"/>
                  <a:chOff x="1101645" y="2520314"/>
                  <a:chExt cx="3918797" cy="2043642"/>
                </a:xfrm>
              </p:grpSpPr>
              <p:sp>
                <p:nvSpPr>
                  <p:cNvPr id="15" name="Freeform 33"/>
                  <p:cNvSpPr/>
                  <p:nvPr>
                    <p:custDataLst>
                      <p:tags r:id="rId24"/>
                    </p:custDataLst>
                  </p:nvPr>
                </p:nvSpPr>
                <p:spPr>
                  <a:xfrm>
                    <a:off x="1102245" y="2975898"/>
                    <a:ext cx="1882894" cy="1587397"/>
                  </a:xfrm>
                  <a:custGeom>
                    <a:gdLst>
                      <a:gd name="T0" fmla="*/ 0 w 1643"/>
                      <a:gd name="T1" fmla="*/ 0 h 1385"/>
                      <a:gd name="T2" fmla="*/ 0 w 1643"/>
                      <a:gd name="T3" fmla="*/ 329 h 1385"/>
                      <a:gd name="T4" fmla="*/ 1643 w 1643"/>
                      <a:gd name="T5" fmla="*/ 1385 h 1385"/>
                      <a:gd name="T6" fmla="*/ 1643 w 1643"/>
                      <a:gd name="T7" fmla="*/ 1057 h 1385"/>
                      <a:gd name="T8" fmla="*/ 0 w 1643"/>
                      <a:gd name="T9" fmla="*/ 0 h 138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43" h="1385">
                        <a:moveTo>
                          <a:pt x="0" y="0"/>
                        </a:moveTo>
                        <a:lnTo>
                          <a:pt x="0" y="329"/>
                        </a:lnTo>
                        <a:lnTo>
                          <a:pt x="1643" y="1385"/>
                        </a:lnTo>
                        <a:lnTo>
                          <a:pt x="1643" y="10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6" name="Freeform 34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>
                    <a:off x="2984823" y="3672227"/>
                    <a:ext cx="1923294" cy="848175"/>
                  </a:xfrm>
                  <a:custGeom>
                    <a:gdLst>
                      <a:gd name="T0" fmla="*/ 2147483647 w 1678"/>
                      <a:gd name="T1" fmla="*/ 2147483647 h 740"/>
                      <a:gd name="T2" fmla="*/ 2147483647 w 1678"/>
                      <a:gd name="T3" fmla="*/ 0 h 740"/>
                      <a:gd name="T4" fmla="*/ 0 w 1678"/>
                      <a:gd name="T5" fmla="*/ 2147483647 h 740"/>
                      <a:gd name="T6" fmla="*/ 0 w 1678"/>
                      <a:gd name="T7" fmla="*/ 2147483647 h 740"/>
                      <a:gd name="T8" fmla="*/ 2147483647 w 1678"/>
                      <a:gd name="T9" fmla="*/ 2147483647 h 7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78" h="740">
                        <a:moveTo>
                          <a:pt x="1678" y="287"/>
                        </a:moveTo>
                        <a:lnTo>
                          <a:pt x="1678" y="0"/>
                        </a:lnTo>
                        <a:lnTo>
                          <a:pt x="0" y="450"/>
                        </a:lnTo>
                        <a:lnTo>
                          <a:pt x="0" y="740"/>
                        </a:lnTo>
                        <a:lnTo>
                          <a:pt x="1678" y="287"/>
                        </a:lnTo>
                        <a:close/>
                      </a:path>
                    </a:pathLst>
                  </a:custGeom>
                  <a:solidFill>
                    <a:srgbClr val="EDE2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>
                      <a:ea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17" name="Freeform 35"/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1102245" y="2520314"/>
                    <a:ext cx="3918197" cy="1666767"/>
                  </a:xfrm>
                  <a:custGeom>
                    <a:gdLst>
                      <a:gd name="T0" fmla="*/ 0 w 3419"/>
                      <a:gd name="T1" fmla="*/ 398 h 1455"/>
                      <a:gd name="T2" fmla="*/ 1643 w 3419"/>
                      <a:gd name="T3" fmla="*/ 1455 h 1455"/>
                      <a:gd name="T4" fmla="*/ 3419 w 3419"/>
                      <a:gd name="T5" fmla="*/ 987 h 1455"/>
                      <a:gd name="T6" fmla="*/ 1787 w 3419"/>
                      <a:gd name="T7" fmla="*/ 0 h 1455"/>
                      <a:gd name="T8" fmla="*/ 0 w 3419"/>
                      <a:gd name="T9" fmla="*/ 398 h 145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19" h="1455">
                        <a:moveTo>
                          <a:pt x="0" y="398"/>
                        </a:moveTo>
                        <a:lnTo>
                          <a:pt x="1643" y="1455"/>
                        </a:lnTo>
                        <a:lnTo>
                          <a:pt x="3419" y="987"/>
                        </a:lnTo>
                        <a:lnTo>
                          <a:pt x="1787" y="0"/>
                        </a:lnTo>
                        <a:lnTo>
                          <a:pt x="0" y="398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</p:grpSp>
      </p:grp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1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type="obj"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dirty="1" smtClean="0"/>
              <a:t>单击此处编辑母版文本样式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1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1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type="obj"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1" smtClean="0"/>
              <a:t>单击此处编辑母版文本样式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type="obj"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1" smtClean="0"/>
              <a:t>单击此处编辑母版文本样式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1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b="1" dirty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type="obj"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1" smtClean="0"/>
              <a:t>单击此处编辑母版文本样式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b="1" dirty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type="obj"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1" smtClean="0"/>
              <a:t>单击此处编辑母版文本样式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1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1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type="obj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1" smtClean="0"/>
              <a:t>单击此处编辑母版文本样式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1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ags" Target="../tags/tag409.xml" /><Relationship Id="rId15" Type="http://schemas.openxmlformats.org/officeDocument/2006/relationships/tags" Target="../tags/tag432.xml" /><Relationship Id="rId16" Type="http://schemas.openxmlformats.org/officeDocument/2006/relationships/tags" Target="../tags/tag76.xml" /><Relationship Id="rId17" Type="http://schemas.openxmlformats.org/officeDocument/2006/relationships/tags" Target="../tags/tag394.xml" /><Relationship Id="rId18" Type="http://schemas.openxmlformats.org/officeDocument/2006/relationships/tags" Target="../tags/tag29.xml" /><Relationship Id="rId19" Type="http://schemas.openxmlformats.org/officeDocument/2006/relationships/tags" Target="../tags/tag354.xml" /><Relationship Id="rId2" Type="http://schemas.openxmlformats.org/officeDocument/2006/relationships/slideLayout" Target="../slideLayouts/slideLayout2.xml" /><Relationship Id="rId22" Type="http://schemas.openxmlformats.org/officeDocument/2006/relationships/tags" Target="../tags/tag131.xml" /><Relationship Id="rId23" Type="http://schemas.openxmlformats.org/officeDocument/2006/relationships/theme" Target="../theme/theme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4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1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1" smtClean="0"/>
              <a:t>单击此处编辑母版文本样式</a:t>
            </a:r>
          </a:p>
          <a:p>
            <a:pPr lvl="1"/>
            <a:r>
              <a:rPr lang="zh-CN" altLang="en-US" dirty="1" smtClean="0"/>
              <a:t>第二级</a:t>
            </a:r>
          </a:p>
          <a:p>
            <a:pPr lvl="2"/>
            <a:r>
              <a:rPr lang="zh-CN" altLang="en-US" dirty="1" smtClean="0"/>
              <a:t>第三级</a:t>
            </a:r>
          </a:p>
          <a:p>
            <a:pPr lvl="3"/>
            <a:r>
              <a:rPr lang="zh-CN" altLang="en-US" dirty="1" smtClean="0"/>
              <a:t>第四级</a:t>
            </a:r>
          </a:p>
          <a:p>
            <a:pPr lvl="4"/>
            <a:r>
              <a:rPr lang="zh-CN" altLang="en-US" dirty="1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fast"/>
  <p:timing>
    <p:tnLst>
      <p:par>
        <p:cTn id="1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65.xml" /><Relationship Id="rId11" Type="http://schemas.openxmlformats.org/officeDocument/2006/relationships/tags" Target="../tags/tag251.xml" /><Relationship Id="rId12" Type="http://schemas.openxmlformats.org/officeDocument/2006/relationships/tags" Target="../tags/tag440.xml" /><Relationship Id="rId13" Type="http://schemas.openxmlformats.org/officeDocument/2006/relationships/tags" Target="../tags/tag111.xml" /><Relationship Id="rId14" Type="http://schemas.openxmlformats.org/officeDocument/2006/relationships/tags" Target="../tags/tag87.xml" /><Relationship Id="rId15" Type="http://schemas.openxmlformats.org/officeDocument/2006/relationships/tags" Target="../tags/tag274.xml" /><Relationship Id="rId2" Type="http://schemas.openxmlformats.org/officeDocument/2006/relationships/tags" Target="../tags/tag158.xml" /><Relationship Id="rId3" Type="http://schemas.openxmlformats.org/officeDocument/2006/relationships/image" Target="../media/image1.png" /><Relationship Id="rId4" Type="http://schemas.openxmlformats.org/officeDocument/2006/relationships/tags" Target="../tags/tag40.xml" /><Relationship Id="rId5" Type="http://schemas.openxmlformats.org/officeDocument/2006/relationships/image" Target="../media/image2.png" /><Relationship Id="rId6" Type="http://schemas.openxmlformats.org/officeDocument/2006/relationships/tags" Target="../tags/tag366.xml" /><Relationship Id="rId7" Type="http://schemas.openxmlformats.org/officeDocument/2006/relationships/image" Target="../media/image3.png" /><Relationship Id="rId8" Type="http://schemas.openxmlformats.org/officeDocument/2006/relationships/tags" Target="../tags/tag335.xml" /><Relationship Id="rId9" Type="http://schemas.openxmlformats.org/officeDocument/2006/relationships/tags" Target="../tags/tag29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2.xml" /><Relationship Id="rId11" Type="http://schemas.openxmlformats.org/officeDocument/2006/relationships/tags" Target="../tags/tag54.xml" /><Relationship Id="rId12" Type="http://schemas.openxmlformats.org/officeDocument/2006/relationships/tags" Target="../tags/tag2.xml" /><Relationship Id="rId13" Type="http://schemas.openxmlformats.org/officeDocument/2006/relationships/tags" Target="../tags/tag371.xml" /><Relationship Id="rId14" Type="http://schemas.openxmlformats.org/officeDocument/2006/relationships/image" Target="../media/image4.jpeg" /><Relationship Id="rId15" Type="http://schemas.openxmlformats.org/officeDocument/2006/relationships/tags" Target="../tags/tag295.xml" /><Relationship Id="rId2" Type="http://schemas.openxmlformats.org/officeDocument/2006/relationships/tags" Target="../tags/tag347.xml" /><Relationship Id="rId3" Type="http://schemas.openxmlformats.org/officeDocument/2006/relationships/tags" Target="../tags/tag123.xml" /><Relationship Id="rId4" Type="http://schemas.openxmlformats.org/officeDocument/2006/relationships/tags" Target="../tags/tag97.xml" /><Relationship Id="rId5" Type="http://schemas.openxmlformats.org/officeDocument/2006/relationships/tags" Target="../tags/tag184.xml" /><Relationship Id="rId6" Type="http://schemas.openxmlformats.org/officeDocument/2006/relationships/tags" Target="../tags/tag186.xml" /><Relationship Id="rId7" Type="http://schemas.openxmlformats.org/officeDocument/2006/relationships/tags" Target="../tags/tag152.xml" /><Relationship Id="rId8" Type="http://schemas.openxmlformats.org/officeDocument/2006/relationships/tags" Target="../tags/tag10.xml" /><Relationship Id="rId9" Type="http://schemas.openxmlformats.org/officeDocument/2006/relationships/tags" Target="../tags/tag17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8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20.xml" /><Relationship Id="rId6" Type="http://schemas.openxmlformats.org/officeDocument/2006/relationships/tags" Target="../tags/tag460.xml" /><Relationship Id="rId7" Type="http://schemas.openxmlformats.org/officeDocument/2006/relationships/tags" Target="../tags/tag434.xml" /><Relationship Id="rId8" Type="http://schemas.openxmlformats.org/officeDocument/2006/relationships/tags" Target="../tags/tag213.xml" /><Relationship Id="rId9" Type="http://schemas.openxmlformats.org/officeDocument/2006/relationships/image" Target="../media/image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71.xml" /><Relationship Id="rId2" Type="http://schemas.openxmlformats.org/officeDocument/2006/relationships/tags" Target="../tags/tag77.xml" /><Relationship Id="rId3" Type="http://schemas.openxmlformats.org/officeDocument/2006/relationships/tags" Target="../tags/tag222.xml" /><Relationship Id="rId4" Type="http://schemas.openxmlformats.org/officeDocument/2006/relationships/tags" Target="../tags/tag101.xml" /><Relationship Id="rId5" Type="http://schemas.openxmlformats.org/officeDocument/2006/relationships/tags" Target="../tags/tag306.xml" /><Relationship Id="rId6" Type="http://schemas.openxmlformats.org/officeDocument/2006/relationships/tags" Target="../tags/tag475.xml" /><Relationship Id="rId7" Type="http://schemas.openxmlformats.org/officeDocument/2006/relationships/image" Target="../media/image6.jpeg" /><Relationship Id="rId8" Type="http://schemas.openxmlformats.org/officeDocument/2006/relationships/tags" Target="../tags/tag174.xml" /><Relationship Id="rId9" Type="http://schemas.openxmlformats.org/officeDocument/2006/relationships/tags" Target="../tags/tag44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59.xml" /><Relationship Id="rId2" Type="http://schemas.openxmlformats.org/officeDocument/2006/relationships/tags" Target="../tags/tag43.xml" /><Relationship Id="rId3" Type="http://schemas.openxmlformats.org/officeDocument/2006/relationships/tags" Target="../tags/tag313.xml" /><Relationship Id="rId4" Type="http://schemas.openxmlformats.org/officeDocument/2006/relationships/tags" Target="../tags/tag331.xml" /><Relationship Id="rId5" Type="http://schemas.openxmlformats.org/officeDocument/2006/relationships/tags" Target="../tags/tag478.xml" /><Relationship Id="rId6" Type="http://schemas.openxmlformats.org/officeDocument/2006/relationships/tags" Target="../tags/tag250.xml" /><Relationship Id="rId7" Type="http://schemas.openxmlformats.org/officeDocument/2006/relationships/image" Target="../media/image6.jpeg" /><Relationship Id="rId8" Type="http://schemas.openxmlformats.org/officeDocument/2006/relationships/tags" Target="../tags/tag102.xml" /><Relationship Id="rId9" Type="http://schemas.openxmlformats.org/officeDocument/2006/relationships/tags" Target="../tags/tag425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7.jpeg" /><Relationship Id="rId11" Type="http://schemas.openxmlformats.org/officeDocument/2006/relationships/tags" Target="../tags/tag317.xml" /><Relationship Id="rId2" Type="http://schemas.openxmlformats.org/officeDocument/2006/relationships/tags" Target="../tags/tag329.xml" /><Relationship Id="rId3" Type="http://schemas.openxmlformats.org/officeDocument/2006/relationships/tags" Target="../tags/tag332.xml" /><Relationship Id="rId4" Type="http://schemas.openxmlformats.org/officeDocument/2006/relationships/tags" Target="../tags/tag255.xml" /><Relationship Id="rId5" Type="http://schemas.openxmlformats.org/officeDocument/2006/relationships/tags" Target="../tags/tag296.xml" /><Relationship Id="rId6" Type="http://schemas.openxmlformats.org/officeDocument/2006/relationships/tags" Target="../tags/tag53.xml" /><Relationship Id="rId7" Type="http://schemas.openxmlformats.org/officeDocument/2006/relationships/tags" Target="../tags/tag216.xml" /><Relationship Id="rId8" Type="http://schemas.openxmlformats.org/officeDocument/2006/relationships/tags" Target="../tags/tag455.xml" /><Relationship Id="rId9" Type="http://schemas.openxmlformats.org/officeDocument/2006/relationships/tags" Target="../tags/tag368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10.xml" /><Relationship Id="rId3" Type="http://schemas.openxmlformats.org/officeDocument/2006/relationships/tags" Target="../tags/tag318.xml" /><Relationship Id="rId4" Type="http://schemas.openxmlformats.org/officeDocument/2006/relationships/tags" Target="../tags/tag56.xml" /><Relationship Id="rId5" Type="http://schemas.openxmlformats.org/officeDocument/2006/relationships/tags" Target="../tags/tag350.xml" /><Relationship Id="rId6" Type="http://schemas.openxmlformats.org/officeDocument/2006/relationships/tags" Target="../tags/tag282.xml" /><Relationship Id="rId7" Type="http://schemas.openxmlformats.org/officeDocument/2006/relationships/tags" Target="../tags/tag431.xml" /><Relationship Id="rId8" Type="http://schemas.openxmlformats.org/officeDocument/2006/relationships/tags" Target="../tags/tag14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36.xml" /><Relationship Id="rId11" Type="http://schemas.openxmlformats.org/officeDocument/2006/relationships/tags" Target="../tags/tag352.xml" /><Relationship Id="rId12" Type="http://schemas.openxmlformats.org/officeDocument/2006/relationships/tags" Target="../tags/tag225.xml" /><Relationship Id="rId2" Type="http://schemas.openxmlformats.org/officeDocument/2006/relationships/tags" Target="../tags/tag144.xml" /><Relationship Id="rId3" Type="http://schemas.openxmlformats.org/officeDocument/2006/relationships/tags" Target="../tags/tag283.xml" /><Relationship Id="rId4" Type="http://schemas.openxmlformats.org/officeDocument/2006/relationships/tags" Target="../tags/tag292.xml" /><Relationship Id="rId5" Type="http://schemas.openxmlformats.org/officeDocument/2006/relationships/tags" Target="../tags/tag414.xml" /><Relationship Id="rId6" Type="http://schemas.openxmlformats.org/officeDocument/2006/relationships/tags" Target="../tags/tag3.xml" /><Relationship Id="rId7" Type="http://schemas.openxmlformats.org/officeDocument/2006/relationships/tags" Target="../tags/tag128.xml" /><Relationship Id="rId8" Type="http://schemas.openxmlformats.org/officeDocument/2006/relationships/tags" Target="../tags/tag109.xml" /><Relationship Id="rId9" Type="http://schemas.openxmlformats.org/officeDocument/2006/relationships/tags" Target="../tags/tag22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16.xml" /><Relationship Id="rId3" Type="http://schemas.openxmlformats.org/officeDocument/2006/relationships/tags" Target="../tags/tag179.xml" /><Relationship Id="rId4" Type="http://schemas.openxmlformats.org/officeDocument/2006/relationships/tags" Target="../tags/tag25.xml" /><Relationship Id="rId5" Type="http://schemas.openxmlformats.org/officeDocument/2006/relationships/tags" Target="../tags/tag208.xml" /><Relationship Id="rId6" Type="http://schemas.openxmlformats.org/officeDocument/2006/relationships/tags" Target="../tags/tag228.xml" /><Relationship Id="rId7" Type="http://schemas.openxmlformats.org/officeDocument/2006/relationships/tags" Target="../tags/tag59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53.xml" /><Relationship Id="rId3" Type="http://schemas.openxmlformats.org/officeDocument/2006/relationships/tags" Target="../tags/tag6.xml" /><Relationship Id="rId4" Type="http://schemas.openxmlformats.org/officeDocument/2006/relationships/tags" Target="../tags/tag64.xml" /><Relationship Id="rId5" Type="http://schemas.openxmlformats.org/officeDocument/2006/relationships/tags" Target="../tags/tag132.xml" /><Relationship Id="rId6" Type="http://schemas.openxmlformats.org/officeDocument/2006/relationships/tags" Target="../tags/tag245.xml" /><Relationship Id="rId7" Type="http://schemas.openxmlformats.org/officeDocument/2006/relationships/tags" Target="../tags/tag58.xml" /><Relationship Id="rId8" Type="http://schemas.openxmlformats.org/officeDocument/2006/relationships/image" Target="../media/image8.jpeg" /><Relationship Id="rId9" Type="http://schemas.openxmlformats.org/officeDocument/2006/relationships/tags" Target="../tags/tag1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00.xml" /><Relationship Id="rId2" Type="http://schemas.openxmlformats.org/officeDocument/2006/relationships/notesSlide" Target="../notesSlides/notesSlide3.xml" /><Relationship Id="rId3" Type="http://schemas.openxmlformats.org/officeDocument/2006/relationships/tags" Target="../tags/tag192.xml" /><Relationship Id="rId6" Type="http://schemas.openxmlformats.org/officeDocument/2006/relationships/tags" Target="../tags/tag38.xml" /><Relationship Id="rId7" Type="http://schemas.openxmlformats.org/officeDocument/2006/relationships/tags" Target="../tags/tag340.xml" /><Relationship Id="rId8" Type="http://schemas.openxmlformats.org/officeDocument/2006/relationships/tags" Target="../tags/tag454.xml" /><Relationship Id="rId9" Type="http://schemas.openxmlformats.org/officeDocument/2006/relationships/image" Target="../media/image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5.xml" /><Relationship Id="rId11" Type="http://schemas.openxmlformats.org/officeDocument/2006/relationships/tags" Target="../tags/tag262.xml" /><Relationship Id="rId12" Type="http://schemas.openxmlformats.org/officeDocument/2006/relationships/tags" Target="../tags/tag42.xml" /><Relationship Id="rId13" Type="http://schemas.openxmlformats.org/officeDocument/2006/relationships/tags" Target="../tags/tag28.xml" /><Relationship Id="rId14" Type="http://schemas.openxmlformats.org/officeDocument/2006/relationships/tags" Target="../tags/tag277.xml" /><Relationship Id="rId15" Type="http://schemas.openxmlformats.org/officeDocument/2006/relationships/tags" Target="../tags/tag18.xml" /><Relationship Id="rId16" Type="http://schemas.openxmlformats.org/officeDocument/2006/relationships/tags" Target="../tags/tag147.xml" /><Relationship Id="rId17" Type="http://schemas.openxmlformats.org/officeDocument/2006/relationships/tags" Target="../tags/tag378.xml" /><Relationship Id="rId18" Type="http://schemas.openxmlformats.org/officeDocument/2006/relationships/tags" Target="../tags/tag456.xml" /><Relationship Id="rId19" Type="http://schemas.openxmlformats.org/officeDocument/2006/relationships/tags" Target="../tags/tag359.xml" /><Relationship Id="rId2" Type="http://schemas.openxmlformats.org/officeDocument/2006/relationships/tags" Target="../tags/tag314.xml" /><Relationship Id="rId20" Type="http://schemas.openxmlformats.org/officeDocument/2006/relationships/tags" Target="../tags/tag380.xml" /><Relationship Id="rId21" Type="http://schemas.openxmlformats.org/officeDocument/2006/relationships/tags" Target="../tags/tag130.xml" /><Relationship Id="rId22" Type="http://schemas.openxmlformats.org/officeDocument/2006/relationships/tags" Target="../tags/tag223.xml" /><Relationship Id="rId23" Type="http://schemas.openxmlformats.org/officeDocument/2006/relationships/tags" Target="../tags/tag273.xml" /><Relationship Id="rId24" Type="http://schemas.openxmlformats.org/officeDocument/2006/relationships/tags" Target="../tags/tag298.xml" /><Relationship Id="rId25" Type="http://schemas.openxmlformats.org/officeDocument/2006/relationships/tags" Target="../tags/tag244.xml" /><Relationship Id="rId26" Type="http://schemas.openxmlformats.org/officeDocument/2006/relationships/tags" Target="../tags/tag305.xml" /><Relationship Id="rId27" Type="http://schemas.openxmlformats.org/officeDocument/2006/relationships/image" Target="../media/image9.png" /><Relationship Id="rId28" Type="http://schemas.openxmlformats.org/officeDocument/2006/relationships/tags" Target="../tags/tag321.xml" /><Relationship Id="rId3" Type="http://schemas.openxmlformats.org/officeDocument/2006/relationships/image" Target="../media/image3.png" /><Relationship Id="rId4" Type="http://schemas.openxmlformats.org/officeDocument/2006/relationships/tags" Target="../tags/tag41.xml" /><Relationship Id="rId5" Type="http://schemas.openxmlformats.org/officeDocument/2006/relationships/tags" Target="../tags/tag473.xml" /><Relationship Id="rId6" Type="http://schemas.openxmlformats.org/officeDocument/2006/relationships/tags" Target="../tags/tag480.xml" /><Relationship Id="rId7" Type="http://schemas.openxmlformats.org/officeDocument/2006/relationships/tags" Target="../tags/tag134.xml" /><Relationship Id="rId8" Type="http://schemas.openxmlformats.org/officeDocument/2006/relationships/tags" Target="../tags/tag374.xml" /><Relationship Id="rId9" Type="http://schemas.openxmlformats.org/officeDocument/2006/relationships/tags" Target="../tags/tag7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11.xml" /><Relationship Id="rId3" Type="http://schemas.openxmlformats.org/officeDocument/2006/relationships/tags" Target="../tags/tag462.xml" /><Relationship Id="rId4" Type="http://schemas.openxmlformats.org/officeDocument/2006/relationships/tags" Target="../tags/tag458.xml" /><Relationship Id="rId5" Type="http://schemas.openxmlformats.org/officeDocument/2006/relationships/tags" Target="../tags/tag218.xml" /><Relationship Id="rId6" Type="http://schemas.openxmlformats.org/officeDocument/2006/relationships/tags" Target="../tags/tag341.xml" /><Relationship Id="rId7" Type="http://schemas.openxmlformats.org/officeDocument/2006/relationships/tags" Target="../tags/tag291.xml" /><Relationship Id="rId8" Type="http://schemas.openxmlformats.org/officeDocument/2006/relationships/tags" Target="../tags/tag30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70.xml" /><Relationship Id="rId3" Type="http://schemas.openxmlformats.org/officeDocument/2006/relationships/tags" Target="../tags/tag46.xml" /><Relationship Id="rId4" Type="http://schemas.openxmlformats.org/officeDocument/2006/relationships/tags" Target="../tags/tag105.xml" /><Relationship Id="rId5" Type="http://schemas.openxmlformats.org/officeDocument/2006/relationships/tags" Target="../tags/tag333.xml" /><Relationship Id="rId6" Type="http://schemas.openxmlformats.org/officeDocument/2006/relationships/tags" Target="../tags/tag88.xml" /><Relationship Id="rId7" Type="http://schemas.openxmlformats.org/officeDocument/2006/relationships/tags" Target="../tags/tag278.xml" /><Relationship Id="rId8" Type="http://schemas.openxmlformats.org/officeDocument/2006/relationships/tags" Target="../tags/tag33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69.xml" /><Relationship Id="rId3" Type="http://schemas.openxmlformats.org/officeDocument/2006/relationships/tags" Target="../tags/tag235.xml" /><Relationship Id="rId4" Type="http://schemas.openxmlformats.org/officeDocument/2006/relationships/tags" Target="../tags/tag299.xml" /><Relationship Id="rId5" Type="http://schemas.openxmlformats.org/officeDocument/2006/relationships/tags" Target="../tags/tag328.xml" /><Relationship Id="rId6" Type="http://schemas.openxmlformats.org/officeDocument/2006/relationships/tags" Target="../tags/tag256.xml" /><Relationship Id="rId7" Type="http://schemas.openxmlformats.org/officeDocument/2006/relationships/tags" Target="../tags/tag264.xml" /><Relationship Id="rId8" Type="http://schemas.openxmlformats.org/officeDocument/2006/relationships/image" Target="../media/image10.jpeg" /><Relationship Id="rId9" Type="http://schemas.openxmlformats.org/officeDocument/2006/relationships/tags" Target="../tags/tag34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55.xml" /><Relationship Id="rId3" Type="http://schemas.openxmlformats.org/officeDocument/2006/relationships/tags" Target="../tags/tag287.xml" /><Relationship Id="rId4" Type="http://schemas.openxmlformats.org/officeDocument/2006/relationships/tags" Target="../tags/tag94.xml" /><Relationship Id="rId5" Type="http://schemas.openxmlformats.org/officeDocument/2006/relationships/tags" Target="../tags/tag22.xml" /><Relationship Id="rId6" Type="http://schemas.openxmlformats.org/officeDocument/2006/relationships/tags" Target="../tags/tag241.xml" /><Relationship Id="rId7" Type="http://schemas.openxmlformats.org/officeDocument/2006/relationships/tags" Target="../tags/tag373.xml" /><Relationship Id="rId8" Type="http://schemas.openxmlformats.org/officeDocument/2006/relationships/image" Target="../media/image11.jpeg" /><Relationship Id="rId9" Type="http://schemas.openxmlformats.org/officeDocument/2006/relationships/tags" Target="../tags/tag22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19.xml" /><Relationship Id="rId3" Type="http://schemas.openxmlformats.org/officeDocument/2006/relationships/tags" Target="../tags/tag181.xml" /><Relationship Id="rId4" Type="http://schemas.openxmlformats.org/officeDocument/2006/relationships/tags" Target="../tags/tag384.xml" /><Relationship Id="rId5" Type="http://schemas.openxmlformats.org/officeDocument/2006/relationships/tags" Target="../tags/tag100.xml" /><Relationship Id="rId6" Type="http://schemas.openxmlformats.org/officeDocument/2006/relationships/tags" Target="../tags/tag346.xml" /><Relationship Id="rId7" Type="http://schemas.openxmlformats.org/officeDocument/2006/relationships/tags" Target="../tags/tag202.xml" /><Relationship Id="rId8" Type="http://schemas.openxmlformats.org/officeDocument/2006/relationships/image" Target="../media/image12.jpeg" /><Relationship Id="rId9" Type="http://schemas.openxmlformats.org/officeDocument/2006/relationships/tags" Target="../tags/tag90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98.xml" /><Relationship Id="rId3" Type="http://schemas.openxmlformats.org/officeDocument/2006/relationships/tags" Target="../tags/tag50.xml" /><Relationship Id="rId4" Type="http://schemas.openxmlformats.org/officeDocument/2006/relationships/tags" Target="../tags/tag135.xml" /><Relationship Id="rId5" Type="http://schemas.openxmlformats.org/officeDocument/2006/relationships/tags" Target="../tags/tag163.xml" /><Relationship Id="rId6" Type="http://schemas.openxmlformats.org/officeDocument/2006/relationships/tags" Target="../tags/tag180.xml" /><Relationship Id="rId7" Type="http://schemas.openxmlformats.org/officeDocument/2006/relationships/tags" Target="../tags/tag259.xml" /><Relationship Id="rId8" Type="http://schemas.openxmlformats.org/officeDocument/2006/relationships/tags" Target="../tags/tag405.xml" /><Relationship Id="rId9" Type="http://schemas.openxmlformats.org/officeDocument/2006/relationships/tags" Target="../tags/tag217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65.xml" /><Relationship Id="rId3" Type="http://schemas.openxmlformats.org/officeDocument/2006/relationships/tags" Target="../tags/tag443.xml" /><Relationship Id="rId4" Type="http://schemas.openxmlformats.org/officeDocument/2006/relationships/tags" Target="../tags/tag424.xml" /><Relationship Id="rId5" Type="http://schemas.openxmlformats.org/officeDocument/2006/relationships/tags" Target="../tags/tag476.xml" /><Relationship Id="rId6" Type="http://schemas.openxmlformats.org/officeDocument/2006/relationships/tags" Target="../tags/tag362.xml" /><Relationship Id="rId7" Type="http://schemas.openxmlformats.org/officeDocument/2006/relationships/tags" Target="../tags/tag427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20.xml" /><Relationship Id="rId3" Type="http://schemas.openxmlformats.org/officeDocument/2006/relationships/tags" Target="../tags/tag441.xml" /><Relationship Id="rId4" Type="http://schemas.openxmlformats.org/officeDocument/2006/relationships/tags" Target="../tags/tag116.xml" /><Relationship Id="rId5" Type="http://schemas.openxmlformats.org/officeDocument/2006/relationships/tags" Target="../tags/tag162.xml" /><Relationship Id="rId6" Type="http://schemas.openxmlformats.org/officeDocument/2006/relationships/tags" Target="../tags/tag194.xml" /><Relationship Id="rId7" Type="http://schemas.openxmlformats.org/officeDocument/2006/relationships/tags" Target="../tags/tag258.xml" /><Relationship Id="rId8" Type="http://schemas.openxmlformats.org/officeDocument/2006/relationships/tags" Target="../tags/tag436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45.xml" /><Relationship Id="rId11" Type="http://schemas.openxmlformats.org/officeDocument/2006/relationships/tags" Target="../tags/tag151.xml" /><Relationship Id="rId2" Type="http://schemas.openxmlformats.org/officeDocument/2006/relationships/tags" Target="../tags/tag236.xml" /><Relationship Id="rId3" Type="http://schemas.openxmlformats.org/officeDocument/2006/relationships/tags" Target="../tags/tag167.xml" /><Relationship Id="rId4" Type="http://schemas.openxmlformats.org/officeDocument/2006/relationships/tags" Target="../tags/tag379.xml" /><Relationship Id="rId5" Type="http://schemas.openxmlformats.org/officeDocument/2006/relationships/tags" Target="../tags/tag206.xml" /><Relationship Id="rId6" Type="http://schemas.openxmlformats.org/officeDocument/2006/relationships/tags" Target="../tags/tag7.xml" /><Relationship Id="rId7" Type="http://schemas.openxmlformats.org/officeDocument/2006/relationships/tags" Target="../tags/tag230.xml" /><Relationship Id="rId8" Type="http://schemas.openxmlformats.org/officeDocument/2006/relationships/tags" Target="../tags/tag311.xml" /><Relationship Id="rId9" Type="http://schemas.openxmlformats.org/officeDocument/2006/relationships/tags" Target="../tags/tag44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81.xml" /><Relationship Id="rId11" Type="http://schemas.openxmlformats.org/officeDocument/2006/relationships/tags" Target="../tags/tag327.xml" /><Relationship Id="rId12" Type="http://schemas.openxmlformats.org/officeDocument/2006/relationships/tags" Target="../tags/tag177.xml" /><Relationship Id="rId13" Type="http://schemas.openxmlformats.org/officeDocument/2006/relationships/tags" Target="../tags/tag27.xml" /><Relationship Id="rId14" Type="http://schemas.openxmlformats.org/officeDocument/2006/relationships/tags" Target="../tags/tag349.xml" /><Relationship Id="rId15" Type="http://schemas.openxmlformats.org/officeDocument/2006/relationships/tags" Target="../tags/tag243.xml" /><Relationship Id="rId16" Type="http://schemas.openxmlformats.org/officeDocument/2006/relationships/tags" Target="../tags/tag189.xml" /><Relationship Id="rId17" Type="http://schemas.openxmlformats.org/officeDocument/2006/relationships/tags" Target="../tags/tag171.xml" /><Relationship Id="rId18" Type="http://schemas.openxmlformats.org/officeDocument/2006/relationships/tags" Target="../tags/tag364.xml" /><Relationship Id="rId19" Type="http://schemas.openxmlformats.org/officeDocument/2006/relationships/tags" Target="../tags/tag466.xml" /><Relationship Id="rId2" Type="http://schemas.openxmlformats.org/officeDocument/2006/relationships/tags" Target="../tags/tag12.xml" /><Relationship Id="rId20" Type="http://schemas.openxmlformats.org/officeDocument/2006/relationships/tags" Target="../tags/tag63.xml" /><Relationship Id="rId21" Type="http://schemas.openxmlformats.org/officeDocument/2006/relationships/tags" Target="../tags/tag30.xml" /><Relationship Id="rId22" Type="http://schemas.openxmlformats.org/officeDocument/2006/relationships/tags" Target="../tags/tag457.xml" /><Relationship Id="rId23" Type="http://schemas.openxmlformats.org/officeDocument/2006/relationships/tags" Target="../tags/tag61.xml" /><Relationship Id="rId24" Type="http://schemas.openxmlformats.org/officeDocument/2006/relationships/tags" Target="../tags/tag48.xml" /><Relationship Id="rId25" Type="http://schemas.openxmlformats.org/officeDocument/2006/relationships/tags" Target="../tags/tag35.xml" /><Relationship Id="rId26" Type="http://schemas.openxmlformats.org/officeDocument/2006/relationships/tags" Target="../tags/tag246.xml" /><Relationship Id="rId27" Type="http://schemas.openxmlformats.org/officeDocument/2006/relationships/tags" Target="../tags/tag472.xml" /><Relationship Id="rId28" Type="http://schemas.openxmlformats.org/officeDocument/2006/relationships/tags" Target="../tags/tag122.xml" /><Relationship Id="rId3" Type="http://schemas.openxmlformats.org/officeDocument/2006/relationships/tags" Target="../tags/tag185.xml" /><Relationship Id="rId4" Type="http://schemas.openxmlformats.org/officeDocument/2006/relationships/tags" Target="../tags/tag82.xml" /><Relationship Id="rId5" Type="http://schemas.openxmlformats.org/officeDocument/2006/relationships/tags" Target="../tags/tag309.xml" /><Relationship Id="rId6" Type="http://schemas.openxmlformats.org/officeDocument/2006/relationships/tags" Target="../tags/tag304.xml" /><Relationship Id="rId7" Type="http://schemas.openxmlformats.org/officeDocument/2006/relationships/tags" Target="../tags/tag288.xml" /><Relationship Id="rId8" Type="http://schemas.openxmlformats.org/officeDocument/2006/relationships/tags" Target="../tags/tag91.xml" /><Relationship Id="rId9" Type="http://schemas.openxmlformats.org/officeDocument/2006/relationships/tags" Target="../tags/tag34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68.xml" /><Relationship Id="rId3" Type="http://schemas.openxmlformats.org/officeDocument/2006/relationships/tags" Target="../tags/tag413.xml" /><Relationship Id="rId4" Type="http://schemas.openxmlformats.org/officeDocument/2006/relationships/tags" Target="../tags/tag169.xml" /><Relationship Id="rId5" Type="http://schemas.openxmlformats.org/officeDocument/2006/relationships/tags" Target="../tags/tag315.xml" /><Relationship Id="rId6" Type="http://schemas.openxmlformats.org/officeDocument/2006/relationships/tags" Target="../tags/tag415.xml" /><Relationship Id="rId7" Type="http://schemas.openxmlformats.org/officeDocument/2006/relationships/tags" Target="../tags/tag118.xml" /><Relationship Id="rId8" Type="http://schemas.openxmlformats.org/officeDocument/2006/relationships/image" Target="../media/image13.png" /><Relationship Id="rId9" Type="http://schemas.openxmlformats.org/officeDocument/2006/relationships/tags" Target="../tags/tag6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9.xml" /><Relationship Id="rId2" Type="http://schemas.openxmlformats.org/officeDocument/2006/relationships/tags" Target="../tags/tag157.xml" /><Relationship Id="rId3" Type="http://schemas.openxmlformats.org/officeDocument/2006/relationships/tags" Target="../tags/tag200.xml" /><Relationship Id="rId4" Type="http://schemas.openxmlformats.org/officeDocument/2006/relationships/tags" Target="../tags/tag233.xml" /><Relationship Id="rId5" Type="http://schemas.openxmlformats.org/officeDocument/2006/relationships/tags" Target="../tags/tag107.xml" /><Relationship Id="rId6" Type="http://schemas.openxmlformats.org/officeDocument/2006/relationships/tags" Target="../tags/tag110.xml" /><Relationship Id="rId7" Type="http://schemas.openxmlformats.org/officeDocument/2006/relationships/tags" Target="../tags/tag14.xml" /><Relationship Id="rId8" Type="http://schemas.openxmlformats.org/officeDocument/2006/relationships/tags" Target="../tags/tag16.xml" /><Relationship Id="rId9" Type="http://schemas.openxmlformats.org/officeDocument/2006/relationships/tags" Target="../tags/tag145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95.xml" /><Relationship Id="rId11" Type="http://schemas.openxmlformats.org/officeDocument/2006/relationships/tags" Target="../tags/tag289.xml" /><Relationship Id="rId2" Type="http://schemas.openxmlformats.org/officeDocument/2006/relationships/tags" Target="../tags/tag115.xml" /><Relationship Id="rId3" Type="http://schemas.openxmlformats.org/officeDocument/2006/relationships/tags" Target="../tags/tag361.xml" /><Relationship Id="rId4" Type="http://schemas.openxmlformats.org/officeDocument/2006/relationships/tags" Target="../tags/tag106.xml" /><Relationship Id="rId5" Type="http://schemas.openxmlformats.org/officeDocument/2006/relationships/tags" Target="../tags/tag448.xml" /><Relationship Id="rId6" Type="http://schemas.openxmlformats.org/officeDocument/2006/relationships/tags" Target="../tags/tag8.xml" /><Relationship Id="rId7" Type="http://schemas.openxmlformats.org/officeDocument/2006/relationships/tags" Target="../tags/tag148.xml" /><Relationship Id="rId8" Type="http://schemas.openxmlformats.org/officeDocument/2006/relationships/tags" Target="../tags/tag21.xml" /><Relationship Id="rId9" Type="http://schemas.openxmlformats.org/officeDocument/2006/relationships/tags" Target="../tags/tag10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8.xml" /><Relationship Id="rId11" Type="http://schemas.openxmlformats.org/officeDocument/2006/relationships/tags" Target="../tags/tag219.xml" /><Relationship Id="rId2" Type="http://schemas.openxmlformats.org/officeDocument/2006/relationships/tags" Target="../tags/tag198.xml" /><Relationship Id="rId3" Type="http://schemas.openxmlformats.org/officeDocument/2006/relationships/tags" Target="../tags/tag421.xml" /><Relationship Id="rId4" Type="http://schemas.openxmlformats.org/officeDocument/2006/relationships/tags" Target="../tags/tag188.xml" /><Relationship Id="rId5" Type="http://schemas.openxmlformats.org/officeDocument/2006/relationships/tags" Target="../tags/tag24.xml" /><Relationship Id="rId6" Type="http://schemas.openxmlformats.org/officeDocument/2006/relationships/tags" Target="../tags/tag204.xml" /><Relationship Id="rId7" Type="http://schemas.openxmlformats.org/officeDocument/2006/relationships/tags" Target="../tags/tag11.xml" /><Relationship Id="rId8" Type="http://schemas.openxmlformats.org/officeDocument/2006/relationships/tags" Target="../tags/tag86.xml" /><Relationship Id="rId9" Type="http://schemas.openxmlformats.org/officeDocument/2006/relationships/tags" Target="../tags/tag249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56.xml" /><Relationship Id="rId11" Type="http://schemas.openxmlformats.org/officeDocument/2006/relationships/tags" Target="../tags/tag80.xml" /><Relationship Id="rId12" Type="http://schemas.openxmlformats.org/officeDocument/2006/relationships/tags" Target="../tags/tag430.xml" /><Relationship Id="rId13" Type="http://schemas.openxmlformats.org/officeDocument/2006/relationships/tags" Target="../tags/tag133.xml" /><Relationship Id="rId14" Type="http://schemas.openxmlformats.org/officeDocument/2006/relationships/tags" Target="../tags/tag276.xml" /><Relationship Id="rId15" Type="http://schemas.openxmlformats.org/officeDocument/2006/relationships/tags" Target="../tags/tag66.xml" /><Relationship Id="rId16" Type="http://schemas.openxmlformats.org/officeDocument/2006/relationships/tags" Target="../tags/tag78.xml" /><Relationship Id="rId17" Type="http://schemas.openxmlformats.org/officeDocument/2006/relationships/tags" Target="../tags/tag170.xml" /><Relationship Id="rId18" Type="http://schemas.openxmlformats.org/officeDocument/2006/relationships/tags" Target="../tags/tag422.xml" /><Relationship Id="rId19" Type="http://schemas.openxmlformats.org/officeDocument/2006/relationships/tags" Target="../tags/tag15.xml" /><Relationship Id="rId2" Type="http://schemas.openxmlformats.org/officeDocument/2006/relationships/tags" Target="../tags/tag55.xml" /><Relationship Id="rId20" Type="http://schemas.openxmlformats.org/officeDocument/2006/relationships/image" Target="../media/image3.png" /><Relationship Id="rId21" Type="http://schemas.openxmlformats.org/officeDocument/2006/relationships/tags" Target="../tags/tag411.xml" /><Relationship Id="rId22" Type="http://schemas.openxmlformats.org/officeDocument/2006/relationships/image" Target="../media/image14.png" /><Relationship Id="rId23" Type="http://schemas.openxmlformats.org/officeDocument/2006/relationships/tags" Target="../tags/tag404.xml" /><Relationship Id="rId24" Type="http://schemas.openxmlformats.org/officeDocument/2006/relationships/tags" Target="../tags/tag247.xml" /><Relationship Id="rId25" Type="http://schemas.openxmlformats.org/officeDocument/2006/relationships/tags" Target="../tags/tag337.xml" /><Relationship Id="rId26" Type="http://schemas.openxmlformats.org/officeDocument/2006/relationships/tags" Target="../tags/tag31.xml" /><Relationship Id="rId27" Type="http://schemas.openxmlformats.org/officeDocument/2006/relationships/tags" Target="../tags/tag32.xml" /><Relationship Id="rId28" Type="http://schemas.openxmlformats.org/officeDocument/2006/relationships/tags" Target="../tags/tag136.xml" /><Relationship Id="rId29" Type="http://schemas.openxmlformats.org/officeDocument/2006/relationships/tags" Target="../tags/tag390.xml" /><Relationship Id="rId3" Type="http://schemas.openxmlformats.org/officeDocument/2006/relationships/tags" Target="../tags/tag356.xml" /><Relationship Id="rId30" Type="http://schemas.openxmlformats.org/officeDocument/2006/relationships/image" Target="../media/image15.png" /><Relationship Id="rId31" Type="http://schemas.openxmlformats.org/officeDocument/2006/relationships/tags" Target="../tags/tag286.xml" /><Relationship Id="rId32" Type="http://schemas.openxmlformats.org/officeDocument/2006/relationships/tags" Target="../tags/tag85.xml" /><Relationship Id="rId4" Type="http://schemas.openxmlformats.org/officeDocument/2006/relationships/tags" Target="../tags/tag159.xml" /><Relationship Id="rId5" Type="http://schemas.openxmlformats.org/officeDocument/2006/relationships/tags" Target="../tags/tag351.xml" /><Relationship Id="rId6" Type="http://schemas.openxmlformats.org/officeDocument/2006/relationships/tags" Target="../tags/tag161.xml" /><Relationship Id="rId7" Type="http://schemas.openxmlformats.org/officeDocument/2006/relationships/tags" Target="../tags/tag183.xml" /><Relationship Id="rId8" Type="http://schemas.openxmlformats.org/officeDocument/2006/relationships/tags" Target="../tags/tag428.xml" /><Relationship Id="rId9" Type="http://schemas.openxmlformats.org/officeDocument/2006/relationships/tags" Target="../tags/tag33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70.xml" /><Relationship Id="rId3" Type="http://schemas.openxmlformats.org/officeDocument/2006/relationships/tags" Target="../tags/tag439.xml" /><Relationship Id="rId4" Type="http://schemas.openxmlformats.org/officeDocument/2006/relationships/tags" Target="../tags/tag129.xml" /><Relationship Id="rId5" Type="http://schemas.openxmlformats.org/officeDocument/2006/relationships/tags" Target="../tags/tag47.xml" /><Relationship Id="rId6" Type="http://schemas.openxmlformats.org/officeDocument/2006/relationships/image" Target="../media/image16.jpeg" /><Relationship Id="rId7" Type="http://schemas.openxmlformats.org/officeDocument/2006/relationships/tags" Target="../tags/tag39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4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43.xml" /><Relationship Id="rId6" Type="http://schemas.openxmlformats.org/officeDocument/2006/relationships/tags" Target="../tags/tag402.xml" /><Relationship Id="rId7" Type="http://schemas.openxmlformats.org/officeDocument/2006/relationships/tags" Target="../tags/tag410.xml" /><Relationship Id="rId8" Type="http://schemas.openxmlformats.org/officeDocument/2006/relationships/tags" Target="../tags/tag451.xml" /><Relationship Id="rId9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5.xml" /><Relationship Id="rId11" Type="http://schemas.openxmlformats.org/officeDocument/2006/relationships/tags" Target="../tags/tag388.xml" /><Relationship Id="rId12" Type="http://schemas.openxmlformats.org/officeDocument/2006/relationships/tags" Target="../tags/tag92.xml" /><Relationship Id="rId13" Type="http://schemas.openxmlformats.org/officeDocument/2006/relationships/tags" Target="../tags/tag234.xml" /><Relationship Id="rId14" Type="http://schemas.openxmlformats.org/officeDocument/2006/relationships/tags" Target="../tags/tag166.xml" /><Relationship Id="rId15" Type="http://schemas.openxmlformats.org/officeDocument/2006/relationships/tags" Target="../tags/tag419.xml" /><Relationship Id="rId16" Type="http://schemas.openxmlformats.org/officeDocument/2006/relationships/tags" Target="../tags/tag153.xml" /><Relationship Id="rId17" Type="http://schemas.openxmlformats.org/officeDocument/2006/relationships/tags" Target="../tags/tag429.xml" /><Relationship Id="rId18" Type="http://schemas.openxmlformats.org/officeDocument/2006/relationships/tags" Target="../tags/tag75.xml" /><Relationship Id="rId19" Type="http://schemas.openxmlformats.org/officeDocument/2006/relationships/tags" Target="../tags/tag423.xml" /><Relationship Id="rId2" Type="http://schemas.openxmlformats.org/officeDocument/2006/relationships/tags" Target="../tags/tag393.xml" /><Relationship Id="rId20" Type="http://schemas.openxmlformats.org/officeDocument/2006/relationships/tags" Target="../tags/tag150.xml" /><Relationship Id="rId21" Type="http://schemas.openxmlformats.org/officeDocument/2006/relationships/tags" Target="../tags/tag326.xml" /><Relationship Id="rId22" Type="http://schemas.openxmlformats.org/officeDocument/2006/relationships/tags" Target="../tags/tag173.xml" /><Relationship Id="rId23" Type="http://schemas.openxmlformats.org/officeDocument/2006/relationships/tags" Target="../tags/tag469.xml" /><Relationship Id="rId24" Type="http://schemas.openxmlformats.org/officeDocument/2006/relationships/tags" Target="../tags/tag215.xml" /><Relationship Id="rId25" Type="http://schemas.openxmlformats.org/officeDocument/2006/relationships/tags" Target="../tags/tag263.xml" /><Relationship Id="rId26" Type="http://schemas.openxmlformats.org/officeDocument/2006/relationships/tags" Target="../tags/tag139.xml" /><Relationship Id="rId27" Type="http://schemas.openxmlformats.org/officeDocument/2006/relationships/tags" Target="../tags/tag285.xml" /><Relationship Id="rId28" Type="http://schemas.openxmlformats.org/officeDocument/2006/relationships/tags" Target="../tags/tag372.xml" /><Relationship Id="rId29" Type="http://schemas.openxmlformats.org/officeDocument/2006/relationships/tags" Target="../tags/tag193.xml" /><Relationship Id="rId3" Type="http://schemas.openxmlformats.org/officeDocument/2006/relationships/tags" Target="../tags/tag452.xml" /><Relationship Id="rId30" Type="http://schemas.openxmlformats.org/officeDocument/2006/relationships/tags" Target="../tags/tag210.xml" /><Relationship Id="rId31" Type="http://schemas.openxmlformats.org/officeDocument/2006/relationships/tags" Target="../tags/tag190.xml" /><Relationship Id="rId32" Type="http://schemas.openxmlformats.org/officeDocument/2006/relationships/tags" Target="../tags/tag164.xml" /><Relationship Id="rId33" Type="http://schemas.openxmlformats.org/officeDocument/2006/relationships/tags" Target="../tags/tag224.xml" /><Relationship Id="rId34" Type="http://schemas.openxmlformats.org/officeDocument/2006/relationships/tags" Target="../tags/tag307.xml" /><Relationship Id="rId35" Type="http://schemas.openxmlformats.org/officeDocument/2006/relationships/tags" Target="../tags/tag114.xml" /><Relationship Id="rId36" Type="http://schemas.openxmlformats.org/officeDocument/2006/relationships/tags" Target="../tags/tag49.xml" /><Relationship Id="rId37" Type="http://schemas.openxmlformats.org/officeDocument/2006/relationships/tags" Target="../tags/tag365.xml" /><Relationship Id="rId38" Type="http://schemas.openxmlformats.org/officeDocument/2006/relationships/tags" Target="../tags/tag178.xml" /><Relationship Id="rId39" Type="http://schemas.openxmlformats.org/officeDocument/2006/relationships/tags" Target="../tags/tag464.xml" /><Relationship Id="rId4" Type="http://schemas.openxmlformats.org/officeDocument/2006/relationships/tags" Target="../tags/tag34.xml" /><Relationship Id="rId40" Type="http://schemas.openxmlformats.org/officeDocument/2006/relationships/tags" Target="../tags/tag176.xml" /><Relationship Id="rId41" Type="http://schemas.openxmlformats.org/officeDocument/2006/relationships/tags" Target="../tags/tag467.xml" /><Relationship Id="rId42" Type="http://schemas.openxmlformats.org/officeDocument/2006/relationships/tags" Target="../tags/tag96.xml" /><Relationship Id="rId43" Type="http://schemas.openxmlformats.org/officeDocument/2006/relationships/tags" Target="../tags/tag435.xml" /><Relationship Id="rId5" Type="http://schemas.openxmlformats.org/officeDocument/2006/relationships/tags" Target="../tags/tag248.xml" /><Relationship Id="rId6" Type="http://schemas.openxmlformats.org/officeDocument/2006/relationships/tags" Target="../tags/tag386.xml" /><Relationship Id="rId7" Type="http://schemas.openxmlformats.org/officeDocument/2006/relationships/tags" Target="../tags/tag279.xml" /><Relationship Id="rId8" Type="http://schemas.openxmlformats.org/officeDocument/2006/relationships/image" Target="../media/image17.png" /><Relationship Id="rId9" Type="http://schemas.openxmlformats.org/officeDocument/2006/relationships/tags" Target="../tags/tag40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21.xml" /><Relationship Id="rId11" Type="http://schemas.openxmlformats.org/officeDocument/2006/relationships/tags" Target="../tags/tag231.xml" /><Relationship Id="rId12" Type="http://schemas.openxmlformats.org/officeDocument/2006/relationships/tags" Target="../tags/tag252.xml" /><Relationship Id="rId13" Type="http://schemas.openxmlformats.org/officeDocument/2006/relationships/tags" Target="../tags/tag302.xml" /><Relationship Id="rId14" Type="http://schemas.openxmlformats.org/officeDocument/2006/relationships/tags" Target="../tags/tag272.xml" /><Relationship Id="rId2" Type="http://schemas.openxmlformats.org/officeDocument/2006/relationships/tags" Target="../tags/tag266.xml" /><Relationship Id="rId3" Type="http://schemas.openxmlformats.org/officeDocument/2006/relationships/tags" Target="../tags/tag73.xml" /><Relationship Id="rId4" Type="http://schemas.openxmlformats.org/officeDocument/2006/relationships/tags" Target="../tags/tag418.xml" /><Relationship Id="rId5" Type="http://schemas.openxmlformats.org/officeDocument/2006/relationships/tags" Target="../tags/tag322.xml" /><Relationship Id="rId6" Type="http://schemas.openxmlformats.org/officeDocument/2006/relationships/tags" Target="../tags/tag481.xml" /><Relationship Id="rId7" Type="http://schemas.openxmlformats.org/officeDocument/2006/relationships/tags" Target="../tags/tag254.xml" /><Relationship Id="rId8" Type="http://schemas.openxmlformats.org/officeDocument/2006/relationships/tags" Target="../tags/tag301.xml" /><Relationship Id="rId9" Type="http://schemas.openxmlformats.org/officeDocument/2006/relationships/tags" Target="../tags/tag13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83.xml" /><Relationship Id="rId11" Type="http://schemas.openxmlformats.org/officeDocument/2006/relationships/tags" Target="../tags/tag461.xml" /><Relationship Id="rId12" Type="http://schemas.openxmlformats.org/officeDocument/2006/relationships/tags" Target="../tags/tag36.xml" /><Relationship Id="rId13" Type="http://schemas.openxmlformats.org/officeDocument/2006/relationships/tags" Target="../tags/tag19.xml" /><Relationship Id="rId14" Type="http://schemas.openxmlformats.org/officeDocument/2006/relationships/tags" Target="../tags/tag267.xml" /><Relationship Id="rId15" Type="http://schemas.openxmlformats.org/officeDocument/2006/relationships/tags" Target="../tags/tag124.xml" /><Relationship Id="rId2" Type="http://schemas.openxmlformats.org/officeDocument/2006/relationships/tags" Target="../tags/tag168.xml" /><Relationship Id="rId3" Type="http://schemas.openxmlformats.org/officeDocument/2006/relationships/tags" Target="../tags/tag5.xml" /><Relationship Id="rId4" Type="http://schemas.openxmlformats.org/officeDocument/2006/relationships/tags" Target="../tags/tag137.xml" /><Relationship Id="rId5" Type="http://schemas.openxmlformats.org/officeDocument/2006/relationships/tags" Target="../tags/tag226.xml" /><Relationship Id="rId6" Type="http://schemas.openxmlformats.org/officeDocument/2006/relationships/tags" Target="../tags/tag474.xml" /><Relationship Id="rId7" Type="http://schemas.openxmlformats.org/officeDocument/2006/relationships/tags" Target="../tags/tag323.xml" /><Relationship Id="rId8" Type="http://schemas.openxmlformats.org/officeDocument/2006/relationships/tags" Target="../tags/tag324.xml" /><Relationship Id="rId9" Type="http://schemas.openxmlformats.org/officeDocument/2006/relationships/tags" Target="../tags/tag47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70.xml" /><Relationship Id="rId11" Type="http://schemas.openxmlformats.org/officeDocument/2006/relationships/tags" Target="../tags/tag52.xml" /><Relationship Id="rId12" Type="http://schemas.openxmlformats.org/officeDocument/2006/relationships/tags" Target="../tags/tag187.xml" /><Relationship Id="rId2" Type="http://schemas.openxmlformats.org/officeDocument/2006/relationships/tags" Target="../tags/tag140.xml" /><Relationship Id="rId3" Type="http://schemas.openxmlformats.org/officeDocument/2006/relationships/tags" Target="../tags/tag13.xml" /><Relationship Id="rId4" Type="http://schemas.openxmlformats.org/officeDocument/2006/relationships/tags" Target="../tags/tag387.xml" /><Relationship Id="rId5" Type="http://schemas.openxmlformats.org/officeDocument/2006/relationships/tags" Target="../tags/tag120.xml" /><Relationship Id="rId6" Type="http://schemas.openxmlformats.org/officeDocument/2006/relationships/tags" Target="../tags/tag389.xml" /><Relationship Id="rId7" Type="http://schemas.openxmlformats.org/officeDocument/2006/relationships/tags" Target="../tags/tag297.xml" /><Relationship Id="rId8" Type="http://schemas.openxmlformats.org/officeDocument/2006/relationships/tags" Target="../tags/tag426.xml" /><Relationship Id="rId9" Type="http://schemas.openxmlformats.org/officeDocument/2006/relationships/tags" Target="../tags/tag40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5FCF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274320" y="116840"/>
            <a:ext cx="11643360" cy="6217920"/>
          </a:xfrm>
          <a:prstGeom prst="rect"/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>
          <a:xfrm>
            <a:off x="795655" y="2174875"/>
            <a:ext cx="6309360" cy="3066415"/>
          </a:xfrm>
          <a:prstGeom prst="rect"/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xmlns:r="http://schemas.openxmlformats.org/officeDocument/2006/relationships" r:embed="rId7"/>
          <a:srcRect/>
          <a:stretch>
            <a:fillRect/>
          </a:stretch>
        </p:blipFill>
        <p:spPr>
          <a:xfrm>
            <a:off x="413793" y="6350"/>
            <a:ext cx="4534127" cy="1466850"/>
          </a:xfrm>
          <a:prstGeom prst="rect"/>
        </p:spPr>
      </p:pic>
      <p:grpSp>
        <p:nvGrpSpPr>
          <p:cNvPr id="7" name="组合 6"/>
          <p:cNvGrpSpPr/>
          <p:nvPr>
            <p:custDataLst>
              <p:tags r:id="rId9"/>
            </p:custDataLst>
          </p:nvPr>
        </p:nvGrpSpPr>
        <p:grpSpPr>
          <a:xfrm>
            <a:off x="1959610" y="5257800"/>
            <a:ext cx="4834255" cy="449580"/>
            <a:chOff x="2674" y="8034"/>
            <a:chExt cx="7613" cy="708"/>
          </a:xfrm>
        </p:grpSpPr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2674" y="8048"/>
              <a:ext cx="2871" cy="694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1"/>
              </p:custDataLst>
            </p:nvPr>
          </p:nvSpPr>
          <p:spPr>
            <a:xfrm>
              <a:off x="3093" y="8100"/>
              <a:ext cx="2040" cy="62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1">
                  <a:latin typeface="黑体" panose="02010609060101010101" charset="-122"/>
                  <a:ea typeface="黑体" panose="02010609060101010101" charset="-122"/>
                </a:rPr>
                <a:t>第五单元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20" name="组合 19"/>
            <p:cNvGrpSpPr/>
            <p:nvPr>
              <p:custDataLst>
                <p:tags r:id="rId12"/>
              </p:custDataLst>
            </p:nvPr>
          </p:nvGrpSpPr>
          <p:grpSpPr>
            <a:xfrm>
              <a:off x="7416" y="8034"/>
              <a:ext cx="2871" cy="694"/>
              <a:chOff x="7976" y="8034"/>
              <a:chExt cx="2871" cy="694"/>
            </a:xfrm>
          </p:grpSpPr>
          <p:sp>
            <p:nvSpPr>
              <p:cNvPr id="21" name="文本框 2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976" y="8034"/>
                <a:ext cx="2871" cy="694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395" y="8086"/>
                <a:ext cx="2040" cy="628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1">
                    <a:latin typeface="黑体" panose="02010609060101010101" charset="-122"/>
                    <a:ea typeface="黑体" panose="02010609060101010101" charset="-122"/>
                  </a:rPr>
                  <a:t>第</a:t>
                </a:r>
                <a:r>
                  <a:rPr lang="en-US" altLang="zh-CN" sz="2000" dirty="1">
                    <a:latin typeface="黑体" panose="02010609060101010101" charset="-122"/>
                    <a:ea typeface="黑体" panose="02010609060101010101" charset="-122"/>
                  </a:rPr>
                  <a:t>20</a:t>
                </a:r>
                <a:r>
                  <a:rPr lang="zh-CN" altLang="en-US" sz="2000" dirty="1">
                    <a:latin typeface="黑体" panose="02010609060101010101" charset="-122"/>
                    <a:ea typeface="黑体" panose="02010609060101010101" charset="-122"/>
                  </a:rPr>
                  <a:t>课</a:t>
                </a:r>
                <a:endParaRPr lang="zh-CN" altLang="en-US" sz="200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sp>
        <p:nvSpPr>
          <p:cNvPr id="33" name="文本框 32"/>
          <p:cNvSpPr txBox="1"/>
          <p:nvPr>
            <p:custDataLst>
              <p:tags r:id="rId15"/>
            </p:custDataLst>
          </p:nvPr>
        </p:nvSpPr>
        <p:spPr>
          <a:xfrm>
            <a:off x="3874135" y="104140"/>
            <a:ext cx="4215130" cy="450215"/>
          </a:xfrm>
          <a:prstGeom prst="rect"/>
          <a:noFill/>
        </p:spPr>
        <p:txBody>
          <a:bodyPr wrap="square" lIns="91440" tIns="45720" rIns="91440" bIns="45720" rtlCol="0">
            <a:noAutofit/>
          </a:bodyPr>
          <a:lstStyle/>
          <a:p>
            <a:pPr algn="dist"/>
            <a:r>
              <a:rPr lang="zh-CN" altLang="en-US" sz="2400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语文（人教版）九年级</a:t>
            </a:r>
            <a:r>
              <a:rPr lang="en-US" altLang="zh-CN" sz="2400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/</a:t>
            </a:r>
            <a:r>
              <a:rPr lang="zh-CN" altLang="en-US" sz="2400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上册</a:t>
            </a:r>
            <a:endParaRPr lang="zh-CN" altLang="en-US" sz="24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内容过关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56"/>
          <p:cNvSpPr/>
          <p:nvPr>
            <p:custDataLst>
              <p:tags r:id="rId5"/>
            </p:custDataLst>
          </p:nvPr>
        </p:nvSpPr>
        <p:spPr>
          <a:xfrm>
            <a:off x="4146550" y="92710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整体内容感知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TextBox 5"/>
          <p:cNvSpPr txBox="1"/>
          <p:nvPr>
            <p:custDataLst>
              <p:tags r:id="rId6"/>
            </p:custDataLst>
          </p:nvPr>
        </p:nvSpPr>
        <p:spPr>
          <a:xfrm>
            <a:off x="466090" y="1685290"/>
            <a:ext cx="11225530" cy="53403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eaLnBrk="1" hangingPunct="1">
              <a:lnSpc>
                <a:spcPct val="120000"/>
              </a:lnSpc>
            </a:pP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）阅读课文分析本文的论证思路是什么？作者是怎么展开论证的？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993900" y="2613025"/>
            <a:ext cx="3112135" cy="460375"/>
          </a:xfrm>
          <a:prstGeom prst="rect"/>
          <a:solidFill>
            <a:srgbClr val="EBF7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/>
              <a:t>提出问题</a:t>
            </a:r>
            <a:r>
              <a:rPr lang="en-US" altLang="zh-CN" sz="2400" dirty="1"/>
              <a:t>‌</a:t>
            </a:r>
            <a:endParaRPr lang="en-US" altLang="zh-CN" sz="2400" b="0" i="0">
              <a:solidFill>
                <a:srgbClr val="333333"/>
              </a:solidFill>
              <a:latin typeface="-apple-system"/>
              <a:ea typeface="-apple-system"/>
            </a:endParaRPr>
          </a:p>
        </p:txBody>
      </p:sp>
      <p:sp>
        <p:nvSpPr>
          <p:cNvPr id="7" name="虚尾箭头 6"/>
          <p:cNvSpPr/>
          <p:nvPr>
            <p:custDataLst>
              <p:tags r:id="rId8"/>
            </p:custDataLst>
          </p:nvPr>
        </p:nvSpPr>
        <p:spPr>
          <a:xfrm rot="5220000">
            <a:off x="3340100" y="3230880"/>
            <a:ext cx="419100" cy="431800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1993900" y="3782060"/>
            <a:ext cx="3112135" cy="460375"/>
          </a:xfrm>
          <a:prstGeom prst="rect"/>
          <a:solidFill>
            <a:srgbClr val="EBF7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/>
              <a:t>分析问题</a:t>
            </a:r>
          </a:p>
        </p:txBody>
      </p:sp>
      <p:sp>
        <p:nvSpPr>
          <p:cNvPr id="14" name="虚尾箭头 13"/>
          <p:cNvSpPr/>
          <p:nvPr>
            <p:custDataLst>
              <p:tags r:id="rId10"/>
            </p:custDataLst>
          </p:nvPr>
        </p:nvSpPr>
        <p:spPr>
          <a:xfrm rot="5220000">
            <a:off x="3340100" y="4399915"/>
            <a:ext cx="419100" cy="431800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1993900" y="4836160"/>
            <a:ext cx="3112135" cy="460375"/>
          </a:xfrm>
          <a:prstGeom prst="rect"/>
          <a:solidFill>
            <a:srgbClr val="EBF7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/>
              <a:t>解决问题</a:t>
            </a:r>
          </a:p>
        </p:txBody>
      </p:sp>
      <p:sp>
        <p:nvSpPr>
          <p:cNvPr id="16" name="虚尾箭头 15"/>
          <p:cNvSpPr/>
          <p:nvPr>
            <p:custDataLst>
              <p:tags r:id="rId12"/>
            </p:custDataLst>
          </p:nvPr>
        </p:nvSpPr>
        <p:spPr>
          <a:xfrm rot="5220000">
            <a:off x="3340100" y="5454015"/>
            <a:ext cx="419100" cy="431800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>
          <a:xfrm>
            <a:off x="1993900" y="5890260"/>
            <a:ext cx="3112135" cy="460375"/>
          </a:xfrm>
          <a:prstGeom prst="rect"/>
          <a:solidFill>
            <a:srgbClr val="EBF7FF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/>
              <a:t>得出结论</a:t>
            </a:r>
          </a:p>
        </p:txBody>
      </p:sp>
      <p:pic>
        <p:nvPicPr>
          <p:cNvPr id="18" name="图片 17"/>
          <p:cNvPicPr/>
          <p:nvPr>
            <p:custDataLst>
              <p:tags r:id="rId15"/>
            </p:custDataLst>
          </p:nvPr>
        </p:nvPicPr>
        <p:blipFill>
          <a:blip xmlns:r="http://schemas.openxmlformats.org/officeDocument/2006/relationships" r:embed="rId14"/>
          <a:srcRect l="51442"/>
          <a:stretch>
            <a:fillRect/>
          </a:stretch>
        </p:blipFill>
        <p:spPr>
          <a:xfrm>
            <a:off x="7904480" y="2484755"/>
            <a:ext cx="3206750" cy="3810000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7" grpId="1" uiExpand="0" advAuto="indefinite" build="whole"/>
      <p:bldP spid="13" grpId="2" uiExpand="0" advAuto="indefinite" build="whole"/>
      <p:bldP spid="14" grpId="3" uiExpand="0" advAuto="indefinite" build="whole"/>
      <p:bldP spid="15" grpId="4" uiExpand="0" advAuto="indefinite" build="whole"/>
      <p:bldP spid="16" grpId="5" uiExpand="0" advAuto="indefinite" build="whole"/>
      <p:bldP spid="17" grpId="6" uiExpand="0" advAuto="indefinite" build="whol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: 圆角 27"/>
          <p:cNvSpPr/>
          <p:nvPr>
            <p:custDataLst>
              <p:tags r:id="rId6"/>
            </p:custDataLst>
          </p:nvPr>
        </p:nvSpPr>
        <p:spPr>
          <a:xfrm>
            <a:off x="89535" y="342265"/>
            <a:ext cx="4315460" cy="613410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3C8EC0"/>
              </a:gs>
              <a:gs pos="51000">
                <a:srgbClr val="4B9BCC"/>
              </a:gs>
              <a:gs pos="100000">
                <a:srgbClr val="3C8EC0">
                  <a:alpha val="13000"/>
                </a:srgb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第二部分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656330" y="2531110"/>
            <a:ext cx="6636385" cy="482600"/>
          </a:xfrm>
          <a:prstGeom prst="rect"/>
          <a:noFill/>
        </p:spPr>
        <p:txBody>
          <a:bodyPr wrap="square" rtlCol="0">
            <a:noAutofit/>
          </a:bodyPr>
          <a:lstStyle/>
          <a:p>
            <a:pPr algn="r"/>
            <a:r>
              <a:rPr kumimoji="1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《</a:t>
            </a:r>
            <a:r>
              <a:rPr lang="zh-CN" alt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谈创造性思维</a:t>
            </a:r>
            <a:r>
              <a:rPr kumimoji="1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》</a:t>
            </a:r>
            <a:r>
              <a:rPr kumimoji="1" 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kumimoji="1" lang="zh-CN" alt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罗迦</a:t>
            </a:r>
            <a:r>
              <a:rPr kumimoji="1" lang="en-US" altLang="zh-CN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</a:t>
            </a:r>
            <a:r>
              <a:rPr kumimoji="1" lang="zh-CN" alt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费</a:t>
            </a:r>
            <a:r>
              <a:rPr kumimoji="1" lang="en-US" altLang="zh-CN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</a:t>
            </a:r>
            <a:r>
              <a:rPr kumimoji="1" lang="zh-CN" alt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因格</a:t>
            </a:r>
            <a:endParaRPr kumimoji="1"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2092960" y="1425575"/>
            <a:ext cx="8060055" cy="1004570"/>
          </a:xfrm>
          <a:prstGeom prst="rect"/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zh-CN" altLang="en-US" sz="6000" b="1" dirty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FZKaTong-M19S" panose="03000509000000000000" charset="-122"/>
                <a:sym typeface="+mn-ea"/>
              </a:rPr>
              <a:t>重点解析，深层探究</a:t>
            </a:r>
            <a:endParaRPr kumimoji="1" lang="zh-CN" altLang="en-US" sz="6000" b="1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FZKaTong-M19S" panose="03000509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xmlns:r="http://schemas.openxmlformats.org/officeDocument/2006/relationships" r:embed="rId9"/>
          <a:srcRect/>
          <a:stretch>
            <a:fillRect/>
          </a:stretch>
        </p:blipFill>
        <p:spPr>
          <a:xfrm>
            <a:off x="883920" y="3429000"/>
            <a:ext cx="10716895" cy="2853055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重点探究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细节研读探究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302895" y="1631315"/>
            <a:ext cx="11346180" cy="118173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作者在本文是怎么开头的，这种开头方法有什么好处？这是为了告诉我们一个什么样的观点？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xmlns:r="http://schemas.openxmlformats.org/officeDocument/2006/relationships" r:embed="rId7"/>
          <a:srcRect l="7435"/>
          <a:stretch>
            <a:fillRect/>
          </a:stretch>
        </p:blipFill>
        <p:spPr>
          <a:xfrm>
            <a:off x="711200" y="2699385"/>
            <a:ext cx="5761990" cy="2741930"/>
          </a:xfrm>
          <a:prstGeom prst="rect"/>
        </p:spPr>
      </p:pic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607060" y="5620385"/>
            <a:ext cx="5866130" cy="460375"/>
          </a:xfrm>
          <a:prstGeom prst="rect"/>
          <a:solidFill>
            <a:srgbClr val="D77B79"/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</a:pPr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以一个带有四个图形的表和一个问题开头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6473190" y="3022600"/>
            <a:ext cx="5257800" cy="2306955"/>
          </a:xfrm>
          <a:prstGeom prst="rect"/>
        </p:spPr>
        <p:txBody>
          <a:bodyPr wrap="square">
            <a:spAutoFit/>
          </a:bodyPr>
          <a:lstStyle/>
          <a:p>
            <a:pPr marL="0" indent="0" algn="l">
              <a:lnSpc>
                <a:spcPct val="15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比用文字叙述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更简洁、更直观、更新颖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，便于读者理解，增强了论证效果；以提问的形式引入，能引起读者的思考，生动形象，发人深省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‌‌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0" advAuto="indefinite" build="whole"/>
      <p:bldP spid="11" grpId="1" uiExpand="0" advAuto="indefinite" build="whol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重点探究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细节研读探究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302895" y="1631315"/>
            <a:ext cx="11346180" cy="118173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作者在本文是怎么开头的，这种开头方法有什么好处？这是为了告诉我们一个什么样的观点？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xmlns:r="http://schemas.openxmlformats.org/officeDocument/2006/relationships" r:embed="rId7"/>
          <a:srcRect l="7435"/>
          <a:stretch>
            <a:fillRect/>
          </a:stretch>
        </p:blipFill>
        <p:spPr>
          <a:xfrm>
            <a:off x="711200" y="2699385"/>
            <a:ext cx="5761990" cy="2741930"/>
          </a:xfrm>
          <a:prstGeom prst="rect"/>
        </p:spPr>
      </p:pic>
      <p:sp>
        <p:nvSpPr>
          <p:cNvPr id="5" name="Rectangle 3"/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6426200" y="2929255"/>
            <a:ext cx="4991100" cy="2277745"/>
          </a:xfrm>
          <a:prstGeom prst="rect"/>
          <a:solidFill>
            <a:srgbClr val="EFF9FF"/>
          </a:solidFill>
          <a:ln w="9525">
            <a:noFill/>
            <a:miter lim="800000"/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 typeface="Times New Roman" panose="02020603050405020304" pitchFamily="18" charset="0"/>
              <a:buAutoNum type="alphaUcPeriod" startAt="1"/>
            </a:pP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唯一的没有角的图形；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50000"/>
              </a:lnSpc>
              <a:buFont typeface="Times New Roman" panose="02020603050405020304" pitchFamily="18" charset="0"/>
              <a:buAutoNum type="alphaUcPeriod" startAt="1"/>
            </a:pP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唯一的仅由直线构成的图形；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50000"/>
              </a:lnSpc>
              <a:buFont typeface="Times New Roman" panose="02020603050405020304" pitchFamily="18" charset="0"/>
              <a:buAutoNum type="alphaUcPeriod" startAt="1"/>
            </a:pP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唯一的非对称性图形；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>
              <a:lnSpc>
                <a:spcPct val="150000"/>
              </a:lnSpc>
              <a:buFont typeface="Times New Roman" panose="02020603050405020304" pitchFamily="18" charset="0"/>
              <a:buAutoNum type="alphaUcPeriod" startAt="1"/>
            </a:pP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唯一由直线和曲线构成的图形。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711200" y="5670550"/>
            <a:ext cx="10938510" cy="460375"/>
          </a:xfrm>
          <a:prstGeom prst="rect"/>
          <a:solidFill>
            <a:srgbClr val="D77B79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生活中解决问题的方法并非只有一个，而是多种多样，不要放弃探求。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7" grpId="1" uiExpand="0" advAuto="indefinite" build="whol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重点探究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细节研读探究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302895" y="1631315"/>
            <a:ext cx="11346180" cy="118173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）作者在第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段末尾提出设问，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那么，创造性的思维又有哪些必需的要素呢？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在文中找到</a:t>
            </a:r>
            <a:r>
              <a:rPr lang="zh-CN" altLang="zh-CN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“创造性的思维”有哪些“必须的要素”？</a:t>
            </a:r>
            <a:endParaRPr lang="en-US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621665" y="3223895"/>
            <a:ext cx="5485130" cy="460375"/>
          </a:xfrm>
          <a:prstGeom prst="rect"/>
          <a:solidFill>
            <a:srgbClr val="6AABD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渊博的知识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621665" y="4107815"/>
            <a:ext cx="5485130" cy="460375"/>
          </a:xfrm>
          <a:prstGeom prst="rect"/>
          <a:solidFill>
            <a:srgbClr val="6AABD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探求新事物并活用知识的态度和意识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621665" y="5144135"/>
            <a:ext cx="5485130" cy="460375"/>
          </a:xfrm>
          <a:prstGeom prst="rect"/>
          <a:solidFill>
            <a:srgbClr val="6AABD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持之以恒的毅力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/>
          <p:cNvPicPr/>
          <p:nvPr>
            <p:custDataLst>
              <p:tags r:id="rId11"/>
            </p:custDataLst>
          </p:nvPr>
        </p:nvPicPr>
        <p:blipFill>
          <a:blip xmlns:r="http://schemas.openxmlformats.org/officeDocument/2006/relationships" r:embed="rId10"/>
          <a:srcRect/>
          <a:stretch>
            <a:fillRect/>
          </a:stretch>
        </p:blipFill>
        <p:spPr>
          <a:xfrm>
            <a:off x="7188200" y="2813050"/>
            <a:ext cx="3543935" cy="3415030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0" advAuto="indefinite" build="whole"/>
      <p:bldP spid="10" grpId="1" uiExpand="0" advAuto="indefinite" build="whole"/>
      <p:bldP spid="11" grpId="2" uiExpand="0" advAuto="indefinite" build="whol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重点探究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细节研读探究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302895" y="1631315"/>
            <a:ext cx="11346180" cy="118173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）结合上下文分析</a:t>
            </a:r>
            <a:r>
              <a:rPr lang="zh-CN" altLang="en-US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本文为了证明“发挥创造力的真正关键，在于如何运用知识”，用了什么论证方法？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8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043940" y="3030855"/>
            <a:ext cx="10605135" cy="1837055"/>
          </a:xfrm>
          <a:prstGeom prst="rect"/>
          <a:solidFill>
            <a:srgbClr val="EFF9FF"/>
          </a:solidFill>
          <a:ln w="9525">
            <a:noFill/>
            <a:miter lim="800000"/>
          </a:ln>
          <a:effectLst/>
        </p:spPr>
        <p:txBody>
          <a:bodyPr/>
          <a:lstStyle/>
          <a:p>
            <a:pPr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40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40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）谷登堡将葡萄压榨机和硬币打制器组合起来，发明了印刷机和排版术。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40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40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40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）罗兰</a:t>
            </a:r>
            <a:r>
              <a:rPr lang="en-US" altLang="zh-CN" sz="240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·</a:t>
            </a:r>
            <a:r>
              <a:rPr lang="zh-CN" altLang="en-US" sz="2400" dirty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布歇内尔把电视接收器作为试验对象，发明了交互式的乒乓球电子游戏，从此开始了游戏机的革命。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1043940" y="5085715"/>
            <a:ext cx="10605135" cy="1308735"/>
          </a:xfrm>
          <a:prstGeom prst="rect"/>
        </p:spPr>
        <p:txBody>
          <a:bodyPr wrap="square">
            <a:noAutofit/>
          </a:bodyPr>
          <a:lstStyle/>
          <a:p>
            <a:pPr marL="0" indent="0" algn="l">
              <a:lnSpc>
                <a:spcPct val="150000"/>
              </a:lnSpc>
            </a:pPr>
            <a:r>
              <a:rPr lang="en-US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作者用了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举例论证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的方法，</a:t>
            </a:r>
            <a:r>
              <a:rPr lang="zh-CN" altLang="en-US" sz="2400" dirty="1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具体而有力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地阐明了作者的观点，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增强了文章的说服力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uiExpand="0" advAuto="indefinite" build="whole"/>
      <p:bldP spid="4" grpId="1" uiExpand="0" advAuto="indefinite" build="whol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重点探究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细节研读探究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302895" y="1631315"/>
            <a:ext cx="11346180" cy="118173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是否存在富有创造力和缺乏创造力的区别呢？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作者认为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区分一个人是否拥有创造力的主要根据是什么？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825500" y="2929255"/>
            <a:ext cx="10694035" cy="1198880"/>
          </a:xfrm>
          <a:prstGeom prst="rect"/>
          <a:solidFill>
            <a:srgbClr val="EFF9FF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“</a:t>
            </a:r>
            <a:r>
              <a:rPr lang="zh-CN" altLang="en-US" sz="240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区分一个人是否拥有创造力，主要根据之一是，拥有创造力的人留意自己细小的想法。”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7" name="TextBox 7"/>
          <p:cNvSpPr txBox="1"/>
          <p:nvPr>
            <p:custDataLst>
              <p:tags r:id="rId8"/>
            </p:custDataLst>
          </p:nvPr>
        </p:nvSpPr>
        <p:spPr>
          <a:xfrm>
            <a:off x="1557020" y="4377690"/>
            <a:ext cx="613410" cy="2132965"/>
          </a:xfrm>
          <a:prstGeom prst="rect"/>
          <a:solidFill>
            <a:srgbClr val="D77B79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square">
            <a:spAutoFit/>
          </a:bodyPr>
          <a:lstStyle/>
          <a:p>
            <a:pPr algn="ctr">
              <a:defRPr/>
            </a:pPr>
            <a:r>
              <a:rPr lang="zh-CN" altLang="en-US" sz="2800" spc="10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对比论证</a:t>
            </a:r>
            <a:endParaRPr lang="zh-CN" altLang="en-US" sz="2800" spc="1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" name="直接箭头连接符 8"/>
          <p:cNvCxnSpPr/>
          <p:nvPr>
            <p:custDataLst>
              <p:tags r:id="rId9"/>
            </p:custDataLst>
          </p:nvPr>
        </p:nvCxnSpPr>
        <p:spPr>
          <a:xfrm flipV="1">
            <a:off x="2228850" y="4660900"/>
            <a:ext cx="1002665" cy="508000"/>
          </a:xfrm>
          <a:prstGeom prst="straightConnector1"/>
          <a:ln w="34925" cap="rnd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arrow" w="lg" len="lg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>
            <p:custDataLst>
              <p:tags r:id="rId10"/>
            </p:custDataLst>
          </p:nvPr>
        </p:nvCxnSpPr>
        <p:spPr>
          <a:xfrm>
            <a:off x="2228850" y="5542280"/>
            <a:ext cx="1091565" cy="172720"/>
          </a:xfrm>
          <a:prstGeom prst="straightConnector1"/>
          <a:ln w="34925" cap="rnd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tailEnd type="arrow" w="lg" len="lg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3437890" y="4203700"/>
            <a:ext cx="8512810" cy="645160"/>
          </a:xfrm>
          <a:prstGeom prst="rect"/>
        </p:spPr>
        <p:txBody>
          <a:bodyPr wrap="square">
            <a:spAutoFit/>
          </a:bodyPr>
          <a:lstStyle/>
          <a:p>
            <a:pPr marL="0" indent="0" algn="l">
              <a:lnSpc>
                <a:spcPct val="15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富于创造力的人，认为自己具有创造力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3437890" y="5306060"/>
            <a:ext cx="6574790" cy="645160"/>
          </a:xfrm>
          <a:prstGeom prst="rect"/>
        </p:spPr>
        <p:txBody>
          <a:bodyPr wrap="square">
            <a:spAutoFit/>
          </a:bodyPr>
          <a:lstStyle/>
          <a:p>
            <a:pPr marL="0" indent="0" algn="l">
              <a:lnSpc>
                <a:spcPct val="15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缺乏创造力的人，不认为自己具有创造力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0" advAuto="indefinite" build="whole"/>
      <p:bldP spid="11" grpId="1" uiExpand="0" advAuto="indefinite" build="whole"/>
      <p:bldP spid="12" grpId="2" uiExpand="0" advAuto="indefinite" build="whol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重点探究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细节研读探究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302895" y="1631315"/>
            <a:ext cx="11346180" cy="118173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“有的觉得创造力仅仅是贝多芬、爱因斯坦、莎士比亚他们的”，这种看法为什么不对？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567055" y="2929255"/>
            <a:ext cx="11383645" cy="2933065"/>
          </a:xfrm>
          <a:prstGeom prst="rect"/>
        </p:spPr>
        <p:txBody>
          <a:bodyPr wrap="square">
            <a:noAutofit/>
          </a:bodyPr>
          <a:lstStyle/>
          <a:p>
            <a:pPr indent="0" fontAlgn="auto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不同意。</a:t>
            </a:r>
            <a:r>
              <a:rPr lang="en-US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“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在大多数情况下，即便是他们，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也并非轻而易举就能获得如此非凡的灵感</a:t>
            </a:r>
            <a:r>
              <a:rPr lang="en-US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”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，</a:t>
            </a:r>
            <a:r>
              <a:rPr lang="en-US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“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关注极其普通、甚至一闪念的想法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，并对它反复推敲，逐渐充实。</a:t>
            </a:r>
            <a:r>
              <a:rPr lang="en-US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”</a:t>
            </a:r>
            <a:endParaRPr lang="en-US" altLang="zh-CN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Wingdings" panose="05000000000000000000" pitchFamily="2" charset="2"/>
            </a:endParaRPr>
          </a:p>
          <a:p>
            <a:pPr indent="0" fontAlgn="auto">
              <a:lnSpc>
                <a:spcPct val="150000"/>
              </a:lnSpc>
              <a:spcBef>
                <a:spcPts val="140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    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创造力是每个人都可以具备的能力，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伟大人物的成就也是从平凡中逐渐积累起来的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我们每个人都有无限的潜能和创造力，我们要关注生活中的小细节，我们每一个人都可以拥有创造力。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重点探究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细节研读探究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302895" y="1771015"/>
            <a:ext cx="11447780" cy="496570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 lvl="0" algn="dist"/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）阅读最后一段，作者说</a:t>
            </a:r>
            <a:r>
              <a:rPr lang="en-US" altLang="zh-CN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做一个富有创造性的人，关键在哪里？</a:t>
            </a:r>
            <a:r>
              <a:rPr lang="zh-CN" altLang="en-US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你怎么理解？</a:t>
            </a:r>
            <a:r>
              <a:rPr lang="en-US" altLang="zh-CN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7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652780" y="2523490"/>
            <a:ext cx="6464935" cy="3415030"/>
          </a:xfrm>
          <a:prstGeom prst="rect"/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fontAlgn="base" rtl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normalizeH="0" baseline="0" dirty="1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charset="0"/>
              </a:rPr>
              <a:t>  </a:t>
            </a:r>
            <a:r>
              <a:rPr kumimoji="0" lang="zh-CN" sz="2400" i="0" u="none" strike="noStrike" cap="none" normalizeH="0" baseline="0" dirty="1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charset="0"/>
              </a:rPr>
              <a:t>关键是要</a:t>
            </a:r>
            <a:r>
              <a:rPr kumimoji="0" lang="zh-CN" sz="2400" i="0" u="none" strike="noStrike" cap="none" normalizeH="0" baseline="0" dirty="1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charset="0"/>
              </a:rPr>
              <a:t>经常保持好奇心</a:t>
            </a:r>
            <a:r>
              <a:rPr kumimoji="0" lang="zh-CN" sz="2400" i="0" u="none" strike="noStrike" cap="none" normalizeH="0" baseline="0" dirty="1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charset="0"/>
              </a:rPr>
              <a:t>，不断积累知识；不满足于一个答案，而去探求新思路，去运用所得的知识；</a:t>
            </a:r>
            <a:r>
              <a:rPr kumimoji="0" lang="zh-CN" sz="2400" i="0" u="none" strike="noStrike" cap="none" normalizeH="0" baseline="0" dirty="1">
                <a:ln>
                  <a:noFill/>
                </a:ln>
                <a:solidFill>
                  <a:srgbClr val="C00000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charset="0"/>
              </a:rPr>
              <a:t>一旦产生小的灵感，相信它的价值，并锲而不舍地把它发展下去</a:t>
            </a:r>
            <a:r>
              <a:rPr kumimoji="0" lang="zh-CN" sz="2400" i="0" u="none" strike="noStrike" cap="none" normalizeH="0" baseline="0" dirty="1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charset="0"/>
              </a:rPr>
              <a:t>。</a:t>
            </a:r>
            <a:endParaRPr kumimoji="0" lang="zh-CN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Calibri" panose="020f0502020204030204" charset="0"/>
            </a:endParaRPr>
          </a:p>
          <a:p>
            <a:pPr marL="0" marR="0" lvl="0" indent="266700" algn="l" defTabSz="914400" fontAlgn="base" rtl="0" eaLnBrk="1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normalizeH="0" baseline="0" dirty="1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charset="0"/>
              </a:rPr>
              <a:t>   </a:t>
            </a:r>
            <a:r>
              <a:rPr kumimoji="0" lang="zh-CN" altLang="en-US" sz="2400" i="0" u="none" strike="noStrike" cap="none" normalizeH="0" baseline="0" dirty="1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charset="0"/>
              </a:rPr>
              <a:t>好奇心是创造力的源泉，驱使你跨越思想的边界，追寻新颖的想法与潜在的可能性。</a:t>
            </a:r>
            <a:r>
              <a:rPr kumimoji="0" lang="en-US" altLang="zh-CN" sz="2400" i="0" u="none" strike="noStrike" cap="none" normalizeH="0" baseline="0" dirty="1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Calibri" panose="020f0502020204030204" charset="0"/>
              </a:rPr>
              <a:t>‌</a:t>
            </a:r>
            <a:endParaRPr kumimoji="0" lang="en-US" altLang="zh-CN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Calibri" panose="020f0502020204030204" charset="0"/>
            </a:endParaRPr>
          </a:p>
        </p:txBody>
      </p:sp>
      <p:pic>
        <p:nvPicPr>
          <p:cNvPr id="9" name="图片 8"/>
          <p:cNvPicPr/>
          <p:nvPr>
            <p:custDataLst>
              <p:tags r:id="rId9"/>
            </p:custDataLst>
          </p:nvPr>
        </p:nvPicPr>
        <p:blipFill>
          <a:blip xmlns:r="http://schemas.openxmlformats.org/officeDocument/2006/relationships" r:embed="rId8"/>
          <a:srcRect l="6576" r="5095"/>
          <a:stretch>
            <a:fillRect/>
          </a:stretch>
        </p:blipFill>
        <p:spPr>
          <a:xfrm>
            <a:off x="7206615" y="2523490"/>
            <a:ext cx="4454525" cy="3518535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0" advAuto="indefinite" build="whol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: 圆角 27"/>
          <p:cNvSpPr/>
          <p:nvPr>
            <p:custDataLst>
              <p:tags r:id="rId6"/>
            </p:custDataLst>
          </p:nvPr>
        </p:nvSpPr>
        <p:spPr>
          <a:xfrm>
            <a:off x="89535" y="342265"/>
            <a:ext cx="4315460" cy="613410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3C8EC0"/>
              </a:gs>
              <a:gs pos="51000">
                <a:srgbClr val="4B9BCC"/>
              </a:gs>
              <a:gs pos="100000">
                <a:srgbClr val="3C8EC0">
                  <a:alpha val="13000"/>
                </a:srgb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第三部分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656330" y="2531110"/>
            <a:ext cx="6636385" cy="482600"/>
          </a:xfrm>
          <a:prstGeom prst="rect"/>
          <a:noFill/>
        </p:spPr>
        <p:txBody>
          <a:bodyPr wrap="square" rtlCol="0">
            <a:noAutofit/>
          </a:bodyPr>
          <a:lstStyle/>
          <a:p>
            <a:pPr algn="r"/>
            <a:r>
              <a:rPr kumimoji="1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《</a:t>
            </a:r>
            <a:r>
              <a:rPr lang="zh-CN" alt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谈创造性思维</a:t>
            </a:r>
            <a:r>
              <a:rPr kumimoji="1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》</a:t>
            </a:r>
            <a:r>
              <a:rPr kumimoji="1" 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kumimoji="1" lang="zh-CN" alt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罗迦</a:t>
            </a:r>
            <a:r>
              <a:rPr kumimoji="1" lang="en-US" altLang="zh-CN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</a:t>
            </a:r>
            <a:r>
              <a:rPr kumimoji="1" lang="zh-CN" alt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费</a:t>
            </a:r>
            <a:r>
              <a:rPr kumimoji="1" lang="en-US" altLang="zh-CN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</a:t>
            </a:r>
            <a:r>
              <a:rPr kumimoji="1" lang="zh-CN" alt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因格</a:t>
            </a:r>
            <a:endParaRPr kumimoji="1"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2092960" y="1501140"/>
            <a:ext cx="8060055" cy="1004570"/>
          </a:xfrm>
          <a:prstGeom prst="rect"/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zh-CN" altLang="en-US" sz="6000" b="1" dirty="1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  <a:cs typeface="FZKaTong-M19S" panose="03000509000000000000" charset="-122"/>
                <a:sym typeface="+mn-ea"/>
              </a:rPr>
              <a:t>难点探究，积累拓展</a:t>
            </a:r>
            <a:endParaRPr kumimoji="1" lang="zh-CN" altLang="en-US" sz="6000" b="1">
              <a:solidFill>
                <a:schemeClr val="tx1"/>
              </a:solidFill>
              <a:effectLst/>
              <a:latin typeface="黑体" panose="02010609060101010101" charset="-122"/>
              <a:ea typeface="黑体" panose="02010609060101010101" charset="-122"/>
              <a:cs typeface="FZKaTong-M19S" panose="03000509000000000000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xmlns:r="http://schemas.openxmlformats.org/officeDocument/2006/relationships" r:embed="rId9"/>
          <a:srcRect/>
          <a:stretch>
            <a:fillRect/>
          </a:stretch>
        </p:blipFill>
        <p:spPr>
          <a:xfrm>
            <a:off x="883920" y="3429000"/>
            <a:ext cx="10716895" cy="2853055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5FCF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>
          <a:xfrm>
            <a:off x="413793" y="6350"/>
            <a:ext cx="4534127" cy="1466850"/>
          </a:xfrm>
          <a:prstGeom prst="rect"/>
        </p:spPr>
      </p:pic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52120" y="1777365"/>
            <a:ext cx="10998835" cy="4711700"/>
          </a:xfrm>
          <a:prstGeom prst="rect"/>
          <a:solidFill>
            <a:srgbClr val="CEEEF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813435" y="1038225"/>
            <a:ext cx="10986135" cy="5142865"/>
          </a:xfrm>
          <a:prstGeom prst="rect"/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>
            <p:custDataLst>
              <p:tags r:id="rId7"/>
            </p:custDataLst>
          </p:nvPr>
        </p:nvSpPr>
        <p:spPr>
          <a:xfrm>
            <a:off x="1085850" y="12700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8"/>
            </p:custDataLst>
          </p:nvPr>
        </p:nvSpPr>
        <p:spPr>
          <a:xfrm>
            <a:off x="1708150" y="12700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9"/>
            </p:custDataLst>
          </p:nvPr>
        </p:nvSpPr>
        <p:spPr>
          <a:xfrm>
            <a:off x="2393950" y="12700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10"/>
            </p:custDataLst>
          </p:nvPr>
        </p:nvSpPr>
        <p:spPr>
          <a:xfrm>
            <a:off x="3092450" y="12700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>
            <p:custDataLst>
              <p:tags r:id="rId11"/>
            </p:custDataLst>
          </p:nvPr>
        </p:nvSpPr>
        <p:spPr>
          <a:xfrm>
            <a:off x="3740150" y="12700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12"/>
            </p:custDataLst>
          </p:nvPr>
        </p:nvSpPr>
        <p:spPr>
          <a:xfrm>
            <a:off x="4489450" y="12700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>
            <p:custDataLst>
              <p:tags r:id="rId13"/>
            </p:custDataLst>
          </p:nvPr>
        </p:nvSpPr>
        <p:spPr>
          <a:xfrm>
            <a:off x="5226050" y="12700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>
            <p:custDataLst>
              <p:tags r:id="rId14"/>
            </p:custDataLst>
          </p:nvPr>
        </p:nvSpPr>
        <p:spPr>
          <a:xfrm>
            <a:off x="5949950" y="12700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>
            <p:custDataLst>
              <p:tags r:id="rId15"/>
            </p:custDataLst>
          </p:nvPr>
        </p:nvSpPr>
        <p:spPr>
          <a:xfrm>
            <a:off x="6610350" y="12700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>
            <p:custDataLst>
              <p:tags r:id="rId16"/>
            </p:custDataLst>
          </p:nvPr>
        </p:nvSpPr>
        <p:spPr>
          <a:xfrm>
            <a:off x="7232650" y="12700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>
            <p:custDataLst>
              <p:tags r:id="rId17"/>
            </p:custDataLst>
          </p:nvPr>
        </p:nvSpPr>
        <p:spPr>
          <a:xfrm>
            <a:off x="7931150" y="127381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>
            <p:custDataLst>
              <p:tags r:id="rId18"/>
            </p:custDataLst>
          </p:nvPr>
        </p:nvSpPr>
        <p:spPr>
          <a:xfrm>
            <a:off x="8553450" y="127381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>
            <p:custDataLst>
              <p:tags r:id="rId19"/>
            </p:custDataLst>
          </p:nvPr>
        </p:nvSpPr>
        <p:spPr>
          <a:xfrm>
            <a:off x="9239250" y="127381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>
            <p:custDataLst>
              <p:tags r:id="rId20"/>
            </p:custDataLst>
          </p:nvPr>
        </p:nvSpPr>
        <p:spPr>
          <a:xfrm>
            <a:off x="9937750" y="127381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>
            <p:custDataLst>
              <p:tags r:id="rId21"/>
            </p:custDataLst>
          </p:nvPr>
        </p:nvSpPr>
        <p:spPr>
          <a:xfrm>
            <a:off x="10636250" y="127381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>
            <p:custDataLst>
              <p:tags r:id="rId22"/>
            </p:custDataLst>
          </p:nvPr>
        </p:nvSpPr>
        <p:spPr>
          <a:xfrm>
            <a:off x="4777740" y="1716405"/>
            <a:ext cx="2978150" cy="829945"/>
          </a:xfrm>
          <a:prstGeom prst="rect"/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4800" b="1" dirty="1">
                <a:solidFill>
                  <a:schemeClr val="tx1"/>
                </a:solidFill>
                <a:latin typeface="+mj-ea"/>
                <a:ea typeface="+mj-ea"/>
              </a:rPr>
              <a:t>学习目标</a:t>
            </a:r>
            <a:endParaRPr lang="zh-CN" altLang="en-US" sz="48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1" name="文本框 80"/>
          <p:cNvSpPr txBox="1"/>
          <p:nvPr>
            <p:custDataLst>
              <p:tags r:id="rId23"/>
            </p:custDataLst>
          </p:nvPr>
        </p:nvSpPr>
        <p:spPr>
          <a:xfrm>
            <a:off x="1294765" y="2823845"/>
            <a:ext cx="9794875" cy="460375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01  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了解文章的基本内容，积累文中重点字词。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6" name="文本框 45"/>
          <p:cNvSpPr txBox="1"/>
          <p:nvPr>
            <p:custDataLst>
              <p:tags r:id="rId24"/>
            </p:custDataLst>
          </p:nvPr>
        </p:nvSpPr>
        <p:spPr>
          <a:xfrm>
            <a:off x="1294765" y="3284220"/>
            <a:ext cx="9794875" cy="64516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02  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理解作者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围绕创造性思维所阐述的内容，归纳、把握作者的</a:t>
            </a:r>
            <a:r>
              <a:rPr lang="zh-CN" altLang="en-US" sz="2400" dirty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观点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7" name="文本框 46"/>
          <p:cNvSpPr txBox="1"/>
          <p:nvPr>
            <p:custDataLst>
              <p:tags r:id="rId25"/>
            </p:custDataLst>
          </p:nvPr>
        </p:nvSpPr>
        <p:spPr>
          <a:xfrm>
            <a:off x="1294765" y="3963670"/>
            <a:ext cx="9794875" cy="64516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03  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理清文章阐述问题的思路，理解观点和材料之间的联系</a:t>
            </a:r>
            <a:r>
              <a:rPr lang="zh-CN" altLang="en-US" sz="2400" dirty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8" name="文本框 47"/>
          <p:cNvSpPr txBox="1"/>
          <p:nvPr>
            <p:custDataLst>
              <p:tags r:id="rId26"/>
            </p:custDataLst>
          </p:nvPr>
        </p:nvSpPr>
        <p:spPr>
          <a:xfrm>
            <a:off x="1294765" y="4639945"/>
            <a:ext cx="9794875" cy="119888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04  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联系学习和生活实践，鼓励学生独立、自由思考，有意识地培养学生创造性思维能力</a:t>
            </a:r>
            <a:r>
              <a:rPr lang="zh-CN" altLang="en-US" sz="2400" dirty="1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49" name="图片 4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xmlns:r="http://schemas.openxmlformats.org/officeDocument/2006/relationships" r:embed="rId27"/>
          <a:srcRect/>
          <a:stretch>
            <a:fillRect/>
          </a:stretch>
        </p:blipFill>
        <p:spPr>
          <a:xfrm rot="1239609">
            <a:off x="8829040" y="683895"/>
            <a:ext cx="3147060" cy="2094230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0" advAuto="indefinite" build="whole"/>
      <p:bldP spid="46" grpId="1" uiExpand="0" advAuto="indefinite" build="whole"/>
      <p:bldP spid="47" grpId="2" uiExpand="0" advAuto="indefinite" build="whole"/>
      <p:bldP spid="48" grpId="3" uiExpand="0" advAuto="indefinite" build="whol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思考探究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活动：探究合作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302895" y="1771015"/>
            <a:ext cx="11447780" cy="109283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）阅读全文，结合上下文分析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本文围绕“创造性的思维”主要谈了几点？分别是怎样论述的？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883285" y="3223895"/>
            <a:ext cx="10968990" cy="460375"/>
          </a:xfrm>
          <a:prstGeom prst="rect"/>
          <a:solidFill>
            <a:srgbClr val="6AABD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两点，第一点：</a:t>
            </a:r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创造性的思维有哪些必需的要素。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883285" y="3903345"/>
            <a:ext cx="10831195" cy="2395855"/>
          </a:xfrm>
          <a:prstGeom prst="rect"/>
        </p:spPr>
        <p:txBody>
          <a:bodyPr wrap="square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针对这一点，作者首先运用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道理论证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，接着用约翰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古登贝尔克、和罗兰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布歇内尔两个事例进行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举例论证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论证了三点：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知识是形成新创意的素材；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必须有探求新事物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并为此而活用知识的态度和意识；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应持之以恒地进行各种尝试。把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道理论证和举例论证相结合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，有理有据。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10" grpId="1" uiExpand="0" advAuto="indefinite" build="whol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思考探究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活动：探究合作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302895" y="1771015"/>
            <a:ext cx="11447780" cy="109283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）阅读全文，结合上下文分析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本文围绕“创造性的思维”主要谈了几点？分别是怎样论述的？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883285" y="3223895"/>
            <a:ext cx="10968990" cy="460375"/>
          </a:xfrm>
          <a:prstGeom prst="rect"/>
          <a:solidFill>
            <a:srgbClr val="6AABD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两点，第二点：</a:t>
            </a:r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创造性的思维是否任何人都具备。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883285" y="3903345"/>
            <a:ext cx="10831195" cy="2395855"/>
          </a:xfrm>
          <a:prstGeom prst="rect"/>
        </p:spPr>
        <p:txBody>
          <a:bodyPr wrap="square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作者先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以心理学专家小组的调查研究为依据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，指明缺乏创造力的人，不认为自己具有创造力；接着指出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贝多芬、爱因斯坦、莎士比亚等名人具有创造力的关键是他们能关注极其普通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，甚至一闪念的想法，并对其反复推敲；最后肯定地告诉读者：任何人都具有创造力。论证清晰，说服力强。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10" grpId="1" uiExpand="0" advAuto="indefinite" build="whol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思考探究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活动：探究合作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302895" y="1771015"/>
            <a:ext cx="11282680" cy="120713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400" b="1" kern="100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富有创造力的人总是</a:t>
            </a:r>
            <a:r>
              <a:rPr lang="zh-CN" altLang="zh-CN" sz="2400" b="1" kern="100" dirty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孜孜不倦</a:t>
            </a:r>
            <a:r>
              <a:rPr lang="zh-CN" altLang="en-US" sz="2400" b="1" kern="100" dirty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地</a:t>
            </a:r>
            <a:r>
              <a:rPr lang="zh-CN" altLang="zh-CN" sz="2400" b="1" kern="100" dirty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汲取</a:t>
            </a:r>
            <a:r>
              <a:rPr lang="zh-CN" altLang="zh-CN" sz="2400" b="1" kern="100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知识，使自己学识渊博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有人认为这里的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是多余的，可以删除，你觉得呢？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736600" y="3429000"/>
            <a:ext cx="5562600" cy="2306955"/>
          </a:xfrm>
          <a:prstGeom prst="rect"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“总是”强调了“富有创造力的人”无一例外地都这样“孜孜不倦地汲取知识”，如果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删去了就没有强调的意味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，表示的范围也不明确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‌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" name="图片 6"/>
          <p:cNvPicPr/>
          <p:nvPr>
            <p:custDataLst>
              <p:tags r:id="rId9"/>
            </p:custDataLst>
          </p:nvPr>
        </p:nvPicPr>
        <p:blipFill>
          <a:blip xmlns:r="http://schemas.openxmlformats.org/officeDocument/2006/relationships" r:embed="rId8"/>
          <a:srcRect/>
          <a:stretch>
            <a:fillRect/>
          </a:stretch>
        </p:blipFill>
        <p:spPr>
          <a:xfrm>
            <a:off x="6760211" y="3234055"/>
            <a:ext cx="4825365" cy="2653030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思考探究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活动：探究合作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278130" y="1758315"/>
            <a:ext cx="11307445" cy="121983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然而在大多数情况下，即便是他们，也并非轻而易举就能获得如此非凡的灵感。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这里的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大多数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可以删除吗？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>
            <p:custDataLst>
              <p:tags r:id="rId7"/>
            </p:custDataLst>
          </p:nvPr>
        </p:nvSpPr>
        <p:spPr>
          <a:xfrm>
            <a:off x="871220" y="3511550"/>
            <a:ext cx="5932170" cy="2306955"/>
          </a:xfrm>
          <a:prstGeom prst="rect"/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不能删去。“大多数”一词强调了获得灵感多数情况下并非轻而易举，但也有轻而易举获得灵感的时候。这一词语体现了议论文语言的严密性。</a:t>
            </a:r>
            <a:r>
              <a:rPr lang="en-US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9" name="图片 8"/>
          <p:cNvPicPr/>
          <p:nvPr>
            <p:custDataLst>
              <p:tags r:id="rId9"/>
            </p:custDataLst>
          </p:nvPr>
        </p:nvPicPr>
        <p:blipFill>
          <a:blip xmlns:r="http://schemas.openxmlformats.org/officeDocument/2006/relationships" r:embed="rId8"/>
          <a:srcRect/>
          <a:stretch>
            <a:fillRect/>
          </a:stretch>
        </p:blipFill>
        <p:spPr>
          <a:xfrm>
            <a:off x="6594475" y="2813050"/>
            <a:ext cx="4991100" cy="3249930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思考探究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活动：探究合作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265430" y="1770380"/>
            <a:ext cx="7521575" cy="1207770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 dirty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区分</a:t>
            </a:r>
            <a:r>
              <a:rPr lang="zh-CN" altLang="en-US" sz="2400" b="1" dirty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一个人是否拥有创造力，主要根据之一是</a:t>
            </a:r>
            <a:r>
              <a:rPr lang="en-US" altLang="zh-CN" sz="2400" b="1" dirty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……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这里的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之一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删除对句子有影响吗？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673100" y="3233420"/>
            <a:ext cx="7415530" cy="2861310"/>
          </a:xfrm>
          <a:prstGeom prst="rect"/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en-US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“之一”表明“拥有创造力的人留意自己细小的想法”只是“区分一个人是否拥有创造力”的主要根据中的一个，而不是唯一的根据。如果去掉“之一”，就会让人误以为这是唯一的根据，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体现不了议论文语言的严密性。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7" name="图片 6"/>
          <p:cNvPicPr/>
          <p:nvPr>
            <p:custDataLst>
              <p:tags r:id="rId9"/>
            </p:custDataLst>
          </p:nvPr>
        </p:nvPicPr>
        <p:blipFill>
          <a:blip xmlns:r="http://schemas.openxmlformats.org/officeDocument/2006/relationships" r:embed="rId8"/>
          <a:srcRect/>
          <a:stretch>
            <a:fillRect/>
          </a:stretch>
        </p:blipFill>
        <p:spPr>
          <a:xfrm>
            <a:off x="8088630" y="1515110"/>
            <a:ext cx="3642360" cy="4914900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思考探究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活动：深层分析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265430" y="1770380"/>
            <a:ext cx="11320145" cy="59880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）本文用了大量的设问，举例说明这些</a:t>
            </a:r>
            <a:r>
              <a:rPr lang="zh-CN" altLang="en-US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设问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在文中有什么作用？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774700" y="2446655"/>
            <a:ext cx="10819765" cy="1198880"/>
          </a:xfrm>
          <a:prstGeom prst="rect"/>
        </p:spPr>
        <p:txBody>
          <a:bodyPr wrap="square">
            <a:spAutoFit/>
          </a:bodyPr>
          <a:lstStyle/>
          <a:p>
            <a:pPr marL="0" indent="21336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设问是一种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无疑而问、自问自答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的修辞方式，又是一种常用句式。在议论文中常常使用。本文的设问句，根据具体内容的需要，用得恰到好处。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919480" y="3837305"/>
            <a:ext cx="10526395" cy="1198880"/>
          </a:xfrm>
          <a:prstGeom prst="rect"/>
          <a:solidFill>
            <a:srgbClr val="EFF9FF"/>
          </a:solidFill>
        </p:spPr>
        <p:txBody>
          <a:bodyPr wrap="square">
            <a:spAutoFit/>
          </a:bodyPr>
          <a:lstStyle/>
          <a:p>
            <a:pPr marL="0" indent="213360">
              <a:lnSpc>
                <a:spcPct val="150000"/>
              </a:lnSpc>
            </a:pPr>
            <a:r>
              <a:rPr lang="en-US" altLang="zh-CN" sz="2400" dirty="1"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400" dirty="1">
                <a:latin typeface="楷体" panose="02010609060101010101" charset="-122"/>
                <a:ea typeface="楷体" panose="02010609060101010101" charset="-122"/>
              </a:rPr>
              <a:t>文章的开头，先列出四个图形及思考题，随即提出设问；课文第</a:t>
            </a:r>
            <a:r>
              <a:rPr lang="en-US" altLang="zh-CN" sz="2400" dirty="1"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2400" dirty="1">
                <a:latin typeface="楷体" panose="02010609060101010101" charset="-122"/>
                <a:ea typeface="楷体" panose="02010609060101010101" charset="-122"/>
              </a:rPr>
              <a:t>段末尾提出设问然后作者又对此作了回答；第</a:t>
            </a:r>
            <a:r>
              <a:rPr lang="en-US" altLang="zh-CN" sz="2400" dirty="1">
                <a:latin typeface="楷体" panose="02010609060101010101" charset="-122"/>
                <a:ea typeface="楷体" panose="02010609060101010101" charset="-122"/>
              </a:rPr>
              <a:t>9</a:t>
            </a:r>
            <a:r>
              <a:rPr lang="zh-CN" altLang="en-US" sz="2400" dirty="1">
                <a:latin typeface="楷体" panose="02010609060101010101" charset="-122"/>
                <a:ea typeface="楷体" panose="02010609060101010101" charset="-122"/>
              </a:rPr>
              <a:t>段，接着进行了分析回答。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919480" y="5139055"/>
            <a:ext cx="10675620" cy="1198880"/>
          </a:xfrm>
          <a:prstGeom prst="rect"/>
        </p:spPr>
        <p:txBody>
          <a:bodyPr wrap="square">
            <a:spAutoFit/>
          </a:bodyPr>
          <a:lstStyle/>
          <a:p>
            <a:pPr marL="0" indent="213360">
              <a:lnSpc>
                <a:spcPct val="150000"/>
              </a:lnSpc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作用主要是提醒读者注意，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引导读者思考，突出某些内容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，使文势有变化，还在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结构上起承接、过渡的作用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，使文章结构紧密，条理清楚。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7" grpId="1" uiExpand="0" advAuto="indefinite" build="whole"/>
      <p:bldP spid="9" grpId="2" uiExpand="0" advAuto="indefinite" build="whol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思考探究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活动：深层分析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265430" y="1770380"/>
            <a:ext cx="11320145" cy="59880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）结合你自己的理解分析</a:t>
            </a:r>
            <a:r>
              <a:rPr lang="en-US" altLang="zh-CN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创新是一个民族进步的灵魂。是一个国家兴旺发达的不竭动力</a:t>
            </a:r>
            <a:r>
              <a:rPr lang="en-US" altLang="zh-CN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说说如何理解这句话？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741045" y="3117215"/>
            <a:ext cx="10708640" cy="2861310"/>
          </a:xfrm>
          <a:prstGeom prst="rect"/>
        </p:spPr>
        <p:txBody>
          <a:bodyPr wrap="square">
            <a:spAutoFit/>
          </a:bodyPr>
          <a:lstStyle/>
          <a:p>
            <a:pPr marL="0" indent="21336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事物是不断发展的。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如果没有创新，国家和民族就不能够跟上时代发展的节奏，就会落后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，就会僵化。比如像中国在世界上领先了几千年，是因为一直有创新，到了近代清朝，由于闭关锁国，不愿创新，结果开始了一百多年的屈辱。直到了今天。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随着中国不断的有创新，方可重新让世界开始懂得尊重中国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。美国今日在世界上能有如此高的地位，也和对创新能力的支持紧密联系。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0" advAuto="indefinite" build="whol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思考探究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活动：深层分析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265430" y="1770380"/>
            <a:ext cx="11320145" cy="59880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）仔细分析全文，思考本文的写作特色和主题结构，说说你自己对创新的理解。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000125" y="2757805"/>
            <a:ext cx="3146425" cy="460375"/>
          </a:xfrm>
          <a:prstGeom prst="rect"/>
          <a:solidFill>
            <a:srgbClr val="6AABD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主题结构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923925" y="3429000"/>
            <a:ext cx="10585450" cy="2306955"/>
          </a:xfrm>
          <a:prstGeom prst="rect"/>
        </p:spPr>
        <p:txBody>
          <a:bodyPr wrap="square">
            <a:spAutoFit/>
          </a:bodyPr>
          <a:lstStyle/>
          <a:p>
            <a:pPr marL="0" indent="21336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本文由一个选择题入手，阐述什么是创造性思维，告诉读者有创造性思维的重要因素是有渊博的知识，有活用知识的意识及态度，还要持之以恒。以及怎样才能使自己成为一个有创造性的人，号召人们</a:t>
            </a:r>
            <a:r>
              <a:rPr lang="zh-CN" altLang="en-US" sz="24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坚信自己的创造力，努力保持好奇心，不断探求，成为富有创造性的人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7" grpId="1" uiExpand="0" advAuto="indefinite" build="whol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思考探究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56"/>
          <p:cNvSpPr/>
          <p:nvPr>
            <p:custDataLst>
              <p:tags r:id="rId5"/>
            </p:custDataLst>
          </p:nvPr>
        </p:nvSpPr>
        <p:spPr>
          <a:xfrm>
            <a:off x="4146550" y="102235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活动：深层分析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5"/>
          <p:cNvSpPr txBox="1"/>
          <p:nvPr>
            <p:custDataLst>
              <p:tags r:id="rId6"/>
            </p:custDataLst>
          </p:nvPr>
        </p:nvSpPr>
        <p:spPr>
          <a:xfrm>
            <a:off x="265430" y="1770380"/>
            <a:ext cx="11320145" cy="598805"/>
          </a:xfrm>
          <a:prstGeom prst="rect"/>
          <a:noFill/>
          <a:ln w="9525">
            <a:noFill/>
          </a:ln>
        </p:spPr>
        <p:txBody>
          <a:bodyPr wrap="square">
            <a:noAutofit/>
          </a:bodyPr>
          <a:lstStyle/>
          <a:p>
            <a:pPr lvl="0" algn="l">
              <a:lnSpc>
                <a:spcPct val="150000"/>
              </a:lnSpc>
            </a:pP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）仔细分析全文，思考本文的写作特色和主题结构，说说你自己对创新的理解。</a:t>
            </a:r>
            <a:endParaRPr lang="zh-CN" altLang="en-US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1000125" y="2757805"/>
            <a:ext cx="3146425" cy="460375"/>
          </a:xfrm>
          <a:prstGeom prst="rect"/>
          <a:solidFill>
            <a:srgbClr val="6AABD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写作特点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918210" y="3505200"/>
            <a:ext cx="10667365" cy="505460"/>
          </a:xfrm>
          <a:prstGeom prst="rect"/>
        </p:spPr>
        <p:txBody>
          <a:bodyPr wrap="square">
            <a:noAutofit/>
          </a:bodyPr>
          <a:lstStyle/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）由一个问题的答案入手，思路清晰，结构合理，逻辑性强。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918210" y="4241800"/>
            <a:ext cx="10667365" cy="505460"/>
          </a:xfrm>
          <a:prstGeom prst="rect"/>
        </p:spPr>
        <p:txBody>
          <a:bodyPr wrap="square">
            <a:noAutofit/>
          </a:bodyPr>
          <a:lstStyle/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）过渡段和过渡句的使用使文章结构严谨，衔接自然，条理性强。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918210" y="4914900"/>
            <a:ext cx="10667365" cy="505460"/>
          </a:xfrm>
          <a:prstGeom prst="rect"/>
        </p:spPr>
        <p:txBody>
          <a:bodyPr wrap="square">
            <a:noAutofit/>
          </a:bodyPr>
          <a:lstStyle/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）采用举例论证的道理论证的论证方法，说服力强。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918210" y="5651500"/>
            <a:ext cx="10667365" cy="505460"/>
          </a:xfrm>
          <a:prstGeom prst="rect"/>
        </p:spPr>
        <p:txBody>
          <a:bodyPr wrap="square">
            <a:noAutofit/>
          </a:bodyPr>
          <a:lstStyle/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）多处运用设问句，引起读者思考。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4" grpId="1" uiExpand="0" advAuto="indefinite" build="whole"/>
      <p:bldP spid="9" grpId="2" uiExpand="0" advAuto="indefinite" build="whole"/>
      <p:bldP spid="10" grpId="3" uiExpand="0" advAuto="indefinite" build="whole"/>
      <p:bldP spid="11" grpId="4" uiExpand="0" advAuto="indefinite" build="whol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总结归纳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56"/>
          <p:cNvSpPr/>
          <p:nvPr>
            <p:custDataLst>
              <p:tags r:id="rId5"/>
            </p:custDataLst>
          </p:nvPr>
        </p:nvSpPr>
        <p:spPr>
          <a:xfrm>
            <a:off x="4146550" y="930275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课堂内容小结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924" name="文本框 45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 rot="-1380000">
            <a:off x="2180877" y="1145303"/>
            <a:ext cx="184731" cy="169277"/>
          </a:xfrm>
          <a:prstGeom prst="rect"/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500">
              <a:solidFill>
                <a:srgbClr val="FAFAFA"/>
              </a:solidFill>
            </a:endParaRPr>
          </a:p>
        </p:txBody>
      </p:sp>
      <p:sp>
        <p:nvSpPr>
          <p:cNvPr id="37989" name="文本框 51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 rot="-1160763">
            <a:off x="6843363" y="1145303"/>
            <a:ext cx="184731" cy="169277"/>
          </a:xfrm>
          <a:prstGeom prst="rect"/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500">
              <a:solidFill>
                <a:srgbClr val="FAFAFA"/>
              </a:solidFill>
            </a:endParaRPr>
          </a:p>
        </p:txBody>
      </p:sp>
      <p:grpSp>
        <p:nvGrpSpPr>
          <p:cNvPr id="2" name="组合 1"/>
          <p:cNvGrpSpPr/>
          <p:nvPr>
            <p:custDataLst>
              <p:tags r:id="rId8"/>
            </p:custDataLst>
          </p:nvPr>
        </p:nvGrpSpPr>
        <p:grpSpPr>
          <a:xfrm>
            <a:off x="435610" y="3829685"/>
            <a:ext cx="2284095" cy="504190"/>
            <a:chOff x="6191" y="446"/>
            <a:chExt cx="5676" cy="794"/>
          </a:xfrm>
          <a:solidFill>
            <a:srgbClr val="6AABD0"/>
          </a:solidFill>
        </p:grpSpPr>
        <p:sp>
          <p:nvSpPr>
            <p:cNvPr id="12" name="圆角矩形 11"/>
            <p:cNvSpPr/>
            <p:nvPr>
              <p:custDataLst>
                <p:tags r:id="rId9"/>
              </p:custDataLst>
            </p:nvPr>
          </p:nvSpPr>
          <p:spPr>
            <a:xfrm>
              <a:off x="6191" y="446"/>
              <a:ext cx="5676" cy="794"/>
            </a:xfrm>
            <a:prstGeom prst="roundRect">
              <a:avLst>
                <a:gd name="adj" fmla="val 3838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0"/>
              </p:custDataLst>
            </p:nvPr>
          </p:nvSpPr>
          <p:spPr>
            <a:xfrm>
              <a:off x="6436" y="471"/>
              <a:ext cx="5252" cy="725"/>
            </a:xfrm>
            <a:prstGeom prst="rect"/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altLang="en-US" sz="2400" dirty="1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谈创造性思维</a:t>
              </a:r>
              <a:endParaRPr kumimoji="1" lang="zh-CN" altLang="en-US" sz="2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FZKaTong-M19S" panose="03000509000000000000" charset="-122"/>
                <a:sym typeface="+mn-ea"/>
              </a:endParaRPr>
            </a:p>
          </p:txBody>
        </p:sp>
      </p:grpSp>
      <p:sp>
        <p:nvSpPr>
          <p:cNvPr id="14" name="左大括号 13"/>
          <p:cNvSpPr/>
          <p:nvPr>
            <p:custDataLst>
              <p:tags r:id="rId11"/>
            </p:custDataLst>
          </p:nvPr>
        </p:nvSpPr>
        <p:spPr>
          <a:xfrm>
            <a:off x="2909570" y="2146300"/>
            <a:ext cx="414655" cy="3879850"/>
          </a:xfrm>
          <a:prstGeom prst="leftBrace">
            <a:avLst>
              <a:gd name="adj1" fmla="val 24270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98" name="Text Box 6"/>
          <p:cNvSpPr txBox="1"/>
          <p:nvPr>
            <p:custDataLst>
              <p:tags r:id="rId12"/>
            </p:custDataLst>
          </p:nvPr>
        </p:nvSpPr>
        <p:spPr>
          <a:xfrm>
            <a:off x="3442970" y="1867535"/>
            <a:ext cx="1908000" cy="460375"/>
          </a:xfrm>
          <a:prstGeom prst="rect"/>
          <a:solidFill>
            <a:srgbClr val="E6F2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引发论题</a:t>
            </a:r>
            <a:endParaRPr lang="zh-CN" altLang="en-US" sz="2400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199" name="Text Box 7"/>
          <p:cNvSpPr txBox="1"/>
          <p:nvPr>
            <p:custDataLst>
              <p:tags r:id="rId13"/>
            </p:custDataLst>
          </p:nvPr>
        </p:nvSpPr>
        <p:spPr>
          <a:xfrm>
            <a:off x="3455670" y="3997325"/>
            <a:ext cx="1908000" cy="460375"/>
          </a:xfrm>
          <a:prstGeom prst="rect"/>
          <a:solidFill>
            <a:srgbClr val="E6F2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论证问题</a:t>
            </a:r>
            <a:endParaRPr lang="zh-CN" altLang="en-US" sz="2400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3" name="Text Box 7"/>
          <p:cNvSpPr txBox="1"/>
          <p:nvPr>
            <p:custDataLst>
              <p:tags r:id="rId14"/>
            </p:custDataLst>
          </p:nvPr>
        </p:nvSpPr>
        <p:spPr>
          <a:xfrm>
            <a:off x="3453765" y="5782945"/>
            <a:ext cx="1908000" cy="460375"/>
          </a:xfrm>
          <a:prstGeom prst="rect"/>
          <a:solidFill>
            <a:srgbClr val="E6F2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得出结论</a:t>
            </a:r>
            <a:endParaRPr lang="zh-CN" altLang="en-US" sz="2400" noProof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Text Box 11"/>
          <p:cNvSpPr txBox="1"/>
          <p:nvPr>
            <p:custDataLst>
              <p:tags r:id="rId15"/>
            </p:custDataLst>
          </p:nvPr>
        </p:nvSpPr>
        <p:spPr>
          <a:xfrm>
            <a:off x="6243320" y="1834515"/>
            <a:ext cx="6341745" cy="460375"/>
          </a:xfrm>
          <a:prstGeom prst="rect"/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事物的正确答案不止一个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cxnSp>
        <p:nvCxnSpPr>
          <p:cNvPr id="28" name="直接箭头连接符 27"/>
          <p:cNvCxnSpPr/>
          <p:nvPr>
            <p:custDataLst>
              <p:tags r:id="rId16"/>
            </p:custDataLst>
          </p:nvPr>
        </p:nvCxnSpPr>
        <p:spPr>
          <a:xfrm>
            <a:off x="5413375" y="2075180"/>
            <a:ext cx="772795" cy="0"/>
          </a:xfrm>
          <a:prstGeom prst="straightConnector1"/>
          <a:ln w="25400" cap="rnd">
            <a:solidFill>
              <a:schemeClr val="tx1">
                <a:lumMod val="50000"/>
                <a:lumOff val="50000"/>
              </a:schemeClr>
            </a:solidFill>
            <a:round/>
            <a:tailEnd type="non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左大括号 3"/>
          <p:cNvSpPr/>
          <p:nvPr>
            <p:custDataLst>
              <p:tags r:id="rId17"/>
            </p:custDataLst>
          </p:nvPr>
        </p:nvSpPr>
        <p:spPr>
          <a:xfrm>
            <a:off x="5469890" y="3042285"/>
            <a:ext cx="414655" cy="2227580"/>
          </a:xfrm>
          <a:prstGeom prst="leftBrace">
            <a:avLst>
              <a:gd name="adj1" fmla="val 24270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41"/>
          <p:cNvSpPr txBox="1">
            <a:spLocks noChangeArrowheads="1"/>
          </p:cNvSpPr>
          <p:nvPr>
            <p:custDataLst>
              <p:tags r:id="rId18"/>
            </p:custDataLst>
          </p:nvPr>
        </p:nvSpPr>
        <p:spPr>
          <a:xfrm>
            <a:off x="5909945" y="2800350"/>
            <a:ext cx="1994535" cy="829945"/>
          </a:xfrm>
          <a:prstGeom prst="rect"/>
          <a:solidFill>
            <a:srgbClr val="D77B79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创造性思维</a:t>
            </a:r>
            <a:endParaRPr lang="en-US" altLang="zh-CN" sz="2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必须具备的条件</a:t>
            </a:r>
            <a:endParaRPr lang="zh-CN" altLang="en-US" sz="2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TextBox 142"/>
          <p:cNvSpPr txBox="1">
            <a:spLocks noChangeArrowheads="1"/>
          </p:cNvSpPr>
          <p:nvPr>
            <p:custDataLst>
              <p:tags r:id="rId19"/>
            </p:custDataLst>
          </p:nvPr>
        </p:nvSpPr>
        <p:spPr>
          <a:xfrm>
            <a:off x="5875020" y="4521200"/>
            <a:ext cx="1934845" cy="829945"/>
          </a:xfrm>
          <a:prstGeom prst="rect"/>
          <a:solidFill>
            <a:srgbClr val="D77B79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是否拥有创造力的依据</a:t>
            </a:r>
            <a:endParaRPr lang="zh-CN" altLang="en-US" sz="20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左大括号 8"/>
          <p:cNvSpPr/>
          <p:nvPr>
            <p:custDataLst>
              <p:tags r:id="rId20"/>
            </p:custDataLst>
          </p:nvPr>
        </p:nvSpPr>
        <p:spPr>
          <a:xfrm>
            <a:off x="8042910" y="2534920"/>
            <a:ext cx="301625" cy="1605915"/>
          </a:xfrm>
          <a:prstGeom prst="leftBrace">
            <a:avLst>
              <a:gd name="adj1" fmla="val 24270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0" name="TextBox 145"/>
          <p:cNvSpPr txBox="1">
            <a:spLocks noChangeArrowheads="1"/>
          </p:cNvSpPr>
          <p:nvPr>
            <p:custDataLst>
              <p:tags r:id="rId21"/>
            </p:custDataLst>
          </p:nvPr>
        </p:nvSpPr>
        <p:spPr>
          <a:xfrm>
            <a:off x="8318128" y="2485910"/>
            <a:ext cx="2160587" cy="460375"/>
          </a:xfrm>
          <a:prstGeom prst="rect"/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有渊博的知识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Box 146"/>
          <p:cNvSpPr txBox="1">
            <a:spLocks noChangeArrowheads="1"/>
          </p:cNvSpPr>
          <p:nvPr>
            <p:custDataLst>
              <p:tags r:id="rId22"/>
            </p:custDataLst>
          </p:nvPr>
        </p:nvSpPr>
        <p:spPr>
          <a:xfrm>
            <a:off x="8317865" y="3061335"/>
            <a:ext cx="3620770" cy="460375"/>
          </a:xfrm>
          <a:prstGeom prst="rect"/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有活用知识的态度和意识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TextBox 147"/>
          <p:cNvSpPr txBox="1">
            <a:spLocks noChangeArrowheads="1"/>
          </p:cNvSpPr>
          <p:nvPr>
            <p:custDataLst>
              <p:tags r:id="rId23"/>
            </p:custDataLst>
          </p:nvPr>
        </p:nvSpPr>
        <p:spPr>
          <a:xfrm>
            <a:off x="8318127" y="3660025"/>
            <a:ext cx="2771775" cy="460375"/>
          </a:xfrm>
          <a:prstGeom prst="rect"/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有持之以恒的毅力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左大括号 21"/>
          <p:cNvSpPr/>
          <p:nvPr>
            <p:custDataLst>
              <p:tags r:id="rId24"/>
            </p:custDataLst>
          </p:nvPr>
        </p:nvSpPr>
        <p:spPr>
          <a:xfrm>
            <a:off x="8030210" y="4516755"/>
            <a:ext cx="301625" cy="1161415"/>
          </a:xfrm>
          <a:prstGeom prst="leftBrace">
            <a:avLst>
              <a:gd name="adj1" fmla="val 24270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TextBox 148"/>
          <p:cNvSpPr txBox="1">
            <a:spLocks noChangeArrowheads="1"/>
          </p:cNvSpPr>
          <p:nvPr>
            <p:custDataLst>
              <p:tags r:id="rId25"/>
            </p:custDataLst>
          </p:nvPr>
        </p:nvSpPr>
        <p:spPr>
          <a:xfrm>
            <a:off x="8332092" y="4338205"/>
            <a:ext cx="2698750" cy="645160"/>
          </a:xfrm>
          <a:prstGeom prst="rect"/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自我压制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</a:rPr>
              <a:t>—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无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TextBox 149"/>
          <p:cNvSpPr txBox="1">
            <a:spLocks noChangeArrowheads="1"/>
          </p:cNvSpPr>
          <p:nvPr>
            <p:custDataLst>
              <p:tags r:id="rId26"/>
            </p:custDataLst>
          </p:nvPr>
        </p:nvSpPr>
        <p:spPr>
          <a:xfrm>
            <a:off x="8307009" y="4998605"/>
            <a:ext cx="3551238" cy="645160"/>
          </a:xfrm>
          <a:prstGeom prst="rect"/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留意自己细小的想法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</a:rPr>
              <a:t>—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</a:rPr>
              <a:t>有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Text Box 11"/>
          <p:cNvSpPr txBox="1"/>
          <p:nvPr>
            <p:custDataLst>
              <p:tags r:id="rId27"/>
            </p:custDataLst>
          </p:nvPr>
        </p:nvSpPr>
        <p:spPr>
          <a:xfrm>
            <a:off x="6221095" y="5785485"/>
            <a:ext cx="6341745" cy="460375"/>
          </a:xfrm>
          <a:prstGeom prst="rect"/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sym typeface="+mn-ea"/>
              </a:rPr>
              <a:t>任何人都拥有创造力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cxnSp>
        <p:nvCxnSpPr>
          <p:cNvPr id="29" name="直接箭头连接符 28"/>
          <p:cNvCxnSpPr/>
          <p:nvPr>
            <p:custDataLst>
              <p:tags r:id="rId28"/>
            </p:custDataLst>
          </p:nvPr>
        </p:nvCxnSpPr>
        <p:spPr>
          <a:xfrm>
            <a:off x="5391150" y="6026150"/>
            <a:ext cx="772795" cy="0"/>
          </a:xfrm>
          <a:prstGeom prst="straightConnector1"/>
          <a:ln w="25400" cap="rnd">
            <a:solidFill>
              <a:schemeClr val="tx1">
                <a:lumMod val="50000"/>
                <a:lumOff val="50000"/>
              </a:schemeClr>
            </a:solidFill>
            <a:round/>
            <a:tailEnd type="none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了解作者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6593840" y="1309370"/>
            <a:ext cx="2978150" cy="52197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algn="dist"/>
            <a:r>
              <a:rPr lang="zh-CN" altLang="en-US" sz="2800" b="1" dirty="1">
                <a:latin typeface="+mn-ea"/>
                <a:cs typeface="楷体" panose="02010609060101010101" charset="-122"/>
                <a:sym typeface="+mn-ea"/>
              </a:rPr>
              <a:t>罗迦</a:t>
            </a:r>
            <a:r>
              <a:rPr lang="en-US" altLang="zh-CN" sz="2800" b="1" dirty="1">
                <a:latin typeface="+mn-ea"/>
                <a:cs typeface="楷体" panose="02010609060101010101" charset="-122"/>
                <a:sym typeface="+mn-ea"/>
              </a:rPr>
              <a:t>‧</a:t>
            </a:r>
            <a:r>
              <a:rPr lang="zh-CN" altLang="en-US" sz="2800" b="1" dirty="1">
                <a:latin typeface="+mn-ea"/>
                <a:cs typeface="楷体" panose="02010609060101010101" charset="-122"/>
                <a:sym typeface="+mn-ea"/>
              </a:rPr>
              <a:t>费</a:t>
            </a:r>
            <a:r>
              <a:rPr lang="en-US" altLang="zh-CN" sz="2800" b="1" dirty="1">
                <a:latin typeface="+mn-ea"/>
                <a:cs typeface="楷体" panose="02010609060101010101" charset="-122"/>
                <a:sym typeface="+mn-ea"/>
              </a:rPr>
              <a:t>·</a:t>
            </a:r>
            <a:r>
              <a:rPr lang="zh-CN" altLang="en-US" sz="2800" b="1" dirty="1">
                <a:latin typeface="+mn-ea"/>
                <a:cs typeface="楷体" panose="02010609060101010101" charset="-122"/>
                <a:sym typeface="+mn-ea"/>
              </a:rPr>
              <a:t>因格</a:t>
            </a:r>
            <a:endParaRPr lang="zh-CN" altLang="en-US" sz="2800" b="1">
              <a:latin typeface="+mn-ea"/>
              <a:cs typeface="楷体" panose="02010609060101010101" charset="-122"/>
              <a:sym typeface="+mn-ea"/>
            </a:endParaRPr>
          </a:p>
        </p:txBody>
      </p:sp>
      <p:cxnSp>
        <p:nvCxnSpPr>
          <p:cNvPr id="10" name="直接连接符 9"/>
          <p:cNvCxnSpPr/>
          <p:nvPr>
            <p:custDataLst>
              <p:tags r:id="rId6"/>
            </p:custDataLst>
          </p:nvPr>
        </p:nvCxnSpPr>
        <p:spPr>
          <a:xfrm>
            <a:off x="6593840" y="1885950"/>
            <a:ext cx="3240000" cy="9525"/>
          </a:xfrm>
          <a:prstGeom prst="line"/>
          <a:ln w="31750" cap="rnd">
            <a:solidFill>
              <a:srgbClr val="C7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占位符 7170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4579620" y="2065020"/>
            <a:ext cx="7311390" cy="3933190"/>
          </a:xfrm>
          <a:prstGeom prst="rect"/>
        </p:spPr>
        <p:txBody>
          <a:bodyPr/>
          <a:lstStyle/>
          <a:p>
            <a:pPr defTabSz="685800" fontAlgn="base" eaLnBrk="0" hangingPunct="0">
              <a:lnSpc>
                <a:spcPct val="150000"/>
              </a:lnSpc>
              <a:spcAft>
                <a:spcPct val="0"/>
              </a:spcAft>
            </a:pPr>
            <a:r>
              <a:rPr lang="zh-CN" altLang="en-US" sz="2400" dirty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en-US" altLang="zh-CN" sz="2400" dirty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400" dirty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罗迦</a:t>
            </a:r>
            <a:r>
              <a:rPr lang="en-US" altLang="zh-CN" sz="2400" dirty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‧</a:t>
            </a:r>
            <a:r>
              <a:rPr lang="zh-CN" altLang="en-US" sz="2400" dirty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费</a:t>
            </a:r>
            <a:r>
              <a:rPr lang="en-US" altLang="zh-CN" sz="2400" dirty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400" dirty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因格是当代美国实业家、学者、创造学家，是「创意思考顾问公司」的创立人与总裁。「创意思考顾问公司」位于加州，专门提供激发创意与革新的方法。</a:t>
            </a:r>
            <a:endParaRPr lang="zh-CN" altLang="en-US" sz="24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685800" fontAlgn="base" eaLnBrk="0" hangingPunct="0">
              <a:lnSpc>
                <a:spcPct val="150000"/>
              </a:lnSpc>
              <a:spcAft>
                <a:spcPct val="0"/>
              </a:spcAft>
            </a:pPr>
            <a:r>
              <a:rPr lang="en-US" altLang="zh-CN" sz="2400" dirty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400" dirty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写过两本创意思考的书籍：《当头棒喝》与《在屁股上踢一脚》，并推出广受欢迎的《创意大惊奇》卡片书。</a:t>
            </a:r>
            <a:endParaRPr lang="zh-CN" altLang="en-US" sz="24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defTabSz="685800" fontAlgn="base" eaLnBrk="0" hangingPunct="0">
              <a:lnSpc>
                <a:spcPct val="150000"/>
              </a:lnSpc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2" name="图片 11"/>
          <p:cNvPicPr/>
          <p:nvPr>
            <p:custDataLst>
              <p:tags r:id="rId9"/>
            </p:custDataLst>
          </p:nvPr>
        </p:nvPicPr>
        <p:blipFill>
          <a:blip xmlns:r="http://schemas.openxmlformats.org/officeDocument/2006/relationships" r:embed="rId8"/>
          <a:srcRect/>
          <a:stretch>
            <a:fillRect/>
          </a:stretch>
        </p:blipFill>
        <p:spPr>
          <a:xfrm>
            <a:off x="465455" y="1628775"/>
            <a:ext cx="3685540" cy="4471035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总结归纳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56"/>
          <p:cNvSpPr/>
          <p:nvPr>
            <p:custDataLst>
              <p:tags r:id="rId5"/>
            </p:custDataLst>
          </p:nvPr>
        </p:nvSpPr>
        <p:spPr>
          <a:xfrm>
            <a:off x="4146550" y="930275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课堂内容练习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924" name="文本框 45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 rot="-1380000">
            <a:off x="2180877" y="1145303"/>
            <a:ext cx="184731" cy="169277"/>
          </a:xfrm>
          <a:prstGeom prst="rect"/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500">
              <a:solidFill>
                <a:srgbClr val="FAFAFA"/>
              </a:solidFill>
            </a:endParaRPr>
          </a:p>
        </p:txBody>
      </p:sp>
      <p:sp>
        <p:nvSpPr>
          <p:cNvPr id="37989" name="文本框 51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 rot="-1160763">
            <a:off x="6843363" y="1145303"/>
            <a:ext cx="184731" cy="169277"/>
          </a:xfrm>
          <a:prstGeom prst="rect"/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500">
              <a:solidFill>
                <a:srgbClr val="FAFAFA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541655" y="1537970"/>
            <a:ext cx="10845165" cy="2861310"/>
          </a:xfrm>
          <a:prstGeom prst="rect"/>
        </p:spPr>
        <p:txBody>
          <a:bodyPr wrap="square">
            <a:spAutoFit/>
          </a:bodyPr>
          <a:lstStyle/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．下列加点字的注音完全正确的一项是（　　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9050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A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式（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mó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      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渊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博（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yuān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        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孜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孜不倦（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zī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9050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B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汲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取（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jī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        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压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榨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zhà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         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持之以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恒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héng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9050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C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．机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械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xiè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     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称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chèng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     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之有效（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xiào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9050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D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契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约（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qì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        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貌（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xiàng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     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锲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而不舍（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qì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6388100" y="1537970"/>
            <a:ext cx="662940" cy="829945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en-US" altLang="zh-CN" sz="4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765175" y="4514215"/>
            <a:ext cx="9845040" cy="1753235"/>
          </a:xfrm>
          <a:prstGeom prst="rect"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解析：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B.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汲取（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j</a:t>
            </a:r>
            <a:r>
              <a:rPr lang="en-US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ī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——j</a:t>
            </a:r>
            <a:r>
              <a:rPr lang="en-US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í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altLang="en-US" sz="2400" b="1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C.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对称（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ch</a:t>
            </a:r>
            <a:r>
              <a:rPr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è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ng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——ch</a:t>
            </a:r>
            <a:r>
              <a:rPr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è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altLang="en-US" sz="2400" b="1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D.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锲而不舍（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q</a:t>
            </a:r>
            <a:r>
              <a:rPr lang="en-US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ì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——qi</a:t>
            </a:r>
            <a:r>
              <a:rPr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è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endParaRPr lang="zh-CN" altLang="en-US" sz="2400" b="1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0" advAuto="indefinite" build="whole"/>
      <p:bldP spid="18" grpId="1" uiExpand="0" advAuto="indefinite" build="whol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总结归纳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56"/>
          <p:cNvSpPr/>
          <p:nvPr>
            <p:custDataLst>
              <p:tags r:id="rId5"/>
            </p:custDataLst>
          </p:nvPr>
        </p:nvSpPr>
        <p:spPr>
          <a:xfrm>
            <a:off x="4146550" y="930275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课堂内容练习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924" name="文本框 45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 rot="-1380000">
            <a:off x="2180877" y="1145303"/>
            <a:ext cx="184731" cy="169277"/>
          </a:xfrm>
          <a:prstGeom prst="rect"/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500">
              <a:solidFill>
                <a:srgbClr val="FAFAFA"/>
              </a:solidFill>
            </a:endParaRPr>
          </a:p>
        </p:txBody>
      </p:sp>
      <p:sp>
        <p:nvSpPr>
          <p:cNvPr id="37989" name="文本框 51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 rot="-1160763">
            <a:off x="6843363" y="1145303"/>
            <a:ext cx="184731" cy="169277"/>
          </a:xfrm>
          <a:prstGeom prst="rect"/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500">
              <a:solidFill>
                <a:srgbClr val="FAFAFA"/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541655" y="1537970"/>
            <a:ext cx="11408410" cy="3415030"/>
          </a:xfrm>
          <a:prstGeom prst="rect"/>
        </p:spPr>
        <p:txBody>
          <a:bodyPr wrap="square">
            <a:spAutoFit/>
          </a:bodyPr>
          <a:lstStyle/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．下列句子中加点成语使用不恰当的一项是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     )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A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．每个人的成功都不是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一蹴而就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的，但凡成功人士必定有超人的毅力和持之以恒的精神。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B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．他的故事我们早有耳闻，所以自我介绍时不用多说，大家就自然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不言而喻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了。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C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养儿防老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”“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多子多福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的旧观念，在文化不发达的山区仍然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根深蒂固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D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．武大靖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2018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平昌冬奥会男子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500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米短道速滑的冠军奖杯不是</a:t>
            </a:r>
            <a:r>
              <a:rPr lang="zh-CN" altLang="en-US" sz="2400" u="sng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轻而易举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得来的。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6820535" y="1537970"/>
            <a:ext cx="662940" cy="829945"/>
          </a:xfrm>
          <a:prstGeom prst="rect"/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</a:t>
            </a:r>
            <a:endParaRPr lang="en-US" altLang="zh-CN" sz="48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765175" y="4763770"/>
            <a:ext cx="10161905" cy="1753235"/>
          </a:xfrm>
          <a:prstGeom prst="rect"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项，不言而喻：是指不用说就可以明白。形容道理很浅显。使用不恰当；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项，根深蒂固：比喻根基深厚牢固；不可动摇。使用恰当；</a:t>
            </a:r>
            <a:endParaRPr lang="zh-CN" altLang="en-US" sz="2400" b="1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项，轻而易举：形容事情容易做，不费力，省事。使用恰当</a:t>
            </a:r>
            <a:endParaRPr lang="zh-CN" altLang="en-US" sz="2400" b="1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2012950" y="2672080"/>
            <a:ext cx="9845040" cy="645160"/>
          </a:xfrm>
          <a:prstGeom prst="rect"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项，一蹴而就：比喻事情轻而易举，一下子就成功。使用恰当</a:t>
            </a:r>
            <a:endParaRPr lang="zh-CN" altLang="en-US" sz="2400" b="1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0" advAuto="indefinite" build="whole"/>
      <p:bldP spid="18" grpId="1" uiExpand="0" advAuto="indefinite" build="whole"/>
      <p:bldP spid="2" grpId="2" uiExpand="0" advAuto="indefinite" build="whol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>
            <p:custDataLst>
              <p:tags r:id="rId3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56"/>
          <p:cNvSpPr/>
          <p:nvPr>
            <p:custDataLst>
              <p:tags r:id="rId4"/>
            </p:custDataLst>
          </p:nvPr>
        </p:nvSpPr>
        <p:spPr>
          <a:xfrm>
            <a:off x="4146550" y="561975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课堂内容练习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924" name="文本框 45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 rot="-1380000">
            <a:off x="2180877" y="777003"/>
            <a:ext cx="184731" cy="169277"/>
          </a:xfrm>
          <a:prstGeom prst="rect"/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500">
              <a:solidFill>
                <a:srgbClr val="FAFAFA"/>
              </a:solidFill>
            </a:endParaRPr>
          </a:p>
        </p:txBody>
      </p:sp>
      <p:sp>
        <p:nvSpPr>
          <p:cNvPr id="37989" name="文本框 51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 rot="-1160763">
            <a:off x="6843363" y="777003"/>
            <a:ext cx="184731" cy="169277"/>
          </a:xfrm>
          <a:prstGeom prst="rect"/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zh-CN" sz="500">
              <a:solidFill>
                <a:srgbClr val="FAFAFA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541655" y="935355"/>
            <a:ext cx="11087100" cy="2491740"/>
          </a:xfrm>
          <a:prstGeom prst="rect"/>
        </p:spPr>
        <p:txBody>
          <a:bodyPr wrap="square">
            <a:spAutoFit/>
          </a:bodyPr>
          <a:lstStyle/>
          <a:p>
            <a:pPr marL="0" indent="26670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品读课内语段，回答问题。</a:t>
            </a: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en-US" alt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26670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2000" dirty="1">
                <a:latin typeface="楷体" panose="02010609060101010101" charset="-122"/>
                <a:ea typeface="楷体" panose="02010609060101010101" charset="-122"/>
              </a:rPr>
              <a:t>认为“我不具有创造力”的人当中，有的觉得创造力仅仅是贝多芬、爱因斯坦、莎士比亚他们的，从而进行自我压制。</a:t>
            </a:r>
            <a:r>
              <a:rPr lang="zh-CN" altLang="en-US" sz="2000" u="sng" dirty="1">
                <a:latin typeface="楷体" panose="02010609060101010101" charset="-122"/>
                <a:ea typeface="楷体" panose="02010609060101010101" charset="-122"/>
              </a:rPr>
              <a:t>不言而喻，在创造的宇宙里，这些人是光辉灿烂的明星。</a:t>
            </a:r>
            <a:r>
              <a:rPr lang="zh-CN" altLang="en-US" sz="2000" dirty="1">
                <a:latin typeface="楷体" panose="02010609060101010101" charset="-122"/>
                <a:ea typeface="楷体" panose="02010609060101010101" charset="-122"/>
              </a:rPr>
              <a:t>然而在</a:t>
            </a:r>
            <a:r>
              <a:rPr lang="zh-CN" altLang="en-US" sz="2000" dirty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大多数情况</a:t>
            </a:r>
            <a:r>
              <a:rPr lang="zh-CN" altLang="en-US" sz="2000" dirty="1">
                <a:latin typeface="楷体" panose="02010609060101010101" charset="-122"/>
                <a:ea typeface="楷体" panose="02010609060101010101" charset="-122"/>
              </a:rPr>
              <a:t>下，即便是他们，也并非轻而易举就能获得如此非凡的灵感。相反，这种非凡的灵感，往往产生于这样的过程：关注极其普通，甚至一闪念的想法，并对它反复推敲，逐渐充实。</a:t>
            </a:r>
            <a:endParaRPr lang="zh-CN" altLang="en-US" sz="2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660400" y="3314700"/>
            <a:ext cx="10260965" cy="657225"/>
          </a:xfrm>
          <a:prstGeom prst="rect"/>
        </p:spPr>
        <p:txBody>
          <a:bodyPr wrap="square">
            <a:noAutofit/>
          </a:bodyPr>
          <a:lstStyle/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(1)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文中画线句使用了什么修辞手法？有什么作用？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660400" y="4777105"/>
            <a:ext cx="10260965" cy="645160"/>
          </a:xfrm>
          <a:prstGeom prst="rect"/>
        </p:spPr>
        <p:txBody>
          <a:bodyPr wrap="square">
            <a:spAutoFit/>
          </a:bodyPr>
          <a:lstStyle/>
          <a:p>
            <a:pPr marL="0" indent="0" algn="l" defTabSz="266700" font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(2)</a:t>
            </a: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文中加点的“在大多数情况下”能否删去？为什么？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1076325" y="3815715"/>
            <a:ext cx="10365740" cy="1124585"/>
          </a:xfrm>
          <a:prstGeom prst="rect"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比喻。运用比喻的修辞手法，把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创造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比喻成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宇宙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，把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这些人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比喻成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光辉灿烂的明星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，生动贴切。</a:t>
            </a:r>
            <a:endParaRPr lang="zh-CN" altLang="en-US" sz="2400" b="1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1076325" y="5405120"/>
            <a:ext cx="10365740" cy="1124585"/>
          </a:xfrm>
          <a:prstGeom prst="rect"/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在大多数情况下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表示不是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所有情况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，体现了议论文语言的准确性和严密性，如果删去就太绝对。</a:t>
            </a:r>
            <a:r>
              <a:rPr lang="en-US" altLang="zh-CN" sz="2400" b="1" kern="100" dirty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en-US" altLang="zh-CN" sz="2400" b="1" kern="10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0" advAuto="indefinite" build="whole"/>
      <p:bldP spid="10" grpId="1" uiExpand="0" advAuto="indefinite" build="whol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5FCFF"/>
        </a:soli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>
            <p:custDataLst>
              <p:tags r:id="rId3"/>
            </p:custDataLst>
          </p:nvPr>
        </p:nvSpPr>
        <p:spPr>
          <a:xfrm>
            <a:off x="312420" y="1650365"/>
            <a:ext cx="10998835" cy="4711700"/>
          </a:xfrm>
          <a:prstGeom prst="rect"/>
          <a:solidFill>
            <a:srgbClr val="CEEEF4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699135" y="911225"/>
            <a:ext cx="10986135" cy="5142865"/>
          </a:xfrm>
          <a:prstGeom prst="rect"/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5"/>
            </p:custDataLst>
          </p:nvPr>
        </p:nvSpPr>
        <p:spPr>
          <a:xfrm>
            <a:off x="844550" y="11811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6"/>
            </p:custDataLst>
          </p:nvPr>
        </p:nvSpPr>
        <p:spPr>
          <a:xfrm>
            <a:off x="1466850" y="11811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7"/>
            </p:custDataLst>
          </p:nvPr>
        </p:nvSpPr>
        <p:spPr>
          <a:xfrm>
            <a:off x="2152650" y="11811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8"/>
            </p:custDataLst>
          </p:nvPr>
        </p:nvSpPr>
        <p:spPr>
          <a:xfrm>
            <a:off x="2851150" y="11811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9"/>
            </p:custDataLst>
          </p:nvPr>
        </p:nvSpPr>
        <p:spPr>
          <a:xfrm>
            <a:off x="3549650" y="11811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10"/>
            </p:custDataLst>
          </p:nvPr>
        </p:nvSpPr>
        <p:spPr>
          <a:xfrm>
            <a:off x="4260850" y="11811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11"/>
            </p:custDataLst>
          </p:nvPr>
        </p:nvSpPr>
        <p:spPr>
          <a:xfrm>
            <a:off x="4997450" y="11811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12"/>
            </p:custDataLst>
          </p:nvPr>
        </p:nvSpPr>
        <p:spPr>
          <a:xfrm>
            <a:off x="5721350" y="11811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13"/>
            </p:custDataLst>
          </p:nvPr>
        </p:nvSpPr>
        <p:spPr>
          <a:xfrm>
            <a:off x="6369050" y="11811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>
            <p:custDataLst>
              <p:tags r:id="rId14"/>
            </p:custDataLst>
          </p:nvPr>
        </p:nvSpPr>
        <p:spPr>
          <a:xfrm>
            <a:off x="6991350" y="118110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>
            <p:custDataLst>
              <p:tags r:id="rId15"/>
            </p:custDataLst>
          </p:nvPr>
        </p:nvSpPr>
        <p:spPr>
          <a:xfrm>
            <a:off x="7689850" y="118491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>
            <p:custDataLst>
              <p:tags r:id="rId16"/>
            </p:custDataLst>
          </p:nvPr>
        </p:nvSpPr>
        <p:spPr>
          <a:xfrm>
            <a:off x="8312150" y="118491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>
            <p:custDataLst>
              <p:tags r:id="rId17"/>
            </p:custDataLst>
          </p:nvPr>
        </p:nvSpPr>
        <p:spPr>
          <a:xfrm>
            <a:off x="8997950" y="118491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18"/>
            </p:custDataLst>
          </p:nvPr>
        </p:nvSpPr>
        <p:spPr>
          <a:xfrm>
            <a:off x="9696450" y="118491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>
            <p:custDataLst>
              <p:tags r:id="rId19"/>
            </p:custDataLst>
          </p:nvPr>
        </p:nvSpPr>
        <p:spPr>
          <a:xfrm>
            <a:off x="10394950" y="1184910"/>
            <a:ext cx="288000" cy="288000"/>
          </a:xfrm>
          <a:prstGeom prst="ellipse"/>
          <a:solidFill>
            <a:srgbClr val="CEEEF4"/>
          </a:solidFill>
          <a:ln>
            <a:noFill/>
          </a:ln>
          <a:effectLst>
            <a:innerShdw blurRad="63500" dir="135000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图片 5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xmlns:r="http://schemas.openxmlformats.org/officeDocument/2006/relationships" r:embed="rId20"/>
          <a:srcRect/>
          <a:stretch>
            <a:fillRect/>
          </a:stretch>
        </p:blipFill>
        <p:spPr>
          <a:xfrm>
            <a:off x="413793" y="6350"/>
            <a:ext cx="4534127" cy="1466850"/>
          </a:xfrm>
          <a:prstGeom prst="rect"/>
        </p:spPr>
      </p:pic>
      <p:pic>
        <p:nvPicPr>
          <p:cNvPr id="34" name="图片 33"/>
          <p:cNvPicPr/>
          <p:nvPr>
            <p:custDataLst>
              <p:tags r:id="rId23"/>
            </p:custDataLst>
          </p:nvPr>
        </p:nvPicPr>
        <p:blipFill>
          <a:blip xmlns:r="http://schemas.openxmlformats.org/officeDocument/2006/relationships" r:embed="rId22"/>
          <a:srcRect b="4824"/>
          <a:stretch>
            <a:fillRect/>
          </a:stretch>
        </p:blipFill>
        <p:spPr>
          <a:xfrm>
            <a:off x="7180580" y="1592580"/>
            <a:ext cx="3923030" cy="4350385"/>
          </a:xfrm>
          <a:prstGeom prst="rect"/>
        </p:spPr>
      </p:pic>
      <p:grpSp>
        <p:nvGrpSpPr>
          <p:cNvPr id="35" name="组合 34"/>
          <p:cNvGrpSpPr/>
          <p:nvPr>
            <p:custDataLst>
              <p:tags r:id="rId24"/>
            </p:custDataLst>
          </p:nvPr>
        </p:nvGrpSpPr>
        <p:grpSpPr>
          <a:xfrm>
            <a:off x="1959610" y="5257800"/>
            <a:ext cx="4834255" cy="449580"/>
            <a:chOff x="2674" y="8034"/>
            <a:chExt cx="7613" cy="708"/>
          </a:xfrm>
        </p:grpSpPr>
        <p:sp>
          <p:nvSpPr>
            <p:cNvPr id="36" name="文本框 35"/>
            <p:cNvSpPr txBox="1"/>
            <p:nvPr>
              <p:custDataLst>
                <p:tags r:id="rId25"/>
              </p:custDataLst>
            </p:nvPr>
          </p:nvSpPr>
          <p:spPr>
            <a:xfrm>
              <a:off x="2674" y="8048"/>
              <a:ext cx="2871" cy="694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endParaRPr lang="zh-CN" altLang="en-US" sz="20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26"/>
              </p:custDataLst>
            </p:nvPr>
          </p:nvSpPr>
          <p:spPr>
            <a:xfrm>
              <a:off x="3093" y="8100"/>
              <a:ext cx="2040" cy="628"/>
            </a:xfrm>
            <a:prstGeom prst="rect"/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1">
                  <a:latin typeface="黑体" panose="02010609060101010101" charset="-122"/>
                  <a:ea typeface="黑体" panose="02010609060101010101" charset="-122"/>
                </a:rPr>
                <a:t>第五单元</a:t>
              </a:r>
              <a:endParaRPr lang="zh-CN" altLang="en-US" sz="2000">
                <a:latin typeface="黑体" panose="02010609060101010101" charset="-122"/>
                <a:ea typeface="黑体" panose="02010609060101010101" charset="-122"/>
              </a:endParaRPr>
            </a:p>
          </p:txBody>
        </p:sp>
        <p:grpSp>
          <p:nvGrpSpPr>
            <p:cNvPr id="38" name="组合 37"/>
            <p:cNvGrpSpPr/>
            <p:nvPr>
              <p:custDataLst>
                <p:tags r:id="rId27"/>
              </p:custDataLst>
            </p:nvPr>
          </p:nvGrpSpPr>
          <p:grpSpPr>
            <a:xfrm>
              <a:off x="7416" y="8034"/>
              <a:ext cx="2871" cy="694"/>
              <a:chOff x="7976" y="8034"/>
              <a:chExt cx="2871" cy="694"/>
            </a:xfrm>
          </p:grpSpPr>
          <p:sp>
            <p:nvSpPr>
              <p:cNvPr id="39" name="文本框 38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7976" y="8034"/>
                <a:ext cx="2871" cy="694"/>
              </a:xfrm>
              <a:prstGeom prst="roundRect">
                <a:avLst>
                  <a:gd name="adj" fmla="val 50000"/>
                </a:avLst>
              </a:pr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endParaRPr lang="zh-CN" altLang="en-US" sz="200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8395" y="8086"/>
                <a:ext cx="2040" cy="628"/>
              </a:xfrm>
              <a:prstGeom prst="rect"/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1">
                    <a:latin typeface="黑体" panose="02010609060101010101" charset="-122"/>
                    <a:ea typeface="黑体" panose="02010609060101010101" charset="-122"/>
                  </a:rPr>
                  <a:t>第</a:t>
                </a:r>
                <a:r>
                  <a:rPr lang="en-US" altLang="zh-CN" sz="2000" dirty="1">
                    <a:latin typeface="黑体" panose="02010609060101010101" charset="-122"/>
                    <a:ea typeface="黑体" panose="02010609060101010101" charset="-122"/>
                  </a:rPr>
                  <a:t>20</a:t>
                </a:r>
                <a:r>
                  <a:rPr lang="zh-CN" altLang="en-US" sz="2000" dirty="1">
                    <a:latin typeface="黑体" panose="02010609060101010101" charset="-122"/>
                    <a:ea typeface="黑体" panose="02010609060101010101" charset="-122"/>
                  </a:rPr>
                  <a:t>课</a:t>
                </a:r>
                <a:endParaRPr lang="zh-CN" altLang="en-US" sz="2000">
                  <a:latin typeface="黑体" panose="02010609060101010101" charset="-122"/>
                  <a:ea typeface="黑体" panose="02010609060101010101" charset="-122"/>
                </a:endParaRPr>
              </a:p>
            </p:txBody>
          </p:sp>
        </p:grpSp>
      </p:grpSp>
      <p:pic>
        <p:nvPicPr>
          <p:cNvPr id="41" name="图片 40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xmlns:r="http://schemas.openxmlformats.org/officeDocument/2006/relationships" r:embed="rId30"/>
          <a:srcRect l="27636" r="32542" b="5833"/>
          <a:stretch>
            <a:fillRect/>
          </a:stretch>
        </p:blipFill>
        <p:spPr>
          <a:xfrm rot="401768">
            <a:off x="10701020" y="252095"/>
            <a:ext cx="1145540" cy="1779270"/>
          </a:xfrm>
          <a:prstGeom prst="rect"/>
        </p:spPr>
      </p:pic>
      <p:sp>
        <p:nvSpPr>
          <p:cNvPr id="2" name="文本框 1"/>
          <p:cNvSpPr txBox="1"/>
          <p:nvPr>
            <p:custDataLst>
              <p:tags r:id="rId32"/>
            </p:custDataLst>
          </p:nvPr>
        </p:nvSpPr>
        <p:spPr>
          <a:xfrm>
            <a:off x="1036320" y="2554605"/>
            <a:ext cx="6284595" cy="1706880"/>
          </a:xfrm>
          <a:prstGeom prst="rect"/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9600" b="1" dirty="1">
                <a:solidFill>
                  <a:schemeClr val="tx1"/>
                </a:solidFill>
                <a:effectLst/>
              </a:rPr>
              <a:t>谢谢观看</a:t>
            </a:r>
          </a:p>
        </p:txBody>
      </p:sp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>
            <p:custDataLst>
              <p:tags r:id="rId3"/>
            </p:custDataLst>
          </p:nvPr>
        </p:nvSpPr>
        <p:spPr>
          <a:xfrm>
            <a:off x="0" y="1941830"/>
            <a:ext cx="12192000" cy="3804920"/>
          </a:xfrm>
          <a:prstGeom prst="rect"/>
          <a:solidFill>
            <a:srgbClr val="E6F2F8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27"/>
          <p:cNvSpPr/>
          <p:nvPr>
            <p:custDataLst>
              <p:tags r:id="rId4"/>
            </p:custDataLst>
          </p:nvPr>
        </p:nvSpPr>
        <p:spPr>
          <a:xfrm>
            <a:off x="4077970" y="558165"/>
            <a:ext cx="3519805" cy="613410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rgbClr val="AF322F"/>
              </a:gs>
              <a:gs pos="75000">
                <a:srgbClr val="AF322F">
                  <a:alpha val="42000"/>
                </a:srgb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创作背景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6386" name="TextBox 4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259715" y="2229485"/>
            <a:ext cx="8018780" cy="3229610"/>
          </a:xfrm>
          <a:prstGeom prst="rect"/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有很多人在生活、学习的过程中因受到传统思想的束缚，容易形成思维定式，知识学得比较死，不善于活用。另外，生活中还有一些人认为搞发明创造的都是天才人物的事，与自己无缘，不相信自己能有所发明创造，导致创造性被自我压制，最终丧失。本文正是针对这种情况而写的。</a:t>
            </a:r>
            <a:endParaRPr lang="zh-CN" altLang="en-US" sz="2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/>
          <p:nvPr>
            <p:custDataLst>
              <p:tags r:id="rId7"/>
            </p:custDataLst>
          </p:nvPr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>
          <a:xfrm>
            <a:off x="8278495" y="1364615"/>
            <a:ext cx="3695700" cy="4534535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0" advAuto="indefinite" build="whol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: 圆角 27"/>
          <p:cNvSpPr/>
          <p:nvPr>
            <p:custDataLst>
              <p:tags r:id="rId6"/>
            </p:custDataLst>
          </p:nvPr>
        </p:nvSpPr>
        <p:spPr>
          <a:xfrm>
            <a:off x="89535" y="342265"/>
            <a:ext cx="4315460" cy="613410"/>
          </a:xfrm>
          <a:prstGeom prst="roundRect">
            <a:avLst>
              <a:gd name="adj" fmla="val 50000"/>
            </a:avLst>
          </a:prstGeom>
          <a:gradFill>
            <a:gsLst>
              <a:gs pos="9000">
                <a:srgbClr val="3C8EC0"/>
              </a:gs>
              <a:gs pos="51000">
                <a:srgbClr val="4B9BCC"/>
              </a:gs>
              <a:gs pos="100000">
                <a:srgbClr val="3C8EC0">
                  <a:alpha val="13000"/>
                </a:srgb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第一部分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656330" y="2531110"/>
            <a:ext cx="6636385" cy="482600"/>
          </a:xfrm>
          <a:prstGeom prst="rect"/>
          <a:noFill/>
        </p:spPr>
        <p:txBody>
          <a:bodyPr wrap="square" rtlCol="0">
            <a:noAutofit/>
          </a:bodyPr>
          <a:lstStyle/>
          <a:p>
            <a:pPr algn="r"/>
            <a:r>
              <a:rPr kumimoji="1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《</a:t>
            </a:r>
            <a:r>
              <a:rPr lang="zh-CN" alt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谈创造性思维</a:t>
            </a:r>
            <a:r>
              <a:rPr kumimoji="1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》</a:t>
            </a:r>
            <a:r>
              <a:rPr kumimoji="1" 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kumimoji="1" lang="zh-CN" alt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罗迦</a:t>
            </a:r>
            <a:r>
              <a:rPr kumimoji="1" lang="en-US" altLang="zh-CN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</a:t>
            </a:r>
            <a:r>
              <a:rPr kumimoji="1" lang="zh-CN" alt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费</a:t>
            </a:r>
            <a:r>
              <a:rPr kumimoji="1" lang="en-US" altLang="zh-CN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·</a:t>
            </a:r>
            <a:r>
              <a:rPr kumimoji="1" lang="zh-CN" altLang="en-US" sz="2400" dirty="1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因格</a:t>
            </a:r>
            <a:endParaRPr kumimoji="1"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2092960" y="1427480"/>
            <a:ext cx="8298815" cy="1014730"/>
          </a:xfrm>
          <a:prstGeom prst="rect"/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000" b="1" dirty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cs typeface="FZKaTong-M19S" panose="03000509000000000000" charset="-122"/>
              </a:rPr>
              <a:t>字词积累，整体感知</a:t>
            </a:r>
            <a:endParaRPr kumimoji="1" lang="zh-CN" altLang="en-US" sz="6000" b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黑体" panose="02010609060101010101" charset="-122"/>
              <a:ea typeface="黑体" panose="02010609060101010101" charset="-122"/>
              <a:cs typeface="FZKaTong-M19S" panose="0300050900000000000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xmlns:r="http://schemas.openxmlformats.org/officeDocument/2006/relationships" r:embed="rId9"/>
          <a:srcRect/>
          <a:stretch>
            <a:fillRect/>
          </a:stretch>
        </p:blipFill>
        <p:spPr>
          <a:xfrm>
            <a:off x="883920" y="3429000"/>
            <a:ext cx="10716895" cy="2853055"/>
          </a:xfrm>
          <a:prstGeom prst="rect"/>
        </p:spPr>
      </p:pic>
    </p:spTree>
  </p:cSld>
  <p:clrMapOvr>
    <a:masterClrMapping/>
  </p:clrMapOvr>
  <p:transition spd="fast"/>
  <p:timing>
    <p:tnLst>
      <p:par>
        <p:cTn id="1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字词过关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4"/>
          <p:cNvSpPr txBox="1"/>
          <p:nvPr>
            <p:custDataLst>
              <p:tags r:id="rId5"/>
            </p:custDataLst>
          </p:nvPr>
        </p:nvSpPr>
        <p:spPr>
          <a:xfrm>
            <a:off x="4972050" y="930275"/>
            <a:ext cx="2216785" cy="521970"/>
          </a:xfrm>
          <a:prstGeom prst="rect"/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fontAlgn="base" rt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fontAlgn="base" rt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fontAlgn="base" rt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fontAlgn="base" rt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fontAlgn="base" rt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dist" eaLnBrk="1" hangingPunct="1"/>
            <a:r>
              <a:rPr sz="2800" b="0" i="0" dirty="1">
                <a:ea typeface="微软雅黑" panose="020b0503020204020204" charset="-122"/>
              </a:rPr>
              <a:t>词语积累</a:t>
            </a:r>
            <a:endParaRPr sz="2800" b="0" i="0">
              <a:ea typeface="微软雅黑" panose="020b0503020204020204" charset="-122"/>
            </a:endParaRPr>
          </a:p>
        </p:txBody>
      </p:sp>
      <p:sp>
        <p:nvSpPr>
          <p:cNvPr id="7" name="TextBox 5"/>
          <p:cNvSpPr txBox="1"/>
          <p:nvPr>
            <p:custDataLst>
              <p:tags r:id="rId6"/>
            </p:custDataLst>
          </p:nvPr>
        </p:nvSpPr>
        <p:spPr>
          <a:xfrm>
            <a:off x="466090" y="1732280"/>
            <a:ext cx="11403330" cy="46037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dist">
              <a:buFont typeface="Wingdings" panose="05000000000000000000" charset="0"/>
              <a:buChar char="Ø"/>
            </a:pPr>
            <a:r>
              <a:rPr lang="zh-CN" altLang="en-US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根据预习任务，阅读下面重点字词的读音，结合语境思考字词的含义。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0" name="组合 39"/>
          <p:cNvGrpSpPr/>
          <p:nvPr>
            <p:custDataLst>
              <p:tags r:id="rId7"/>
            </p:custDataLst>
          </p:nvPr>
        </p:nvGrpSpPr>
        <p:grpSpPr>
          <a:xfrm>
            <a:off x="1325245" y="3237230"/>
            <a:ext cx="1609090" cy="683260"/>
            <a:chOff x="2044" y="4437"/>
            <a:chExt cx="2534" cy="1076"/>
          </a:xfrm>
        </p:grpSpPr>
        <p:pic>
          <p:nvPicPr>
            <p:cNvPr id="41" name="图片 40" descr="605301966be47161605263041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2044" y="4437"/>
              <a:ext cx="1101" cy="1077"/>
            </a:xfrm>
            <a:prstGeom prst="rect"/>
          </p:spPr>
        </p:pic>
        <p:pic>
          <p:nvPicPr>
            <p:cNvPr id="42" name="图片 41" descr="605301966be471616052630415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3478" y="4437"/>
              <a:ext cx="1101" cy="1077"/>
            </a:xfrm>
            <a:prstGeom prst="rect"/>
          </p:spPr>
        </p:pic>
      </p:grpSp>
      <p:sp>
        <p:nvSpPr>
          <p:cNvPr id="46" name="文本框 45"/>
          <p:cNvSpPr txBox="1"/>
          <p:nvPr>
            <p:custDataLst>
              <p:tags r:id="rId11"/>
            </p:custDataLst>
          </p:nvPr>
        </p:nvSpPr>
        <p:spPr>
          <a:xfrm>
            <a:off x="1358900" y="3295650"/>
            <a:ext cx="1449070" cy="705485"/>
          </a:xfrm>
          <a:prstGeom prst="rect"/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zh-CN" altLang="en-US" sz="3200" dirty="1">
                <a:latin typeface="黑体" panose="02010609060101010101" charset="-122"/>
                <a:ea typeface="黑体" panose="02010609060101010101" charset="-122"/>
                <a:sym typeface="+mn-ea"/>
              </a:rPr>
              <a:t>罗</a:t>
            </a:r>
            <a:r>
              <a:rPr lang="zh-CN" altLang="en-US" sz="32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迦</a:t>
            </a:r>
            <a:endParaRPr lang="zh-CN" altLang="en-US" sz="32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+mj-ea"/>
              <a:sym typeface="+mn-ea"/>
            </a:endParaRPr>
          </a:p>
        </p:txBody>
      </p:sp>
      <p:sp>
        <p:nvSpPr>
          <p:cNvPr id="47" name="文本框 46"/>
          <p:cNvSpPr txBox="1"/>
          <p:nvPr>
            <p:custDataLst>
              <p:tags r:id="rId12"/>
            </p:custDataLst>
          </p:nvPr>
        </p:nvSpPr>
        <p:spPr>
          <a:xfrm>
            <a:off x="1355725" y="2677160"/>
            <a:ext cx="1579245" cy="52197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algn="r" defTabSz="685165">
              <a:defRPr/>
            </a:pPr>
            <a:r>
              <a:rPr lang="en-US" altLang="zh-CN" sz="2800" dirty="1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jiā</a:t>
            </a:r>
            <a:endParaRPr lang="en-US" altLang="zh-CN" sz="2800">
              <a:solidFill>
                <a:srgbClr val="C00000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13"/>
            </p:custDataLst>
          </p:nvPr>
        </p:nvGrpSpPr>
        <p:grpSpPr>
          <a:xfrm>
            <a:off x="3879850" y="3237230"/>
            <a:ext cx="1609090" cy="683260"/>
            <a:chOff x="2044" y="4437"/>
            <a:chExt cx="2534" cy="1076"/>
          </a:xfrm>
        </p:grpSpPr>
        <p:pic>
          <p:nvPicPr>
            <p:cNvPr id="4" name="图片 3" descr="605301966be47161605263041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2044" y="4437"/>
              <a:ext cx="1101" cy="1077"/>
            </a:xfrm>
            <a:prstGeom prst="rect"/>
          </p:spPr>
        </p:pic>
        <p:pic>
          <p:nvPicPr>
            <p:cNvPr id="5" name="图片 4" descr="605301966be471616052630415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3478" y="4437"/>
              <a:ext cx="1101" cy="1077"/>
            </a:xfrm>
            <a:prstGeom prst="rect"/>
          </p:spPr>
        </p:pic>
      </p:grp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3913505" y="3295650"/>
            <a:ext cx="1449070" cy="705485"/>
          </a:xfrm>
          <a:prstGeom prst="rect"/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zh-CN" altLang="en-US" sz="32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汲</a:t>
            </a:r>
            <a:r>
              <a:rPr lang="zh-CN" altLang="en-US" sz="3200" dirty="1">
                <a:latin typeface="黑体" panose="02010609060101010101" charset="-122"/>
                <a:ea typeface="黑体" panose="02010609060101010101" charset="-122"/>
                <a:sym typeface="+mn-ea"/>
              </a:rPr>
              <a:t>取</a:t>
            </a:r>
            <a:endParaRPr lang="zh-CN" altLang="en-US" sz="3200">
              <a:solidFill>
                <a:schemeClr val="tx1"/>
              </a:solidFill>
              <a:latin typeface="+mj-ea"/>
              <a:ea typeface="+mj-ea"/>
              <a:cs typeface="华文楷体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7"/>
            </p:custDataLst>
          </p:nvPr>
        </p:nvSpPr>
        <p:spPr>
          <a:xfrm>
            <a:off x="3879215" y="2677160"/>
            <a:ext cx="1610360" cy="52197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dirty="1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j</a:t>
            </a:r>
            <a:r>
              <a:rPr lang="zh-CN" altLang="zh-CN" sz="2800" dirty="1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í</a:t>
            </a:r>
            <a:endParaRPr lang="zh-CN" altLang="zh-CN" sz="2800">
              <a:solidFill>
                <a:srgbClr val="C00000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0" name="组合 19"/>
          <p:cNvGrpSpPr/>
          <p:nvPr>
            <p:custDataLst>
              <p:tags r:id="rId18"/>
            </p:custDataLst>
          </p:nvPr>
        </p:nvGrpSpPr>
        <p:grpSpPr>
          <a:xfrm>
            <a:off x="6326505" y="3237230"/>
            <a:ext cx="1609090" cy="683260"/>
            <a:chOff x="2044" y="4437"/>
            <a:chExt cx="2534" cy="1076"/>
          </a:xfrm>
        </p:grpSpPr>
        <p:pic>
          <p:nvPicPr>
            <p:cNvPr id="22" name="图片 21" descr="605301966be471616052630415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2044" y="4437"/>
              <a:ext cx="1101" cy="1077"/>
            </a:xfrm>
            <a:prstGeom prst="rect"/>
          </p:spPr>
        </p:pic>
        <p:pic>
          <p:nvPicPr>
            <p:cNvPr id="23" name="图片 22" descr="605301966be47161605263041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3478" y="4437"/>
              <a:ext cx="1101" cy="1077"/>
            </a:xfrm>
            <a:prstGeom prst="rect"/>
          </p:spPr>
        </p:pic>
      </p:grpSp>
      <p:sp>
        <p:nvSpPr>
          <p:cNvPr id="24" name="文本框 23"/>
          <p:cNvSpPr txBox="1"/>
          <p:nvPr>
            <p:custDataLst>
              <p:tags r:id="rId21"/>
            </p:custDataLst>
          </p:nvPr>
        </p:nvSpPr>
        <p:spPr>
          <a:xfrm>
            <a:off x="6360160" y="3295650"/>
            <a:ext cx="1449070" cy="705485"/>
          </a:xfrm>
          <a:prstGeom prst="rect"/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zh-CN" altLang="en-US" sz="3200" dirty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驾</a:t>
            </a:r>
            <a:r>
              <a:rPr lang="zh-CN" altLang="en-US" sz="3200" dirty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驭</a:t>
            </a:r>
            <a:endParaRPr lang="zh-CN" altLang="en-US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22"/>
            </p:custDataLst>
          </p:nvPr>
        </p:nvSpPr>
        <p:spPr>
          <a:xfrm>
            <a:off x="6325870" y="2677160"/>
            <a:ext cx="1610360" cy="52197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algn="r" defTabSz="685165">
              <a:defRPr/>
            </a:pPr>
            <a:r>
              <a:rPr lang="en-US" altLang="zh-CN" sz="2800" dirty="1">
                <a:solidFill>
                  <a:srgbClr val="C00000"/>
                </a:solidFill>
                <a:latin typeface="+mn-ea"/>
                <a:sym typeface="+mn-ea"/>
              </a:rPr>
              <a:t>    yù</a:t>
            </a:r>
            <a:endParaRPr lang="en-US" altLang="zh-CN" sz="2800">
              <a:solidFill>
                <a:srgbClr val="C00000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6" name="组合 25"/>
          <p:cNvGrpSpPr/>
          <p:nvPr>
            <p:custDataLst>
              <p:tags r:id="rId23"/>
            </p:custDataLst>
          </p:nvPr>
        </p:nvGrpSpPr>
        <p:grpSpPr>
          <a:xfrm>
            <a:off x="8881110" y="3237230"/>
            <a:ext cx="1609090" cy="683260"/>
            <a:chOff x="2044" y="4437"/>
            <a:chExt cx="2534" cy="1076"/>
          </a:xfrm>
        </p:grpSpPr>
        <p:pic>
          <p:nvPicPr>
            <p:cNvPr id="27" name="图片 26" descr="605301966be471616052630415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2044" y="4437"/>
              <a:ext cx="1101" cy="1077"/>
            </a:xfrm>
            <a:prstGeom prst="rect"/>
          </p:spPr>
        </p:pic>
        <p:pic>
          <p:nvPicPr>
            <p:cNvPr id="28" name="图片 27" descr="605301966be471616052630415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3478" y="4437"/>
              <a:ext cx="1101" cy="1077"/>
            </a:xfrm>
            <a:prstGeom prst="rect"/>
          </p:spPr>
        </p:pic>
      </p:grpSp>
      <p:sp>
        <p:nvSpPr>
          <p:cNvPr id="29" name="文本框 28"/>
          <p:cNvSpPr txBox="1"/>
          <p:nvPr>
            <p:custDataLst>
              <p:tags r:id="rId26"/>
            </p:custDataLst>
          </p:nvPr>
        </p:nvSpPr>
        <p:spPr>
          <a:xfrm>
            <a:off x="8914765" y="3295650"/>
            <a:ext cx="1449070" cy="705485"/>
          </a:xfrm>
          <a:prstGeom prst="rect"/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zh-CN" altLang="en-US" sz="3200" dirty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压</a:t>
            </a:r>
            <a:r>
              <a:rPr lang="zh-CN" altLang="en-US" sz="3200" dirty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榨</a:t>
            </a:r>
            <a:endParaRPr lang="zh-CN" altLang="en-US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>
            <p:custDataLst>
              <p:tags r:id="rId27"/>
            </p:custDataLst>
          </p:nvPr>
        </p:nvSpPr>
        <p:spPr>
          <a:xfrm>
            <a:off x="8880475" y="2677160"/>
            <a:ext cx="1610360" cy="52197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algn="r" defTabSz="685165">
              <a:defRPr/>
            </a:pPr>
            <a:r>
              <a:rPr lang="en-US" altLang="zh-CN" sz="2800" dirty="1">
                <a:solidFill>
                  <a:srgbClr val="C00000"/>
                </a:solidFill>
                <a:latin typeface="+mn-ea"/>
                <a:sym typeface="+mn-ea"/>
              </a:rPr>
              <a:t>zhà</a:t>
            </a:r>
            <a:endParaRPr lang="en-US" altLang="zh-CN" sz="2800">
              <a:solidFill>
                <a:srgbClr val="C00000"/>
              </a:solidFill>
              <a:latin typeface="+mn-ea"/>
              <a:cs typeface="汉语拼音" panose="000b0604020202020204" pitchFamily="34" charset="0"/>
              <a:sym typeface="+mn-ea"/>
            </a:endParaRPr>
          </a:p>
        </p:txBody>
      </p:sp>
      <p:grpSp>
        <p:nvGrpSpPr>
          <p:cNvPr id="31" name="组合 30"/>
          <p:cNvGrpSpPr/>
          <p:nvPr>
            <p:custDataLst>
              <p:tags r:id="rId28"/>
            </p:custDataLst>
          </p:nvPr>
        </p:nvGrpSpPr>
        <p:grpSpPr>
          <a:xfrm>
            <a:off x="1355725" y="5031105"/>
            <a:ext cx="1609090" cy="683260"/>
            <a:chOff x="2044" y="4437"/>
            <a:chExt cx="2534" cy="1076"/>
          </a:xfrm>
        </p:grpSpPr>
        <p:pic>
          <p:nvPicPr>
            <p:cNvPr id="32" name="图片 31" descr="605301966be471616052630415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2044" y="4437"/>
              <a:ext cx="1101" cy="1077"/>
            </a:xfrm>
            <a:prstGeom prst="rect"/>
          </p:spPr>
        </p:pic>
        <p:pic>
          <p:nvPicPr>
            <p:cNvPr id="33" name="图片 32" descr="605301966be471616052630415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3478" y="4437"/>
              <a:ext cx="1101" cy="1077"/>
            </a:xfrm>
            <a:prstGeom prst="rect"/>
          </p:spPr>
        </p:pic>
      </p:grpSp>
      <p:sp>
        <p:nvSpPr>
          <p:cNvPr id="35" name="文本框 34"/>
          <p:cNvSpPr txBox="1"/>
          <p:nvPr>
            <p:custDataLst>
              <p:tags r:id="rId31"/>
            </p:custDataLst>
          </p:nvPr>
        </p:nvSpPr>
        <p:spPr>
          <a:xfrm>
            <a:off x="3234055" y="4471035"/>
            <a:ext cx="921385" cy="52197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algn="ctr" defTabSz="685165">
              <a:defRPr/>
            </a:pPr>
            <a:r>
              <a:rPr lang="en-US" altLang="zh-CN" sz="2800" dirty="1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d</a:t>
            </a:r>
            <a:r>
              <a:rPr lang="zh-CN" altLang="zh-CN" sz="2800" dirty="1">
                <a:solidFill>
                  <a:srgbClr val="C00000"/>
                </a:solidFill>
                <a:latin typeface="+mn-ea"/>
                <a:cs typeface="Times New Roman" panose="02020603050405020304" pitchFamily="18" charset="0"/>
                <a:sym typeface="+mn-ea"/>
              </a:rPr>
              <a:t>ì</a:t>
            </a:r>
            <a:endParaRPr lang="zh-CN" altLang="zh-CN" sz="2800">
              <a:solidFill>
                <a:srgbClr val="C00000"/>
              </a:solidFill>
              <a:latin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6" name="组合 35"/>
          <p:cNvGrpSpPr/>
          <p:nvPr>
            <p:custDataLst>
              <p:tags r:id="rId32"/>
            </p:custDataLst>
          </p:nvPr>
        </p:nvGrpSpPr>
        <p:grpSpPr>
          <a:xfrm>
            <a:off x="3320415" y="5041900"/>
            <a:ext cx="1609090" cy="683260"/>
            <a:chOff x="2044" y="4437"/>
            <a:chExt cx="2534" cy="1076"/>
          </a:xfrm>
        </p:grpSpPr>
        <p:pic>
          <p:nvPicPr>
            <p:cNvPr id="37" name="图片 36" descr="605301966be471616052630415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2044" y="4437"/>
              <a:ext cx="1101" cy="1077"/>
            </a:xfrm>
            <a:prstGeom prst="rect"/>
          </p:spPr>
        </p:pic>
        <p:pic>
          <p:nvPicPr>
            <p:cNvPr id="38" name="图片 37" descr="605301966be471616052630415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3478" y="4437"/>
              <a:ext cx="1101" cy="1077"/>
            </a:xfrm>
            <a:prstGeom prst="rect"/>
          </p:spPr>
        </p:pic>
      </p:grpSp>
      <p:grpSp>
        <p:nvGrpSpPr>
          <p:cNvPr id="44" name="组合 43"/>
          <p:cNvGrpSpPr/>
          <p:nvPr>
            <p:custDataLst>
              <p:tags r:id="rId35"/>
            </p:custDataLst>
          </p:nvPr>
        </p:nvGrpSpPr>
        <p:grpSpPr>
          <a:xfrm>
            <a:off x="6356985" y="5031105"/>
            <a:ext cx="1609090" cy="683260"/>
            <a:chOff x="2044" y="4437"/>
            <a:chExt cx="2534" cy="1076"/>
          </a:xfrm>
        </p:grpSpPr>
        <p:pic>
          <p:nvPicPr>
            <p:cNvPr id="45" name="图片 44" descr="605301966be471616052630415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2044" y="4437"/>
              <a:ext cx="1101" cy="1077"/>
            </a:xfrm>
            <a:prstGeom prst="rect"/>
          </p:spPr>
        </p:pic>
        <p:pic>
          <p:nvPicPr>
            <p:cNvPr id="48" name="图片 47" descr="605301966be471616052630415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3478" y="4437"/>
              <a:ext cx="1101" cy="1077"/>
            </a:xfrm>
            <a:prstGeom prst="rect"/>
          </p:spPr>
        </p:pic>
      </p:grpSp>
      <p:sp>
        <p:nvSpPr>
          <p:cNvPr id="49" name="文本框 48"/>
          <p:cNvSpPr txBox="1"/>
          <p:nvPr>
            <p:custDataLst>
              <p:tags r:id="rId38"/>
            </p:custDataLst>
          </p:nvPr>
        </p:nvSpPr>
        <p:spPr>
          <a:xfrm>
            <a:off x="6390640" y="5089525"/>
            <a:ext cx="3189605" cy="705485"/>
          </a:xfrm>
          <a:prstGeom prst="rect"/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zh-CN" altLang="en-US" sz="3200" dirty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孜</a:t>
            </a:r>
            <a:r>
              <a:rPr lang="zh-CN" altLang="en-US" sz="3200" dirty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孜不倦</a:t>
            </a:r>
            <a:endParaRPr lang="zh-CN" altLang="en-US" sz="3200">
              <a:solidFill>
                <a:srgbClr val="C00000"/>
              </a:solidFill>
              <a:latin typeface="+mj-ea"/>
              <a:ea typeface="+mj-ea"/>
              <a:cs typeface="华文楷体" panose="02010600040101010101" charset="-122"/>
              <a:sym typeface="+mn-ea"/>
            </a:endParaRPr>
          </a:p>
        </p:txBody>
      </p:sp>
      <p:sp>
        <p:nvSpPr>
          <p:cNvPr id="50" name="文本框 49"/>
          <p:cNvSpPr txBox="1"/>
          <p:nvPr>
            <p:custDataLst>
              <p:tags r:id="rId39"/>
            </p:custDataLst>
          </p:nvPr>
        </p:nvSpPr>
        <p:spPr>
          <a:xfrm>
            <a:off x="6356350" y="4471035"/>
            <a:ext cx="699135" cy="521970"/>
          </a:xfrm>
          <a:prstGeom prst="rect"/>
          <a:noFill/>
        </p:spPr>
        <p:txBody>
          <a:bodyPr wrap="square" rtlCol="0" anchor="t">
            <a:spAutoFit/>
          </a:bodyPr>
          <a:lstStyle/>
          <a:p>
            <a:pPr algn="ctr" defTabSz="685165">
              <a:defRPr/>
            </a:pPr>
            <a:r>
              <a:rPr lang="en-US" altLang="zh-CN" sz="2800" dirty="1">
                <a:solidFill>
                  <a:srgbClr val="C00000"/>
                </a:solidFill>
                <a:latin typeface="+mn-ea"/>
                <a:sym typeface="+mn-ea"/>
              </a:rPr>
              <a:t>zī</a:t>
            </a:r>
            <a:endParaRPr lang="en-US" altLang="zh-CN" sz="2800">
              <a:solidFill>
                <a:srgbClr val="C00000"/>
              </a:solidFill>
              <a:latin typeface="+mn-ea"/>
              <a:cs typeface="汉语拼音" panose="000b0604020202020204" pitchFamily="34" charset="0"/>
              <a:sym typeface="+mn-ea"/>
            </a:endParaRPr>
          </a:p>
        </p:txBody>
      </p:sp>
      <p:grpSp>
        <p:nvGrpSpPr>
          <p:cNvPr id="51" name="组合 50"/>
          <p:cNvGrpSpPr/>
          <p:nvPr>
            <p:custDataLst>
              <p:tags r:id="rId40"/>
            </p:custDataLst>
          </p:nvPr>
        </p:nvGrpSpPr>
        <p:grpSpPr>
          <a:xfrm>
            <a:off x="8203565" y="5018405"/>
            <a:ext cx="1609090" cy="683260"/>
            <a:chOff x="2044" y="4437"/>
            <a:chExt cx="2534" cy="1076"/>
          </a:xfrm>
        </p:grpSpPr>
        <p:pic>
          <p:nvPicPr>
            <p:cNvPr id="52" name="图片 51" descr="605301966be471616052630415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2044" y="4437"/>
              <a:ext cx="1101" cy="1077"/>
            </a:xfrm>
            <a:prstGeom prst="rect"/>
          </p:spPr>
        </p:pic>
        <p:pic>
          <p:nvPicPr>
            <p:cNvPr id="53" name="图片 52" descr="605301966be471616052630415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xmlns:r="http://schemas.openxmlformats.org/officeDocument/2006/relationships" r:embed="rId8"/>
            <a:srcRect l="14352" t="15176" r="14722" b="15370"/>
            <a:stretch>
              <a:fillRect/>
            </a:stretch>
          </p:blipFill>
          <p:spPr>
            <a:xfrm>
              <a:off x="3478" y="4437"/>
              <a:ext cx="1101" cy="1077"/>
            </a:xfrm>
            <a:prstGeom prst="rect"/>
          </p:spPr>
        </p:pic>
      </p:grpSp>
      <p:sp>
        <p:nvSpPr>
          <p:cNvPr id="34" name="文本框 33"/>
          <p:cNvSpPr txBox="1"/>
          <p:nvPr>
            <p:custDataLst>
              <p:tags r:id="rId43"/>
            </p:custDataLst>
          </p:nvPr>
        </p:nvSpPr>
        <p:spPr>
          <a:xfrm>
            <a:off x="1389380" y="5089525"/>
            <a:ext cx="3540760" cy="705485"/>
          </a:xfrm>
          <a:prstGeom prst="rect"/>
          <a:noFill/>
        </p:spPr>
        <p:txBody>
          <a:bodyPr wrap="square" rtlCol="0" anchor="t">
            <a:noAutofit/>
          </a:bodyPr>
          <a:lstStyle/>
          <a:p>
            <a:pPr algn="dist"/>
            <a:r>
              <a:rPr lang="zh-CN" altLang="en-US" sz="3200" dirty="1">
                <a:latin typeface="黑体" panose="02010609060101010101" charset="-122"/>
                <a:ea typeface="黑体" panose="02010609060101010101" charset="-122"/>
                <a:sym typeface="+mn-ea"/>
              </a:rPr>
              <a:t>根深</a:t>
            </a:r>
            <a:r>
              <a:rPr lang="zh-CN" altLang="en-US" sz="3200" dirty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蒂</a:t>
            </a:r>
            <a:r>
              <a:rPr lang="zh-CN" altLang="en-US" sz="3200" dirty="1">
                <a:latin typeface="黑体" panose="02010609060101010101" charset="-122"/>
                <a:ea typeface="黑体" panose="02010609060101010101" charset="-122"/>
                <a:sym typeface="+mn-ea"/>
              </a:rPr>
              <a:t>固</a:t>
            </a:r>
            <a:endParaRPr lang="zh-CN" altLang="en-US" sz="3200">
              <a:solidFill>
                <a:srgbClr val="C00000"/>
              </a:solidFill>
              <a:latin typeface="+mj-ea"/>
              <a:ea typeface="+mj-ea"/>
              <a:cs typeface="华文楷体" panose="02010600040101010101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0" advAuto="indefinite" build="whole"/>
      <p:bldP spid="15" grpId="1" uiExpand="0" advAuto="indefinite" build="whole"/>
      <p:bldP spid="25" grpId="2" uiExpand="0" advAuto="indefinite" build="whole"/>
      <p:bldP spid="30" grpId="3" uiExpand="0" advAuto="indefinite" build="whole"/>
      <p:bldP spid="35" grpId="4" uiExpand="0" advAuto="indefinite" build="whole"/>
      <p:bldP spid="50" grpId="5" uiExpand="0" advAuto="indefinite" build="whol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字词过关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4"/>
          <p:cNvSpPr txBox="1"/>
          <p:nvPr>
            <p:custDataLst>
              <p:tags r:id="rId5"/>
            </p:custDataLst>
          </p:nvPr>
        </p:nvSpPr>
        <p:spPr>
          <a:xfrm>
            <a:off x="4972050" y="930275"/>
            <a:ext cx="2216785" cy="521970"/>
          </a:xfrm>
          <a:prstGeom prst="rect"/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fontAlgn="base" rt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fontAlgn="base" rt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fontAlgn="base" rt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fontAlgn="base" rt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fontAlgn="base" rtl="0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dist" eaLnBrk="1" hangingPunct="1"/>
            <a:r>
              <a:rPr sz="2800" b="0" i="0" dirty="1">
                <a:ea typeface="微软雅黑" panose="020b0503020204020204" charset="-122"/>
              </a:rPr>
              <a:t>词语积累</a:t>
            </a:r>
            <a:endParaRPr sz="2800" b="0" i="0">
              <a:ea typeface="微软雅黑" panose="020b0503020204020204" charset="-122"/>
            </a:endParaRPr>
          </a:p>
        </p:txBody>
      </p:sp>
      <p:sp>
        <p:nvSpPr>
          <p:cNvPr id="12" name="TextBox 5"/>
          <p:cNvSpPr txBox="1"/>
          <p:nvPr>
            <p:custDataLst>
              <p:tags r:id="rId6"/>
            </p:custDataLst>
          </p:nvPr>
        </p:nvSpPr>
        <p:spPr>
          <a:xfrm>
            <a:off x="466090" y="1732280"/>
            <a:ext cx="11403330" cy="46037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dist">
              <a:buFont typeface="Wingdings" panose="05000000000000000000" charset="0"/>
              <a:buChar char="Ø"/>
            </a:pPr>
            <a:r>
              <a:rPr lang="zh-CN" altLang="en-US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根据预习任务，借助字典和相关工具，结合语境思考词语的含义。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1273175" y="2547620"/>
            <a:ext cx="1732280" cy="460375"/>
          </a:xfrm>
          <a:prstGeom prst="rect"/>
          <a:solidFill>
            <a:srgbClr val="EBF7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>
                <a:solidFill>
                  <a:schemeClr val="tx1"/>
                </a:solidFill>
                <a:latin typeface="+mn-ea"/>
                <a:sym typeface="+mn-ea"/>
              </a:rPr>
              <a:t>根深蒂固</a:t>
            </a:r>
            <a:endParaRPr lang="zh-CN" altLang="en-US" sz="2400">
              <a:solidFill>
                <a:schemeClr val="tx1"/>
              </a:solidFill>
              <a:effectLst/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327400" y="2528570"/>
            <a:ext cx="7911465" cy="460375"/>
          </a:xfrm>
          <a:prstGeom prst="rect"/>
          <a:solidFill>
            <a:schemeClr val="bg1"/>
          </a:solidFill>
          <a:ln w="22225">
            <a:solidFill>
              <a:srgbClr val="4B9BCC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sym typeface="+mn-ea"/>
              </a:rPr>
              <a:t>比喻基础稳固，不容易动摇。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1273175" y="3445510"/>
            <a:ext cx="1732280" cy="460375"/>
          </a:xfrm>
          <a:prstGeom prst="rect"/>
          <a:solidFill>
            <a:srgbClr val="EBF7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>
                <a:solidFill>
                  <a:schemeClr val="tx1"/>
                </a:solidFill>
                <a:latin typeface="+mn-ea"/>
                <a:sym typeface="+mn-ea"/>
              </a:rPr>
              <a:t>锲而不舍</a:t>
            </a:r>
            <a:endParaRPr lang="zh-CN" altLang="en-US" sz="2400">
              <a:solidFill>
                <a:schemeClr val="tx1"/>
              </a:solidFill>
              <a:effectLst/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3340100" y="3426460"/>
            <a:ext cx="7911465" cy="460375"/>
          </a:xfrm>
          <a:prstGeom prst="rect"/>
          <a:solidFill>
            <a:schemeClr val="bg1"/>
          </a:solidFill>
          <a:ln w="22225">
            <a:solidFill>
              <a:srgbClr val="4B9BCC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原义是不断地镂刻，</a:t>
            </a:r>
            <a:r>
              <a:rPr 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用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比喻持之以恒，坚持不懈。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矩形 16"/>
          <p:cNvSpPr/>
          <p:nvPr>
            <p:custDataLst>
              <p:tags r:id="rId11"/>
            </p:custDataLst>
          </p:nvPr>
        </p:nvSpPr>
        <p:spPr>
          <a:xfrm>
            <a:off x="1260475" y="4343400"/>
            <a:ext cx="1732280" cy="460375"/>
          </a:xfrm>
          <a:prstGeom prst="rect"/>
          <a:solidFill>
            <a:srgbClr val="EBF7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>
                <a:solidFill>
                  <a:schemeClr val="tx1"/>
                </a:solidFill>
                <a:latin typeface="+mn-ea"/>
                <a:sym typeface="+mn-ea"/>
              </a:rPr>
              <a:t>孜孜不倦</a:t>
            </a:r>
            <a:endParaRPr lang="zh-CN" altLang="en-US" sz="2400" smtClean="0">
              <a:solidFill>
                <a:schemeClr val="tx1"/>
              </a:solidFill>
              <a:effectLst/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3327400" y="4324350"/>
            <a:ext cx="7911465" cy="460375"/>
          </a:xfrm>
          <a:prstGeom prst="rect"/>
          <a:solidFill>
            <a:schemeClr val="bg1"/>
          </a:solidFill>
          <a:ln w="22225">
            <a:solidFill>
              <a:srgbClr val="4B9BCC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指工作或学习勤奋刻苦不知疲倦，形容勤勉不懈怠。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13"/>
            </p:custDataLst>
          </p:nvPr>
        </p:nvSpPr>
        <p:spPr>
          <a:xfrm>
            <a:off x="1260475" y="5293995"/>
            <a:ext cx="1732280" cy="460375"/>
          </a:xfrm>
          <a:prstGeom prst="rect"/>
          <a:solidFill>
            <a:srgbClr val="EBF7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1">
                <a:solidFill>
                  <a:schemeClr val="tx1"/>
                </a:solidFill>
                <a:latin typeface="+mn-ea"/>
                <a:sym typeface="+mn-ea"/>
              </a:rPr>
              <a:t>不言而喻</a:t>
            </a:r>
            <a:endParaRPr lang="zh-CN" altLang="en-US" sz="2400">
              <a:solidFill>
                <a:schemeClr val="tx1"/>
              </a:solidFill>
              <a:effectLst/>
              <a:latin typeface="+mn-ea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3327400" y="5274945"/>
            <a:ext cx="7911465" cy="460375"/>
          </a:xfrm>
          <a:prstGeom prst="rect"/>
          <a:solidFill>
            <a:schemeClr val="bg1"/>
          </a:solidFill>
          <a:ln w="22225">
            <a:solidFill>
              <a:srgbClr val="4B9BCC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sym typeface="+mn-ea"/>
              </a:rPr>
              <a:t>不用说就可明白。形容事理极其显明。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0" advAuto="indefinite" build="whole"/>
      <p:bldP spid="10" grpId="1" uiExpand="0" advAuto="indefinite" build="whole"/>
      <p:bldP spid="13" grpId="2" uiExpand="0" advAuto="indefinite" build="whole"/>
      <p:bldP spid="16" grpId="3" uiExpand="0" advAuto="indefinite" build="whole"/>
      <p:bldP spid="17" grpId="4" uiExpand="0" advAuto="indefinite" build="whole"/>
      <p:bldP spid="18" grpId="5" uiExpand="0" advAuto="indefinite" build="whole"/>
      <p:bldP spid="19" grpId="6" uiExpand="0" advAuto="indefinite" build="whole"/>
      <p:bldP spid="21" grpId="7" uiExpand="0" advAuto="indefinite" build="whol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内容过关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56"/>
          <p:cNvSpPr/>
          <p:nvPr>
            <p:custDataLst>
              <p:tags r:id="rId5"/>
            </p:custDataLst>
          </p:nvPr>
        </p:nvSpPr>
        <p:spPr>
          <a:xfrm>
            <a:off x="4146550" y="92710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整体内容感知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TextBox 5"/>
          <p:cNvSpPr txBox="1"/>
          <p:nvPr>
            <p:custDataLst>
              <p:tags r:id="rId6"/>
            </p:custDataLst>
          </p:nvPr>
        </p:nvSpPr>
        <p:spPr>
          <a:xfrm>
            <a:off x="466090" y="1685290"/>
            <a:ext cx="11225530" cy="53403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eaLnBrk="1" hangingPunct="1">
              <a:lnSpc>
                <a:spcPct val="120000"/>
              </a:lnSpc>
            </a:pP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）阅读课文梳理文章大意，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分析本文的结构，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说一说</a:t>
            </a:r>
            <a:r>
              <a:rPr lang="zh-CN" altLang="en-US" sz="2400" b="1" dirty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rPr>
              <a:t>本文可以分为几个部分？</a:t>
            </a:r>
            <a:endParaRPr lang="zh-CN" altLang="en-US" sz="2400" b="1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左大括号 4"/>
          <p:cNvSpPr/>
          <p:nvPr>
            <p:custDataLst>
              <p:tags r:id="rId7"/>
            </p:custDataLst>
          </p:nvPr>
        </p:nvSpPr>
        <p:spPr>
          <a:xfrm>
            <a:off x="868680" y="2684145"/>
            <a:ext cx="419735" cy="3250565"/>
          </a:xfrm>
          <a:prstGeom prst="leftBrace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50000"/>
                  </a:schemeClr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1374775" y="2684145"/>
            <a:ext cx="2447290" cy="467995"/>
          </a:xfrm>
          <a:prstGeom prst="rect"/>
          <a:solidFill>
            <a:srgbClr val="6AABD0"/>
          </a:solidFill>
          <a:ln w="15875">
            <a:noFill/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第一部分（</a:t>
            </a:r>
            <a:r>
              <a:rPr lang="en-US" altLang="zh-CN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1-3</a:t>
            </a:r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9"/>
            </p:custDataLst>
          </p:nvPr>
        </p:nvSpPr>
        <p:spPr>
          <a:xfrm>
            <a:off x="1374775" y="3599180"/>
            <a:ext cx="2447290" cy="467995"/>
          </a:xfrm>
          <a:prstGeom prst="rect"/>
          <a:solidFill>
            <a:srgbClr val="6AABD0"/>
          </a:solidFill>
          <a:ln w="15875">
            <a:noFill/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第二部分（</a:t>
            </a:r>
            <a:r>
              <a:rPr lang="en-US" altLang="zh-CN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4-8</a:t>
            </a:r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1374775" y="4531360"/>
            <a:ext cx="2447290" cy="467995"/>
          </a:xfrm>
          <a:prstGeom prst="rect"/>
          <a:solidFill>
            <a:srgbClr val="6AABD0"/>
          </a:solidFill>
          <a:ln w="15875">
            <a:noFill/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第三部分（</a:t>
            </a:r>
            <a:r>
              <a:rPr lang="en-US" altLang="zh-CN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9-12</a:t>
            </a:r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1374775" y="5466715"/>
            <a:ext cx="2447290" cy="467995"/>
          </a:xfrm>
          <a:prstGeom prst="rect"/>
          <a:solidFill>
            <a:srgbClr val="6AABD0"/>
          </a:solidFill>
          <a:ln w="15875">
            <a:noFill/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第四部分</a:t>
            </a:r>
            <a:r>
              <a:rPr lang="en-US" altLang="zh-CN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(13)</a:t>
            </a:r>
            <a:endParaRPr lang="en-US" altLang="zh-CN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1" name="文本框 70"/>
          <p:cNvSpPr txBox="1"/>
          <p:nvPr>
            <p:custDataLst>
              <p:tags r:id="rId12"/>
            </p:custDataLst>
          </p:nvPr>
        </p:nvSpPr>
        <p:spPr>
          <a:xfrm>
            <a:off x="4081145" y="2626995"/>
            <a:ext cx="7935595" cy="460375"/>
          </a:xfrm>
          <a:prstGeom prst="rect"/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提出问题，引出观点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zh-CN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事物的正确答案不止一个。</a:t>
            </a:r>
            <a:endParaRPr lang="zh-CN" altLang="zh-CN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4081145" y="3599180"/>
            <a:ext cx="7935595" cy="460375"/>
          </a:xfrm>
          <a:prstGeom prst="rect"/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论述创造性思维所必需的要素。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4"/>
            </p:custDataLst>
          </p:nvPr>
        </p:nvSpPr>
        <p:spPr>
          <a:xfrm>
            <a:off x="4081145" y="4444365"/>
            <a:ext cx="7935595" cy="460375"/>
          </a:xfrm>
          <a:prstGeom prst="rect"/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论述富有创造性和缺乏创造性的区别。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5"/>
            </p:custDataLst>
          </p:nvPr>
        </p:nvSpPr>
        <p:spPr>
          <a:xfrm>
            <a:off x="4081145" y="5416550"/>
            <a:ext cx="7935595" cy="460375"/>
          </a:xfrm>
          <a:prstGeom prst="rect"/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400" dirty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总结全文，与文章开头相呼应，使文章结构完整。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0" advAuto="indefinite" build="whole"/>
      <p:bldP spid="27" grpId="1" uiExpand="0" advAuto="indefinite" build="whole"/>
      <p:bldP spid="7" grpId="2" uiExpand="0" advAuto="indefinite" build="whole"/>
      <p:bldP spid="14" grpId="3" uiExpand="0" advAuto="indefinite" build="whole"/>
      <p:bldP spid="15" grpId="4" uiExpand="0" advAuto="indefinite" build="whole"/>
      <p:bldP spid="71" grpId="5" uiExpand="0" advAuto="indefinite" build="whole"/>
      <p:bldP spid="22" grpId="6" uiExpand="0" advAuto="indefinite" build="whole"/>
      <p:bldP spid="23" grpId="7" uiExpand="0" advAuto="indefinite" build="whole"/>
      <p:bldP spid="24" grpId="8" uiExpand="0" advAuto="indefinite" build="whol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0"/>
          <p:cNvSpPr/>
          <p:nvPr>
            <p:custDataLst>
              <p:tags r:id="rId3"/>
            </p:custDataLst>
          </p:nvPr>
        </p:nvSpPr>
        <p:spPr>
          <a:xfrm flipH="1">
            <a:off x="541655" y="544195"/>
            <a:ext cx="2367915" cy="478155"/>
          </a:xfrm>
          <a:prstGeom prst="roundRect">
            <a:avLst>
              <a:gd name="adj" fmla="val 50000"/>
            </a:avLst>
          </a:prstGeom>
          <a:solidFill>
            <a:srgbClr val="3C8EC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1">
                <a:solidFill>
                  <a:schemeClr val="bg1"/>
                </a:solidFill>
                <a:cs typeface="+mn-ea"/>
                <a:sym typeface="+mn-lt"/>
              </a:rPr>
              <a:t>内容过关</a:t>
            </a:r>
            <a:endParaRPr lang="zh-CN" alt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>
            <p:custDataLst>
              <p:tags r:id="rId4"/>
            </p:custDataLst>
          </p:nvPr>
        </p:nvSpPr>
        <p:spPr>
          <a:xfrm>
            <a:off x="189865" y="254000"/>
            <a:ext cx="11760835" cy="6400165"/>
          </a:xfrm>
          <a:prstGeom prst="roundRect">
            <a:avLst>
              <a:gd name="adj" fmla="val 4185"/>
            </a:avLst>
          </a:prstGeom>
          <a:noFill/>
          <a:ln>
            <a:solidFill>
              <a:srgbClr val="4B9B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56"/>
          <p:cNvSpPr/>
          <p:nvPr>
            <p:custDataLst>
              <p:tags r:id="rId5"/>
            </p:custDataLst>
          </p:nvPr>
        </p:nvSpPr>
        <p:spPr>
          <a:xfrm>
            <a:off x="4146550" y="927100"/>
            <a:ext cx="3757930" cy="49276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29965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整体内容感知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TextBox 5"/>
          <p:cNvSpPr txBox="1"/>
          <p:nvPr>
            <p:custDataLst>
              <p:tags r:id="rId6"/>
            </p:custDataLst>
          </p:nvPr>
        </p:nvSpPr>
        <p:spPr>
          <a:xfrm>
            <a:off x="466090" y="1685290"/>
            <a:ext cx="11225530" cy="534035"/>
          </a:xfrm>
          <a:prstGeom prst="rect"/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eaLnBrk="1" hangingPunct="1">
              <a:lnSpc>
                <a:spcPct val="120000"/>
              </a:lnSpc>
            </a:pP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）阅读课文梳理文章大意，</a:t>
            </a:r>
            <a:r>
              <a:rPr lang="zh-CN" altLang="en-US" sz="2400" b="1" dirty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本文论述了哪几个问题？中心论点是什么？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579755" y="3429000"/>
            <a:ext cx="4304665" cy="1198880"/>
          </a:xfrm>
          <a:prstGeom prst="rect"/>
          <a:solidFill>
            <a:srgbClr val="D77B79"/>
          </a:solidFill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</a:pPr>
            <a:r>
              <a:rPr lang="zh-CN" altLang="en-US" sz="2400" dirty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“不满足于一个答案，不放弃探求，这一点非常重要。”</a:t>
            </a:r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8" name="左大括号 7"/>
          <p:cNvSpPr/>
          <p:nvPr>
            <p:custDataLst>
              <p:tags r:id="rId8"/>
            </p:custDataLst>
          </p:nvPr>
        </p:nvSpPr>
        <p:spPr>
          <a:xfrm>
            <a:off x="5123815" y="2569845"/>
            <a:ext cx="419735" cy="2997200"/>
          </a:xfrm>
          <a:prstGeom prst="leftBrace">
            <a:avLst>
              <a:gd name="adj1" fmla="val 0"/>
              <a:gd name="adj2" fmla="val 50000"/>
            </a:avLst>
          </a:prstGeom>
          <a:noFill/>
          <a:ln w="158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50000"/>
                  </a:schemeClr>
                </a:solidFill>
              </a14:hiddenFill>
            </a:ext>
          </a:extLst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5543550" y="2626995"/>
            <a:ext cx="5027295" cy="460375"/>
          </a:xfrm>
          <a:prstGeom prst="rect"/>
          <a:solidFill>
            <a:srgbClr val="EBF7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sym typeface="+mn-ea"/>
              </a:rPr>
              <a:t>事物的正确答案不止一个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5543550" y="3495040"/>
            <a:ext cx="5027295" cy="460375"/>
          </a:xfrm>
          <a:prstGeom prst="rect"/>
          <a:solidFill>
            <a:srgbClr val="EBF7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sym typeface="+mn-ea"/>
              </a:rPr>
              <a:t>创造性思维必须具备的条件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5543550" y="4236085"/>
            <a:ext cx="5027295" cy="460375"/>
          </a:xfrm>
          <a:prstGeom prst="rect"/>
          <a:solidFill>
            <a:srgbClr val="EBF7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sym typeface="+mn-ea"/>
              </a:rPr>
              <a:t>是否人人都有创造力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5543550" y="5104130"/>
            <a:ext cx="5027295" cy="460375"/>
          </a:xfrm>
          <a:prstGeom prst="rect"/>
          <a:solidFill>
            <a:srgbClr val="EBF7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400" dirty="1">
                <a:latin typeface="黑体" panose="02010609060101010101" charset="-122"/>
                <a:ea typeface="黑体" panose="02010609060101010101" charset="-122"/>
                <a:sym typeface="+mn-ea"/>
              </a:rPr>
              <a:t>怎样成为有创造性的人</a:t>
            </a:r>
            <a:endParaRPr lang="zh-CN" altLang="en-US" sz="24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fast"/>
  <p:timing>
    <p:tnLst>
      <p:par>
        <p:cTn id="1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0" advAuto="indefinite" build="whole"/>
      <p:bldP spid="2" grpId="1" uiExpand="0" advAuto="indefinite" build="whole"/>
      <p:bldP spid="9" grpId="2" uiExpand="0" advAuto="indefinite" build="whole"/>
      <p:bldP spid="10" grpId="3" uiExpand="0" advAuto="indefinite" build="whole"/>
      <p:bldP spid="11" grpId="4" uiExpand="0" advAuto="indefinite" build="whole"/>
      <p:bldP spid="12" grpId="5" uiExpand="0" advAuto="indefinite" build="whole"/>
    </p:bldLst>
  </p:timing>
</p:sld>
</file>

<file path=ppt/tags/tag1.xml><?xml version="1.0" encoding="utf-8"?>
<p:tagLst xmlns:p="http://schemas.openxmlformats.org/presentationml/2006/main">
  <p:tag name="AS_UNIQUEID" val="660"/>
</p:tagLst>
</file>

<file path=ppt/tags/tag10.xml><?xml version="1.0" encoding="utf-8"?>
<p:tagLst xmlns:p="http://schemas.openxmlformats.org/presentationml/2006/main">
  <p:tag name="AS_UNIQUEID" val="851"/>
</p:tagLst>
</file>

<file path=ppt/tags/tag100.xml><?xml version="1.0" encoding="utf-8"?>
<p:tagLst xmlns:p="http://schemas.openxmlformats.org/presentationml/2006/main">
  <p:tag name="AS_UNIQUEID" val="962"/>
</p:tagLst>
</file>

<file path=ppt/tags/tag101.xml><?xml version="1.0" encoding="utf-8"?>
<p:tagLst xmlns:p="http://schemas.openxmlformats.org/presentationml/2006/main">
  <p:tag name="AS_UNIQUEID" val="869"/>
</p:tagLst>
</file>

<file path=ppt/tags/tag102.xml><?xml version="1.0" encoding="utf-8"?>
<p:tagLst xmlns:p="http://schemas.openxmlformats.org/presentationml/2006/main">
  <p:tag name="AS_UNIQUEID" val="880"/>
</p:tagLst>
</file>

<file path=ppt/tags/tag103.xml><?xml version="1.0" encoding="utf-8"?>
<p:tagLst xmlns:p="http://schemas.openxmlformats.org/presentationml/2006/main">
  <p:tag name="AS_UNIQUEID" val="1040"/>
</p:tagLst>
</file>

<file path=ppt/tags/tag104.xml><?xml version="1.0" encoding="utf-8"?>
<p:tagLst xmlns:p="http://schemas.openxmlformats.org/presentationml/2006/main">
  <p:tag name="AS_UNIQUEID" val="599"/>
</p:tagLst>
</file>

<file path=ppt/tags/tag105.xml><?xml version="1.0" encoding="utf-8"?>
<p:tagLst xmlns:p="http://schemas.openxmlformats.org/presentationml/2006/main">
  <p:tag name="AS_UNIQUEID" val="941"/>
</p:tagLst>
</file>

<file path=ppt/tags/tag106.xml><?xml version="1.0" encoding="utf-8"?>
<p:tagLst xmlns:p="http://schemas.openxmlformats.org/presentationml/2006/main">
  <p:tag name="AS_UNIQUEID" val="1035"/>
</p:tagLst>
</file>

<file path=ppt/tags/tag107.xml><?xml version="1.0" encoding="utf-8"?>
<p:tagLst xmlns:p="http://schemas.openxmlformats.org/presentationml/2006/main">
  <p:tag name="AS_UNIQUEID" val="1027"/>
</p:tagLst>
</file>

<file path=ppt/tags/tag108.xml><?xml version="1.0" encoding="utf-8"?>
<p:tagLst xmlns:p="http://schemas.openxmlformats.org/presentationml/2006/main">
  <p:tag name="AS_UNIQUEID" val="1051"/>
</p:tagLst>
</file>

<file path=ppt/tags/tag109.xml><?xml version="1.0" encoding="utf-8"?>
<p:tagLst xmlns:p="http://schemas.openxmlformats.org/presentationml/2006/main">
  <p:tag name="AS_UNIQUEID" val="905"/>
</p:tagLst>
</file>

<file path=ppt/tags/tag11.xml><?xml version="1.0" encoding="utf-8"?>
<p:tagLst xmlns:p="http://schemas.openxmlformats.org/presentationml/2006/main">
  <p:tag name="AS_UNIQUEID" val="1048"/>
</p:tagLst>
</file>

<file path=ppt/tags/tag110.xml><?xml version="1.0" encoding="utf-8"?>
<p:tagLst xmlns:p="http://schemas.openxmlformats.org/presentationml/2006/main">
  <p:tag name="AS_UNIQUEID" val="1028"/>
</p:tagLst>
</file>

<file path=ppt/tags/tag111.xml><?xml version="1.0" encoding="utf-8"?>
<p:tagLst xmlns:p="http://schemas.openxmlformats.org/presentationml/2006/main">
  <p:tag name="AS_UNIQUEID" val="717"/>
</p:tagLst>
</file>

<file path=ppt/tags/tag112.xml><?xml version="1.0" encoding="utf-8"?>
<p:tagLst xmlns:p="http://schemas.openxmlformats.org/presentationml/2006/main">
  <p:tag name="AS_UNIQUEID" val="685"/>
</p:tagLst>
</file>

<file path=ppt/tags/tag113.xml><?xml version="1.0" encoding="utf-8"?>
<p:tagLst xmlns:p="http://schemas.openxmlformats.org/presentationml/2006/main">
  <p:tag name="AS_UNIQUEID" val="672"/>
</p:tagLst>
</file>

<file path=ppt/tags/tag114.xml><?xml version="1.0" encoding="utf-8"?>
<p:tagLst xmlns:p="http://schemas.openxmlformats.org/presentationml/2006/main">
  <p:tag name="AS_UNIQUEID" val="798"/>
  <p:tag name="KSO_WM_DIAGRAM_VIRTUALLY_FRAME" val="{&quot;height&quot;:292.54881889763783,&quot;left&quot;:80.74792650918634,&quot;top&quot;:141.75118110236218,&quot;width&quot;:760.7520734908137}"/>
</p:tagLst>
</file>

<file path=ppt/tags/tag115.xml><?xml version="1.0" encoding="utf-8"?>
<p:tagLst xmlns:p="http://schemas.openxmlformats.org/presentationml/2006/main">
  <p:tag name="AS_UNIQUEID" val="1033"/>
</p:tagLst>
</file>

<file path=ppt/tags/tag116.xml><?xml version="1.0" encoding="utf-8"?>
<p:tagLst xmlns:p="http://schemas.openxmlformats.org/presentationml/2006/main">
  <p:tag name="AS_UNIQUEID" val="982"/>
</p:tagLst>
</file>

<file path=ppt/tags/tag117.xml><?xml version="1.0" encoding="utf-8"?>
<p:tagLst xmlns:p="http://schemas.openxmlformats.org/presentationml/2006/main">
  <p:tag name="AS_UNIQUEID" val="684"/>
</p:tagLst>
</file>

<file path=ppt/tags/tag118.xml><?xml version="1.0" encoding="utf-8"?>
<p:tagLst xmlns:p="http://schemas.openxmlformats.org/presentationml/2006/main">
  <p:tag name="AS_UNIQUEID" val="750"/>
</p:tagLst>
</file>

<file path=ppt/tags/tag119.xml><?xml version="1.0" encoding="utf-8"?>
<p:tagLst xmlns:p="http://schemas.openxmlformats.org/presentationml/2006/main">
  <p:tag name="AS_UNIQUEID" val="1032"/>
</p:tagLst>
</file>

<file path=ppt/tags/tag12.xml><?xml version="1.0" encoding="utf-8"?>
<p:tagLst xmlns:p="http://schemas.openxmlformats.org/presentationml/2006/main">
  <p:tag name="AS_UNIQUEID" val="997"/>
</p:tagLst>
</file>

<file path=ppt/tags/tag120.xml><?xml version="1.0" encoding="utf-8"?>
<p:tagLst xmlns:p="http://schemas.openxmlformats.org/presentationml/2006/main">
  <p:tag name="AS_UNIQUEID" val="837"/>
</p:tagLst>
</file>

<file path=ppt/tags/tag121.xml><?xml version="1.0" encoding="utf-8"?>
<p:tagLst xmlns:p="http://schemas.openxmlformats.org/presentationml/2006/main">
  <p:tag name="AS_UNIQUEID" val="603"/>
</p:tagLst>
</file>

<file path=ppt/tags/tag122.xml><?xml version="1.0" encoding="utf-8"?>
<p:tagLst xmlns:p="http://schemas.openxmlformats.org/presentationml/2006/main">
  <p:tag name="AS_UNIQUEID" val="1023"/>
</p:tagLst>
</file>

<file path=ppt/tags/tag123.xml><?xml version="1.0" encoding="utf-8"?>
<p:tagLst xmlns:p="http://schemas.openxmlformats.org/presentationml/2006/main">
  <p:tag name="AS_UNIQUEID" val="846"/>
</p:tagLst>
</file>

<file path=ppt/tags/tag124.xml><?xml version="1.0" encoding="utf-8"?>
<p:tagLst xmlns:p="http://schemas.openxmlformats.org/presentationml/2006/main">
  <p:tag name="AS_UNIQUEID" val="833"/>
  <p:tag name="KSO_WM_DIAGRAM_VIRTUALLY_FRAME" val="{&quot;height&quot;:325.75,&quot;left&quot;:50.95,&quot;top&quot;:191.95,&quot;width&quot;:1026.35}"/>
</p:tagLst>
</file>

<file path=ppt/tags/tag125.xml><?xml version="1.0" encoding="utf-8"?>
<p:tagLst xmlns:p="http://schemas.openxmlformats.org/presentationml/2006/main">
  <p:tag name="AS_UNIQUEID" val="620"/>
</p:tagLst>
</file>

<file path=ppt/tags/tag126.xml><?xml version="1.0" encoding="utf-8"?>
<p:tagLst xmlns:p="http://schemas.openxmlformats.org/presentationml/2006/main">
  <p:tag name="AS_UNIQUEID" val="621"/>
</p:tagLst>
</file>

<file path=ppt/tags/tag127.xml><?xml version="1.0" encoding="utf-8"?>
<p:tagLst xmlns:p="http://schemas.openxmlformats.org/presentationml/2006/main">
  <p:tag name="AS_UNIQUEID" val="600"/>
</p:tagLst>
</file>

<file path=ppt/tags/tag128.xml><?xml version="1.0" encoding="utf-8"?>
<p:tagLst xmlns:p="http://schemas.openxmlformats.org/presentationml/2006/main">
  <p:tag name="AS_UNIQUEID" val="904"/>
</p:tagLst>
</file>

<file path=ppt/tags/tag129.xml><?xml version="1.0" encoding="utf-8"?>
<p:tagLst xmlns:p="http://schemas.openxmlformats.org/presentationml/2006/main">
  <p:tag name="AS_UNIQUEID" val="754"/>
</p:tagLst>
</file>

<file path=ppt/tags/tag13.xml><?xml version="1.0" encoding="utf-8"?>
<p:tagLst xmlns:p="http://schemas.openxmlformats.org/presentationml/2006/main">
  <p:tag name="AS_UNIQUEID" val="835"/>
</p:tagLst>
</file>

<file path=ppt/tags/tag130.xml><?xml version="1.0" encoding="utf-8"?>
<p:tagLst xmlns:p="http://schemas.openxmlformats.org/presentationml/2006/main">
  <p:tag name="AS_UNIQUEID" val="738"/>
</p:tagLst>
</file>

<file path=ppt/tags/tag131.xml><?xml version="1.0" encoding="utf-8"?>
<p:tagLst xmlns:p="http://schemas.openxmlformats.org/presentationml/2006/main">
  <p:tag name="AS_UNIQUEID" val="701"/>
</p:tagLst>
</file>

<file path=ppt/tags/tag132.xml><?xml version="1.0" encoding="utf-8"?>
<p:tagLst xmlns:p="http://schemas.openxmlformats.org/presentationml/2006/main">
  <p:tag name="AS_UNIQUEID" val="919"/>
</p:tagLst>
</file>

<file path=ppt/tags/tag133.xml><?xml version="1.0" encoding="utf-8"?>
<p:tagLst xmlns:p="http://schemas.openxmlformats.org/presentationml/2006/main">
  <p:tag name="AS_UNIQUEID" val="1064"/>
</p:tagLst>
</file>

<file path=ppt/tags/tag134.xml><?xml version="1.0" encoding="utf-8"?>
<p:tagLst xmlns:p="http://schemas.openxmlformats.org/presentationml/2006/main">
  <p:tag name="AS_UNIQUEID" val="724"/>
</p:tagLst>
</file>

<file path=ppt/tags/tag135.xml><?xml version="1.0" encoding="utf-8"?>
<p:tagLst xmlns:p="http://schemas.openxmlformats.org/presentationml/2006/main">
  <p:tag name="AS_UNIQUEID" val="968"/>
</p:tagLst>
</file>

<file path=ppt/tags/tag136.xml><?xml version="1.0" encoding="utf-8"?>
<p:tagLst xmlns:p="http://schemas.openxmlformats.org/presentationml/2006/main">
  <p:tag name="AS_UNIQUEID" val="1077"/>
</p:tagLst>
</file>

<file path=ppt/tags/tag137.xml><?xml version="1.0" encoding="utf-8"?>
<p:tagLst xmlns:p="http://schemas.openxmlformats.org/presentationml/2006/main">
  <p:tag name="AS_UNIQUEID" val="822"/>
</p:tagLst>
</file>

<file path=ppt/tags/tag138.xml><?xml version="1.0" encoding="utf-8"?>
<p:tagLst xmlns:p="http://schemas.openxmlformats.org/presentationml/2006/main">
  <p:tag name="AS_UNIQUEID" val="814"/>
  <p:tag name="KSO_WM_DIAGRAM_VIRTUALLY_FRAME" val="{&quot;height&quot;:310.65,&quot;left&quot;:99.25,&quot;top&quot;:199.1,&quot;width&quot;:786.7}"/>
</p:tagLst>
</file>

<file path=ppt/tags/tag139.xml><?xml version="1.0" encoding="utf-8"?>
<p:tagLst xmlns:p="http://schemas.openxmlformats.org/presentationml/2006/main">
  <p:tag name="AS_UNIQUEID" val="789"/>
  <p:tag name="KSO_WM_DIAGRAM_VIRTUALLY_FRAME" val="{&quot;height&quot;:292.54881889763783,&quot;left&quot;:80.74792650918634,&quot;top&quot;:141.75118110236218,&quot;width&quot;:760.7520734908137}"/>
</p:tagLst>
</file>

<file path=ppt/tags/tag14.xml><?xml version="1.0" encoding="utf-8"?>
<p:tagLst xmlns:p="http://schemas.openxmlformats.org/presentationml/2006/main">
  <p:tag name="AS_UNIQUEID" val="1029"/>
</p:tagLst>
</file>

<file path=ppt/tags/tag140.xml><?xml version="1.0" encoding="utf-8"?>
<p:tagLst xmlns:p="http://schemas.openxmlformats.org/presentationml/2006/main">
  <p:tag name="AS_UNIQUEID" val="834"/>
</p:tagLst>
</file>

<file path=ppt/tags/tag141.xml><?xml version="1.0" encoding="utf-8"?>
<p:tagLst xmlns:p="http://schemas.openxmlformats.org/presentationml/2006/main">
  <p:tag name="AS_UNIQUEID" val="681"/>
</p:tagLst>
</file>

<file path=ppt/tags/tag142.xml><?xml version="1.0" encoding="utf-8"?>
<p:tagLst xmlns:p="http://schemas.openxmlformats.org/presentationml/2006/main">
  <p:tag name="AS_UNIQUEID" val="651"/>
</p:tagLst>
</file>

<file path=ppt/tags/tag143.xml><?xml version="1.0" encoding="utf-8"?>
<p:tagLst xmlns:p="http://schemas.openxmlformats.org/presentationml/2006/main">
  <p:tag name="AS_UNIQUEID" val="760"/>
</p:tagLst>
</file>

<file path=ppt/tags/tag144.xml><?xml version="1.0" encoding="utf-8"?>
<p:tagLst xmlns:p="http://schemas.openxmlformats.org/presentationml/2006/main">
  <p:tag name="AS_UNIQUEID" val="899"/>
</p:tagLst>
</file>

<file path=ppt/tags/tag145.xml><?xml version="1.0" encoding="utf-8"?>
<p:tagLst xmlns:p="http://schemas.openxmlformats.org/presentationml/2006/main">
  <p:tag name="AS_UNIQUEID" val="1031"/>
</p:tagLst>
</file>

<file path=ppt/tags/tag146.xml><?xml version="1.0" encoding="utf-8"?>
<p:tagLst xmlns:p="http://schemas.openxmlformats.org/presentationml/2006/main">
  <p:tag name="AS_UNIQUEID" val="898"/>
</p:tagLst>
</file>

<file path=ppt/tags/tag147.xml><?xml version="1.0" encoding="utf-8"?>
<p:tagLst xmlns:p="http://schemas.openxmlformats.org/presentationml/2006/main">
  <p:tag name="AS_UNIQUEID" val="733"/>
</p:tagLst>
</file>

<file path=ppt/tags/tag148.xml><?xml version="1.0" encoding="utf-8"?>
<p:tagLst xmlns:p="http://schemas.openxmlformats.org/presentationml/2006/main">
  <p:tag name="AS_UNIQUEID" val="1038"/>
</p:tagLst>
</file>

<file path=ppt/tags/tag149.xml><?xml version="1.0" encoding="utf-8"?>
<p:tagLst xmlns:p="http://schemas.openxmlformats.org/presentationml/2006/main">
  <p:tag name="AS_UNIQUEID" val="606"/>
</p:tagLst>
</file>

<file path=ppt/tags/tag15.xml><?xml version="1.0" encoding="utf-8"?>
<p:tagLst xmlns:p="http://schemas.openxmlformats.org/presentationml/2006/main">
  <p:tag name="AS_UNIQUEID" val="1070"/>
</p:tagLst>
</file>

<file path=ppt/tags/tag150.xml><?xml version="1.0" encoding="utf-8"?>
<p:tagLst xmlns:p="http://schemas.openxmlformats.org/presentationml/2006/main">
  <p:tag name="AS_UNIQUEID" val="783"/>
  <p:tag name="KSO_WM_DIAGRAM_VIRTUALLY_FRAME" val="{&quot;height&quot;:292.54881889763783,&quot;left&quot;:80.74792650918634,&quot;top&quot;:141.75118110236218,&quot;width&quot;:760.7520734908137}"/>
</p:tagLst>
</file>

<file path=ppt/tags/tag151.xml><?xml version="1.0" encoding="utf-8"?>
<p:tagLst xmlns:p="http://schemas.openxmlformats.org/presentationml/2006/main">
  <p:tag name="AS_UNIQUEID" val="996"/>
</p:tagLst>
</file>

<file path=ppt/tags/tag152.xml><?xml version="1.0" encoding="utf-8"?>
<p:tagLst xmlns:p="http://schemas.openxmlformats.org/presentationml/2006/main">
  <p:tag name="AS_UNIQUEID" val="850"/>
</p:tagLst>
</file>

<file path=ppt/tags/tag153.xml><?xml version="1.0" encoding="utf-8"?>
<p:tagLst xmlns:p="http://schemas.openxmlformats.org/presentationml/2006/main">
  <p:tag name="AS_UNIQUEID" val="779"/>
  <p:tag name="KSO_WM_DIAGRAM_VIRTUALLY_FRAME" val="{&quot;height&quot;:292.54881889763783,&quot;left&quot;:80.74792650918634,&quot;top&quot;:141.75118110236218,&quot;width&quot;:760.7520734908137}"/>
</p:tagLst>
</file>

<file path=ppt/tags/tag154.xml><?xml version="1.0" encoding="utf-8"?>
<p:tagLst xmlns:p="http://schemas.openxmlformats.org/presentationml/2006/main">
  <p:tag name="AS_UNIQUEID" val="758"/>
</p:tagLst>
</file>

<file path=ppt/tags/tag155.xml><?xml version="1.0" encoding="utf-8"?>
<p:tagLst xmlns:p="http://schemas.openxmlformats.org/presentationml/2006/main">
  <p:tag name="AS_UNIQUEID" val="953"/>
</p:tagLst>
</file>

<file path=ppt/tags/tag156.xml><?xml version="1.0" encoding="utf-8"?>
<p:tagLst xmlns:p="http://schemas.openxmlformats.org/presentationml/2006/main">
  <p:tag name="AS_UNIQUEID" val="1061"/>
</p:tagLst>
</file>

<file path=ppt/tags/tag157.xml><?xml version="1.0" encoding="utf-8"?>
<p:tagLst xmlns:p="http://schemas.openxmlformats.org/presentationml/2006/main">
  <p:tag name="AS_UNIQUEID" val="1024"/>
</p:tagLst>
</file>

<file path=ppt/tags/tag158.xml><?xml version="1.0" encoding="utf-8"?>
<p:tagLst xmlns:p="http://schemas.openxmlformats.org/presentationml/2006/main">
  <p:tag name="AS_UNIQUEID" val="709"/>
</p:tagLst>
</file>

<file path=ppt/tags/tag159.xml><?xml version="1.0" encoding="utf-8"?>
<p:tagLst xmlns:p="http://schemas.openxmlformats.org/presentationml/2006/main">
  <p:tag name="AS_UNIQUEID" val="1055"/>
</p:tagLst>
</file>

<file path=ppt/tags/tag16.xml><?xml version="1.0" encoding="utf-8"?>
<p:tagLst xmlns:p="http://schemas.openxmlformats.org/presentationml/2006/main">
  <p:tag name="AS_UNIQUEID" val="1030"/>
</p:tagLst>
</file>

<file path=ppt/tags/tag160.xml><?xml version="1.0" encoding="utf-8"?>
<p:tagLst xmlns:p="http://schemas.openxmlformats.org/presentationml/2006/main">
  <p:tag name="AS_UNIQUEID" val="704"/>
</p:tagLst>
</file>

<file path=ppt/tags/tag161.xml><?xml version="1.0" encoding="utf-8"?>
<p:tagLst xmlns:p="http://schemas.openxmlformats.org/presentationml/2006/main">
  <p:tag name="AS_UNIQUEID" val="1057"/>
</p:tagLst>
</file>

<file path=ppt/tags/tag162.xml><?xml version="1.0" encoding="utf-8"?>
<p:tagLst xmlns:p="http://schemas.openxmlformats.org/presentationml/2006/main">
  <p:tag name="AS_UNIQUEID" val="983"/>
</p:tagLst>
</file>

<file path=ppt/tags/tag163.xml><?xml version="1.0" encoding="utf-8"?>
<p:tagLst xmlns:p="http://schemas.openxmlformats.org/presentationml/2006/main">
  <p:tag name="AS_UNIQUEID" val="969"/>
</p:tagLst>
</file>

<file path=ppt/tags/tag164.xml><?xml version="1.0" encoding="utf-8"?>
<p:tagLst xmlns:p="http://schemas.openxmlformats.org/presentationml/2006/main">
  <p:tag name="AS_UNIQUEID" val="795"/>
  <p:tag name="KSO_WM_DIAGRAM_VIRTUALLY_FRAME" val="{&quot;height&quot;:292.54881889763783,&quot;left&quot;:80.74792650918634,&quot;top&quot;:141.75118110236218,&quot;width&quot;:760.7520734908137}"/>
</p:tagLst>
</file>

<file path=ppt/tags/tag165.xml><?xml version="1.0" encoding="utf-8"?>
<p:tagLst xmlns:p="http://schemas.openxmlformats.org/presentationml/2006/main">
  <p:tag name="AS_UNIQUEID" val="974"/>
</p:tagLst>
</file>

<file path=ppt/tags/tag166.xml><?xml version="1.0" encoding="utf-8"?>
<p:tagLst xmlns:p="http://schemas.openxmlformats.org/presentationml/2006/main">
  <p:tag name="AS_UNIQUEID" val="777"/>
  <p:tag name="KSO_WM_DIAGRAM_VIRTUALLY_FRAME" val="{&quot;height&quot;:292.54881889763783,&quot;left&quot;:80.74792650918634,&quot;top&quot;:141.75118110236218,&quot;width&quot;:760.7520734908137}"/>
</p:tagLst>
</file>

<file path=ppt/tags/tag167.xml><?xml version="1.0" encoding="utf-8"?>
<p:tagLst xmlns:p="http://schemas.openxmlformats.org/presentationml/2006/main">
  <p:tag name="AS_UNIQUEID" val="988"/>
</p:tagLst>
</file>

<file path=ppt/tags/tag168.xml><?xml version="1.0" encoding="utf-8"?>
<p:tagLst xmlns:p="http://schemas.openxmlformats.org/presentationml/2006/main">
  <p:tag name="AS_UNIQUEID" val="820"/>
</p:tagLst>
</file>

<file path=ppt/tags/tag169.xml><?xml version="1.0" encoding="utf-8"?>
<p:tagLst xmlns:p="http://schemas.openxmlformats.org/presentationml/2006/main">
  <p:tag name="AS_UNIQUEID" val="747"/>
</p:tagLst>
</file>

<file path=ppt/tags/tag17.xml><?xml version="1.0" encoding="utf-8"?>
<p:tagLst xmlns:p="http://schemas.openxmlformats.org/presentationml/2006/main">
  <p:tag name="AS_UNIQUEID" val="922"/>
</p:tagLst>
</file>

<file path=ppt/tags/tag170.xml><?xml version="1.0" encoding="utf-8"?>
<p:tagLst xmlns:p="http://schemas.openxmlformats.org/presentationml/2006/main">
  <p:tag name="AS_UNIQUEID" val="1068"/>
</p:tagLst>
</file>

<file path=ppt/tags/tag171.xml><?xml version="1.0" encoding="utf-8"?>
<p:tagLst xmlns:p="http://schemas.openxmlformats.org/presentationml/2006/main">
  <p:tag name="AS_UNIQUEID" val="1012"/>
</p:tagLst>
</file>

<file path=ppt/tags/tag172.xml><?xml version="1.0" encoding="utf-8"?>
<p:tagLst xmlns:p="http://schemas.openxmlformats.org/presentationml/2006/main">
  <p:tag name="AS_UNIQUEID" val="852"/>
</p:tagLst>
</file>

<file path=ppt/tags/tag173.xml><?xml version="1.0" encoding="utf-8"?>
<p:tagLst xmlns:p="http://schemas.openxmlformats.org/presentationml/2006/main">
  <p:tag name="AS_UNIQUEID" val="785"/>
  <p:tag name="KSO_WM_DIAGRAM_VIRTUALLY_FRAME" val="{&quot;height&quot;:292.54881889763783,&quot;left&quot;:80.74792650918634,&quot;top&quot;:141.75118110236218,&quot;width&quot;:760.7520734908137}"/>
</p:tagLst>
</file>

<file path=ppt/tags/tag174.xml><?xml version="1.0" encoding="utf-8"?>
<p:tagLst xmlns:p="http://schemas.openxmlformats.org/presentationml/2006/main">
  <p:tag name="AS_UNIQUEID" val="872"/>
</p:tagLst>
</file>

<file path=ppt/tags/tag175.xml><?xml version="1.0" encoding="utf-8"?>
<p:tagLst xmlns:p="http://schemas.openxmlformats.org/presentationml/2006/main">
  <p:tag name="AS_UNIQUEID" val="646"/>
</p:tagLst>
</file>

<file path=ppt/tags/tag176.xml><?xml version="1.0" encoding="utf-8"?>
<p:tagLst xmlns:p="http://schemas.openxmlformats.org/presentationml/2006/main">
  <p:tag name="AS_UNIQUEID" val="803"/>
  <p:tag name="KSO_WM_DIAGRAM_VIRTUALLY_FRAME" val="{&quot;height&quot;:292.54881889763783,&quot;left&quot;:80.74792650918634,&quot;top&quot;:141.75118110236218,&quot;width&quot;:760.7520734908137}"/>
</p:tagLst>
</file>

<file path=ppt/tags/tag177.xml><?xml version="1.0" encoding="utf-8"?>
<p:tagLst xmlns:p="http://schemas.openxmlformats.org/presentationml/2006/main">
  <p:tag name="AS_UNIQUEID" val="1007"/>
</p:tagLst>
</file>

<file path=ppt/tags/tag178.xml><?xml version="1.0" encoding="utf-8"?>
<p:tagLst xmlns:p="http://schemas.openxmlformats.org/presentationml/2006/main">
  <p:tag name="AS_UNIQUEID" val="801"/>
  <p:tag name="KSO_WM_DIAGRAM_VIRTUALLY_FRAME" val="{&quot;height&quot;:292.54881889763783,&quot;left&quot;:80.74792650918634,&quot;top&quot;:141.75118110236218,&quot;width&quot;:760.7520734908137}"/>
</p:tagLst>
</file>

<file path=ppt/tags/tag179.xml><?xml version="1.0" encoding="utf-8"?>
<p:tagLst xmlns:p="http://schemas.openxmlformats.org/presentationml/2006/main">
  <p:tag name="AS_UNIQUEID" val="911"/>
</p:tagLst>
</file>

<file path=ppt/tags/tag18.xml><?xml version="1.0" encoding="utf-8"?>
<p:tagLst xmlns:p="http://schemas.openxmlformats.org/presentationml/2006/main">
  <p:tag name="AS_UNIQUEID" val="732"/>
</p:tagLst>
</file>

<file path=ppt/tags/tag180.xml><?xml version="1.0" encoding="utf-8"?>
<p:tagLst xmlns:p="http://schemas.openxmlformats.org/presentationml/2006/main">
  <p:tag name="AS_UNIQUEID" val="970"/>
  <p:tag name="KSO_WM_BEAUTIFY_FLAG" val=""/>
</p:tagLst>
</file>

<file path=ppt/tags/tag181.xml><?xml version="1.0" encoding="utf-8"?>
<p:tagLst xmlns:p="http://schemas.openxmlformats.org/presentationml/2006/main">
  <p:tag name="AS_UNIQUEID" val="960"/>
</p:tagLst>
</file>

<file path=ppt/tags/tag182.xml><?xml version="1.0" encoding="utf-8"?>
<p:tagLst xmlns:p="http://schemas.openxmlformats.org/presentationml/2006/main">
  <p:tag name="AS_UNIQUEID" val="665"/>
</p:tagLst>
</file>

<file path=ppt/tags/tag183.xml><?xml version="1.0" encoding="utf-8"?>
<p:tagLst xmlns:p="http://schemas.openxmlformats.org/presentationml/2006/main">
  <p:tag name="AS_UNIQUEID" val="1058"/>
</p:tagLst>
</file>

<file path=ppt/tags/tag184.xml><?xml version="1.0" encoding="utf-8"?>
<p:tagLst xmlns:p="http://schemas.openxmlformats.org/presentationml/2006/main">
  <p:tag name="AS_UNIQUEID" val="848"/>
</p:tagLst>
</file>

<file path=ppt/tags/tag185.xml><?xml version="1.0" encoding="utf-8"?>
<p:tagLst xmlns:p="http://schemas.openxmlformats.org/presentationml/2006/main">
  <p:tag name="AS_UNIQUEID" val="998"/>
</p:tagLst>
</file>

<file path=ppt/tags/tag186.xml><?xml version="1.0" encoding="utf-8"?>
<p:tagLst xmlns:p="http://schemas.openxmlformats.org/presentationml/2006/main">
  <p:tag name="AS_UNIQUEID" val="849"/>
  <p:tag name="KSO_WM_BEAUTIFY_FLAG" val=""/>
</p:tagLst>
</file>

<file path=ppt/tags/tag187.xml><?xml version="1.0" encoding="utf-8"?>
<p:tagLst xmlns:p="http://schemas.openxmlformats.org/presentationml/2006/main">
  <p:tag name="AS_UNIQUEID" val="844"/>
  <p:tag name="KSO_WM_DIAGRAM_VIRTUALLY_FRAME" val="{&quot;height&quot;:325.75,&quot;left&quot;:50.95,&quot;top&quot;:191.95,&quot;width&quot;:1026.35}"/>
</p:tagLst>
</file>

<file path=ppt/tags/tag188.xml><?xml version="1.0" encoding="utf-8"?>
<p:tagLst xmlns:p="http://schemas.openxmlformats.org/presentationml/2006/main">
  <p:tag name="AS_UNIQUEID" val="1045"/>
</p:tagLst>
</file>

<file path=ppt/tags/tag189.xml><?xml version="1.0" encoding="utf-8"?>
<p:tagLst xmlns:p="http://schemas.openxmlformats.org/presentationml/2006/main">
  <p:tag name="AS_UNIQUEID" val="1011"/>
</p:tagLst>
</file>

<file path=ppt/tags/tag19.xml><?xml version="1.0" encoding="utf-8"?>
<p:tagLst xmlns:p="http://schemas.openxmlformats.org/presentationml/2006/main">
  <p:tag name="AS_UNIQUEID" val="831"/>
  <p:tag name="KSO_WM_DIAGRAM_VIRTUALLY_FRAME" val="{&quot;height&quot;:325.75,&quot;left&quot;:50.95,&quot;top&quot;:191.95,&quot;width&quot;:1026.35}"/>
</p:tagLst>
</file>

<file path=ppt/tags/tag190.xml><?xml version="1.0" encoding="utf-8"?>
<p:tagLst xmlns:p="http://schemas.openxmlformats.org/presentationml/2006/main">
  <p:tag name="AS_UNIQUEID" val="794"/>
  <p:tag name="KSO_WM_DIAGRAM_VIRTUALLY_FRAME" val="{&quot;height&quot;:292.54881889763783,&quot;left&quot;:80.74792650918634,&quot;top&quot;:141.75118110236218,&quot;width&quot;:760.7520734908137}"/>
</p:tagLst>
</file>

<file path=ppt/tags/tag191.xml><?xml version="1.0" encoding="utf-8"?>
<p:tagLst xmlns:p="http://schemas.openxmlformats.org/presentationml/2006/main">
  <p:tag name="AS_UNIQUEID" val="630"/>
</p:tagLst>
</file>

<file path=ppt/tags/tag192.xml><?xml version="1.0" encoding="utf-8"?>
<p:tagLst xmlns:p="http://schemas.openxmlformats.org/presentationml/2006/main">
  <p:tag name="AS_UNIQUEID" val="926"/>
</p:tagLst>
</file>

<file path=ppt/tags/tag193.xml><?xml version="1.0" encoding="utf-8"?>
<p:tagLst xmlns:p="http://schemas.openxmlformats.org/presentationml/2006/main">
  <p:tag name="AS_UNIQUEID" val="792"/>
  <p:tag name="KSO_WM_DIAGRAM_VIRTUALLY_FRAME" val="{&quot;height&quot;:292.54881889763783,&quot;left&quot;:80.74792650918634,&quot;top&quot;:141.75118110236218,&quot;width&quot;:760.7520734908137}"/>
</p:tagLst>
</file>

<file path=ppt/tags/tag194.xml><?xml version="1.0" encoding="utf-8"?>
<p:tagLst xmlns:p="http://schemas.openxmlformats.org/presentationml/2006/main">
  <p:tag name="AS_UNIQUEID" val="984"/>
  <p:tag name="KSO_WM_BEAUTIFY_FLAG" val=""/>
</p:tagLst>
</file>

<file path=ppt/tags/tag195.xml><?xml version="1.0" encoding="utf-8"?>
<p:tagLst xmlns:p="http://schemas.openxmlformats.org/presentationml/2006/main">
  <p:tag name="AS_UNIQUEID" val="727"/>
</p:tagLst>
</file>

<file path=ppt/tags/tag196.xml><?xml version="1.0" encoding="utf-8"?>
<p:tagLst xmlns:p="http://schemas.openxmlformats.org/presentationml/2006/main">
  <p:tag name="AS_UNIQUEID" val="643"/>
</p:tagLst>
</file>

<file path=ppt/tags/tag197.xml><?xml version="1.0" encoding="utf-8"?>
<p:tagLst xmlns:p="http://schemas.openxmlformats.org/presentationml/2006/main">
  <p:tag name="AS_UNIQUEID" val="614"/>
</p:tagLst>
</file>

<file path=ppt/tags/tag198.xml><?xml version="1.0" encoding="utf-8"?>
<p:tagLst xmlns:p="http://schemas.openxmlformats.org/presentationml/2006/main">
  <p:tag name="AS_UNIQUEID" val="1043"/>
</p:tagLst>
</file>

<file path=ppt/tags/tag199.xml><?xml version="1.0" encoding="utf-8"?>
<p:tagLst xmlns:p="http://schemas.openxmlformats.org/presentationml/2006/main">
  <p:tag name="AS_UNIQUEID" val="703"/>
</p:tagLst>
</file>

<file path=ppt/tags/tag2.xml><?xml version="1.0" encoding="utf-8"?>
<p:tagLst xmlns:p="http://schemas.openxmlformats.org/presentationml/2006/main">
  <p:tag name="AS_UNIQUEID" val="855"/>
</p:tagLst>
</file>

<file path=ppt/tags/tag20.xml><?xml version="1.0" encoding="utf-8"?>
<p:tagLst xmlns:p="http://schemas.openxmlformats.org/presentationml/2006/main">
  <p:tag name="AS_UNIQUEID" val="861"/>
</p:tagLst>
</file>

<file path=ppt/tags/tag200.xml><?xml version="1.0" encoding="utf-8"?>
<p:tagLst xmlns:p="http://schemas.openxmlformats.org/presentationml/2006/main">
  <p:tag name="AS_UNIQUEID" val="1025"/>
</p:tagLst>
</file>

<file path=ppt/tags/tag201.xml><?xml version="1.0" encoding="utf-8"?>
<p:tagLst xmlns:p="http://schemas.openxmlformats.org/presentationml/2006/main">
  <p:tag name="AS_UNIQUEID" val="688"/>
</p:tagLst>
</file>

<file path=ppt/tags/tag202.xml><?xml version="1.0" encoding="utf-8"?>
<p:tagLst xmlns:p="http://schemas.openxmlformats.org/presentationml/2006/main">
  <p:tag name="AS_UNIQUEID" val="964"/>
</p:tagLst>
</file>

<file path=ppt/tags/tag203.xml><?xml version="1.0" encoding="utf-8"?>
<p:tagLst xmlns:p="http://schemas.openxmlformats.org/presentationml/2006/main">
  <p:tag name="AS_UNIQUEID" val="759"/>
</p:tagLst>
</file>

<file path=ppt/tags/tag204.xml><?xml version="1.0" encoding="utf-8"?>
<p:tagLst xmlns:p="http://schemas.openxmlformats.org/presentationml/2006/main">
  <p:tag name="AS_UNIQUEID" val="1047"/>
</p:tagLst>
</file>

<file path=ppt/tags/tag205.xml><?xml version="1.0" encoding="utf-8"?>
<p:tagLst xmlns:p="http://schemas.openxmlformats.org/presentationml/2006/main">
  <p:tag name="AS_UNIQUEID" val="636"/>
</p:tagLst>
</file>

<file path=ppt/tags/tag206.xml><?xml version="1.0" encoding="utf-8"?>
<p:tagLst xmlns:p="http://schemas.openxmlformats.org/presentationml/2006/main">
  <p:tag name="AS_UNIQUEID" val="990"/>
</p:tagLst>
</file>

<file path=ppt/tags/tag207.xml><?xml version="1.0" encoding="utf-8"?>
<p:tagLst xmlns:p="http://schemas.openxmlformats.org/presentationml/2006/main">
  <p:tag name="AS_UNIQUEID" val="656"/>
</p:tagLst>
</file>

<file path=ppt/tags/tag208.xml><?xml version="1.0" encoding="utf-8"?>
<p:tagLst xmlns:p="http://schemas.openxmlformats.org/presentationml/2006/main">
  <p:tag name="AS_UNIQUEID" val="913"/>
</p:tagLst>
</file>

<file path=ppt/tags/tag209.xml><?xml version="1.0" encoding="utf-8"?>
<p:tagLst xmlns:p="http://schemas.openxmlformats.org/presentationml/2006/main">
  <p:tag name="AS_UNIQUEID" val="624"/>
</p:tagLst>
</file>

<file path=ppt/tags/tag21.xml><?xml version="1.0" encoding="utf-8"?>
<p:tagLst xmlns:p="http://schemas.openxmlformats.org/presentationml/2006/main">
  <p:tag name="AS_UNIQUEID" val="1039"/>
</p:tagLst>
</file>

<file path=ppt/tags/tag210.xml><?xml version="1.0" encoding="utf-8"?>
<p:tagLst xmlns:p="http://schemas.openxmlformats.org/presentationml/2006/main">
  <p:tag name="AS_UNIQUEID" val="793"/>
  <p:tag name="KSO_WM_DIAGRAM_VIRTUALLY_FRAME" val="{&quot;height&quot;:292.54881889763783,&quot;left&quot;:80.74792650918634,&quot;top&quot;:141.75118110236218,&quot;width&quot;:760.7520734908137}"/>
</p:tagLst>
</file>

<file path=ppt/tags/tag211.xml><?xml version="1.0" encoding="utf-8"?>
<p:tagLst xmlns:p="http://schemas.openxmlformats.org/presentationml/2006/main">
  <p:tag name="AS_UNIQUEID" val="932"/>
</p:tagLst>
</file>

<file path=ppt/tags/tag212.xml><?xml version="1.0" encoding="utf-8"?>
<p:tagLst xmlns:p="http://schemas.openxmlformats.org/presentationml/2006/main">
  <p:tag name="AS_UNIQUEID" val="635"/>
</p:tagLst>
</file>

<file path=ppt/tags/tag213.xml><?xml version="1.0" encoding="utf-8"?>
<p:tagLst xmlns:p="http://schemas.openxmlformats.org/presentationml/2006/main">
  <p:tag name="AS_UNIQUEID" val="865"/>
  <p:tag name="KSO_WM_BEAUTIFY_FLAG" val=""/>
</p:tagLst>
</file>

<file path=ppt/tags/tag214.xml><?xml version="1.0" encoding="utf-8"?>
<p:tagLst xmlns:p="http://schemas.openxmlformats.org/presentationml/2006/main">
  <p:tag name="AS_UNIQUEID" val="690"/>
</p:tagLst>
</file>

<file path=ppt/tags/tag215.xml><?xml version="1.0" encoding="utf-8"?>
<p:tagLst xmlns:p="http://schemas.openxmlformats.org/presentationml/2006/main">
  <p:tag name="AS_UNIQUEID" val="787"/>
  <p:tag name="KSO_WM_DIAGRAM_VIRTUALLY_FRAME" val="{&quot;height&quot;:292.54881889763783,&quot;left&quot;:80.74792650918634,&quot;top&quot;:141.75118110236218,&quot;width&quot;:760.7520734908137}"/>
</p:tagLst>
</file>

<file path=ppt/tags/tag216.xml><?xml version="1.0" encoding="utf-8"?>
<p:tagLst xmlns:p="http://schemas.openxmlformats.org/presentationml/2006/main">
  <p:tag name="AS_UNIQUEID" val="888"/>
</p:tagLst>
</file>

<file path=ppt/tags/tag217.xml><?xml version="1.0" encoding="utf-8"?>
<p:tagLst xmlns:p="http://schemas.openxmlformats.org/presentationml/2006/main">
  <p:tag name="AS_UNIQUEID" val="973"/>
</p:tagLst>
</file>

<file path=ppt/tags/tag218.xml><?xml version="1.0" encoding="utf-8"?>
<p:tagLst xmlns:p="http://schemas.openxmlformats.org/presentationml/2006/main">
  <p:tag name="AS_UNIQUEID" val="935"/>
</p:tagLst>
</file>

<file path=ppt/tags/tag219.xml><?xml version="1.0" encoding="utf-8"?>
<p:tagLst xmlns:p="http://schemas.openxmlformats.org/presentationml/2006/main">
  <p:tag name="AS_UNIQUEID" val="1052"/>
</p:tagLst>
</file>

<file path=ppt/tags/tag22.xml><?xml version="1.0" encoding="utf-8"?>
<p:tagLst xmlns:p="http://schemas.openxmlformats.org/presentationml/2006/main">
  <p:tag name="AS_UNIQUEID" val="956"/>
</p:tagLst>
</file>

<file path=ppt/tags/tag220.xml><?xml version="1.0" encoding="utf-8"?>
<p:tagLst xmlns:p="http://schemas.openxmlformats.org/presentationml/2006/main">
  <p:tag name="AS_UNIQUEID" val="980"/>
</p:tagLst>
</file>

<file path=ppt/tags/tag221.xml><?xml version="1.0" encoding="utf-8"?>
<p:tagLst xmlns:p="http://schemas.openxmlformats.org/presentationml/2006/main">
  <p:tag name="AS_UNIQUEID" val="815"/>
  <p:tag name="KSO_WM_DIAGRAM_VIRTUALLY_FRAME" val="{&quot;height&quot;:310.65,&quot;left&quot;:99.25,&quot;top&quot;:199.1,&quot;width&quot;:786.7}"/>
</p:tagLst>
</file>

<file path=ppt/tags/tag222.xml><?xml version="1.0" encoding="utf-8"?>
<p:tagLst xmlns:p="http://schemas.openxmlformats.org/presentationml/2006/main">
  <p:tag name="AS_UNIQUEID" val="868"/>
</p:tagLst>
</file>

<file path=ppt/tags/tag223.xml><?xml version="1.0" encoding="utf-8"?>
<p:tagLst xmlns:p="http://schemas.openxmlformats.org/presentationml/2006/main">
  <p:tag name="AS_UNIQUEID" val="739"/>
  <p:tag name="KSO_WM_BEAUTIFY_FLAG" val=""/>
</p:tagLst>
</file>

<file path=ppt/tags/tag224.xml><?xml version="1.0" encoding="utf-8"?>
<p:tagLst xmlns:p="http://schemas.openxmlformats.org/presentationml/2006/main">
  <p:tag name="AS_UNIQUEID" val="796"/>
  <p:tag name="KSO_WM_DIAGRAM_VIRTUALLY_FRAME" val="{&quot;height&quot;:292.54881889763783,&quot;left&quot;:80.74792650918634,&quot;top&quot;:141.75118110236218,&quot;width&quot;:760.7520734908137}"/>
</p:tagLst>
</file>

<file path=ppt/tags/tag225.xml><?xml version="1.0" encoding="utf-8"?>
<p:tagLst xmlns:p="http://schemas.openxmlformats.org/presentationml/2006/main">
  <p:tag name="AS_UNIQUEID" val="909"/>
</p:tagLst>
</file>

<file path=ppt/tags/tag226.xml><?xml version="1.0" encoding="utf-8"?>
<p:tagLst xmlns:p="http://schemas.openxmlformats.org/presentationml/2006/main">
  <p:tag name="AS_UNIQUEID" val="823"/>
</p:tagLst>
</file>

<file path=ppt/tags/tag227.xml><?xml version="1.0" encoding="utf-8"?>
<p:tagLst xmlns:p="http://schemas.openxmlformats.org/presentationml/2006/main">
  <p:tag name="AS_UNIQUEID" val="906"/>
</p:tagLst>
</file>

<file path=ppt/tags/tag228.xml><?xml version="1.0" encoding="utf-8"?>
<p:tagLst xmlns:p="http://schemas.openxmlformats.org/presentationml/2006/main">
  <p:tag name="AS_UNIQUEID" val="914"/>
  <p:tag name="KSO_WM_BEAUTIFY_FLAG" val=""/>
</p:tagLst>
</file>

<file path=ppt/tags/tag229.xml><?xml version="1.0" encoding="utf-8"?>
<p:tagLst xmlns:p="http://schemas.openxmlformats.org/presentationml/2006/main">
  <p:tag name="AS_UNIQUEID" val="958"/>
</p:tagLst>
</file>

<file path=ppt/tags/tag23.xml><?xml version="1.0" encoding="utf-8"?>
<p:tagLst xmlns:p="http://schemas.openxmlformats.org/presentationml/2006/main">
  <p:tag name="AS_UNIQUEID" val="682"/>
</p:tagLst>
</file>

<file path=ppt/tags/tag230.xml><?xml version="1.0" encoding="utf-8"?>
<p:tagLst xmlns:p="http://schemas.openxmlformats.org/presentationml/2006/main">
  <p:tag name="AS_UNIQUEID" val="992"/>
</p:tagLst>
</file>

<file path=ppt/tags/tag231.xml><?xml version="1.0" encoding="utf-8"?>
<p:tagLst xmlns:p="http://schemas.openxmlformats.org/presentationml/2006/main">
  <p:tag name="AS_UNIQUEID" val="816"/>
  <p:tag name="KSO_WM_DIAGRAM_VIRTUALLY_FRAME" val="{&quot;height&quot;:310.65,&quot;left&quot;:99.25,&quot;top&quot;:199.1,&quot;width&quot;:786.7}"/>
</p:tagLst>
</file>

<file path=ppt/tags/tag232.xml><?xml version="1.0" encoding="utf-8"?>
<p:tagLst xmlns:p="http://schemas.openxmlformats.org/presentationml/2006/main">
  <p:tag name="AS_UNIQUEID" val="853"/>
</p:tagLst>
</file>

<file path=ppt/tags/tag233.xml><?xml version="1.0" encoding="utf-8"?>
<p:tagLst xmlns:p="http://schemas.openxmlformats.org/presentationml/2006/main">
  <p:tag name="AS_UNIQUEID" val="1026"/>
</p:tagLst>
</file>

<file path=ppt/tags/tag234.xml><?xml version="1.0" encoding="utf-8"?>
<p:tagLst xmlns:p="http://schemas.openxmlformats.org/presentationml/2006/main">
  <p:tag name="AS_UNIQUEID" val="776"/>
  <p:tag name="KSO_WM_DIAGRAM_VIRTUALLY_FRAME" val="{&quot;height&quot;:292.54881889763783,&quot;left&quot;:80.74792650918634,&quot;top&quot;:141.75118110236218,&quot;width&quot;:760.7520734908137}"/>
</p:tagLst>
</file>

<file path=ppt/tags/tag235.xml><?xml version="1.0" encoding="utf-8"?>
<p:tagLst xmlns:p="http://schemas.openxmlformats.org/presentationml/2006/main">
  <p:tag name="AS_UNIQUEID" val="947"/>
</p:tagLst>
</file>

<file path=ppt/tags/tag236.xml><?xml version="1.0" encoding="utf-8"?>
<p:tagLst xmlns:p="http://schemas.openxmlformats.org/presentationml/2006/main">
  <p:tag name="AS_UNIQUEID" val="987"/>
</p:tagLst>
</file>

<file path=ppt/tags/tag237.xml><?xml version="1.0" encoding="utf-8"?>
<p:tagLst xmlns:p="http://schemas.openxmlformats.org/presentationml/2006/main">
  <p:tag name="AS_UNIQUEID" val="616"/>
</p:tagLst>
</file>

<file path=ppt/tags/tag238.xml><?xml version="1.0" encoding="utf-8"?>
<p:tagLst xmlns:p="http://schemas.openxmlformats.org/presentationml/2006/main">
  <p:tag name="AS_UNIQUEID" val="662"/>
</p:tagLst>
</file>

<file path=ppt/tags/tag239.xml><?xml version="1.0" encoding="utf-8"?>
<p:tagLst xmlns:p="http://schemas.openxmlformats.org/presentationml/2006/main">
  <p:tag name="AS_UNIQUEID" val="629"/>
</p:tagLst>
</file>

<file path=ppt/tags/tag24.xml><?xml version="1.0" encoding="utf-8"?>
<p:tagLst xmlns:p="http://schemas.openxmlformats.org/presentationml/2006/main">
  <p:tag name="AS_UNIQUEID" val="1046"/>
</p:tagLst>
</file>

<file path=ppt/tags/tag240.xml><?xml version="1.0" encoding="utf-8"?>
<p:tagLst xmlns:p="http://schemas.openxmlformats.org/presentationml/2006/main">
  <p:tag name="AS_UNIQUEID" val="676"/>
</p:tagLst>
</file>

<file path=ppt/tags/tag241.xml><?xml version="1.0" encoding="utf-8"?>
<p:tagLst xmlns:p="http://schemas.openxmlformats.org/presentationml/2006/main">
  <p:tag name="AS_UNIQUEID" val="957"/>
  <p:tag name="KSO_WM_BEAUTIFY_FLAG" val=""/>
</p:tagLst>
</file>

<file path=ppt/tags/tag242.xml><?xml version="1.0" encoding="utf-8"?>
<p:tagLst xmlns:p="http://schemas.openxmlformats.org/presentationml/2006/main">
  <p:tag name="AS_UNIQUEID" val="707"/>
</p:tagLst>
</file>

<file path=ppt/tags/tag243.xml><?xml version="1.0" encoding="utf-8"?>
<p:tagLst xmlns:p="http://schemas.openxmlformats.org/presentationml/2006/main">
  <p:tag name="AS_UNIQUEID" val="1010"/>
</p:tagLst>
</file>

<file path=ppt/tags/tag244.xml><?xml version="1.0" encoding="utf-8"?>
<p:tagLst xmlns:p="http://schemas.openxmlformats.org/presentationml/2006/main">
  <p:tag name="AS_UNIQUEID" val="742"/>
  <p:tag name="KSO_WM_DIAGRAM_VIRTUALLY_FRAME" val="{&quot;height&quot;:564.9749606299213,&quot;left&quot;:11.85,&quot;top&quot;:33.57503937007873,&quot;width&quot;:945.15}"/>
</p:tagLst>
</file>

<file path=ppt/tags/tag245.xml><?xml version="1.0" encoding="utf-8"?>
<p:tagLst xmlns:p="http://schemas.openxmlformats.org/presentationml/2006/main">
  <p:tag name="AS_UNIQUEID" val="920"/>
  <p:tag name="KSO_WM_BEAUTIFY_FLAG" val=""/>
</p:tagLst>
</file>

<file path=ppt/tags/tag246.xml><?xml version="1.0" encoding="utf-8"?>
<p:tagLst xmlns:p="http://schemas.openxmlformats.org/presentationml/2006/main">
  <p:tag name="AS_UNIQUEID" val="1021"/>
</p:tagLst>
</file>

<file path=ppt/tags/tag247.xml><?xml version="1.0" encoding="utf-8"?>
<p:tagLst xmlns:p="http://schemas.openxmlformats.org/presentationml/2006/main">
  <p:tag name="AS_UNIQUEID" val="1073"/>
</p:tagLst>
</file>

<file path=ppt/tags/tag248.xml><?xml version="1.0" encoding="utf-8"?>
<p:tagLst xmlns:p="http://schemas.openxmlformats.org/presentationml/2006/main">
  <p:tag name="AS_UNIQUEID" val="769"/>
  <p:tag name="KSO_WM_BEAUTIFY_FLAG" val=""/>
</p:tagLst>
</file>

<file path=ppt/tags/tag249.xml><?xml version="1.0" encoding="utf-8"?>
<p:tagLst xmlns:p="http://schemas.openxmlformats.org/presentationml/2006/main">
  <p:tag name="AS_UNIQUEID" val="1050"/>
</p:tagLst>
</file>

<file path=ppt/tags/tag25.xml><?xml version="1.0" encoding="utf-8"?>
<p:tagLst xmlns:p="http://schemas.openxmlformats.org/presentationml/2006/main">
  <p:tag name="AS_UNIQUEID" val="912"/>
</p:tagLst>
</file>

<file path=ppt/tags/tag250.xml><?xml version="1.0" encoding="utf-8"?>
<p:tagLst xmlns:p="http://schemas.openxmlformats.org/presentationml/2006/main">
  <p:tag name="AS_UNIQUEID" val="879"/>
  <p:tag name="KSO_WM_BEAUTIFY_FLAG" val=""/>
</p:tagLst>
</file>

<file path=ppt/tags/tag251.xml><?xml version="1.0" encoding="utf-8"?>
<p:tagLst xmlns:p="http://schemas.openxmlformats.org/presentationml/2006/main">
  <p:tag name="AS_UNIQUEID" val="715"/>
</p:tagLst>
</file>

<file path=ppt/tags/tag252.xml><?xml version="1.0" encoding="utf-8"?>
<p:tagLst xmlns:p="http://schemas.openxmlformats.org/presentationml/2006/main">
  <p:tag name="AS_UNIQUEID" val="817"/>
  <p:tag name="KSO_WM_DIAGRAM_VIRTUALLY_FRAME" val="{&quot;height&quot;:310.65,&quot;left&quot;:99.25,&quot;top&quot;:199.1,&quot;width&quot;:786.7}"/>
</p:tagLst>
</file>

<file path=ppt/tags/tag253.xml><?xml version="1.0" encoding="utf-8"?>
<p:tagLst xmlns:p="http://schemas.openxmlformats.org/presentationml/2006/main">
  <p:tag name="AS_UNIQUEID" val="627"/>
</p:tagLst>
</file>

<file path=ppt/tags/tag254.xml><?xml version="1.0" encoding="utf-8"?>
<p:tagLst xmlns:p="http://schemas.openxmlformats.org/presentationml/2006/main">
  <p:tag name="AS_UNIQUEID" val="812"/>
  <p:tag name="KSO_WM_DIAGRAM_VIRTUALLY_FRAME" val="{&quot;height&quot;:310.65,&quot;left&quot;:99.25,&quot;top&quot;:199.1,&quot;width&quot;:786.7}"/>
</p:tagLst>
</file>

<file path=ppt/tags/tag255.xml><?xml version="1.0" encoding="utf-8"?>
<p:tagLst xmlns:p="http://schemas.openxmlformats.org/presentationml/2006/main">
  <p:tag name="AS_UNIQUEID" val="885"/>
</p:tagLst>
</file>

<file path=ppt/tags/tag256.xml><?xml version="1.0" encoding="utf-8"?>
<p:tagLst xmlns:p="http://schemas.openxmlformats.org/presentationml/2006/main">
  <p:tag name="AS_UNIQUEID" val="950"/>
  <p:tag name="KSO_WM_BEAUTIFY_FLAG" val=""/>
</p:tagLst>
</file>

<file path=ppt/tags/tag257.xml><?xml version="1.0" encoding="utf-8"?>
<p:tagLst xmlns:p="http://schemas.openxmlformats.org/presentationml/2006/main">
  <p:tag name="AS_UNIQUEID" val="640"/>
</p:tagLst>
</file>

<file path=ppt/tags/tag258.xml><?xml version="1.0" encoding="utf-8"?>
<p:tagLst xmlns:p="http://schemas.openxmlformats.org/presentationml/2006/main">
  <p:tag name="AS_UNIQUEID" val="985"/>
</p:tagLst>
</file>

<file path=ppt/tags/tag259.xml><?xml version="1.0" encoding="utf-8"?>
<p:tagLst xmlns:p="http://schemas.openxmlformats.org/presentationml/2006/main">
  <p:tag name="AS_UNIQUEID" val="971"/>
</p:tagLst>
</file>

<file path=ppt/tags/tag26.xml><?xml version="1.0" encoding="utf-8"?>
<p:tagLst xmlns:p="http://schemas.openxmlformats.org/presentationml/2006/main">
  <p:tag name="AS_UNIQUEID" val="657"/>
</p:tagLst>
</file>

<file path=ppt/tags/tag260.xml><?xml version="1.0" encoding="utf-8"?>
<p:tagLst xmlns:p="http://schemas.openxmlformats.org/presentationml/2006/main">
  <p:tag name="AS_UNIQUEID" val="631"/>
</p:tagLst>
</file>

<file path=ppt/tags/tag261.xml><?xml version="1.0" encoding="utf-8"?>
<p:tagLst xmlns:p="http://schemas.openxmlformats.org/presentationml/2006/main">
  <p:tag name="AS_UNIQUEID" val="628"/>
</p:tagLst>
</file>

<file path=ppt/tags/tag262.xml><?xml version="1.0" encoding="utf-8"?>
<p:tagLst xmlns:p="http://schemas.openxmlformats.org/presentationml/2006/main">
  <p:tag name="AS_UNIQUEID" val="728"/>
</p:tagLst>
</file>

<file path=ppt/tags/tag263.xml><?xml version="1.0" encoding="utf-8"?>
<p:tagLst xmlns:p="http://schemas.openxmlformats.org/presentationml/2006/main">
  <p:tag name="AS_UNIQUEID" val="788"/>
  <p:tag name="KSO_WM_DIAGRAM_VIRTUALLY_FRAME" val="{&quot;height&quot;:292.54881889763783,&quot;left&quot;:80.74792650918634,&quot;top&quot;:141.75118110236218,&quot;width&quot;:760.7520734908137}"/>
</p:tagLst>
</file>

<file path=ppt/tags/tag264.xml><?xml version="1.0" encoding="utf-8"?>
<p:tagLst xmlns:p="http://schemas.openxmlformats.org/presentationml/2006/main">
  <p:tag name="AS_UNIQUEID" val="951"/>
</p:tagLst>
</file>

<file path=ppt/tags/tag265.xml><?xml version="1.0" encoding="utf-8"?>
<p:tagLst xmlns:p="http://schemas.openxmlformats.org/presentationml/2006/main">
  <p:tag name="AS_UNIQUEID" val="667"/>
</p:tagLst>
</file>

<file path=ppt/tags/tag266.xml><?xml version="1.0" encoding="utf-8"?>
<p:tagLst xmlns:p="http://schemas.openxmlformats.org/presentationml/2006/main">
  <p:tag name="AS_UNIQUEID" val="807"/>
</p:tagLst>
</file>

<file path=ppt/tags/tag267.xml><?xml version="1.0" encoding="utf-8"?>
<p:tagLst xmlns:p="http://schemas.openxmlformats.org/presentationml/2006/main">
  <p:tag name="AS_UNIQUEID" val="832"/>
  <p:tag name="KSO_WM_DIAGRAM_VIRTUALLY_FRAME" val="{&quot;height&quot;:325.75,&quot;left&quot;:50.95,&quot;top&quot;:191.95,&quot;width&quot;:1026.35}"/>
</p:tagLst>
</file>

<file path=ppt/tags/tag268.xml><?xml version="1.0" encoding="utf-8"?>
<p:tagLst xmlns:p="http://schemas.openxmlformats.org/presentationml/2006/main">
  <p:tag name="AS_UNIQUEID" val="649"/>
</p:tagLst>
</file>

<file path=ppt/tags/tag269.xml><?xml version="1.0" encoding="utf-8"?>
<p:tagLst xmlns:p="http://schemas.openxmlformats.org/presentationml/2006/main">
  <p:tag name="AS_UNIQUEID" val="946"/>
</p:tagLst>
</file>

<file path=ppt/tags/tag27.xml><?xml version="1.0" encoding="utf-8"?>
<p:tagLst xmlns:p="http://schemas.openxmlformats.org/presentationml/2006/main">
  <p:tag name="AS_UNIQUEID" val="1008"/>
</p:tagLst>
</file>

<file path=ppt/tags/tag270.xml><?xml version="1.0" encoding="utf-8"?>
<p:tagLst xmlns:p="http://schemas.openxmlformats.org/presentationml/2006/main">
  <p:tag name="AS_UNIQUEID" val="752"/>
</p:tagLst>
</file>

<file path=ppt/tags/tag271.xml><?xml version="1.0" encoding="utf-8"?>
<p:tagLst xmlns:p="http://schemas.openxmlformats.org/presentationml/2006/main">
  <p:tag name="AS_UNIQUEID" val="874"/>
</p:tagLst>
</file>

<file path=ppt/tags/tag272.xml><?xml version="1.0" encoding="utf-8"?>
<p:tagLst xmlns:p="http://schemas.openxmlformats.org/presentationml/2006/main">
  <p:tag name="AS_UNIQUEID" val="819"/>
  <p:tag name="KSO_WM_DIAGRAM_VIRTUALLY_FRAME" val="{&quot;height&quot;:310.65,&quot;left&quot;:99.25,&quot;top&quot;:199.1,&quot;width&quot;:786.7}"/>
</p:tagLst>
</file>

<file path=ppt/tags/tag273.xml><?xml version="1.0" encoding="utf-8"?>
<p:tagLst xmlns:p="http://schemas.openxmlformats.org/presentationml/2006/main">
  <p:tag name="AS_UNIQUEID" val="740"/>
  <p:tag name="KSO_WM_DIAGRAM_VIRTUALLY_FRAME" val="{&quot;height&quot;:564.9749606299213,&quot;left&quot;:11.85,&quot;top&quot;:33.57503937007873,&quot;width&quot;:945.15}"/>
</p:tagLst>
</file>

<file path=ppt/tags/tag274.xml><?xml version="1.0" encoding="utf-8"?>
<p:tagLst xmlns:p="http://schemas.openxmlformats.org/presentationml/2006/main">
  <p:tag name="AS_UNIQUEID" val="719"/>
</p:tagLst>
</file>

<file path=ppt/tags/tag275.xml><?xml version="1.0" encoding="utf-8"?>
<p:tagLst xmlns:p="http://schemas.openxmlformats.org/presentationml/2006/main">
  <p:tag name="AS_UNIQUEID" val="671"/>
</p:tagLst>
</file>

<file path=ppt/tags/tag276.xml><?xml version="1.0" encoding="utf-8"?>
<p:tagLst xmlns:p="http://schemas.openxmlformats.org/presentationml/2006/main">
  <p:tag name="AS_UNIQUEID" val="1065"/>
</p:tagLst>
</file>

<file path=ppt/tags/tag277.xml><?xml version="1.0" encoding="utf-8"?>
<p:tagLst xmlns:p="http://schemas.openxmlformats.org/presentationml/2006/main">
  <p:tag name="AS_UNIQUEID" val="731"/>
</p:tagLst>
</file>

<file path=ppt/tags/tag278.xml><?xml version="1.0" encoding="utf-8"?>
<p:tagLst xmlns:p="http://schemas.openxmlformats.org/presentationml/2006/main">
  <p:tag name="AS_UNIQUEID" val="944"/>
</p:tagLst>
</file>

<file path=ppt/tags/tag279.xml><?xml version="1.0" encoding="utf-8"?>
<p:tagLst xmlns:p="http://schemas.openxmlformats.org/presentationml/2006/main">
  <p:tag name="AS_UNIQUEID" val="771"/>
  <p:tag name="KSO_WM_DIAGRAM_VIRTUALLY_FRAME" val="{&quot;height&quot;:292.54881889763783,&quot;left&quot;:80.74792650918634,&quot;top&quot;:141.75118110236218,&quot;width&quot;:760.7520734908137}"/>
</p:tagLst>
</file>

<file path=ppt/tags/tag28.xml><?xml version="1.0" encoding="utf-8"?>
<p:tagLst xmlns:p="http://schemas.openxmlformats.org/presentationml/2006/main">
  <p:tag name="AS_UNIQUEID" val="730"/>
</p:tagLst>
</file>

<file path=ppt/tags/tag280.xml><?xml version="1.0" encoding="utf-8"?>
<p:tagLst xmlns:p="http://schemas.openxmlformats.org/presentationml/2006/main">
  <p:tag name="AS_UNIQUEID" val="693"/>
</p:tagLst>
</file>

<file path=ppt/tags/tag281.xml><?xml version="1.0" encoding="utf-8"?>
<p:tagLst xmlns:p="http://schemas.openxmlformats.org/presentationml/2006/main">
  <p:tag name="AS_UNIQUEID" val="618"/>
</p:tagLst>
</file>

<file path=ppt/tags/tag282.xml><?xml version="1.0" encoding="utf-8"?>
<p:tagLst xmlns:p="http://schemas.openxmlformats.org/presentationml/2006/main">
  <p:tag name="AS_UNIQUEID" val="896"/>
  <p:tag name="KSO_WM_BEAUTIFY_FLAG" val=""/>
</p:tagLst>
</file>

<file path=ppt/tags/tag283.xml><?xml version="1.0" encoding="utf-8"?>
<p:tagLst xmlns:p="http://schemas.openxmlformats.org/presentationml/2006/main">
  <p:tag name="AS_UNIQUEID" val="900"/>
</p:tagLst>
</file>

<file path=ppt/tags/tag284.xml><?xml version="1.0" encoding="utf-8"?>
<p:tagLst xmlns:p="http://schemas.openxmlformats.org/presentationml/2006/main">
  <p:tag name="AS_UNIQUEID" val="670"/>
</p:tagLst>
</file>

<file path=ppt/tags/tag285.xml><?xml version="1.0" encoding="utf-8"?>
<p:tagLst xmlns:p="http://schemas.openxmlformats.org/presentationml/2006/main">
  <p:tag name="AS_UNIQUEID" val="790"/>
  <p:tag name="KSO_WM_DIAGRAM_VIRTUALLY_FRAME" val="{&quot;height&quot;:292.54881889763783,&quot;left&quot;:80.74792650918634,&quot;top&quot;:141.75118110236218,&quot;width&quot;:760.7520734908137}"/>
</p:tagLst>
</file>

<file path=ppt/tags/tag286.xml><?xml version="1.0" encoding="utf-8"?>
<p:tagLst xmlns:p="http://schemas.openxmlformats.org/presentationml/2006/main">
  <p:tag name="AS_UNIQUEID" val="1079"/>
</p:tagLst>
</file>

<file path=ppt/tags/tag287.xml><?xml version="1.0" encoding="utf-8"?>
<p:tagLst xmlns:p="http://schemas.openxmlformats.org/presentationml/2006/main">
  <p:tag name="AS_UNIQUEID" val="954"/>
</p:tagLst>
</file>

<file path=ppt/tags/tag288.xml><?xml version="1.0" encoding="utf-8"?>
<p:tagLst xmlns:p="http://schemas.openxmlformats.org/presentationml/2006/main">
  <p:tag name="AS_UNIQUEID" val="1002"/>
</p:tagLst>
</file>

<file path=ppt/tags/tag289.xml><?xml version="1.0" encoding="utf-8"?>
<p:tagLst xmlns:p="http://schemas.openxmlformats.org/presentationml/2006/main">
  <p:tag name="AS_UNIQUEID" val="1042"/>
</p:tagLst>
</file>

<file path=ppt/tags/tag29.xml><?xml version="1.0" encoding="utf-8"?>
<p:tagLst xmlns:p="http://schemas.openxmlformats.org/presentationml/2006/main">
  <p:tag name="AS_UNIQUEID" val="699"/>
</p:tagLst>
</file>

<file path=ppt/tags/tag290.xml><?xml version="1.0" encoding="utf-8"?>
<p:tagLst xmlns:p="http://schemas.openxmlformats.org/presentationml/2006/main">
  <p:tag name="AS_UNIQUEID" val="713"/>
</p:tagLst>
</file>

<file path=ppt/tags/tag291.xml><?xml version="1.0" encoding="utf-8"?>
<p:tagLst xmlns:p="http://schemas.openxmlformats.org/presentationml/2006/main">
  <p:tag name="AS_UNIQUEID" val="937"/>
</p:tagLst>
</file>

<file path=ppt/tags/tag292.xml><?xml version="1.0" encoding="utf-8"?>
<p:tagLst xmlns:p="http://schemas.openxmlformats.org/presentationml/2006/main">
  <p:tag name="AS_UNIQUEID" val="901"/>
</p:tagLst>
</file>

<file path=ppt/tags/tag293.xml><?xml version="1.0" encoding="utf-8"?>
<p:tagLst xmlns:p="http://schemas.openxmlformats.org/presentationml/2006/main">
  <p:tag name="AS_UNIQUEID" val="639"/>
</p:tagLst>
</file>

<file path=ppt/tags/tag294.xml><?xml version="1.0" encoding="utf-8"?>
<p:tagLst xmlns:p="http://schemas.openxmlformats.org/presentationml/2006/main">
  <p:tag name="AS_UNIQUEID" val="609"/>
</p:tagLst>
</file>

<file path=ppt/tags/tag295.xml><?xml version="1.0" encoding="utf-8"?>
<p:tagLst xmlns:p="http://schemas.openxmlformats.org/presentationml/2006/main">
  <p:tag name="AS_UNIQUEID" val="857"/>
</p:tagLst>
</file>

<file path=ppt/tags/tag296.xml><?xml version="1.0" encoding="utf-8"?>
<p:tagLst xmlns:p="http://schemas.openxmlformats.org/presentationml/2006/main">
  <p:tag name="AS_UNIQUEID" val="886"/>
</p:tagLst>
</file>

<file path=ppt/tags/tag297.xml><?xml version="1.0" encoding="utf-8"?>
<p:tagLst xmlns:p="http://schemas.openxmlformats.org/presentationml/2006/main">
  <p:tag name="AS_UNIQUEID" val="839"/>
</p:tagLst>
</file>

<file path=ppt/tags/tag298.xml><?xml version="1.0" encoding="utf-8"?>
<p:tagLst xmlns:p="http://schemas.openxmlformats.org/presentationml/2006/main">
  <p:tag name="AS_UNIQUEID" val="741"/>
  <p:tag name="KSO_WM_DIAGRAM_VIRTUALLY_FRAME" val="{&quot;height&quot;:564.9749606299213,&quot;left&quot;:11.85,&quot;top&quot;:33.57503937007873,&quot;width&quot;:945.15}"/>
</p:tagLst>
</file>

<file path=ppt/tags/tag299.xml><?xml version="1.0" encoding="utf-8"?>
<p:tagLst xmlns:p="http://schemas.openxmlformats.org/presentationml/2006/main">
  <p:tag name="AS_UNIQUEID" val="948"/>
</p:tagLst>
</file>

<file path=ppt/tags/tag3.xml><?xml version="1.0" encoding="utf-8"?>
<p:tagLst xmlns:p="http://schemas.openxmlformats.org/presentationml/2006/main">
  <p:tag name="AS_UNIQUEID" val="903"/>
  <p:tag name="KSO_WM_BEAUTIFY_FLAG" val=""/>
</p:tagLst>
</file>

<file path=ppt/tags/tag30.xml><?xml version="1.0" encoding="utf-8"?>
<p:tagLst xmlns:p="http://schemas.openxmlformats.org/presentationml/2006/main">
  <p:tag name="AS_UNIQUEID" val="1016"/>
</p:tagLst>
</file>

<file path=ppt/tags/tag300.xml><?xml version="1.0" encoding="utf-8"?>
<p:tagLst xmlns:p="http://schemas.openxmlformats.org/presentationml/2006/main">
  <p:tag name="AS_UNIQUEID" val="938"/>
</p:tagLst>
</file>

<file path=ppt/tags/tag301.xml><?xml version="1.0" encoding="utf-8"?>
<p:tagLst xmlns:p="http://schemas.openxmlformats.org/presentationml/2006/main">
  <p:tag name="AS_UNIQUEID" val="813"/>
  <p:tag name="KSO_WM_DIAGRAM_VIRTUALLY_FRAME" val="{&quot;height&quot;:310.65,&quot;left&quot;:99.25,&quot;top&quot;:199.1,&quot;width&quot;:786.7}"/>
</p:tagLst>
</file>

<file path=ppt/tags/tag302.xml><?xml version="1.0" encoding="utf-8"?>
<p:tagLst xmlns:p="http://schemas.openxmlformats.org/presentationml/2006/main">
  <p:tag name="AS_UNIQUEID" val="818"/>
  <p:tag name="KSO_WM_DIAGRAM_VIRTUALLY_FRAME" val="{&quot;height&quot;:310.65,&quot;left&quot;:99.25,&quot;top&quot;:199.1,&quot;width&quot;:786.7}"/>
</p:tagLst>
</file>

<file path=ppt/tags/tag303.xml><?xml version="1.0" encoding="utf-8"?>
<p:tagLst xmlns:p="http://schemas.openxmlformats.org/presentationml/2006/main">
  <p:tag name="AS_UNIQUEID" val="637"/>
</p:tagLst>
</file>

<file path=ppt/tags/tag304.xml><?xml version="1.0" encoding="utf-8"?>
<p:tagLst xmlns:p="http://schemas.openxmlformats.org/presentationml/2006/main">
  <p:tag name="AS_UNIQUEID" val="1001"/>
</p:tagLst>
</file>

<file path=ppt/tags/tag305.xml><?xml version="1.0" encoding="utf-8"?>
<p:tagLst xmlns:p="http://schemas.openxmlformats.org/presentationml/2006/main">
  <p:tag name="AS_UNIQUEID" val="743"/>
  <p:tag name="KSO_WM_DIAGRAM_VIRTUALLY_FRAME" val="{&quot;height&quot;:564.9749606299213,&quot;left&quot;:11.85,&quot;top&quot;:33.57503937007873,&quot;width&quot;:945.15}"/>
</p:tagLst>
</file>

<file path=ppt/tags/tag306.xml><?xml version="1.0" encoding="utf-8"?>
<p:tagLst xmlns:p="http://schemas.openxmlformats.org/presentationml/2006/main">
  <p:tag name="AS_UNIQUEID" val="870"/>
</p:tagLst>
</file>

<file path=ppt/tags/tag307.xml><?xml version="1.0" encoding="utf-8"?>
<p:tagLst xmlns:p="http://schemas.openxmlformats.org/presentationml/2006/main">
  <p:tag name="AS_UNIQUEID" val="797"/>
  <p:tag name="KSO_WM_DIAGRAM_VIRTUALLY_FRAME" val="{&quot;height&quot;:292.54881889763783,&quot;left&quot;:80.74792650918634,&quot;top&quot;:141.75118110236218,&quot;width&quot;:760.7520734908137}"/>
</p:tagLst>
</file>

<file path=ppt/tags/tag308.xml><?xml version="1.0" encoding="utf-8"?>
<p:tagLst xmlns:p="http://schemas.openxmlformats.org/presentationml/2006/main">
  <p:tag name="AS_UNIQUEID" val="612"/>
</p:tagLst>
</file>

<file path=ppt/tags/tag309.xml><?xml version="1.0" encoding="utf-8"?>
<p:tagLst xmlns:p="http://schemas.openxmlformats.org/presentationml/2006/main">
  <p:tag name="AS_UNIQUEID" val="1000"/>
</p:tagLst>
</file>

<file path=ppt/tags/tag31.xml><?xml version="1.0" encoding="utf-8"?>
<p:tagLst xmlns:p="http://schemas.openxmlformats.org/presentationml/2006/main">
  <p:tag name="AS_UNIQUEID" val="1075"/>
</p:tagLst>
</file>

<file path=ppt/tags/tag310.xml><?xml version="1.0" encoding="utf-8"?>
<p:tagLst xmlns:p="http://schemas.openxmlformats.org/presentationml/2006/main">
  <p:tag name="AS_UNIQUEID" val="892"/>
</p:tagLst>
</file>

<file path=ppt/tags/tag311.xml><?xml version="1.0" encoding="utf-8"?>
<p:tagLst xmlns:p="http://schemas.openxmlformats.org/presentationml/2006/main">
  <p:tag name="AS_UNIQUEID" val="993"/>
</p:tagLst>
</file>

<file path=ppt/tags/tag312.xml><?xml version="1.0" encoding="utf-8"?>
<p:tagLst xmlns:p="http://schemas.openxmlformats.org/presentationml/2006/main">
  <p:tag name="AS_UNIQUEID" val="638"/>
</p:tagLst>
</file>

<file path=ppt/tags/tag313.xml><?xml version="1.0" encoding="utf-8"?>
<p:tagLst xmlns:p="http://schemas.openxmlformats.org/presentationml/2006/main">
  <p:tag name="AS_UNIQUEID" val="876"/>
</p:tagLst>
</file>

<file path=ppt/tags/tag314.xml><?xml version="1.0" encoding="utf-8"?>
<p:tagLst xmlns:p="http://schemas.openxmlformats.org/presentationml/2006/main">
  <p:tag name="AS_UNIQUEID" val="720"/>
</p:tagLst>
</file>

<file path=ppt/tags/tag315.xml><?xml version="1.0" encoding="utf-8"?>
<p:tagLst xmlns:p="http://schemas.openxmlformats.org/presentationml/2006/main">
  <p:tag name="AS_UNIQUEID" val="748"/>
  <p:tag name="KSO_WM_BEAUTIFY_FLAG" val=""/>
</p:tagLst>
</file>

<file path=ppt/tags/tag316.xml><?xml version="1.0" encoding="utf-8"?>
<p:tagLst xmlns:p="http://schemas.openxmlformats.org/presentationml/2006/main">
  <p:tag name="AS_UNIQUEID" val="910"/>
</p:tagLst>
</file>

<file path=ppt/tags/tag317.xml><?xml version="1.0" encoding="utf-8"?>
<p:tagLst xmlns:p="http://schemas.openxmlformats.org/presentationml/2006/main">
  <p:tag name="AS_UNIQUEID" val="891"/>
</p:tagLst>
</file>

<file path=ppt/tags/tag318.xml><?xml version="1.0" encoding="utf-8"?>
<p:tagLst xmlns:p="http://schemas.openxmlformats.org/presentationml/2006/main">
  <p:tag name="AS_UNIQUEID" val="893"/>
</p:tagLst>
</file>

<file path=ppt/tags/tag319.xml><?xml version="1.0" encoding="utf-8"?>
<p:tagLst xmlns:p="http://schemas.openxmlformats.org/presentationml/2006/main">
  <p:tag name="AS_UNIQUEID" val="959"/>
</p:tagLst>
</file>

<file path=ppt/tags/tag32.xml><?xml version="1.0" encoding="utf-8"?>
<p:tagLst xmlns:p="http://schemas.openxmlformats.org/presentationml/2006/main">
  <p:tag name="AS_UNIQUEID" val="1076"/>
</p:tagLst>
</file>

<file path=ppt/tags/tag320.xml><?xml version="1.0" encoding="utf-8"?>
<p:tagLst xmlns:p="http://schemas.openxmlformats.org/presentationml/2006/main">
  <p:tag name="AS_UNIQUEID" val="611"/>
</p:tagLst>
</file>

<file path=ppt/tags/tag321.xml><?xml version="1.0" encoding="utf-8"?>
<p:tagLst xmlns:p="http://schemas.openxmlformats.org/presentationml/2006/main">
  <p:tag name="AS_UNIQUEID" val="744"/>
</p:tagLst>
</file>

<file path=ppt/tags/tag322.xml><?xml version="1.0" encoding="utf-8"?>
<p:tagLst xmlns:p="http://schemas.openxmlformats.org/presentationml/2006/main">
  <p:tag name="AS_UNIQUEID" val="810"/>
  <p:tag name="KSO_WM_BEAUTIFY_FLAG" val=""/>
</p:tagLst>
</file>

<file path=ppt/tags/tag323.xml><?xml version="1.0" encoding="utf-8"?>
<p:tagLst xmlns:p="http://schemas.openxmlformats.org/presentationml/2006/main">
  <p:tag name="AS_UNIQUEID" val="825"/>
</p:tagLst>
</file>

<file path=ppt/tags/tag324.xml><?xml version="1.0" encoding="utf-8"?>
<p:tagLst xmlns:p="http://schemas.openxmlformats.org/presentationml/2006/main">
  <p:tag name="AS_UNIQUEID" val="826"/>
  <p:tag name="KSO_WM_DIAGRAM_VIRTUALLY_FRAME" val="{&quot;height&quot;:325.75,&quot;left&quot;:50.95,&quot;top&quot;:191.95,&quot;width&quot;:1026.35}"/>
</p:tagLst>
</file>

<file path=ppt/tags/tag325.xml><?xml version="1.0" encoding="utf-8"?>
<p:tagLst xmlns:p="http://schemas.openxmlformats.org/presentationml/2006/main">
  <p:tag name="AS_UNIQUEID" val="666"/>
</p:tagLst>
</file>

<file path=ppt/tags/tag326.xml><?xml version="1.0" encoding="utf-8"?>
<p:tagLst xmlns:p="http://schemas.openxmlformats.org/presentationml/2006/main">
  <p:tag name="AS_UNIQUEID" val="784"/>
  <p:tag name="KSO_WM_DIAGRAM_VIRTUALLY_FRAME" val="{&quot;height&quot;:292.54881889763783,&quot;left&quot;:80.74792650918634,&quot;top&quot;:141.75118110236218,&quot;width&quot;:760.7520734908137}"/>
</p:tagLst>
</file>

<file path=ppt/tags/tag327.xml><?xml version="1.0" encoding="utf-8"?>
<p:tagLst xmlns:p="http://schemas.openxmlformats.org/presentationml/2006/main">
  <p:tag name="AS_UNIQUEID" val="1006"/>
</p:tagLst>
</file>

<file path=ppt/tags/tag328.xml><?xml version="1.0" encoding="utf-8"?>
<p:tagLst xmlns:p="http://schemas.openxmlformats.org/presentationml/2006/main">
  <p:tag name="AS_UNIQUEID" val="949"/>
</p:tagLst>
</file>

<file path=ppt/tags/tag329.xml><?xml version="1.0" encoding="utf-8"?>
<p:tagLst xmlns:p="http://schemas.openxmlformats.org/presentationml/2006/main">
  <p:tag name="AS_UNIQUEID" val="883"/>
</p:tagLst>
</file>

<file path=ppt/tags/tag33.xml><?xml version="1.0" encoding="utf-8"?>
<p:tagLst xmlns:p="http://schemas.openxmlformats.org/presentationml/2006/main">
  <p:tag name="AS_UNIQUEID" val="626"/>
</p:tagLst>
</file>

<file path=ppt/tags/tag330.xml><?xml version="1.0" encoding="utf-8"?>
<p:tagLst xmlns:p="http://schemas.openxmlformats.org/presentationml/2006/main">
  <p:tag name="AS_UNIQUEID" val="1060"/>
</p:tagLst>
</file>

<file path=ppt/tags/tag331.xml><?xml version="1.0" encoding="utf-8"?>
<p:tagLst xmlns:p="http://schemas.openxmlformats.org/presentationml/2006/main">
  <p:tag name="AS_UNIQUEID" val="877"/>
</p:tagLst>
</file>

<file path=ppt/tags/tag332.xml><?xml version="1.0" encoding="utf-8"?>
<p:tagLst xmlns:p="http://schemas.openxmlformats.org/presentationml/2006/main">
  <p:tag name="AS_UNIQUEID" val="884"/>
</p:tagLst>
</file>

<file path=ppt/tags/tag333.xml><?xml version="1.0" encoding="utf-8"?>
<p:tagLst xmlns:p="http://schemas.openxmlformats.org/presentationml/2006/main">
  <p:tag name="AS_UNIQUEID" val="942"/>
</p:tagLst>
</file>

<file path=ppt/tags/tag334.xml><?xml version="1.0" encoding="utf-8"?>
<p:tagLst xmlns:p="http://schemas.openxmlformats.org/presentationml/2006/main">
  <p:tag name="AS_UNIQUEID" val="945"/>
</p:tagLst>
</file>

<file path=ppt/tags/tag335.xml><?xml version="1.0" encoding="utf-8"?>
<p:tagLst xmlns:p="http://schemas.openxmlformats.org/presentationml/2006/main">
  <p:tag name="AS_UNIQUEID" val="712"/>
</p:tagLst>
</file>

<file path=ppt/tags/tag336.xml><?xml version="1.0" encoding="utf-8"?>
<p:tagLst xmlns:p="http://schemas.openxmlformats.org/presentationml/2006/main">
  <p:tag name="AS_UNIQUEID" val="907"/>
</p:tagLst>
</file>

<file path=ppt/tags/tag337.xml><?xml version="1.0" encoding="utf-8"?>
<p:tagLst xmlns:p="http://schemas.openxmlformats.org/presentationml/2006/main">
  <p:tag name="AS_UNIQUEID" val="1074"/>
</p:tagLst>
</file>

<file path=ppt/tags/tag338.xml><?xml version="1.0" encoding="utf-8"?>
<p:tagLst xmlns:p="http://schemas.openxmlformats.org/presentationml/2006/main">
  <p:tag name="AS_UNIQUEID" val="650"/>
</p:tagLst>
</file>

<file path=ppt/tags/tag339.xml><?xml version="1.0" encoding="utf-8"?>
<p:tagLst xmlns:p="http://schemas.openxmlformats.org/presentationml/2006/main">
  <p:tag name="AS_UNIQUEID" val="623"/>
</p:tagLst>
</file>

<file path=ppt/tags/tag34.xml><?xml version="1.0" encoding="utf-8"?>
<p:tagLst xmlns:p="http://schemas.openxmlformats.org/presentationml/2006/main">
  <p:tag name="AS_UNIQUEID" val="768"/>
</p:tagLst>
</file>

<file path=ppt/tags/tag340.xml><?xml version="1.0" encoding="utf-8"?>
<p:tagLst xmlns:p="http://schemas.openxmlformats.org/presentationml/2006/main">
  <p:tag name="AS_UNIQUEID" val="929"/>
  <p:tag name="KSO_WM_BEAUTIFY_FLAG" val=""/>
</p:tagLst>
</file>

<file path=ppt/tags/tag341.xml><?xml version="1.0" encoding="utf-8"?>
<p:tagLst xmlns:p="http://schemas.openxmlformats.org/presentationml/2006/main">
  <p:tag name="AS_UNIQUEID" val="936"/>
  <p:tag name="KSO_WM_BEAUTIFY_FLAG" val=""/>
</p:tagLst>
</file>

<file path=ppt/tags/tag342.xml><?xml version="1.0" encoding="utf-8"?>
<p:tagLst xmlns:p="http://schemas.openxmlformats.org/presentationml/2006/main">
  <p:tag name="AS_UNIQUEID" val="765"/>
</p:tagLst>
</file>

<file path=ppt/tags/tag343.xml><?xml version="1.0" encoding="utf-8"?>
<p:tagLst xmlns:p="http://schemas.openxmlformats.org/presentationml/2006/main">
  <p:tag name="AS_UNIQUEID" val="1004"/>
  <p:tag name="KSO_WM_DIAGRAM_VIRTUALLY_FRAME" val="{&quot;height&quot;:259.2099210848968,&quot;left&quot;:79.1,&quot;top&quot;:194.3140159229772,&quot;width&quot;:823.7000787401576}"/>
</p:tagLst>
</file>

<file path=ppt/tags/tag344.xml><?xml version="1.0" encoding="utf-8"?>
<p:tagLst xmlns:p="http://schemas.openxmlformats.org/presentationml/2006/main">
  <p:tag name="AS_UNIQUEID" val="952"/>
</p:tagLst>
</file>

<file path=ppt/tags/tag345.xml><?xml version="1.0" encoding="utf-8"?>
<p:tagLst xmlns:p="http://schemas.openxmlformats.org/presentationml/2006/main">
  <p:tag name="AS_UNIQUEID" val="859"/>
</p:tagLst>
</file>

<file path=ppt/tags/tag346.xml><?xml version="1.0" encoding="utf-8"?>
<p:tagLst xmlns:p="http://schemas.openxmlformats.org/presentationml/2006/main">
  <p:tag name="AS_UNIQUEID" val="963"/>
  <p:tag name="KSO_WM_BEAUTIFY_FLAG" val=""/>
</p:tagLst>
</file>

<file path=ppt/tags/tag347.xml><?xml version="1.0" encoding="utf-8"?>
<p:tagLst xmlns:p="http://schemas.openxmlformats.org/presentationml/2006/main">
  <p:tag name="AS_UNIQUEID" val="845"/>
</p:tagLst>
</file>

<file path=ppt/tags/tag348.xml><?xml version="1.0" encoding="utf-8"?>
<p:tagLst xmlns:p="http://schemas.openxmlformats.org/presentationml/2006/main">
  <p:tag name="AS_UNIQUEID" val="663"/>
</p:tagLst>
</file>

<file path=ppt/tags/tag349.xml><?xml version="1.0" encoding="utf-8"?>
<p:tagLst xmlns:p="http://schemas.openxmlformats.org/presentationml/2006/main">
  <p:tag name="AS_UNIQUEID" val="1009"/>
</p:tagLst>
</file>

<file path=ppt/tags/tag35.xml><?xml version="1.0" encoding="utf-8"?>
<p:tagLst xmlns:p="http://schemas.openxmlformats.org/presentationml/2006/main">
  <p:tag name="AS_UNIQUEID" val="1020"/>
</p:tagLst>
</file>

<file path=ppt/tags/tag350.xml><?xml version="1.0" encoding="utf-8"?>
<p:tagLst xmlns:p="http://schemas.openxmlformats.org/presentationml/2006/main">
  <p:tag name="AS_UNIQUEID" val="895"/>
</p:tagLst>
</file>

<file path=ppt/tags/tag351.xml><?xml version="1.0" encoding="utf-8"?>
<p:tagLst xmlns:p="http://schemas.openxmlformats.org/presentationml/2006/main">
  <p:tag name="AS_UNIQUEID" val="1056"/>
</p:tagLst>
</file>

<file path=ppt/tags/tag352.xml><?xml version="1.0" encoding="utf-8"?>
<p:tagLst xmlns:p="http://schemas.openxmlformats.org/presentationml/2006/main">
  <p:tag name="AS_UNIQUEID" val="908"/>
</p:tagLst>
</file>

<file path=ppt/tags/tag353.xml><?xml version="1.0" encoding="utf-8"?>
<p:tagLst xmlns:p="http://schemas.openxmlformats.org/presentationml/2006/main">
  <p:tag name="AS_UNIQUEID" val="675"/>
</p:tagLst>
</file>

<file path=ppt/tags/tag354.xml><?xml version="1.0" encoding="utf-8"?>
<p:tagLst xmlns:p="http://schemas.openxmlformats.org/presentationml/2006/main">
  <p:tag name="AS_UNIQUEID" val="700"/>
</p:tagLst>
</file>

<file path=ppt/tags/tag355.xml><?xml version="1.0" encoding="utf-8"?>
<p:tagLst xmlns:p="http://schemas.openxmlformats.org/presentationml/2006/main">
  <p:tag name="AS_UNIQUEID" val="706"/>
</p:tagLst>
</file>

<file path=ppt/tags/tag356.xml><?xml version="1.0" encoding="utf-8"?>
<p:tagLst xmlns:p="http://schemas.openxmlformats.org/presentationml/2006/main">
  <p:tag name="AS_UNIQUEID" val="1054"/>
</p:tagLst>
</file>

<file path=ppt/tags/tag357.xml><?xml version="1.0" encoding="utf-8"?>
<p:tagLst xmlns:p="http://schemas.openxmlformats.org/presentationml/2006/main">
  <p:tag name="AS_UNIQUEID" val="644"/>
</p:tagLst>
</file>

<file path=ppt/tags/tag358.xml><?xml version="1.0" encoding="utf-8"?>
<p:tagLst xmlns:p="http://schemas.openxmlformats.org/presentationml/2006/main">
  <p:tag name="AS_UNIQUEID" val="659"/>
</p:tagLst>
</file>

<file path=ppt/tags/tag359.xml><?xml version="1.0" encoding="utf-8"?>
<p:tagLst xmlns:p="http://schemas.openxmlformats.org/presentationml/2006/main">
  <p:tag name="AS_UNIQUEID" val="736"/>
</p:tagLst>
</file>

<file path=ppt/tags/tag36.xml><?xml version="1.0" encoding="utf-8"?>
<p:tagLst xmlns:p="http://schemas.openxmlformats.org/presentationml/2006/main">
  <p:tag name="AS_UNIQUEID" val="830"/>
  <p:tag name="KSO_WM_DIAGRAM_VIRTUALLY_FRAME" val="{&quot;height&quot;:325.75,&quot;left&quot;:50.95,&quot;top&quot;:191.95,&quot;width&quot;:1026.35}"/>
</p:tagLst>
</file>

<file path=ppt/tags/tag360.xml><?xml version="1.0" encoding="utf-8"?>
<p:tagLst xmlns:p="http://schemas.openxmlformats.org/presentationml/2006/main">
  <p:tag name="AS_UNIQUEID" val="683"/>
</p:tagLst>
</file>

<file path=ppt/tags/tag361.xml><?xml version="1.0" encoding="utf-8"?>
<p:tagLst xmlns:p="http://schemas.openxmlformats.org/presentationml/2006/main">
  <p:tag name="AS_UNIQUEID" val="1034"/>
</p:tagLst>
</file>

<file path=ppt/tags/tag362.xml><?xml version="1.0" encoding="utf-8"?>
<p:tagLst xmlns:p="http://schemas.openxmlformats.org/presentationml/2006/main">
  <p:tag name="AS_UNIQUEID" val="978"/>
  <p:tag name="KSO_WM_BEAUTIFY_FLAG" val=""/>
</p:tagLst>
</file>

<file path=ppt/tags/tag363.xml><?xml version="1.0" encoding="utf-8"?>
<p:tagLst xmlns:p="http://schemas.openxmlformats.org/presentationml/2006/main">
  <p:tag name="AS_UNIQUEID" val="686"/>
</p:tagLst>
</file>

<file path=ppt/tags/tag364.xml><?xml version="1.0" encoding="utf-8"?>
<p:tagLst xmlns:p="http://schemas.openxmlformats.org/presentationml/2006/main">
  <p:tag name="AS_UNIQUEID" val="1013"/>
</p:tagLst>
</file>

<file path=ppt/tags/tag365.xml><?xml version="1.0" encoding="utf-8"?>
<p:tagLst xmlns:p="http://schemas.openxmlformats.org/presentationml/2006/main">
  <p:tag name="AS_UNIQUEID" val="800"/>
  <p:tag name="KSO_WM_DIAGRAM_VIRTUALLY_FRAME" val="{&quot;height&quot;:292.54881889763783,&quot;left&quot;:80.74792650918634,&quot;top&quot;:141.75118110236218,&quot;width&quot;:760.7520734908137}"/>
</p:tagLst>
</file>

<file path=ppt/tags/tag366.xml><?xml version="1.0" encoding="utf-8"?>
<p:tagLst xmlns:p="http://schemas.openxmlformats.org/presentationml/2006/main">
  <p:tag name="AS_UNIQUEID" val="711"/>
</p:tagLst>
</file>

<file path=ppt/tags/tag367.xml><?xml version="1.0" encoding="utf-8"?>
<p:tagLst xmlns:p="http://schemas.openxmlformats.org/presentationml/2006/main">
  <p:tag name="AS_UNIQUEID" val="858"/>
</p:tagLst>
</file>

<file path=ppt/tags/tag368.xml><?xml version="1.0" encoding="utf-8"?>
<p:tagLst xmlns:p="http://schemas.openxmlformats.org/presentationml/2006/main">
  <p:tag name="AS_UNIQUEID" val="890"/>
</p:tagLst>
</file>

<file path=ppt/tags/tag369.xml><?xml version="1.0" encoding="utf-8"?>
<p:tagLst xmlns:p="http://schemas.openxmlformats.org/presentationml/2006/main">
  <p:tag name="AS_UNIQUEID" val="610"/>
</p:tagLst>
</file>

<file path=ppt/tags/tag37.xml><?xml version="1.0" encoding="utf-8"?>
<p:tagLst xmlns:p="http://schemas.openxmlformats.org/presentationml/2006/main">
  <p:tag name="AS_UNIQUEID" val="602"/>
</p:tagLst>
</file>

<file path=ppt/tags/tag370.xml><?xml version="1.0" encoding="utf-8"?>
<p:tagLst xmlns:p="http://schemas.openxmlformats.org/presentationml/2006/main">
  <p:tag name="AS_UNIQUEID" val="842"/>
  <p:tag name="KSO_WM_DIAGRAM_VIRTUALLY_FRAME" val="{&quot;height&quot;:325.75,&quot;left&quot;:50.95,&quot;top&quot;:191.95,&quot;width&quot;:1026.35}"/>
</p:tagLst>
</file>

<file path=ppt/tags/tag371.xml><?xml version="1.0" encoding="utf-8"?>
<p:tagLst xmlns:p="http://schemas.openxmlformats.org/presentationml/2006/main">
  <p:tag name="AS_UNIQUEID" val="856"/>
</p:tagLst>
</file>

<file path=ppt/tags/tag372.xml><?xml version="1.0" encoding="utf-8"?>
<p:tagLst xmlns:p="http://schemas.openxmlformats.org/presentationml/2006/main">
  <p:tag name="AS_UNIQUEID" val="791"/>
  <p:tag name="KSO_WM_DIAGRAM_VIRTUALLY_FRAME" val="{&quot;height&quot;:292.54881889763783,&quot;left&quot;:80.74792650918634,&quot;top&quot;:141.75118110236218,&quot;width&quot;:760.7520734908137}"/>
</p:tagLst>
</file>

<file path=ppt/tags/tag373.xml><?xml version="1.0" encoding="utf-8"?>
<p:tagLst xmlns:p="http://schemas.openxmlformats.org/presentationml/2006/main">
  <p:tag name="AS_UNIQUEID" val="598"/>
</p:tagLst>
</file>

<file path=ppt/tags/tag374.xml><?xml version="1.0" encoding="utf-8"?>
<p:tagLst xmlns:p="http://schemas.openxmlformats.org/presentationml/2006/main">
  <p:tag name="AS_UNIQUEID" val="725"/>
</p:tagLst>
</file>

<file path=ppt/tags/tag375.xml><?xml version="1.0" encoding="utf-8"?>
<p:tagLst xmlns:p="http://schemas.openxmlformats.org/presentationml/2006/main">
  <p:tag name="AS_UNIQUEID" val="622"/>
</p:tagLst>
</file>

<file path=ppt/tags/tag376.xml><?xml version="1.0" encoding="utf-8"?>
<p:tagLst xmlns:p="http://schemas.openxmlformats.org/presentationml/2006/main">
  <p:tag name="AS_UNIQUEID" val="694"/>
</p:tagLst>
</file>

<file path=ppt/tags/tag377.xml><?xml version="1.0" encoding="utf-8"?>
<p:tagLst xmlns:p="http://schemas.openxmlformats.org/presentationml/2006/main">
  <p:tag name="AS_UNIQUEID" val="661"/>
</p:tagLst>
</file>

<file path=ppt/tags/tag378.xml><?xml version="1.0" encoding="utf-8"?>
<p:tagLst xmlns:p="http://schemas.openxmlformats.org/presentationml/2006/main">
  <p:tag name="AS_UNIQUEID" val="734"/>
</p:tagLst>
</file>

<file path=ppt/tags/tag379.xml><?xml version="1.0" encoding="utf-8"?>
<p:tagLst xmlns:p="http://schemas.openxmlformats.org/presentationml/2006/main">
  <p:tag name="AS_UNIQUEID" val="989"/>
</p:tagLst>
</file>

<file path=ppt/tags/tag38.xml><?xml version="1.0" encoding="utf-8"?>
<p:tagLst xmlns:p="http://schemas.openxmlformats.org/presentationml/2006/main">
  <p:tag name="AS_UNIQUEID" val="928"/>
</p:tagLst>
</file>

<file path=ppt/tags/tag380.xml><?xml version="1.0" encoding="utf-8"?>
<p:tagLst xmlns:p="http://schemas.openxmlformats.org/presentationml/2006/main">
  <p:tag name="AS_UNIQUEID" val="737"/>
</p:tagLst>
</file>

<file path=ppt/tags/tag381.xml><?xml version="1.0" encoding="utf-8"?>
<p:tagLst xmlns:p="http://schemas.openxmlformats.org/presentationml/2006/main">
  <p:tag name="AS_UNIQUEID" val="633"/>
</p:tagLst>
</file>

<file path=ppt/tags/tag382.xml><?xml version="1.0" encoding="utf-8"?>
<p:tagLst xmlns:p="http://schemas.openxmlformats.org/presentationml/2006/main">
  <p:tag name="AS_UNIQUEID" val="652"/>
</p:tagLst>
</file>

<file path=ppt/tags/tag383.xml><?xml version="1.0" encoding="utf-8"?>
<p:tagLst xmlns:p="http://schemas.openxmlformats.org/presentationml/2006/main">
  <p:tag name="AS_UNIQUEID" val="925"/>
</p:tagLst>
</file>

<file path=ppt/tags/tag384.xml><?xml version="1.0" encoding="utf-8"?>
<p:tagLst xmlns:p="http://schemas.openxmlformats.org/presentationml/2006/main">
  <p:tag name="AS_UNIQUEID" val="961"/>
</p:tagLst>
</file>

<file path=ppt/tags/tag385.xml><?xml version="1.0" encoding="utf-8"?>
<p:tagLst xmlns:p="http://schemas.openxmlformats.org/presentationml/2006/main">
  <p:tag name="AS_UNIQUEID" val="924"/>
</p:tagLst>
</file>

<file path=ppt/tags/tag386.xml><?xml version="1.0" encoding="utf-8"?>
<p:tagLst xmlns:p="http://schemas.openxmlformats.org/presentationml/2006/main">
  <p:tag name="AS_UNIQUEID" val="770"/>
  <p:tag name="KSO_WM_BEAUTIFY_FLAG" val=""/>
</p:tagLst>
</file>

<file path=ppt/tags/tag387.xml><?xml version="1.0" encoding="utf-8"?>
<p:tagLst xmlns:p="http://schemas.openxmlformats.org/presentationml/2006/main">
  <p:tag name="AS_UNIQUEID" val="836"/>
</p:tagLst>
</file>

<file path=ppt/tags/tag388.xml><?xml version="1.0" encoding="utf-8"?>
<p:tagLst xmlns:p="http://schemas.openxmlformats.org/presentationml/2006/main">
  <p:tag name="AS_UNIQUEID" val="774"/>
  <p:tag name="KSO_WM_DIAGRAM_VIRTUALLY_FRAME" val="{&quot;height&quot;:292.54881889763783,&quot;left&quot;:80.74792650918634,&quot;top&quot;:141.75118110236218,&quot;width&quot;:760.7520734908137}"/>
</p:tagLst>
</file>

<file path=ppt/tags/tag389.xml><?xml version="1.0" encoding="utf-8"?>
<p:tagLst xmlns:p="http://schemas.openxmlformats.org/presentationml/2006/main">
  <p:tag name="AS_UNIQUEID" val="838"/>
  <p:tag name="KSO_WM_BEAUTIFY_FLAG" val=""/>
</p:tagLst>
</file>

<file path=ppt/tags/tag39.xml><?xml version="1.0" encoding="utf-8"?>
<p:tagLst xmlns:p="http://schemas.openxmlformats.org/presentationml/2006/main">
  <p:tag name="AS_UNIQUEID" val="653"/>
</p:tagLst>
</file>

<file path=ppt/tags/tag390.xml><?xml version="1.0" encoding="utf-8"?>
<p:tagLst xmlns:p="http://schemas.openxmlformats.org/presentationml/2006/main">
  <p:tag name="AS_UNIQUEID" val="1078"/>
</p:tagLst>
</file>

<file path=ppt/tags/tag391.xml><?xml version="1.0" encoding="utf-8"?>
<p:tagLst xmlns:p="http://schemas.openxmlformats.org/presentationml/2006/main">
  <p:tag name="AS_NET" val="4.0.30319.42000"/>
  <p:tag name="AS_OS" val="Microsoft Windows NT 6.2.9200.0"/>
  <p:tag name="AS_RELEASE_DATE" val="2013.12.17"/>
  <p:tag name="AS_TITLE" val="Spire.Presentation for .NET "/>
  <p:tag name="AS_VERSION" val="2.1.0.0"/>
</p:tagLst>
</file>

<file path=ppt/tags/tag392.xml><?xml version="1.0" encoding="utf-8"?>
<p:tagLst xmlns:p="http://schemas.openxmlformats.org/presentationml/2006/main">
  <p:tag name="AS_UNIQUEID" val="601"/>
</p:tagLst>
</file>

<file path=ppt/tags/tag393.xml><?xml version="1.0" encoding="utf-8"?>
<p:tagLst xmlns:p="http://schemas.openxmlformats.org/presentationml/2006/main">
  <p:tag name="AS_UNIQUEID" val="766"/>
</p:tagLst>
</file>

<file path=ppt/tags/tag394.xml><?xml version="1.0" encoding="utf-8"?>
<p:tagLst xmlns:p="http://schemas.openxmlformats.org/presentationml/2006/main">
  <p:tag name="AS_UNIQUEID" val="698"/>
</p:tagLst>
</file>

<file path=ppt/tags/tag395.xml><?xml version="1.0" encoding="utf-8"?>
<p:tagLst xmlns:p="http://schemas.openxmlformats.org/presentationml/2006/main">
  <p:tag name="AS_UNIQUEID" val="1041"/>
</p:tagLst>
</file>

<file path=ppt/tags/tag396.xml><?xml version="1.0" encoding="utf-8"?>
<p:tagLst xmlns:p="http://schemas.openxmlformats.org/presentationml/2006/main">
  <p:tag name="AS_UNIQUEID" val="648"/>
</p:tagLst>
</file>

<file path=ppt/tags/tag397.xml><?xml version="1.0" encoding="utf-8"?>
<p:tagLst xmlns:p="http://schemas.openxmlformats.org/presentationml/2006/main">
  <p:tag name="AS_UNIQUEID" val="708"/>
</p:tagLst>
</file>

<file path=ppt/tags/tag398.xml><?xml version="1.0" encoding="utf-8"?>
<p:tagLst xmlns:p="http://schemas.openxmlformats.org/presentationml/2006/main">
  <p:tag name="AS_UNIQUEID" val="966"/>
</p:tagLst>
</file>

<file path=ppt/tags/tag399.xml><?xml version="1.0" encoding="utf-8"?>
<p:tagLst xmlns:p="http://schemas.openxmlformats.org/presentationml/2006/main">
  <p:tag name="AS_UNIQUEID" val="756"/>
</p:tagLst>
</file>

<file path=ppt/tags/tag4.xml><?xml version="1.0" encoding="utf-8"?>
<p:tagLst xmlns:p="http://schemas.openxmlformats.org/presentationml/2006/main">
  <p:tag name="AS_UNIQUEID" val="677"/>
</p:tagLst>
</file>

<file path=ppt/tags/tag40.xml><?xml version="1.0" encoding="utf-8"?>
<p:tagLst xmlns:p="http://schemas.openxmlformats.org/presentationml/2006/main">
  <p:tag name="AS_UNIQUEID" val="710"/>
</p:tagLst>
</file>

<file path=ppt/tags/tag400.xml><?xml version="1.0" encoding="utf-8"?>
<p:tagLst xmlns:p="http://schemas.openxmlformats.org/presentationml/2006/main">
  <p:tag name="AS_UNIQUEID" val="931"/>
</p:tagLst>
</file>

<file path=ppt/tags/tag401.xml><?xml version="1.0" encoding="utf-8"?>
<p:tagLst xmlns:p="http://schemas.openxmlformats.org/presentationml/2006/main">
  <p:tag name="AS_UNIQUEID" val="841"/>
  <p:tag name="KSO_WM_DIAGRAM_VIRTUALLY_FRAME" val="{&quot;height&quot;:325.75,&quot;left&quot;:50.95,&quot;top&quot;:191.95,&quot;width&quot;:1026.35}"/>
</p:tagLst>
</file>

<file path=ppt/tags/tag402.xml><?xml version="1.0" encoding="utf-8"?>
<p:tagLst xmlns:p="http://schemas.openxmlformats.org/presentationml/2006/main">
  <p:tag name="AS_UNIQUEID" val="762"/>
</p:tagLst>
</file>

<file path=ppt/tags/tag403.xml><?xml version="1.0" encoding="utf-8"?>
<p:tagLst xmlns:p="http://schemas.openxmlformats.org/presentationml/2006/main">
  <p:tag name="AS_UNIQUEID" val="613"/>
</p:tagLst>
</file>

<file path=ppt/tags/tag404.xml><?xml version="1.0" encoding="utf-8"?>
<p:tagLst xmlns:p="http://schemas.openxmlformats.org/presentationml/2006/main">
  <p:tag name="AS_UNIQUEID" val="1072"/>
</p:tagLst>
</file>

<file path=ppt/tags/tag405.xml><?xml version="1.0" encoding="utf-8"?>
<p:tagLst xmlns:p="http://schemas.openxmlformats.org/presentationml/2006/main">
  <p:tag name="AS_UNIQUEID" val="972"/>
</p:tagLst>
</file>

<file path=ppt/tags/tag406.xml><?xml version="1.0" encoding="utf-8"?>
<p:tagLst xmlns:p="http://schemas.openxmlformats.org/presentationml/2006/main">
  <p:tag name="AS_UNIQUEID" val="772"/>
  <p:tag name="KSO_WM_DIAGRAM_VIRTUALLY_FRAME" val="{&quot;height&quot;:292.54881889763783,&quot;left&quot;:80.74792650918634,&quot;top&quot;:141.75118110236218,&quot;width&quot;:760.7520734908137}"/>
</p:tagLst>
</file>

<file path=ppt/tags/tag407.xml><?xml version="1.0" encoding="utf-8"?>
<p:tagLst xmlns:p="http://schemas.openxmlformats.org/presentationml/2006/main">
  <p:tag name="AS_UNIQUEID" val="619"/>
</p:tagLst>
</file>

<file path=ppt/tags/tag408.xml><?xml version="1.0" encoding="utf-8"?>
<p:tagLst xmlns:p="http://schemas.openxmlformats.org/presentationml/2006/main">
  <p:tag name="AS_UNIQUEID" val="655"/>
</p:tagLst>
</file>

<file path=ppt/tags/tag409.xml><?xml version="1.0" encoding="utf-8"?>
<p:tagLst xmlns:p="http://schemas.openxmlformats.org/presentationml/2006/main">
  <p:tag name="AS_UNIQUEID" val="695"/>
</p:tagLst>
</file>

<file path=ppt/tags/tag41.xml><?xml version="1.0" encoding="utf-8"?>
<p:tagLst xmlns:p="http://schemas.openxmlformats.org/presentationml/2006/main">
  <p:tag name="AS_UNIQUEID" val="721"/>
</p:tagLst>
</file>

<file path=ppt/tags/tag410.xml><?xml version="1.0" encoding="utf-8"?>
<p:tagLst xmlns:p="http://schemas.openxmlformats.org/presentationml/2006/main">
  <p:tag name="AS_UNIQUEID" val="763"/>
  <p:tag name="KSO_WM_BEAUTIFY_FLAG" val=""/>
</p:tagLst>
</file>

<file path=ppt/tags/tag411.xml><?xml version="1.0" encoding="utf-8"?>
<p:tagLst xmlns:p="http://schemas.openxmlformats.org/presentationml/2006/main">
  <p:tag name="AS_UNIQUEID" val="1071"/>
</p:tagLst>
</file>

<file path=ppt/tags/tag412.xml><?xml version="1.0" encoding="utf-8"?>
<p:tagLst xmlns:p="http://schemas.openxmlformats.org/presentationml/2006/main">
  <p:tag name="AS_UNIQUEID" val="664"/>
</p:tagLst>
</file>

<file path=ppt/tags/tag413.xml><?xml version="1.0" encoding="utf-8"?>
<p:tagLst xmlns:p="http://schemas.openxmlformats.org/presentationml/2006/main">
  <p:tag name="AS_UNIQUEID" val="746"/>
</p:tagLst>
</file>

<file path=ppt/tags/tag414.xml><?xml version="1.0" encoding="utf-8"?>
<p:tagLst xmlns:p="http://schemas.openxmlformats.org/presentationml/2006/main">
  <p:tag name="AS_UNIQUEID" val="902"/>
</p:tagLst>
</file>

<file path=ppt/tags/tag415.xml><?xml version="1.0" encoding="utf-8"?>
<p:tagLst xmlns:p="http://schemas.openxmlformats.org/presentationml/2006/main">
  <p:tag name="AS_UNIQUEID" val="749"/>
</p:tagLst>
</file>

<file path=ppt/tags/tag416.xml><?xml version="1.0" encoding="utf-8"?>
<p:tagLst xmlns:p="http://schemas.openxmlformats.org/presentationml/2006/main">
  <p:tag name="AS_UNIQUEID" val="702"/>
</p:tagLst>
</file>

<file path=ppt/tags/tag417.xml><?xml version="1.0" encoding="utf-8"?>
<p:tagLst xmlns:p="http://schemas.openxmlformats.org/presentationml/2006/main">
  <p:tag name="AS_UNIQUEID" val="757"/>
</p:tagLst>
</file>

<file path=ppt/tags/tag418.xml><?xml version="1.0" encoding="utf-8"?>
<p:tagLst xmlns:p="http://schemas.openxmlformats.org/presentationml/2006/main">
  <p:tag name="AS_UNIQUEID" val="809"/>
</p:tagLst>
</file>

<file path=ppt/tags/tag419.xml><?xml version="1.0" encoding="utf-8"?>
<p:tagLst xmlns:p="http://schemas.openxmlformats.org/presentationml/2006/main">
  <p:tag name="AS_UNIQUEID" val="778"/>
  <p:tag name="KSO_WM_DIAGRAM_VIRTUALLY_FRAME" val="{&quot;height&quot;:292.54881889763783,&quot;left&quot;:80.74792650918634,&quot;top&quot;:141.75118110236218,&quot;width&quot;:760.7520734908137}"/>
</p:tagLst>
</file>

<file path=ppt/tags/tag42.xml><?xml version="1.0" encoding="utf-8"?>
<p:tagLst xmlns:p="http://schemas.openxmlformats.org/presentationml/2006/main">
  <p:tag name="AS_UNIQUEID" val="729"/>
</p:tagLst>
</file>

<file path=ppt/tags/tag420.xml><?xml version="1.0" encoding="utf-8"?>
<p:tagLst xmlns:p="http://schemas.openxmlformats.org/presentationml/2006/main">
  <p:tag name="AS_UNIQUEID" val="860"/>
</p:tagLst>
</file>

<file path=ppt/tags/tag421.xml><?xml version="1.0" encoding="utf-8"?>
<p:tagLst xmlns:p="http://schemas.openxmlformats.org/presentationml/2006/main">
  <p:tag name="AS_UNIQUEID" val="1044"/>
</p:tagLst>
</file>

<file path=ppt/tags/tag422.xml><?xml version="1.0" encoding="utf-8"?>
<p:tagLst xmlns:p="http://schemas.openxmlformats.org/presentationml/2006/main">
  <p:tag name="AS_UNIQUEID" val="1069"/>
</p:tagLst>
</file>

<file path=ppt/tags/tag423.xml><?xml version="1.0" encoding="utf-8"?>
<p:tagLst xmlns:p="http://schemas.openxmlformats.org/presentationml/2006/main">
  <p:tag name="AS_UNIQUEID" val="782"/>
  <p:tag name="KSO_WM_DIAGRAM_VIRTUALLY_FRAME" val="{&quot;height&quot;:292.54881889763783,&quot;left&quot;:80.74792650918634,&quot;top&quot;:141.75118110236218,&quot;width&quot;:760.7520734908137}"/>
</p:tagLst>
</file>

<file path=ppt/tags/tag424.xml><?xml version="1.0" encoding="utf-8"?>
<p:tagLst xmlns:p="http://schemas.openxmlformats.org/presentationml/2006/main">
  <p:tag name="AS_UNIQUEID" val="976"/>
</p:tagLst>
</file>

<file path=ppt/tags/tag425.xml><?xml version="1.0" encoding="utf-8"?>
<p:tagLst xmlns:p="http://schemas.openxmlformats.org/presentationml/2006/main">
  <p:tag name="AS_UNIQUEID" val="881"/>
</p:tagLst>
</file>

<file path=ppt/tags/tag426.xml><?xml version="1.0" encoding="utf-8"?>
<p:tagLst xmlns:p="http://schemas.openxmlformats.org/presentationml/2006/main">
  <p:tag name="AS_UNIQUEID" val="840"/>
</p:tagLst>
</file>

<file path=ppt/tags/tag427.xml><?xml version="1.0" encoding="utf-8"?>
<p:tagLst xmlns:p="http://schemas.openxmlformats.org/presentationml/2006/main">
  <p:tag name="AS_UNIQUEID" val="979"/>
</p:tagLst>
</file>

<file path=ppt/tags/tag428.xml><?xml version="1.0" encoding="utf-8"?>
<p:tagLst xmlns:p="http://schemas.openxmlformats.org/presentationml/2006/main">
  <p:tag name="AS_UNIQUEID" val="1059"/>
</p:tagLst>
</file>

<file path=ppt/tags/tag429.xml><?xml version="1.0" encoding="utf-8"?>
<p:tagLst xmlns:p="http://schemas.openxmlformats.org/presentationml/2006/main">
  <p:tag name="AS_UNIQUEID" val="780"/>
  <p:tag name="KSO_WM_DIAGRAM_VIRTUALLY_FRAME" val="{&quot;height&quot;:292.54881889763783,&quot;left&quot;:80.74792650918634,&quot;top&quot;:141.75118110236218,&quot;width&quot;:760.7520734908137}"/>
</p:tagLst>
</file>

<file path=ppt/tags/tag43.xml><?xml version="1.0" encoding="utf-8"?>
<p:tagLst xmlns:p="http://schemas.openxmlformats.org/presentationml/2006/main">
  <p:tag name="AS_UNIQUEID" val="875"/>
</p:tagLst>
</file>

<file path=ppt/tags/tag430.xml><?xml version="1.0" encoding="utf-8"?>
<p:tagLst xmlns:p="http://schemas.openxmlformats.org/presentationml/2006/main">
  <p:tag name="AS_UNIQUEID" val="1063"/>
</p:tagLst>
</file>

<file path=ppt/tags/tag431.xml><?xml version="1.0" encoding="utf-8"?>
<p:tagLst xmlns:p="http://schemas.openxmlformats.org/presentationml/2006/main">
  <p:tag name="AS_UNIQUEID" val="897"/>
</p:tagLst>
</file>

<file path=ppt/tags/tag432.xml><?xml version="1.0" encoding="utf-8"?>
<p:tagLst xmlns:p="http://schemas.openxmlformats.org/presentationml/2006/main">
  <p:tag name="AS_UNIQUEID" val="696"/>
</p:tagLst>
</file>

<file path=ppt/tags/tag433.xml><?xml version="1.0" encoding="utf-8"?>
<p:tagLst xmlns:p="http://schemas.openxmlformats.org/presentationml/2006/main">
  <p:tag name="AS_UNIQUEID" val="668"/>
</p:tagLst>
</file>

<file path=ppt/tags/tag434.xml><?xml version="1.0" encoding="utf-8"?>
<p:tagLst xmlns:p="http://schemas.openxmlformats.org/presentationml/2006/main">
  <p:tag name="AS_UNIQUEID" val="864"/>
  <p:tag name="KSO_WM_BEAUTIFY_FLAG" val=""/>
</p:tagLst>
</file>

<file path=ppt/tags/tag435.xml><?xml version="1.0" encoding="utf-8"?>
<p:tagLst xmlns:p="http://schemas.openxmlformats.org/presentationml/2006/main">
  <p:tag name="AS_UNIQUEID" val="806"/>
  <p:tag name="KSO_WM_DIAGRAM_VIRTUALLY_FRAME" val="{&quot;height&quot;:292.54881889763783,&quot;left&quot;:80.74792650918634,&quot;top&quot;:141.75118110236218,&quot;width&quot;:760.7520734908137}"/>
</p:tagLst>
</file>

<file path=ppt/tags/tag436.xml><?xml version="1.0" encoding="utf-8"?>
<p:tagLst xmlns:p="http://schemas.openxmlformats.org/presentationml/2006/main">
  <p:tag name="AS_UNIQUEID" val="986"/>
</p:tagLst>
</file>

<file path=ppt/tags/tag437.xml><?xml version="1.0" encoding="utf-8"?>
<p:tagLst xmlns:p="http://schemas.openxmlformats.org/presentationml/2006/main">
  <p:tag name="AS_UNIQUEID" val="641"/>
</p:tagLst>
</file>

<file path=ppt/tags/tag438.xml><?xml version="1.0" encoding="utf-8"?>
<p:tagLst xmlns:p="http://schemas.openxmlformats.org/presentationml/2006/main">
  <p:tag name="AS_UNIQUEID" val="654"/>
</p:tagLst>
</file>

<file path=ppt/tags/tag439.xml><?xml version="1.0" encoding="utf-8"?>
<p:tagLst xmlns:p="http://schemas.openxmlformats.org/presentationml/2006/main">
  <p:tag name="AS_UNIQUEID" val="753"/>
</p:tagLst>
</file>

<file path=ppt/tags/tag44.xml><?xml version="1.0" encoding="utf-8"?>
<p:tagLst xmlns:p="http://schemas.openxmlformats.org/presentationml/2006/main">
  <p:tag name="AS_UNIQUEID" val="680"/>
</p:tagLst>
</file>

<file path=ppt/tags/tag440.xml><?xml version="1.0" encoding="utf-8"?>
<p:tagLst xmlns:p="http://schemas.openxmlformats.org/presentationml/2006/main">
  <p:tag name="AS_UNIQUEID" val="716"/>
</p:tagLst>
</file>

<file path=ppt/tags/tag441.xml><?xml version="1.0" encoding="utf-8"?>
<p:tagLst xmlns:p="http://schemas.openxmlformats.org/presentationml/2006/main">
  <p:tag name="AS_UNIQUEID" val="981"/>
</p:tagLst>
</file>

<file path=ppt/tags/tag442.xml><?xml version="1.0" encoding="utf-8"?>
<p:tagLst xmlns:p="http://schemas.openxmlformats.org/presentationml/2006/main">
  <p:tag name="AS_UNIQUEID" val="994"/>
</p:tagLst>
</file>

<file path=ppt/tags/tag443.xml><?xml version="1.0" encoding="utf-8"?>
<p:tagLst xmlns:p="http://schemas.openxmlformats.org/presentationml/2006/main">
  <p:tag name="AS_UNIQUEID" val="975"/>
</p:tagLst>
</file>

<file path=ppt/tags/tag444.xml><?xml version="1.0" encoding="utf-8"?>
<p:tagLst xmlns:p="http://schemas.openxmlformats.org/presentationml/2006/main">
  <p:tag name="AS_UNIQUEID" val="689"/>
</p:tagLst>
</file>

<file path=ppt/tags/tag445.xml><?xml version="1.0" encoding="utf-8"?>
<p:tagLst xmlns:p="http://schemas.openxmlformats.org/presentationml/2006/main">
  <p:tag name="AS_UNIQUEID" val="995"/>
</p:tagLst>
</file>

<file path=ppt/tags/tag446.xml><?xml version="1.0" encoding="utf-8"?>
<p:tagLst xmlns:p="http://schemas.openxmlformats.org/presentationml/2006/main">
  <p:tag name="AS_UNIQUEID" val="674"/>
</p:tagLst>
</file>

<file path=ppt/tags/tag447.xml><?xml version="1.0" encoding="utf-8"?>
<p:tagLst xmlns:p="http://schemas.openxmlformats.org/presentationml/2006/main">
  <p:tag name="AS_UNIQUEID" val="705"/>
</p:tagLst>
</file>

<file path=ppt/tags/tag448.xml><?xml version="1.0" encoding="utf-8"?>
<p:tagLst xmlns:p="http://schemas.openxmlformats.org/presentationml/2006/main">
  <p:tag name="AS_UNIQUEID" val="1036"/>
</p:tagLst>
</file>

<file path=ppt/tags/tag449.xml><?xml version="1.0" encoding="utf-8"?>
<p:tagLst xmlns:p="http://schemas.openxmlformats.org/presentationml/2006/main">
  <p:tag name="AS_UNIQUEID" val="873"/>
</p:tagLst>
</file>

<file path=ppt/tags/tag45.xml><?xml version="1.0" encoding="utf-8"?>
<p:tagLst xmlns:p="http://schemas.openxmlformats.org/presentationml/2006/main">
  <p:tag name="AS_UNIQUEID" val="608"/>
</p:tagLst>
</file>

<file path=ppt/tags/tag450.xml><?xml version="1.0" encoding="utf-8"?>
<p:tagLst xmlns:p="http://schemas.openxmlformats.org/presentationml/2006/main">
  <p:tag name="AS_UNIQUEID" val="679"/>
</p:tagLst>
</file>

<file path=ppt/tags/tag451.xml><?xml version="1.0" encoding="utf-8"?>
<p:tagLst xmlns:p="http://schemas.openxmlformats.org/presentationml/2006/main">
  <p:tag name="AS_UNIQUEID" val="764"/>
  <p:tag name="KSO_WM_BEAUTIFY_FLAG" val=""/>
</p:tagLst>
</file>

<file path=ppt/tags/tag452.xml><?xml version="1.0" encoding="utf-8"?>
<p:tagLst xmlns:p="http://schemas.openxmlformats.org/presentationml/2006/main">
  <p:tag name="AS_UNIQUEID" val="767"/>
</p:tagLst>
</file>

<file path=ppt/tags/tag453.xml><?xml version="1.0" encoding="utf-8"?>
<p:tagLst xmlns:p="http://schemas.openxmlformats.org/presentationml/2006/main">
  <p:tag name="AS_UNIQUEID" val="916"/>
</p:tagLst>
</file>

<file path=ppt/tags/tag454.xml><?xml version="1.0" encoding="utf-8"?>
<p:tagLst xmlns:p="http://schemas.openxmlformats.org/presentationml/2006/main">
  <p:tag name="AS_UNIQUEID" val="930"/>
  <p:tag name="KSO_WM_BEAUTIFY_FLAG" val=""/>
</p:tagLst>
</file>

<file path=ppt/tags/tag455.xml><?xml version="1.0" encoding="utf-8"?>
<p:tagLst xmlns:p="http://schemas.openxmlformats.org/presentationml/2006/main">
  <p:tag name="AS_UNIQUEID" val="889"/>
</p:tagLst>
</file>

<file path=ppt/tags/tag456.xml><?xml version="1.0" encoding="utf-8"?>
<p:tagLst xmlns:p="http://schemas.openxmlformats.org/presentationml/2006/main">
  <p:tag name="AS_UNIQUEID" val="735"/>
</p:tagLst>
</file>

<file path=ppt/tags/tag457.xml><?xml version="1.0" encoding="utf-8"?>
<p:tagLst xmlns:p="http://schemas.openxmlformats.org/presentationml/2006/main">
  <p:tag name="AS_UNIQUEID" val="1017"/>
</p:tagLst>
</file>

<file path=ppt/tags/tag458.xml><?xml version="1.0" encoding="utf-8"?>
<p:tagLst xmlns:p="http://schemas.openxmlformats.org/presentationml/2006/main">
  <p:tag name="AS_UNIQUEID" val="934"/>
</p:tagLst>
</file>

<file path=ppt/tags/tag459.xml><?xml version="1.0" encoding="utf-8"?>
<p:tagLst xmlns:p="http://schemas.openxmlformats.org/presentationml/2006/main">
  <p:tag name="AS_UNIQUEID" val="882"/>
</p:tagLst>
</file>

<file path=ppt/tags/tag46.xml><?xml version="1.0" encoding="utf-8"?>
<p:tagLst xmlns:p="http://schemas.openxmlformats.org/presentationml/2006/main">
  <p:tag name="AS_UNIQUEID" val="940"/>
</p:tagLst>
</file>

<file path=ppt/tags/tag460.xml><?xml version="1.0" encoding="utf-8"?>
<p:tagLst xmlns:p="http://schemas.openxmlformats.org/presentationml/2006/main">
  <p:tag name="AS_UNIQUEID" val="863"/>
</p:tagLst>
</file>

<file path=ppt/tags/tag461.xml><?xml version="1.0" encoding="utf-8"?>
<p:tagLst xmlns:p="http://schemas.openxmlformats.org/presentationml/2006/main">
  <p:tag name="AS_UNIQUEID" val="829"/>
  <p:tag name="KSO_WM_DIAGRAM_VIRTUALLY_FRAME" val="{&quot;height&quot;:325.75,&quot;left&quot;:50.95,&quot;top&quot;:191.95,&quot;width&quot;:1026.35}"/>
</p:tagLst>
</file>

<file path=ppt/tags/tag462.xml><?xml version="1.0" encoding="utf-8"?>
<p:tagLst xmlns:p="http://schemas.openxmlformats.org/presentationml/2006/main">
  <p:tag name="AS_UNIQUEID" val="933"/>
</p:tagLst>
</file>

<file path=ppt/tags/tag463.xml><?xml version="1.0" encoding="utf-8"?>
<p:tagLst xmlns:p="http://schemas.openxmlformats.org/presentationml/2006/main">
  <p:tag name="AS_UNIQUEID" val="673"/>
</p:tagLst>
</file>

<file path=ppt/tags/tag464.xml><?xml version="1.0" encoding="utf-8"?>
<p:tagLst xmlns:p="http://schemas.openxmlformats.org/presentationml/2006/main">
  <p:tag name="AS_UNIQUEID" val="802"/>
  <p:tag name="KSO_WM_DIAGRAM_VIRTUALLY_FRAME" val="{&quot;height&quot;:292.54881889763783,&quot;left&quot;:80.74792650918634,&quot;top&quot;:141.75118110236218,&quot;width&quot;:760.7520734908137}"/>
</p:tagLst>
</file>

<file path=ppt/tags/tag465.xml><?xml version="1.0" encoding="utf-8"?>
<p:tagLst xmlns:p="http://schemas.openxmlformats.org/presentationml/2006/main">
  <p:tag name="AS_UNIQUEID" val="714"/>
</p:tagLst>
</file>

<file path=ppt/tags/tag466.xml><?xml version="1.0" encoding="utf-8"?>
<p:tagLst xmlns:p="http://schemas.openxmlformats.org/presentationml/2006/main">
  <p:tag name="AS_UNIQUEID" val="1014"/>
</p:tagLst>
</file>

<file path=ppt/tags/tag467.xml><?xml version="1.0" encoding="utf-8"?>
<p:tagLst xmlns:p="http://schemas.openxmlformats.org/presentationml/2006/main">
  <p:tag name="AS_UNIQUEID" val="804"/>
  <p:tag name="KSO_WM_DIAGRAM_VIRTUALLY_FRAME" val="{&quot;height&quot;:292.54881889763783,&quot;left&quot;:80.74792650918634,&quot;top&quot;:141.75118110236218,&quot;width&quot;:760.7520734908137}"/>
</p:tagLst>
</file>

<file path=ppt/tags/tag468.xml><?xml version="1.0" encoding="utf-8"?>
<p:tagLst xmlns:p="http://schemas.openxmlformats.org/presentationml/2006/main">
  <p:tag name="AS_UNIQUEID" val="745"/>
</p:tagLst>
</file>

<file path=ppt/tags/tag469.xml><?xml version="1.0" encoding="utf-8"?>
<p:tagLst xmlns:p="http://schemas.openxmlformats.org/presentationml/2006/main">
  <p:tag name="AS_UNIQUEID" val="786"/>
  <p:tag name="KSO_WM_DIAGRAM_VIRTUALLY_FRAME" val="{&quot;height&quot;:292.54881889763783,&quot;left&quot;:80.74792650918634,&quot;top&quot;:141.75118110236218,&quot;width&quot;:760.7520734908137}"/>
</p:tagLst>
</file>

<file path=ppt/tags/tag47.xml><?xml version="1.0" encoding="utf-8"?>
<p:tagLst xmlns:p="http://schemas.openxmlformats.org/presentationml/2006/main">
  <p:tag name="AS_UNIQUEID" val="755"/>
</p:tagLst>
</file>

<file path=ppt/tags/tag470.xml><?xml version="1.0" encoding="utf-8"?>
<p:tagLst xmlns:p="http://schemas.openxmlformats.org/presentationml/2006/main">
  <p:tag name="AS_UNIQUEID" val="939"/>
</p:tagLst>
</file>

<file path=ppt/tags/tag471.xml><?xml version="1.0" encoding="utf-8"?>
<p:tagLst xmlns:p="http://schemas.openxmlformats.org/presentationml/2006/main">
  <p:tag name="AS_UNIQUEID" val="687"/>
</p:tagLst>
</file>

<file path=ppt/tags/tag472.xml><?xml version="1.0" encoding="utf-8"?>
<p:tagLst xmlns:p="http://schemas.openxmlformats.org/presentationml/2006/main">
  <p:tag name="AS_UNIQUEID" val="1022"/>
</p:tagLst>
</file>

<file path=ppt/tags/tag473.xml><?xml version="1.0" encoding="utf-8"?>
<p:tagLst xmlns:p="http://schemas.openxmlformats.org/presentationml/2006/main">
  <p:tag name="AS_UNIQUEID" val="722"/>
</p:tagLst>
</file>

<file path=ppt/tags/tag474.xml><?xml version="1.0" encoding="utf-8"?>
<p:tagLst xmlns:p="http://schemas.openxmlformats.org/presentationml/2006/main">
  <p:tag name="AS_UNIQUEID" val="824"/>
  <p:tag name="KSO_WM_BEAUTIFY_FLAG" val=""/>
</p:tagLst>
</file>

<file path=ppt/tags/tag475.xml><?xml version="1.0" encoding="utf-8"?>
<p:tagLst xmlns:p="http://schemas.openxmlformats.org/presentationml/2006/main">
  <p:tag name="AS_UNIQUEID" val="871"/>
  <p:tag name="KSO_WM_BEAUTIFY_FLAG" val=""/>
</p:tagLst>
</file>

<file path=ppt/tags/tag476.xml><?xml version="1.0" encoding="utf-8"?>
<p:tagLst xmlns:p="http://schemas.openxmlformats.org/presentationml/2006/main">
  <p:tag name="AS_UNIQUEID" val="977"/>
</p:tagLst>
</file>

<file path=ppt/tags/tag477.xml><?xml version="1.0" encoding="utf-8"?>
<p:tagLst xmlns:p="http://schemas.openxmlformats.org/presentationml/2006/main">
  <p:tag name="AS_UNIQUEID" val="692"/>
</p:tagLst>
</file>

<file path=ppt/tags/tag478.xml><?xml version="1.0" encoding="utf-8"?>
<p:tagLst xmlns:p="http://schemas.openxmlformats.org/presentationml/2006/main">
  <p:tag name="AS_UNIQUEID" val="878"/>
</p:tagLst>
</file>

<file path=ppt/tags/tag479.xml><?xml version="1.0" encoding="utf-8"?>
<p:tagLst xmlns:p="http://schemas.openxmlformats.org/presentationml/2006/main">
  <p:tag name="AS_UNIQUEID" val="827"/>
  <p:tag name="KSO_WM_DIAGRAM_VIRTUALLY_FRAME" val="{&quot;height&quot;:325.75,&quot;left&quot;:50.95,&quot;top&quot;:191.95,&quot;width&quot;:1026.35}"/>
</p:tagLst>
</file>

<file path=ppt/tags/tag48.xml><?xml version="1.0" encoding="utf-8"?>
<p:tagLst xmlns:p="http://schemas.openxmlformats.org/presentationml/2006/main">
  <p:tag name="AS_UNIQUEID" val="1019"/>
</p:tagLst>
</file>

<file path=ppt/tags/tag480.xml><?xml version="1.0" encoding="utf-8"?>
<p:tagLst xmlns:p="http://schemas.openxmlformats.org/presentationml/2006/main">
  <p:tag name="AS_UNIQUEID" val="723"/>
</p:tagLst>
</file>

<file path=ppt/tags/tag481.xml><?xml version="1.0" encoding="utf-8"?>
<p:tagLst xmlns:p="http://schemas.openxmlformats.org/presentationml/2006/main">
  <p:tag name="AS_UNIQUEID" val="811"/>
  <p:tag name="KSO_WM_BEAUTIFY_FLAG" val=""/>
</p:tagLst>
</file>

<file path=ppt/tags/tag49.xml><?xml version="1.0" encoding="utf-8"?>
<p:tagLst xmlns:p="http://schemas.openxmlformats.org/presentationml/2006/main">
  <p:tag name="AS_UNIQUEID" val="799"/>
  <p:tag name="KSO_WM_DIAGRAM_VIRTUALLY_FRAME" val="{&quot;height&quot;:292.54881889763783,&quot;left&quot;:80.74792650918634,&quot;top&quot;:141.75118110236218,&quot;width&quot;:760.7520734908137}"/>
</p:tagLst>
</file>

<file path=ppt/tags/tag5.xml><?xml version="1.0" encoding="utf-8"?>
<p:tagLst xmlns:p="http://schemas.openxmlformats.org/presentationml/2006/main">
  <p:tag name="AS_UNIQUEID" val="821"/>
</p:tagLst>
</file>

<file path=ppt/tags/tag50.xml><?xml version="1.0" encoding="utf-8"?>
<p:tagLst xmlns:p="http://schemas.openxmlformats.org/presentationml/2006/main">
  <p:tag name="AS_UNIQUEID" val="967"/>
</p:tagLst>
</file>

<file path=ppt/tags/tag51.xml><?xml version="1.0" encoding="utf-8"?>
<p:tagLst xmlns:p="http://schemas.openxmlformats.org/presentationml/2006/main">
  <p:tag name="AS_UNIQUEID" val="647"/>
</p:tagLst>
</file>

<file path=ppt/tags/tag52.xml><?xml version="1.0" encoding="utf-8"?>
<p:tagLst xmlns:p="http://schemas.openxmlformats.org/presentationml/2006/main">
  <p:tag name="AS_UNIQUEID" val="843"/>
  <p:tag name="KSO_WM_DIAGRAM_VIRTUALLY_FRAME" val="{&quot;height&quot;:325.75,&quot;left&quot;:50.95,&quot;top&quot;:191.95,&quot;width&quot;:1026.35}"/>
</p:tagLst>
</file>

<file path=ppt/tags/tag53.xml><?xml version="1.0" encoding="utf-8"?>
<p:tagLst xmlns:p="http://schemas.openxmlformats.org/presentationml/2006/main">
  <p:tag name="AS_UNIQUEID" val="887"/>
  <p:tag name="KSO_WM_BEAUTIFY_FLAG" val=""/>
</p:tagLst>
</file>

<file path=ppt/tags/tag54.xml><?xml version="1.0" encoding="utf-8"?>
<p:tagLst xmlns:p="http://schemas.openxmlformats.org/presentationml/2006/main">
  <p:tag name="AS_UNIQUEID" val="854"/>
</p:tagLst>
</file>

<file path=ppt/tags/tag55.xml><?xml version="1.0" encoding="utf-8"?>
<p:tagLst xmlns:p="http://schemas.openxmlformats.org/presentationml/2006/main">
  <p:tag name="AS_UNIQUEID" val="1053"/>
</p:tagLst>
</file>

<file path=ppt/tags/tag56.xml><?xml version="1.0" encoding="utf-8"?>
<p:tagLst xmlns:p="http://schemas.openxmlformats.org/presentationml/2006/main">
  <p:tag name="AS_UNIQUEID" val="894"/>
</p:tagLst>
</file>

<file path=ppt/tags/tag57.xml><?xml version="1.0" encoding="utf-8"?>
<p:tagLst xmlns:p="http://schemas.openxmlformats.org/presentationml/2006/main">
  <p:tag name="AS_UNIQUEID" val="634"/>
</p:tagLst>
</file>

<file path=ppt/tags/tag58.xml><?xml version="1.0" encoding="utf-8"?>
<p:tagLst xmlns:p="http://schemas.openxmlformats.org/presentationml/2006/main">
  <p:tag name="AS_UNIQUEID" val="921"/>
</p:tagLst>
</file>

<file path=ppt/tags/tag59.xml><?xml version="1.0" encoding="utf-8"?>
<p:tagLst xmlns:p="http://schemas.openxmlformats.org/presentationml/2006/main">
  <p:tag name="AS_UNIQUEID" val="915"/>
</p:tagLst>
</file>

<file path=ppt/tags/tag6.xml><?xml version="1.0" encoding="utf-8"?>
<p:tagLst xmlns:p="http://schemas.openxmlformats.org/presentationml/2006/main">
  <p:tag name="AS_UNIQUEID" val="917"/>
</p:tagLst>
</file>

<file path=ppt/tags/tag60.xml><?xml version="1.0" encoding="utf-8"?>
<p:tagLst xmlns:p="http://schemas.openxmlformats.org/presentationml/2006/main">
  <p:tag name="AS_UNIQUEID" val="605"/>
</p:tagLst>
</file>

<file path=ppt/tags/tag61.xml><?xml version="1.0" encoding="utf-8"?>
<p:tagLst xmlns:p="http://schemas.openxmlformats.org/presentationml/2006/main">
  <p:tag name="AS_UNIQUEID" val="1018"/>
</p:tagLst>
</file>

<file path=ppt/tags/tag62.xml><?xml version="1.0" encoding="utf-8"?>
<p:tagLst xmlns:p="http://schemas.openxmlformats.org/presentationml/2006/main">
  <p:tag name="AS_UNIQUEID" val="751"/>
</p:tagLst>
</file>

<file path=ppt/tags/tag63.xml><?xml version="1.0" encoding="utf-8"?>
<p:tagLst xmlns:p="http://schemas.openxmlformats.org/presentationml/2006/main">
  <p:tag name="AS_UNIQUEID" val="1015"/>
</p:tagLst>
</file>

<file path=ppt/tags/tag64.xml><?xml version="1.0" encoding="utf-8"?>
<p:tagLst xmlns:p="http://schemas.openxmlformats.org/presentationml/2006/main">
  <p:tag name="AS_UNIQUEID" val="918"/>
</p:tagLst>
</file>

<file path=ppt/tags/tag65.xml><?xml version="1.0" encoding="utf-8"?>
<p:tagLst xmlns:p="http://schemas.openxmlformats.org/presentationml/2006/main">
  <p:tag name="AS_UNIQUEID" val="773"/>
  <p:tag name="KSO_WM_DIAGRAM_VIRTUALLY_FRAME" val="{&quot;height&quot;:292.54881889763783,&quot;left&quot;:80.74792650918634,&quot;top&quot;:141.75118110236218,&quot;width&quot;:760.7520734908137}"/>
</p:tagLst>
</file>

<file path=ppt/tags/tag66.xml><?xml version="1.0" encoding="utf-8"?>
<p:tagLst xmlns:p="http://schemas.openxmlformats.org/presentationml/2006/main">
  <p:tag name="AS_UNIQUEID" val="1066"/>
</p:tagLst>
</file>

<file path=ppt/tags/tag67.xml><?xml version="1.0" encoding="utf-8"?>
<p:tagLst xmlns:p="http://schemas.openxmlformats.org/presentationml/2006/main">
  <p:tag name="AS_UNIQUEID" val="607"/>
</p:tagLst>
</file>

<file path=ppt/tags/tag68.xml><?xml version="1.0" encoding="utf-8"?>
<p:tagLst xmlns:p="http://schemas.openxmlformats.org/presentationml/2006/main">
  <p:tag name="AS_UNIQUEID" val="625"/>
</p:tagLst>
</file>

<file path=ppt/tags/tag69.xml><?xml version="1.0" encoding="utf-8"?>
<p:tagLst xmlns:p="http://schemas.openxmlformats.org/presentationml/2006/main">
  <p:tag name="AS_UNIQUEID" val="923"/>
</p:tagLst>
</file>

<file path=ppt/tags/tag7.xml><?xml version="1.0" encoding="utf-8"?>
<p:tagLst xmlns:p="http://schemas.openxmlformats.org/presentationml/2006/main">
  <p:tag name="AS_UNIQUEID" val="991"/>
  <p:tag name="KSO_WM_BEAUTIFY_FLAG" val=""/>
</p:tagLst>
</file>

<file path=ppt/tags/tag70.xml><?xml version="1.0" encoding="utf-8"?>
<p:tagLst xmlns:p="http://schemas.openxmlformats.org/presentationml/2006/main">
  <p:tag name="AS_UNIQUEID" val="669"/>
</p:tagLst>
</file>

<file path=ppt/tags/tag71.xml><?xml version="1.0" encoding="utf-8"?>
<p:tagLst xmlns:p="http://schemas.openxmlformats.org/presentationml/2006/main">
  <p:tag name="AS_UNIQUEID" val="645"/>
</p:tagLst>
</file>

<file path=ppt/tags/tag72.xml><?xml version="1.0" encoding="utf-8"?>
<p:tagLst xmlns:p="http://schemas.openxmlformats.org/presentationml/2006/main">
  <p:tag name="AS_UNIQUEID" val="726"/>
</p:tagLst>
</file>

<file path=ppt/tags/tag73.xml><?xml version="1.0" encoding="utf-8"?>
<p:tagLst xmlns:p="http://schemas.openxmlformats.org/presentationml/2006/main">
  <p:tag name="AS_UNIQUEID" val="808"/>
</p:tagLst>
</file>

<file path=ppt/tags/tag74.xml><?xml version="1.0" encoding="utf-8"?>
<p:tagLst xmlns:p="http://schemas.openxmlformats.org/presentationml/2006/main">
  <p:tag name="AS_UNIQUEID" val="678"/>
</p:tagLst>
</file>

<file path=ppt/tags/tag75.xml><?xml version="1.0" encoding="utf-8"?>
<p:tagLst xmlns:p="http://schemas.openxmlformats.org/presentationml/2006/main">
  <p:tag name="AS_UNIQUEID" val="781"/>
  <p:tag name="KSO_WM_DIAGRAM_VIRTUALLY_FRAME" val="{&quot;height&quot;:292.54881889763783,&quot;left&quot;:80.74792650918634,&quot;top&quot;:141.75118110236218,&quot;width&quot;:760.7520734908137}"/>
</p:tagLst>
</file>

<file path=ppt/tags/tag76.xml><?xml version="1.0" encoding="utf-8"?>
<p:tagLst xmlns:p="http://schemas.openxmlformats.org/presentationml/2006/main">
  <p:tag name="AS_UNIQUEID" val="697"/>
</p:tagLst>
</file>

<file path=ppt/tags/tag77.xml><?xml version="1.0" encoding="utf-8"?>
<p:tagLst xmlns:p="http://schemas.openxmlformats.org/presentationml/2006/main">
  <p:tag name="AS_UNIQUEID" val="867"/>
</p:tagLst>
</file>

<file path=ppt/tags/tag78.xml><?xml version="1.0" encoding="utf-8"?>
<p:tagLst xmlns:p="http://schemas.openxmlformats.org/presentationml/2006/main">
  <p:tag name="AS_UNIQUEID" val="1067"/>
</p:tagLst>
</file>

<file path=ppt/tags/tag79.xml><?xml version="1.0" encoding="utf-8"?>
<p:tagLst xmlns:p="http://schemas.openxmlformats.org/presentationml/2006/main">
  <p:tag name="AS_UNIQUEID" val="658"/>
</p:tagLst>
</file>

<file path=ppt/tags/tag8.xml><?xml version="1.0" encoding="utf-8"?>
<p:tagLst xmlns:p="http://schemas.openxmlformats.org/presentationml/2006/main">
  <p:tag name="AS_UNIQUEID" val="1037"/>
</p:tagLst>
</file>

<file path=ppt/tags/tag80.xml><?xml version="1.0" encoding="utf-8"?>
<p:tagLst xmlns:p="http://schemas.openxmlformats.org/presentationml/2006/main">
  <p:tag name="AS_UNIQUEID" val="1062"/>
</p:tagLst>
</file>

<file path=ppt/tags/tag81.xml><?xml version="1.0" encoding="utf-8"?>
<p:tagLst xmlns:p="http://schemas.openxmlformats.org/presentationml/2006/main">
  <p:tag name="AS_UNIQUEID" val="1005"/>
  <p:tag name="KSO_WM_BEAUTIFY_FLAG" val=""/>
  <p:tag name="KSO_WM_DIAGRAM_VIRTUALLY_FRAME" val="{&quot;height&quot;:259.2099210848968,&quot;left&quot;:79.1,&quot;top&quot;:194.3140159229772,&quot;width&quot;:823.7000787401576}"/>
</p:tagLst>
</file>

<file path=ppt/tags/tag82.xml><?xml version="1.0" encoding="utf-8"?>
<p:tagLst xmlns:p="http://schemas.openxmlformats.org/presentationml/2006/main">
  <p:tag name="AS_UNIQUEID" val="999"/>
</p:tagLst>
</file>

<file path=ppt/tags/tag83.xml><?xml version="1.0" encoding="utf-8"?>
<p:tagLst xmlns:p="http://schemas.openxmlformats.org/presentationml/2006/main">
  <p:tag name="AS_UNIQUEID" val="828"/>
  <p:tag name="KSO_WM_DIAGRAM_VIRTUALLY_FRAME" val="{&quot;height&quot;:325.75,&quot;left&quot;:50.95,&quot;top&quot;:191.95,&quot;width&quot;:1026.35}"/>
</p:tagLst>
</file>

<file path=ppt/tags/tag84.xml><?xml version="1.0" encoding="utf-8"?>
<p:tagLst xmlns:p="http://schemas.openxmlformats.org/presentationml/2006/main">
  <p:tag name="AS_UNIQUEID" val="615"/>
</p:tagLst>
</file>

<file path=ppt/tags/tag85.xml><?xml version="1.0" encoding="utf-8"?>
<p:tagLst xmlns:p="http://schemas.openxmlformats.org/presentationml/2006/main">
  <p:tag name="AS_UNIQUEID" val="1080"/>
</p:tagLst>
</file>

<file path=ppt/tags/tag86.xml><?xml version="1.0" encoding="utf-8"?>
<p:tagLst xmlns:p="http://schemas.openxmlformats.org/presentationml/2006/main">
  <p:tag name="AS_UNIQUEID" val="1049"/>
</p:tagLst>
</file>

<file path=ppt/tags/tag87.xml><?xml version="1.0" encoding="utf-8"?>
<p:tagLst xmlns:p="http://schemas.openxmlformats.org/presentationml/2006/main">
  <p:tag name="AS_UNIQUEID" val="718"/>
</p:tagLst>
</file>

<file path=ppt/tags/tag88.xml><?xml version="1.0" encoding="utf-8"?>
<p:tagLst xmlns:p="http://schemas.openxmlformats.org/presentationml/2006/main">
  <p:tag name="AS_UNIQUEID" val="943"/>
  <p:tag name="KSO_WM_BEAUTIFY_FLAG" val=""/>
</p:tagLst>
</file>

<file path=ppt/tags/tag89.xml><?xml version="1.0" encoding="utf-8"?>
<p:tagLst xmlns:p="http://schemas.openxmlformats.org/presentationml/2006/main">
  <p:tag name="AS_UNIQUEID" val="632"/>
</p:tagLst>
</file>

<file path=ppt/tags/tag9.xml><?xml version="1.0" encoding="utf-8"?>
<p:tagLst xmlns:p="http://schemas.openxmlformats.org/presentationml/2006/main">
  <p:tag name="AS_UNIQUEID" val="604"/>
</p:tagLst>
</file>

<file path=ppt/tags/tag90.xml><?xml version="1.0" encoding="utf-8"?>
<p:tagLst xmlns:p="http://schemas.openxmlformats.org/presentationml/2006/main">
  <p:tag name="AS_UNIQUEID" val="965"/>
</p:tagLst>
</file>

<file path=ppt/tags/tag91.xml><?xml version="1.0" encoding="utf-8"?>
<p:tagLst xmlns:p="http://schemas.openxmlformats.org/presentationml/2006/main">
  <p:tag name="AS_UNIQUEID" val="1003"/>
  <p:tag name="KSO_WM_DIAGRAM_VIRTUALLY_FRAME" val="{&quot;height&quot;:259.2099210848968,&quot;left&quot;:79.1,&quot;top&quot;:194.3140159229772,&quot;width&quot;:823.7000787401576}"/>
</p:tagLst>
</file>

<file path=ppt/tags/tag92.xml><?xml version="1.0" encoding="utf-8"?>
<p:tagLst xmlns:p="http://schemas.openxmlformats.org/presentationml/2006/main">
  <p:tag name="AS_UNIQUEID" val="775"/>
  <p:tag name="KSO_WM_DIAGRAM_VIRTUALLY_FRAME" val="{&quot;height&quot;:292.54881889763783,&quot;left&quot;:80.74792650918634,&quot;top&quot;:141.75118110236218,&quot;width&quot;:760.7520734908137}"/>
</p:tagLst>
</file>

<file path=ppt/tags/tag93.xml><?xml version="1.0" encoding="utf-8"?>
<p:tagLst xmlns:p="http://schemas.openxmlformats.org/presentationml/2006/main">
  <p:tag name="AS_UNIQUEID" val="617"/>
</p:tagLst>
</file>

<file path=ppt/tags/tag94.xml><?xml version="1.0" encoding="utf-8"?>
<p:tagLst xmlns:p="http://schemas.openxmlformats.org/presentationml/2006/main">
  <p:tag name="AS_UNIQUEID" val="955"/>
</p:tagLst>
</file>

<file path=ppt/tags/tag95.xml><?xml version="1.0" encoding="utf-8"?>
<p:tagLst xmlns:p="http://schemas.openxmlformats.org/presentationml/2006/main">
  <p:tag name="AS_UNIQUEID" val="691"/>
</p:tagLst>
</file>

<file path=ppt/tags/tag96.xml><?xml version="1.0" encoding="utf-8"?>
<p:tagLst xmlns:p="http://schemas.openxmlformats.org/presentationml/2006/main">
  <p:tag name="AS_UNIQUEID" val="805"/>
  <p:tag name="KSO_WM_DIAGRAM_VIRTUALLY_FRAME" val="{&quot;height&quot;:292.54881889763783,&quot;left&quot;:80.74792650918634,&quot;top&quot;:141.75118110236218,&quot;width&quot;:760.7520734908137}"/>
</p:tagLst>
</file>

<file path=ppt/tags/tag97.xml><?xml version="1.0" encoding="utf-8"?>
<p:tagLst xmlns:p="http://schemas.openxmlformats.org/presentationml/2006/main">
  <p:tag name="AS_UNIQUEID" val="847"/>
</p:tagLst>
</file>

<file path=ppt/tags/tag98.xml><?xml version="1.0" encoding="utf-8"?>
<p:tagLst xmlns:p="http://schemas.openxmlformats.org/presentationml/2006/main">
  <p:tag name="AS_UNIQUEID" val="866"/>
</p:tagLst>
</file>

<file path=ppt/tags/tag99.xml><?xml version="1.0" encoding="utf-8"?>
<p:tagLst xmlns:p="http://schemas.openxmlformats.org/presentationml/2006/main">
  <p:tag name="AS_UNIQUEID" val="64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Calibri"/>
        <a:cs typeface="Arial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</a:theme>
</file>

<file path=ppt/theme/theme2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微软雅黑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微软雅黑" panose="020b0503020204020204" charset="-122"/>
        <a:cs typeface="Arial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微软雅黑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  <a:tileRect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  <a:tileRect/>
          </a:gradFill>
          <a:prstDash val="solid"/>
          <a:miter lim="800000"/>
        </a:ln>
      </a:lnStyleLst>
      <a:effectStyleLst>
        <a:effectStyle>
          <a:effectLst>
            <a:outerShdw blurRad="101600" dir="5400000" dist="508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dir="5400000" dist="25400" algn="bl" stA="50000" endA="300" endPos="40000" rotWithShape="0" sy="-100000"/>
          </a:effectLst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Slides>33</Slides>
  <TotalTime>0</TotalTime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LinksUpToDate>0</LinksUpToDate>
  <SharedDoc>false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/>
  <cp:revision>1</cp:revision>
  <cp:lastPrinted>2024-11-28T18:32:03Z</cp:lastPrinted>
  <dcterms:created xsi:type="dcterms:W3CDTF">2024-11-28T18:32:03.0000000Z</dcterms:created>
  <dcterms:modified xsi:type="dcterms:W3CDTF">2025-08-28T01:19:04.6136653Z</dcterms:modified>
</cp:coreProperties>
</file>