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bin" ContentType="application/vnd.openxmlformats-officedocument.oleObject"/>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24.5-->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handoutMasterIdLst>
    <p:handoutMasterId r:id="rId3"/>
  </p:handoutMasterIdLst>
  <p:sldIdLst>
    <p:sldId id="257" r:id="rId4"/>
    <p:sldId id="258" r:id="rId5"/>
    <p:sldId id="259" r:id="rId6"/>
    <p:sldId id="268" r:id="rId7"/>
    <p:sldId id="292" r:id="rId8"/>
    <p:sldId id="293" r:id="rId9"/>
    <p:sldId id="294" r:id="rId10"/>
    <p:sldId id="295" r:id="rId11"/>
    <p:sldId id="374" r:id="rId12"/>
    <p:sldId id="320" r:id="rId13"/>
    <p:sldId id="403" r:id="rId14"/>
    <p:sldId id="261" r:id="rId15"/>
    <p:sldId id="263" r:id="rId16"/>
    <p:sldId id="265" r:id="rId17"/>
    <p:sldId id="266" r:id="rId18"/>
    <p:sldId id="402" r:id="rId19"/>
    <p:sldId id="404" r:id="rId20"/>
    <p:sldId id="405" r:id="rId21"/>
    <p:sldId id="395" r:id="rId22"/>
    <p:sldId id="285" r:id="rId23"/>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84" userDrawn="1">
          <p15:clr>
            <a:srgbClr val="A4A3A4"/>
          </p15:clr>
        </p15:guide>
        <p15:guide id="2" pos="3892" userDrawn="1">
          <p15:clr>
            <a:srgbClr val="A4A3A4"/>
          </p15:clr>
        </p15:guide>
      </p15:sldGuideLst>
    </p:ext>
    <p:ext uri="{2D200454-40CA-4A62-9FC3-DE9A4176ACB9}">
      <p15:notesGuideLst xmlns:p15="http://schemas.microsoft.com/office/powerpoint/2012/main">
        <p15:guide id="1" orient="horz" pos="2779">
          <p15:clr>
            <a:srgbClr val="A4A3A4"/>
          </p15:clr>
        </p15:guide>
        <p15:guide id="2" pos="2189">
          <p15:clr>
            <a:srgbClr val="A4A3A4"/>
          </p15:clr>
        </p15:guide>
      </p15:notes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08" autoAdjust="0"/>
    <p:restoredTop sz="94720" autoAdjust="0"/>
  </p:normalViewPr>
  <p:slideViewPr>
    <p:cSldViewPr snapToGrid="0">
      <p:cViewPr varScale="1">
        <p:scale>
          <a:sx n="64" d="100"/>
          <a:sy n="64" d="100"/>
        </p:scale>
        <p:origin x="132" y="72"/>
      </p:cViewPr>
      <p:guideLst>
        <p:guide orient="horz" pos="2084"/>
        <p:guide pos="3892"/>
      </p:guideLst>
    </p:cSldViewPr>
  </p:slideViewPr>
  <p:notesTextViewPr>
    <p:cViewPr>
      <p:scale>
        <a:sx n="1" d="1"/>
        <a:sy n="1" d="1"/>
      </p:scale>
      <p:origin x="0" y="0"/>
    </p:cViewPr>
  </p:notesTextViewPr>
  <p:sorterViewPr>
    <p:cViewPr>
      <p:scale>
        <a:sx n="139" d="100"/>
        <a:sy n="139" d="100"/>
      </p:scale>
      <p:origin x="0" y="0"/>
    </p:cViewPr>
  </p:sorterViewPr>
  <p:notesViewPr>
    <p:cSldViewPr snapToGrid="0">
      <p:cViewPr varScale="1">
        <p:scale>
          <a:sx n="96" d="100"/>
          <a:sy n="96" d="100"/>
        </p:scale>
        <p:origin x="-762" y="-96"/>
      </p:cViewPr>
      <p:guideLst>
        <p:guide orient="horz" pos="2779"/>
        <p:guide pos="2189"/>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tags" Target="tags/tag8.xml" /><Relationship Id="rId25" Type="http://schemas.openxmlformats.org/officeDocument/2006/relationships/presProps" Target="presProps.xml" /><Relationship Id="rId26" Type="http://schemas.openxmlformats.org/officeDocument/2006/relationships/viewProps" Target="viewProps.xml" /><Relationship Id="rId27" Type="http://schemas.openxmlformats.org/officeDocument/2006/relationships/theme" Target="theme/theme1.xml" /><Relationship Id="rId28" Type="http://schemas.openxmlformats.org/officeDocument/2006/relationships/tableStyles" Target="tableStyles.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14.png"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2023/3/2</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val="3937042224"/>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6D0E6D-A224-4FE7-96E7-B9D73B2BA21F}" type="datetimeFigureOut">
              <a:rPr lang="zh-CN" altLang="en-US" smtClean="0"/>
              <a:t>2023/3/2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32D1CA-73D4-4AF3-BA21-B443727B6C28}" type="slidenum">
              <a:rPr lang="zh-CN" altLang="en-US" smtClean="0"/>
              <a:t>‹#›</a:t>
            </a:fld>
            <a:endParaRPr lang="zh-CN" altLang="en-US"/>
          </a:p>
        </p:txBody>
      </p:sp>
    </p:spTree>
    <p:extLst>
      <p:ext uri="{BB962C8B-B14F-4D97-AF65-F5344CB8AC3E}">
        <p14:creationId val="31577188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12.xml.rels>&#65279;<?xml version="1.0" encoding="utf-8" standalone="yes"?><Relationships xmlns="http://schemas.openxmlformats.org/package/2006/relationships"><Relationship Id="rId1" Type="http://schemas.openxmlformats.org/officeDocument/2006/relationships/slide" Target="../slides/slide12.xml" /><Relationship Id="rId2" Type="http://schemas.openxmlformats.org/officeDocument/2006/relationships/notesMaster" Target="../notesMasters/notesMaster1.xml" /></Relationships>
</file>

<file path=ppt/notesSlides/_rels/notesSlide13.xml.rels>&#65279;<?xml version="1.0" encoding="utf-8" standalone="yes"?><Relationships xmlns="http://schemas.openxmlformats.org/package/2006/relationships"><Relationship Id="rId1" Type="http://schemas.openxmlformats.org/officeDocument/2006/relationships/slide" Target="../slides/slide13.xml" /><Relationship Id="rId2" Type="http://schemas.openxmlformats.org/officeDocument/2006/relationships/notesMaster" Target="../notesMasters/notesMaster1.xml" /></Relationships>
</file>

<file path=ppt/notesSlides/_rels/notesSlide14.xml.rels>&#65279;<?xml version="1.0" encoding="utf-8" standalone="yes"?><Relationships xmlns="http://schemas.openxmlformats.org/package/2006/relationships"><Relationship Id="rId1" Type="http://schemas.openxmlformats.org/officeDocument/2006/relationships/slide" Target="../slides/slide14.xml" /><Relationship Id="rId2" Type="http://schemas.openxmlformats.org/officeDocument/2006/relationships/notesMaster" Target="../notesMasters/notesMaster1.xml" /></Relationships>
</file>

<file path=ppt/notesSlides/_rels/notesSlide15.xml.rels>&#65279;<?xml version="1.0" encoding="utf-8" standalone="yes"?><Relationships xmlns="http://schemas.openxmlformats.org/package/2006/relationships"><Relationship Id="rId1" Type="http://schemas.openxmlformats.org/officeDocument/2006/relationships/slide" Target="../slides/slide15.xml" /><Relationship Id="rId2" Type="http://schemas.openxmlformats.org/officeDocument/2006/relationships/notesMaster" Target="../notesMasters/notesMaster1.xml" /></Relationships>
</file>

<file path=ppt/notesSlides/_rels/notesSlide16.xml.rels>&#65279;<?xml version="1.0" encoding="utf-8" standalone="yes"?><Relationships xmlns="http://schemas.openxmlformats.org/package/2006/relationships"><Relationship Id="rId1" Type="http://schemas.openxmlformats.org/officeDocument/2006/relationships/slide" Target="../slides/slide16.xml" /><Relationship Id="rId2" Type="http://schemas.openxmlformats.org/officeDocument/2006/relationships/notesMaster" Target="../notesMasters/notesMaster1.xml" /></Relationships>
</file>

<file path=ppt/notesSlides/_rels/notesSlide17.xml.rels>&#65279;<?xml version="1.0" encoding="utf-8" standalone="yes"?><Relationships xmlns="http://schemas.openxmlformats.org/package/2006/relationships"><Relationship Id="rId1" Type="http://schemas.openxmlformats.org/officeDocument/2006/relationships/slide" Target="../slides/slide17.xml" /><Relationship Id="rId2" Type="http://schemas.openxmlformats.org/officeDocument/2006/relationships/notesMaster" Target="../notesMasters/notesMaster1.xml" /></Relationships>
</file>

<file path=ppt/notesSlides/_rels/notesSlide18.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19.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20.xml.rels>&#65279;<?xml version="1.0" encoding="utf-8" standalone="yes"?><Relationships xmlns="http://schemas.openxmlformats.org/package/2006/relationships"><Relationship Id="rId1" Type="http://schemas.openxmlformats.org/officeDocument/2006/relationships/slide" Target="../slides/slide20.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a:t>
            </a:fld>
            <a:endParaRPr lang="zh-CN" altLang="en-US"/>
          </a:p>
        </p:txBody>
      </p:sp>
    </p:spTree>
    <p:extLst>
      <p:ext uri="{BB962C8B-B14F-4D97-AF65-F5344CB8AC3E}">
        <p14:creationId val="163519557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10</a:t>
            </a:fld>
            <a:endParaRPr lang="zh-CN" altLang="en-US"/>
          </a:p>
        </p:txBody>
      </p:sp>
    </p:spTree>
    <p:extLst>
      <p:ext uri="{BB962C8B-B14F-4D97-AF65-F5344CB8AC3E}">
        <p14:creationId val="2967782379"/>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11</a:t>
            </a:fld>
            <a:endParaRPr lang="zh-CN" altLang="en-US"/>
          </a:p>
        </p:txBody>
      </p:sp>
    </p:spTree>
    <p:extLst>
      <p:ext uri="{BB962C8B-B14F-4D97-AF65-F5344CB8AC3E}">
        <p14:creationId val="2800178502"/>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12</a:t>
            </a:fld>
            <a:endParaRPr lang="zh-CN" altLang="en-US"/>
          </a:p>
        </p:txBody>
      </p:sp>
    </p:spTree>
    <p:extLst>
      <p:ext uri="{BB962C8B-B14F-4D97-AF65-F5344CB8AC3E}">
        <p14:creationId val="1533144849"/>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13</a:t>
            </a:fld>
            <a:endParaRPr lang="zh-CN" altLang="en-US"/>
          </a:p>
        </p:txBody>
      </p:sp>
    </p:spTree>
    <p:extLst>
      <p:ext uri="{BB962C8B-B14F-4D97-AF65-F5344CB8AC3E}">
        <p14:creationId val="3552462093"/>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14</a:t>
            </a:fld>
            <a:endParaRPr lang="zh-CN" altLang="en-US"/>
          </a:p>
        </p:txBody>
      </p:sp>
    </p:spTree>
    <p:extLst>
      <p:ext uri="{BB962C8B-B14F-4D97-AF65-F5344CB8AC3E}">
        <p14:creationId val="879476558"/>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15</a:t>
            </a:fld>
            <a:endParaRPr lang="zh-CN" altLang="en-US"/>
          </a:p>
        </p:txBody>
      </p:sp>
    </p:spTree>
    <p:extLst>
      <p:ext uri="{BB962C8B-B14F-4D97-AF65-F5344CB8AC3E}">
        <p14:creationId val="595817173"/>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16</a:t>
            </a:fld>
            <a:endParaRPr lang="zh-CN" altLang="en-US"/>
          </a:p>
        </p:txBody>
      </p:sp>
    </p:spTree>
    <p:extLst>
      <p:ext uri="{BB962C8B-B14F-4D97-AF65-F5344CB8AC3E}">
        <p14:creationId val="3660142486"/>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17</a:t>
            </a:fld>
            <a:endParaRPr lang="zh-CN" altLang="en-US"/>
          </a:p>
        </p:txBody>
      </p:sp>
    </p:spTree>
    <p:extLst>
      <p:ext uri="{BB962C8B-B14F-4D97-AF65-F5344CB8AC3E}">
        <p14:creationId val="1525740583"/>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18</a:t>
            </a:fld>
            <a:endParaRPr lang="zh-CN" altLang="en-US"/>
          </a:p>
        </p:txBody>
      </p:sp>
    </p:spTree>
    <p:extLst>
      <p:ext uri="{BB962C8B-B14F-4D97-AF65-F5344CB8AC3E}">
        <p14:creationId val="1224757819"/>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19</a:t>
            </a:fld>
            <a:endParaRPr lang="zh-CN" altLang="en-US"/>
          </a:p>
        </p:txBody>
      </p:sp>
    </p:spTree>
    <p:extLst>
      <p:ext uri="{BB962C8B-B14F-4D97-AF65-F5344CB8AC3E}">
        <p14:creationId val="391890101"/>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2</a:t>
            </a:fld>
            <a:endParaRPr lang="zh-CN" altLang="en-US"/>
          </a:p>
        </p:txBody>
      </p:sp>
    </p:spTree>
    <p:extLst>
      <p:ext uri="{BB962C8B-B14F-4D97-AF65-F5344CB8AC3E}">
        <p14:creationId val="630611990"/>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20</a:t>
            </a:fld>
            <a:endParaRPr lang="zh-CN" altLang="en-US"/>
          </a:p>
        </p:txBody>
      </p:sp>
    </p:spTree>
    <p:extLst>
      <p:ext uri="{BB962C8B-B14F-4D97-AF65-F5344CB8AC3E}">
        <p14:creationId val="824008177"/>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3</a:t>
            </a:fld>
            <a:endParaRPr lang="zh-CN" altLang="en-US"/>
          </a:p>
        </p:txBody>
      </p:sp>
    </p:spTree>
    <p:extLst>
      <p:ext uri="{BB962C8B-B14F-4D97-AF65-F5344CB8AC3E}">
        <p14:creationId val="1882693716"/>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4</a:t>
            </a:fld>
            <a:endParaRPr lang="zh-CN" altLang="en-US"/>
          </a:p>
        </p:txBody>
      </p:sp>
    </p:spTree>
    <p:extLst>
      <p:ext uri="{BB962C8B-B14F-4D97-AF65-F5344CB8AC3E}">
        <p14:creationId val="245249048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5</a:t>
            </a:fld>
            <a:endParaRPr lang="zh-CN" altLang="en-US"/>
          </a:p>
        </p:txBody>
      </p:sp>
    </p:spTree>
    <p:extLst>
      <p:ext uri="{BB962C8B-B14F-4D97-AF65-F5344CB8AC3E}">
        <p14:creationId val="84468231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6</a:t>
            </a:fld>
            <a:endParaRPr lang="zh-CN" altLang="en-US"/>
          </a:p>
        </p:txBody>
      </p:sp>
    </p:spTree>
    <p:extLst>
      <p:ext uri="{BB962C8B-B14F-4D97-AF65-F5344CB8AC3E}">
        <p14:creationId val="1597859486"/>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7</a:t>
            </a:fld>
            <a:endParaRPr lang="zh-CN" altLang="en-US"/>
          </a:p>
        </p:txBody>
      </p:sp>
    </p:spTree>
    <p:extLst>
      <p:ext uri="{BB962C8B-B14F-4D97-AF65-F5344CB8AC3E}">
        <p14:creationId val="1785121189"/>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8</a:t>
            </a:fld>
            <a:endParaRPr lang="zh-CN" altLang="en-US"/>
          </a:p>
        </p:txBody>
      </p:sp>
    </p:spTree>
    <p:extLst>
      <p:ext uri="{BB962C8B-B14F-4D97-AF65-F5344CB8AC3E}">
        <p14:creationId val="2936722712"/>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032D1CA-73D4-4AF3-BA21-B443727B6C28}" type="slidenum">
              <a:rPr lang="zh-CN" altLang="en-US" smtClean="0"/>
              <a:t>9</a:t>
            </a:fld>
            <a:endParaRPr lang="zh-CN" altLang="en-US"/>
          </a:p>
        </p:txBody>
      </p:sp>
    </p:spTree>
    <p:extLst>
      <p:ext uri="{BB962C8B-B14F-4D97-AF65-F5344CB8AC3E}">
        <p14:creationId val="299593399"/>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image" Target="../media/image1.png" /><Relationship Id="rId2"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10;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bg>
      <p:bgPr>
        <a:blipFill rotWithShape="1">
          <a:blip r:embed="rId1"/>
          <a:stretch>
            <a:fillRect/>
          </a:stretch>
        </a:blipFill>
        <a:effectLst/>
      </p:bgPr>
    </p:bg>
    <p:spTree>
      <p:nvGrpSpPr>
        <p:cNvPr id="1" name=""/>
        <p:cNvGrpSpPr/>
        <p:nvPr/>
      </p:nvGrpSpPr>
      <p:grpSpPr>
        <a:xfrm>
          <a:off x="0" y="0"/>
          <a:ext cx="0" cy="0"/>
        </a:xfrm>
      </p:grpSpPr>
      <p:sp>
        <p:nvSpPr>
          <p:cNvPr id="4" name="日期占位符 3"/>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16126A0A-8735-4290-A149-A2664330D04C}" type="slidenum">
              <a:rPr lang="zh-CN" altLang="en-US" smtClean="0"/>
              <a:t>‹#›</a:t>
            </a:fld>
            <a:endParaRPr lang="zh-CN" altLang="en-US"/>
          </a:p>
        </p:txBody>
      </p:sp>
      <p:sp>
        <p:nvSpPr>
          <p:cNvPr id="11" name="矩形 10"/>
          <p:cNvSpPr/>
          <p:nvPr userDrawn="1"/>
        </p:nvSpPr>
        <p:spPr>
          <a:xfrm>
            <a:off x="8515728" y="4602325"/>
            <a:ext cx="775136" cy="229870"/>
          </a:xfrm>
          <a:prstGeom prst="rect">
            <a:avLst/>
          </a:prstGeom>
        </p:spPr>
        <p:txBody>
          <a:bodyPr wrap="square">
            <a:spAutoFit/>
          </a:bodyPr>
          <a:lstStyle/>
          <a:p>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模板下载：</a:t>
            </a:r>
            <a:r>
              <a:rPr lang="en-US" altLang="zh-CN" sz="100">
                <a:solidFill>
                  <a:prstClr val="white"/>
                </a:solidFill>
                <a:latin typeface="Calibri" panose="020f0502020204030204"/>
                <a:ea typeface="宋体" panose="02010600030101010101" pitchFamily="2" charset="-122"/>
              </a:rPr>
              <a:t>www.2Ppt.com/moban/          </a:t>
            </a:r>
            <a:r>
              <a:rPr lang="zh-CN" altLang="en-US" sz="100">
                <a:solidFill>
                  <a:prstClr val="white"/>
                </a:solidFill>
                <a:latin typeface="Calibri" panose="020f0502020204030204"/>
                <a:ea typeface="宋体" panose="02010600030101010101" pitchFamily="2" charset="-122"/>
              </a:rPr>
              <a:t>行业</a:t>
            </a:r>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模板：</a:t>
            </a:r>
            <a:r>
              <a:rPr lang="en-US" altLang="zh-CN" sz="100">
                <a:solidFill>
                  <a:prstClr val="white"/>
                </a:solidFill>
                <a:latin typeface="Calibri" panose="020f0502020204030204"/>
                <a:ea typeface="宋体" panose="02010600030101010101" pitchFamily="2" charset="-122"/>
              </a:rPr>
              <a:t>www.2Ppt.com/hangye/ </a:t>
            </a:r>
          </a:p>
          <a:p>
            <a:r>
              <a:rPr lang="zh-CN" altLang="en-US" sz="100">
                <a:solidFill>
                  <a:prstClr val="white"/>
                </a:solidFill>
                <a:latin typeface="Calibri" panose="020f0502020204030204"/>
                <a:ea typeface="宋体" panose="02010600030101010101" pitchFamily="2" charset="-122"/>
              </a:rPr>
              <a:t>节日</a:t>
            </a:r>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模板：</a:t>
            </a:r>
            <a:r>
              <a:rPr lang="en-US" altLang="zh-CN" sz="100">
                <a:solidFill>
                  <a:prstClr val="white"/>
                </a:solidFill>
                <a:latin typeface="Calibri" panose="020f0502020204030204"/>
                <a:ea typeface="宋体" panose="02010600030101010101" pitchFamily="2" charset="-122"/>
              </a:rPr>
              <a:t>www.2Ppt.com/jieri/          PPT</a:t>
            </a:r>
            <a:r>
              <a:rPr lang="zh-CN" altLang="en-US" sz="100">
                <a:solidFill>
                  <a:prstClr val="white"/>
                </a:solidFill>
                <a:latin typeface="Calibri" panose="020f0502020204030204"/>
                <a:ea typeface="宋体" panose="02010600030101010101" pitchFamily="2" charset="-122"/>
              </a:rPr>
              <a:t>素材：</a:t>
            </a:r>
            <a:r>
              <a:rPr lang="en-US" altLang="zh-CN" sz="100">
                <a:solidFill>
                  <a:prstClr val="white"/>
                </a:solidFill>
                <a:latin typeface="Calibri" panose="020f0502020204030204"/>
                <a:ea typeface="宋体" panose="02010600030101010101" pitchFamily="2" charset="-122"/>
              </a:rPr>
              <a:t>www.2Ppt.com/sucai/</a:t>
            </a:r>
          </a:p>
          <a:p>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背景图片：</a:t>
            </a:r>
            <a:r>
              <a:rPr lang="en-US" altLang="zh-CN" sz="100">
                <a:solidFill>
                  <a:prstClr val="white"/>
                </a:solidFill>
                <a:latin typeface="Calibri" panose="020f0502020204030204"/>
                <a:ea typeface="宋体" panose="02010600030101010101" pitchFamily="2" charset="-122"/>
              </a:rPr>
              <a:t>www.2Ppt.com/beijing/        PPT</a:t>
            </a:r>
            <a:r>
              <a:rPr lang="zh-CN" altLang="en-US" sz="100">
                <a:solidFill>
                  <a:prstClr val="white"/>
                </a:solidFill>
                <a:latin typeface="Calibri" panose="020f0502020204030204"/>
                <a:ea typeface="宋体" panose="02010600030101010101" pitchFamily="2" charset="-122"/>
              </a:rPr>
              <a:t>图表：</a:t>
            </a:r>
            <a:r>
              <a:rPr lang="en-US" altLang="zh-CN" sz="100">
                <a:solidFill>
                  <a:prstClr val="white"/>
                </a:solidFill>
                <a:latin typeface="Calibri" panose="020f0502020204030204"/>
                <a:ea typeface="宋体" panose="02010600030101010101" pitchFamily="2" charset="-122"/>
              </a:rPr>
              <a:t>www.2Ppt.com/tubiao/      </a:t>
            </a:r>
          </a:p>
          <a:p>
            <a:r>
              <a:rPr lang="zh-CN" altLang="en-US" sz="100">
                <a:solidFill>
                  <a:prstClr val="white"/>
                </a:solidFill>
                <a:latin typeface="Calibri" panose="020f0502020204030204"/>
                <a:ea typeface="宋体" panose="02010600030101010101" pitchFamily="2" charset="-122"/>
              </a:rPr>
              <a:t>精美</a:t>
            </a:r>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下载：</a:t>
            </a:r>
            <a:r>
              <a:rPr lang="en-US" altLang="zh-CN" sz="100">
                <a:solidFill>
                  <a:prstClr val="white"/>
                </a:solidFill>
                <a:latin typeface="Calibri" panose="020f0502020204030204"/>
                <a:ea typeface="宋体" panose="02010600030101010101" pitchFamily="2" charset="-122"/>
              </a:rPr>
              <a:t>www.2Ppt.com/xiazai/         PPT</a:t>
            </a:r>
            <a:r>
              <a:rPr lang="zh-CN" altLang="en-US" sz="100">
                <a:solidFill>
                  <a:prstClr val="white"/>
                </a:solidFill>
                <a:latin typeface="Calibri" panose="020f0502020204030204"/>
                <a:ea typeface="宋体" panose="02010600030101010101" pitchFamily="2" charset="-122"/>
              </a:rPr>
              <a:t>教程： </a:t>
            </a:r>
            <a:r>
              <a:rPr lang="en-US" altLang="zh-CN" sz="100">
                <a:solidFill>
                  <a:prstClr val="white"/>
                </a:solidFill>
                <a:latin typeface="Calibri" panose="020f0502020204030204"/>
                <a:ea typeface="宋体" panose="02010600030101010101" pitchFamily="2" charset="-122"/>
              </a:rPr>
              <a:t>www.2Ppt.com/powerpoint/      </a:t>
            </a:r>
          </a:p>
          <a:p>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课件：</a:t>
            </a:r>
            <a:r>
              <a:rPr lang="en-US" altLang="zh-CN" sz="100">
                <a:solidFill>
                  <a:prstClr val="white"/>
                </a:solidFill>
                <a:latin typeface="Calibri" panose="020f0502020204030204"/>
                <a:ea typeface="宋体" panose="02010600030101010101" pitchFamily="2" charset="-122"/>
              </a:rPr>
              <a:t>www.2Ppt.com/kejian/             </a:t>
            </a:r>
            <a:r>
              <a:rPr lang="zh-CN" altLang="en-US" sz="100">
                <a:solidFill>
                  <a:prstClr val="white"/>
                </a:solidFill>
                <a:latin typeface="Calibri" panose="020f0502020204030204"/>
                <a:ea typeface="宋体" panose="02010600030101010101" pitchFamily="2" charset="-122"/>
              </a:rPr>
              <a:t>字体下载：</a:t>
            </a:r>
            <a:r>
              <a:rPr lang="en-US" altLang="zh-CN" sz="100">
                <a:solidFill>
                  <a:prstClr val="white"/>
                </a:solidFill>
                <a:latin typeface="Calibri" panose="020f0502020204030204"/>
                <a:ea typeface="宋体" panose="02010600030101010101" pitchFamily="2" charset="-122"/>
              </a:rPr>
              <a:t>www.2Ppt.com/ziti/</a:t>
            </a:r>
          </a:p>
          <a:p>
            <a:r>
              <a:rPr lang="zh-CN" altLang="en-US" sz="100">
                <a:solidFill>
                  <a:prstClr val="white"/>
                </a:solidFill>
                <a:latin typeface="Calibri" panose="020f0502020204030204"/>
                <a:ea typeface="宋体" panose="02010600030101010101" pitchFamily="2" charset="-122"/>
              </a:rPr>
              <a:t>工作总结</a:t>
            </a:r>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a:t>
            </a:r>
            <a:r>
              <a:rPr lang="en-US" altLang="zh-CN" sz="100">
                <a:solidFill>
                  <a:prstClr val="white"/>
                </a:solidFill>
                <a:latin typeface="Calibri" panose="020f0502020204030204"/>
                <a:ea typeface="宋体" panose="02010600030101010101" pitchFamily="2" charset="-122"/>
              </a:rPr>
              <a:t>www.2Ppt.com/xiazai/zongjie/ </a:t>
            </a:r>
            <a:r>
              <a:rPr lang="zh-CN" altLang="en-US" sz="100">
                <a:solidFill>
                  <a:prstClr val="white"/>
                </a:solidFill>
                <a:latin typeface="Calibri" panose="020f0502020204030204"/>
                <a:ea typeface="宋体" panose="02010600030101010101" pitchFamily="2" charset="-122"/>
              </a:rPr>
              <a:t>工作计划：</a:t>
            </a:r>
            <a:r>
              <a:rPr lang="en-US" altLang="zh-CN" sz="100">
                <a:solidFill>
                  <a:prstClr val="white"/>
                </a:solidFill>
                <a:latin typeface="Calibri" panose="020f0502020204030204"/>
                <a:ea typeface="宋体" panose="02010600030101010101" pitchFamily="2" charset="-122"/>
              </a:rPr>
              <a:t>www.2Ppt.com/xiazai/jihua/</a:t>
            </a:r>
          </a:p>
          <a:p>
            <a:r>
              <a:rPr lang="zh-CN" altLang="en-US" sz="100">
                <a:solidFill>
                  <a:prstClr val="white"/>
                </a:solidFill>
                <a:latin typeface="Calibri" panose="020f0502020204030204"/>
                <a:ea typeface="宋体" panose="02010600030101010101" pitchFamily="2" charset="-122"/>
              </a:rPr>
              <a:t>商务</a:t>
            </a:r>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模板：</a:t>
            </a:r>
            <a:r>
              <a:rPr lang="en-US" altLang="zh-CN" sz="100">
                <a:solidFill>
                  <a:prstClr val="white"/>
                </a:solidFill>
                <a:latin typeface="Calibri" panose="020f0502020204030204"/>
                <a:ea typeface="宋体" panose="02010600030101010101" pitchFamily="2" charset="-122"/>
              </a:rPr>
              <a:t>www.2Ppt.com/moban/shangwu/  </a:t>
            </a:r>
            <a:r>
              <a:rPr lang="zh-CN" altLang="en-US" sz="100">
                <a:solidFill>
                  <a:prstClr val="white"/>
                </a:solidFill>
                <a:latin typeface="Calibri" panose="020f0502020204030204"/>
                <a:ea typeface="宋体" panose="02010600030101010101" pitchFamily="2" charset="-122"/>
              </a:rPr>
              <a:t>个人简历</a:t>
            </a:r>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a:t>
            </a:r>
            <a:r>
              <a:rPr lang="en-US" altLang="zh-CN" sz="100">
                <a:solidFill>
                  <a:prstClr val="white"/>
                </a:solidFill>
                <a:latin typeface="Calibri" panose="020f0502020204030204"/>
                <a:ea typeface="宋体" panose="02010600030101010101" pitchFamily="2" charset="-122"/>
              </a:rPr>
              <a:t>www.2Ppt.com/xiazai/jianli/  </a:t>
            </a:r>
          </a:p>
          <a:p>
            <a:r>
              <a:rPr lang="zh-CN" altLang="en-US" sz="100">
                <a:solidFill>
                  <a:prstClr val="white"/>
                </a:solidFill>
                <a:latin typeface="Calibri" panose="020f0502020204030204"/>
                <a:ea typeface="宋体" panose="02010600030101010101" pitchFamily="2" charset="-122"/>
              </a:rPr>
              <a:t>毕业答辩</a:t>
            </a:r>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a:t>
            </a:r>
            <a:r>
              <a:rPr lang="en-US" altLang="zh-CN" sz="100">
                <a:solidFill>
                  <a:prstClr val="white"/>
                </a:solidFill>
                <a:latin typeface="Calibri" panose="020f0502020204030204"/>
                <a:ea typeface="宋体" panose="02010600030101010101" pitchFamily="2" charset="-122"/>
              </a:rPr>
              <a:t>www.2Ppt.com/xiazai/dabian/  </a:t>
            </a:r>
            <a:r>
              <a:rPr lang="zh-CN" altLang="en-US" sz="100">
                <a:solidFill>
                  <a:prstClr val="white"/>
                </a:solidFill>
                <a:latin typeface="Calibri" panose="020f0502020204030204"/>
                <a:ea typeface="宋体" panose="02010600030101010101" pitchFamily="2" charset="-122"/>
              </a:rPr>
              <a:t>工作汇报</a:t>
            </a:r>
            <a:r>
              <a:rPr lang="en-US" altLang="zh-CN" sz="100">
                <a:solidFill>
                  <a:prstClr val="white"/>
                </a:solidFill>
                <a:latin typeface="Calibri" panose="020f0502020204030204"/>
                <a:ea typeface="宋体" panose="02010600030101010101" pitchFamily="2" charset="-122"/>
              </a:rPr>
              <a:t>PPT</a:t>
            </a:r>
            <a:r>
              <a:rPr lang="zh-CN" altLang="en-US" sz="100">
                <a:solidFill>
                  <a:prstClr val="white"/>
                </a:solidFill>
                <a:latin typeface="Calibri" panose="020f0502020204030204"/>
                <a:ea typeface="宋体" panose="02010600030101010101" pitchFamily="2" charset="-122"/>
              </a:rPr>
              <a:t>：</a:t>
            </a:r>
            <a:r>
              <a:rPr lang="en-US" altLang="zh-CN" sz="100">
                <a:solidFill>
                  <a:prstClr val="white"/>
                </a:solidFill>
                <a:latin typeface="Calibri" panose="020f0502020204030204"/>
                <a:ea typeface="宋体" panose="02010600030101010101" pitchFamily="2" charset="-122"/>
              </a:rPr>
              <a:t>www.2Ppt.com/xiazai/huibao/    </a:t>
            </a:r>
          </a:p>
          <a:p>
            <a:r>
              <a:rPr lang="en-US" altLang="zh-CN" sz="100">
                <a:solidFill>
                  <a:prstClr val="white"/>
                </a:solidFill>
                <a:latin typeface="Calibri" panose="020f0502020204030204"/>
                <a:ea typeface="宋体" panose="02010600030101010101" pitchFamily="2" charset="-122"/>
              </a:rPr>
              <a:t> </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A373EB63-945B-43EF-BC43-DFC72FC76E8A}" type="datetimeFigureOut">
              <a:rPr lang="zh-CN" altLang="en-US" smtClean="0"/>
              <a:t>2023/3/2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16126A0A-8735-4290-A149-A2664330D04C}" type="slidenum">
              <a:rPr lang="zh-CN" altLang="en-US" smtClean="0"/>
              <a:t>‹#›</a:t>
            </a:fld>
            <a:endParaRPr lang="zh-CN" altLang="en-US"/>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image" Target="file:///D:\qq&#25991;&#20214;\712321467\Image\C2C\Image2\%7b75232B38-A165-1FB7-499C-2E1C792CACB5%7d.png" TargetMode="External" /><Relationship Id="rId13" Type="http://schemas.openxmlformats.org/officeDocument/2006/relationships/image" Target="../media/image2.png" /><Relationship Id="rId14"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73EB63-945B-43EF-BC43-DFC72FC76E8A}" type="datetimeFigureOut">
              <a:rPr lang="zh-CN" altLang="en-US" smtClean="0"/>
              <a:t>2023/3/2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26A0A-8735-4290-A149-A2664330D04C}" type="slidenum">
              <a:rPr lang="zh-CN" altLang="en-US" smtClean="0"/>
              <a:t>‹#›</a:t>
            </a:fld>
            <a:endParaRPr lang="zh-CN" altLang="en-US"/>
          </a:p>
        </p:txBody>
      </p:sp>
      <p:pic>
        <p:nvPicPr>
          <p:cNvPr id="7" name="图片 1073743875" descr="学科网 zxxk.com"/>
          <p:cNvPicPr>
            <a:picLocks noChangeAspect="1"/>
          </p:cNvPicPr>
          <p:nvPr/>
        </p:nvPicPr>
        <p:blipFill>
          <a:blip r:embed="rId13" r:link="rId12"/>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mc:Choice xmlns:p14="http://schemas.microsoft.com/office/powerpoint/2010/main" Requires="p14">
      <p:transition advTm="3000" p14:dur="0"/>
    </mc:Choice>
    <mc:Fallback>
      <p:transition advTm="3000"/>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5.png" /><Relationship Id="rId6" Type="http://schemas.openxmlformats.org/officeDocument/2006/relationships/image" Target="../media/image6.pn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6.pn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5.pn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2.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7.pn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3.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8.pn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4.xml" /><Relationship Id="rId3" Type="http://schemas.openxmlformats.org/officeDocument/2006/relationships/image" Target="../media/image3.png" /><Relationship Id="rId4" Type="http://schemas.openxmlformats.org/officeDocument/2006/relationships/image" Target="../media/image18.png" /><Relationship Id="rId5" Type="http://schemas.openxmlformats.org/officeDocument/2006/relationships/image" Target="../media/image19.png" /><Relationship Id="rId6" Type="http://schemas.openxmlformats.org/officeDocument/2006/relationships/image" Target="../media/image20.pn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5.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0.png" /><Relationship Id="rId6" Type="http://schemas.openxmlformats.org/officeDocument/2006/relationships/image" Target="../media/image11.pn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6.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5.pn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7.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5.pn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8.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5.pn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image" Target="../media/image25.png" /><Relationship Id="rId2" Type="http://schemas.openxmlformats.org/officeDocument/2006/relationships/notesSlide" Target="../notesSlides/notesSlide19.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7.png" /><Relationship Id="rId6" Type="http://schemas.openxmlformats.org/officeDocument/2006/relationships/image" Target="../media/image21.jpeg" /><Relationship Id="rId7" Type="http://schemas.openxmlformats.org/officeDocument/2006/relationships/image" Target="../media/image22.jpeg" /><Relationship Id="rId8" Type="http://schemas.openxmlformats.org/officeDocument/2006/relationships/image" Target="../media/image23.jpeg" /><Relationship Id="rId9" Type="http://schemas.openxmlformats.org/officeDocument/2006/relationships/image" Target="../media/image24.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7.png" /><Relationship Id="rId6" Type="http://schemas.openxmlformats.org/officeDocument/2006/relationships/image" Target="../media/image6.png" /><Relationship Id="rId7" Type="http://schemas.openxmlformats.org/officeDocument/2006/relationships/image" Target="../media/image8.png" /><Relationship Id="rId8" Type="http://schemas.openxmlformats.org/officeDocument/2006/relationships/image" Target="../media/image9.pn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0.xml" /><Relationship Id="rId3" Type="http://schemas.openxmlformats.org/officeDocument/2006/relationships/image" Target="../media/image26.png" /><Relationship Id="rId4" Type="http://schemas.openxmlformats.org/officeDocument/2006/relationships/image" Target="../media/image27.png" /><Relationship Id="rId5" Type="http://schemas.openxmlformats.org/officeDocument/2006/relationships/image" Target="../media/image28.png" /><Relationship Id="rId6" Type="http://schemas.openxmlformats.org/officeDocument/2006/relationships/image" Target="../media/image29.png" /><Relationship Id="rId7" Type="http://schemas.openxmlformats.org/officeDocument/2006/relationships/image" Target="../media/image30.png" /><Relationship Id="rId8" Type="http://schemas.openxmlformats.org/officeDocument/2006/relationships/image" Target="../media/image31.png" /><Relationship Id="rId9" Type="http://schemas.openxmlformats.org/officeDocument/2006/relationships/image" Target="../media/image32.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0.png" /><Relationship Id="rId6" Type="http://schemas.openxmlformats.org/officeDocument/2006/relationships/image" Target="../media/image11.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2.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image" Target="../media/image3.png" /><Relationship Id="rId4" Type="http://schemas.openxmlformats.org/officeDocument/2006/relationships/tags" Target="../tags/tag1.xml" /><Relationship Id="rId5" Type="http://schemas.openxmlformats.org/officeDocument/2006/relationships/image" Target="../media/image12.png" /><Relationship Id="rId6" Type="http://schemas.openxmlformats.org/officeDocument/2006/relationships/tags" Target="../tags/tag2.xml" /><Relationship Id="rId7" Type="http://schemas.openxmlformats.org/officeDocument/2006/relationships/image" Target="../media/image13.jpeg" /><Relationship Id="rId8" Type="http://schemas.openxmlformats.org/officeDocument/2006/relationships/tags" Target="../tags/tag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image" Target="../media/image3.png" /><Relationship Id="rId4" Type="http://schemas.openxmlformats.org/officeDocument/2006/relationships/tags" Target="../tags/tag4.xml" /><Relationship Id="rId5" Type="http://schemas.openxmlformats.org/officeDocument/2006/relationships/image" Target="../media/image12.png" /><Relationship Id="rId6" Type="http://schemas.openxmlformats.org/officeDocument/2006/relationships/tags" Target="../tags/tag5.xml" /><Relationship Id="rId7" Type="http://schemas.openxmlformats.org/officeDocument/2006/relationships/slide" Target="slide1.xml" TargetMode="In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image" Target="../media/image3.png" /><Relationship Id="rId4" Type="http://schemas.openxmlformats.org/officeDocument/2006/relationships/tags" Target="../tags/tag6.xml" /><Relationship Id="rId5" Type="http://schemas.openxmlformats.org/officeDocument/2006/relationships/image" Target="../media/image12.png" /><Relationship Id="rId6" Type="http://schemas.openxmlformats.org/officeDocument/2006/relationships/tags" Target="../tags/tag7.xml" /><Relationship Id="rId7" Type="http://schemas.openxmlformats.org/officeDocument/2006/relationships/oleObject" Target="../embeddings/oleObject1.bin" TargetMode="Internal" /><Relationship Id="rId8" Type="http://schemas.openxmlformats.org/officeDocument/2006/relationships/image" Target="../media/image14.png" /><Relationship Id="rId9" Type="http://schemas.openxmlformats.org/officeDocument/2006/relationships/vmlDrawing" Target="../drawings/vmlDrawing1.v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0.png" /><Relationship Id="rId6" Type="http://schemas.openxmlformats.org/officeDocument/2006/relationships/image" Target="../media/image11.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image" Target="../media/image3.png" /><Relationship Id="rId4" Type="http://schemas.openxmlformats.org/officeDocument/2006/relationships/image" Target="../media/image4.png" /><Relationship Id="rId5" Type="http://schemas.openxmlformats.org/officeDocument/2006/relationships/image" Target="../media/image15.pn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8" name="文本框 7"/>
          <p:cNvSpPr txBox="1"/>
          <p:nvPr/>
        </p:nvSpPr>
        <p:spPr>
          <a:xfrm>
            <a:off x="3040380" y="1826895"/>
            <a:ext cx="7106920" cy="2214880"/>
          </a:xfrm>
          <a:prstGeom prst="rect">
            <a:avLst/>
          </a:prstGeom>
          <a:noFill/>
        </p:spPr>
        <p:txBody>
          <a:bodyPr wrap="square" rtlCol="0">
            <a:spAutoFit/>
          </a:bodyPr>
          <a:lstStyle/>
          <a:p>
            <a:pPr algn="ctr" fontAlgn="auto">
              <a:lnSpc>
                <a:spcPct val="150000"/>
              </a:lnSpc>
            </a:pPr>
            <a:r>
              <a:rPr lang="zh-CN" altLang="en-US" sz="6000">
                <a:ln w="22225">
                  <a:solidFill>
                    <a:schemeClr val="accent2"/>
                  </a:solidFill>
                  <a:prstDash val="solid"/>
                </a:ln>
                <a:solidFill>
                  <a:schemeClr val="accent2">
                    <a:lumMod val="40000"/>
                    <a:lumOff val="60000"/>
                  </a:schemeClr>
                </a:solidFill>
                <a:effectLst/>
                <a:cs typeface="+mn-ea"/>
                <a:sym typeface="+mn-lt"/>
              </a:rPr>
              <a:t>用爱灌溉，静待花开</a:t>
            </a:r>
          </a:p>
          <a:p>
            <a:pPr algn="r" fontAlgn="auto">
              <a:lnSpc>
                <a:spcPct val="150000"/>
              </a:lnSpc>
            </a:pPr>
            <a:r>
              <a:rPr lang="zh-CN" altLang="en-US" sz="3200">
                <a:solidFill>
                  <a:schemeClr val="accent1"/>
                </a:solidFill>
                <a:effectLst>
                  <a:outerShdw blurRad="38100" dist="25400" dir="5400000" algn="ctr" rotWithShape="0">
                    <a:srgbClr val="6E747A">
                      <a:alpha val="43000"/>
                    </a:srgbClr>
                  </a:outerShdw>
                </a:effectLst>
                <a:cs typeface="+mn-ea"/>
                <a:sym typeface="+mn-lt"/>
              </a:rPr>
              <a:t>后进生教育</a:t>
            </a:r>
          </a:p>
        </p:txBody>
      </p:sp>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9477829" y="4495876"/>
            <a:ext cx="2714171" cy="2362124"/>
          </a:xfrm>
          <a:prstGeom prst="rect">
            <a:avLst/>
          </a:prstGeom>
        </p:spPr>
      </p:pic>
      <p:pic>
        <p:nvPicPr>
          <p:cNvPr id="11" name="图片 10"/>
          <p:cNvPicPr>
            <a:picLocks noChangeAspect="1"/>
          </p:cNvPicPr>
          <p:nvPr/>
        </p:nvPicPr>
        <p:blipFill>
          <a:blip r:embed="rId5"/>
          <a:stretch>
            <a:fillRect/>
          </a:stretch>
        </p:blipFill>
        <p:spPr>
          <a:xfrm>
            <a:off x="400471" y="2202498"/>
            <a:ext cx="3303401" cy="4346581"/>
          </a:xfrm>
          <a:prstGeom prst="rect">
            <a:avLst/>
          </a:prstGeom>
        </p:spPr>
      </p:pic>
      <p:pic>
        <p:nvPicPr>
          <p:cNvPr id="12" name="图片 11"/>
          <p:cNvPicPr>
            <a:picLocks noChangeAspect="1"/>
          </p:cNvPicPr>
          <p:nvPr/>
        </p:nvPicPr>
        <p:blipFill>
          <a:blip r:embed="rId6"/>
          <a:stretch>
            <a:fillRect/>
          </a:stretch>
        </p:blipFill>
        <p:spPr>
          <a:xfrm>
            <a:off x="10046954" y="795070"/>
            <a:ext cx="780704" cy="882796"/>
          </a:xfrm>
          <a:prstGeom prst="rect">
            <a:avLst/>
          </a:prstGeom>
        </p:spPr>
      </p:pic>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53" presetClass="entr" presetSubtype="0" fill="hold" nodeType="click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animEffect transition="in" filter="fade">
                                      <p:cBhvr>
                                        <p:cTn id="19" dur="500"/>
                                        <p:tgtEl>
                                          <p:spTgt spid="12"/>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 presetClass="entr" presetSubtype="4" fill="hold"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afterGroup">
                            <p:stCondLst>
                              <p:cond delay="0"/>
                            </p:stCondLst>
                            <p:childTnLst>
                              <p:par>
                                <p:cTn id="28" presetID="2" presetClass="entr" presetSubtype="2" fill="hold" grpId="0" nodeType="clickEffect">
                                  <p:stCondLst>
                                    <p:cond delay="0"/>
                                  </p:stCondLst>
                                  <p:iterate type="lt">
                                    <p:tmPct val="10000"/>
                                  </p:iterate>
                                  <p:childTnLst>
                                    <p:set>
                                      <p:cBhvr>
                                        <p:cTn id="29" dur="1" fill="hold">
                                          <p:stCondLst>
                                            <p:cond delay="0"/>
                                          </p:stCondLst>
                                        </p:cTn>
                                        <p:tgtEl>
                                          <p:spTgt spid="8"/>
                                        </p:tgtEl>
                                        <p:attrNameLst>
                                          <p:attrName>style.visibility</p:attrName>
                                        </p:attrNameLst>
                                      </p:cBhvr>
                                      <p:to>
                                        <p:strVal val="visible"/>
                                      </p:to>
                                    </p:set>
                                    <p:anim calcmode="lin" valueType="num">
                                      <p:cBhvr additive="base">
                                        <p:cTn id="30" dur="500" fill="hold"/>
                                        <p:tgtEl>
                                          <p:spTgt spid="8"/>
                                        </p:tgtEl>
                                        <p:attrNameLst>
                                          <p:attrName>ppt_x</p:attrName>
                                        </p:attrNameLst>
                                      </p:cBhvr>
                                      <p:tavLst>
                                        <p:tav tm="0">
                                          <p:val>
                                            <p:strVal val="1+#ppt_w/2"/>
                                          </p:val>
                                        </p:tav>
                                        <p:tav tm="100000">
                                          <p:val>
                                            <p:strVal val="#ppt_x"/>
                                          </p:val>
                                        </p:tav>
                                      </p:tavLst>
                                    </p:anim>
                                    <p:anim calcmode="lin" valueType="num">
                                      <p:cBhvr additive="base">
                                        <p:cTn id="31"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10097780" y="5035414"/>
            <a:ext cx="2094220" cy="1822585"/>
          </a:xfrm>
          <a:prstGeom prst="rect">
            <a:avLst/>
          </a:prstGeom>
        </p:spPr>
      </p:pic>
      <p:pic>
        <p:nvPicPr>
          <p:cNvPr id="16" name="图片 15"/>
          <p:cNvPicPr>
            <a:picLocks noChangeAspect="1"/>
          </p:cNvPicPr>
          <p:nvPr/>
        </p:nvPicPr>
        <p:blipFill>
          <a:blip r:embed="rId5"/>
          <a:stretch>
            <a:fillRect/>
          </a:stretch>
        </p:blipFill>
        <p:spPr>
          <a:xfrm>
            <a:off x="1762760" y="1802765"/>
            <a:ext cx="8132445" cy="4294505"/>
          </a:xfrm>
          <a:prstGeom prst="rect">
            <a:avLst/>
          </a:prstGeom>
        </p:spPr>
      </p:pic>
      <p:sp>
        <p:nvSpPr>
          <p:cNvPr id="18" name="文本框 17"/>
          <p:cNvSpPr txBox="1"/>
          <p:nvPr/>
        </p:nvSpPr>
        <p:spPr>
          <a:xfrm>
            <a:off x="3904285" y="388153"/>
            <a:ext cx="3230880" cy="829945"/>
          </a:xfrm>
          <a:prstGeom prst="rect">
            <a:avLst/>
          </a:prstGeom>
          <a:noFill/>
        </p:spPr>
        <p:txBody>
          <a:bodyPr wrap="none" rtlCol="0">
            <a:spAutoFit/>
          </a:bodyPr>
          <a:lstStyle/>
          <a:p>
            <a:r>
              <a:rPr lang="zh-CN" altLang="en-US" sz="4800">
                <a:solidFill>
                  <a:srgbClr val="FF8050"/>
                </a:solidFill>
                <a:cs typeface="+mn-ea"/>
                <a:sym typeface="+mn-lt"/>
              </a:rPr>
              <a:t>后进生分类</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53"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anim calcmode="lin" valueType="num">
                                      <p:cBhvr>
                                        <p:cTn id="15" dur="500" fill="hold"/>
                                        <p:tgtEl>
                                          <p:spTgt spid="18"/>
                                        </p:tgtEl>
                                        <p:attrNameLst>
                                          <p:attrName>ppt_w</p:attrName>
                                        </p:attrNameLst>
                                      </p:cBhvr>
                                      <p:tavLst>
                                        <p:tav tm="0">
                                          <p:val>
                                            <p:fltVal val="0"/>
                                          </p:val>
                                        </p:tav>
                                        <p:tav tm="100000">
                                          <p:val>
                                            <p:strVal val="#ppt_w"/>
                                          </p:val>
                                        </p:tav>
                                      </p:tavLst>
                                    </p:anim>
                                    <p:anim calcmode="lin" valueType="num">
                                      <p:cBhvr>
                                        <p:cTn id="16" dur="500" fill="hold"/>
                                        <p:tgtEl>
                                          <p:spTgt spid="18"/>
                                        </p:tgtEl>
                                        <p:attrNameLst>
                                          <p:attrName>ppt_h</p:attrName>
                                        </p:attrNameLst>
                                      </p:cBhvr>
                                      <p:tavLst>
                                        <p:tav tm="0">
                                          <p:val>
                                            <p:fltVal val="0"/>
                                          </p:val>
                                        </p:tav>
                                        <p:tav tm="100000">
                                          <p:val>
                                            <p:strVal val="#ppt_h"/>
                                          </p:val>
                                        </p:tav>
                                      </p:tavLst>
                                    </p:anim>
                                    <p:animEffect transition="in" filter="fade">
                                      <p:cBhvr>
                                        <p:cTn id="17" dur="500"/>
                                        <p:tgtEl>
                                          <p:spTgt spid="1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 presetClass="entr" presetSubtype="0" fill="hold" nodeType="clickEffect">
                                  <p:stCondLst>
                                    <p:cond delay="0"/>
                                  </p:stCondLst>
                                  <p:childTnLst>
                                    <p:set>
                                      <p:cBhvr>
                                        <p:cTn id="21"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10097780" y="5064442"/>
            <a:ext cx="2094220" cy="1822585"/>
          </a:xfrm>
          <a:prstGeom prst="rect">
            <a:avLst/>
          </a:prstGeom>
        </p:spPr>
      </p:pic>
      <p:pic>
        <p:nvPicPr>
          <p:cNvPr id="5" name="图片 4"/>
          <p:cNvPicPr>
            <a:picLocks noChangeAspect="1"/>
          </p:cNvPicPr>
          <p:nvPr/>
        </p:nvPicPr>
        <p:blipFill>
          <a:blip r:embed="rId5"/>
          <a:stretch>
            <a:fillRect/>
          </a:stretch>
        </p:blipFill>
        <p:spPr>
          <a:xfrm>
            <a:off x="10568074" y="754963"/>
            <a:ext cx="311036" cy="443392"/>
          </a:xfrm>
          <a:prstGeom prst="rect">
            <a:avLst/>
          </a:prstGeom>
        </p:spPr>
      </p:pic>
      <p:sp>
        <p:nvSpPr>
          <p:cNvPr id="7" name="文本框 6"/>
          <p:cNvSpPr txBox="1"/>
          <p:nvPr/>
        </p:nvSpPr>
        <p:spPr>
          <a:xfrm>
            <a:off x="1042035" y="1621790"/>
            <a:ext cx="10545445" cy="3969385"/>
          </a:xfrm>
          <a:prstGeom prst="rect">
            <a:avLst/>
          </a:prstGeom>
          <a:noFill/>
        </p:spPr>
        <p:txBody>
          <a:bodyPr wrap="square" rtlCol="0" anchor="t">
            <a:spAutoFit/>
          </a:bodyPr>
          <a:lstStyle/>
          <a:p>
            <a:pPr indent="457200" fontAlgn="auto">
              <a:lnSpc>
                <a:spcPct val="150000"/>
              </a:lnSpc>
            </a:pPr>
            <a:r>
              <a:rPr lang="zh-CN" altLang="en-US" sz="2400"/>
              <a:t>“治病救人”应该“对症下药”，转化后进生，也要“对症”后“用药”。根据我们对部分后进生的调查结果显示有以下几种类型：</a:t>
            </a:r>
          </a:p>
          <a:p>
            <a:pPr indent="457200" fontAlgn="auto">
              <a:lnSpc>
                <a:spcPct val="150000"/>
              </a:lnSpc>
            </a:pPr>
            <a:r>
              <a:rPr lang="zh-CN" altLang="en-US" sz="2400"/>
              <a:t>1、迟钝型。这种类型的学生成绩低，接受新年知识慢，如果“加温”“加压”，他们也会加速“反应”的。</a:t>
            </a:r>
          </a:p>
          <a:p>
            <a:pPr indent="457200" fontAlgn="auto">
              <a:lnSpc>
                <a:spcPct val="150000"/>
              </a:lnSpc>
            </a:pPr>
            <a:r>
              <a:rPr lang="zh-CN" altLang="en-US" sz="2400"/>
              <a:t>2、自卑型。这种类型的学生内向，喜怒哀乐不易显出，</a:t>
            </a:r>
          </a:p>
          <a:p>
            <a:pPr indent="457200" fontAlgn="auto">
              <a:lnSpc>
                <a:spcPct val="150000"/>
              </a:lnSpc>
            </a:pPr>
            <a:r>
              <a:rPr lang="zh-CN" altLang="en-US" sz="2400"/>
              <a:t>3、懒惰型。</a:t>
            </a:r>
          </a:p>
          <a:p>
            <a:pPr indent="457200" fontAlgn="auto">
              <a:lnSpc>
                <a:spcPct val="150000"/>
              </a:lnSpc>
            </a:pPr>
            <a:r>
              <a:rPr lang="zh-CN" altLang="en-US" sz="2400"/>
              <a:t>4、逆反型。</a:t>
            </a:r>
          </a:p>
        </p:txBody>
      </p:sp>
      <p:sp>
        <p:nvSpPr>
          <p:cNvPr id="4" name="文本框 3"/>
          <p:cNvSpPr txBox="1"/>
          <p:nvPr/>
        </p:nvSpPr>
        <p:spPr>
          <a:xfrm>
            <a:off x="3181350" y="755015"/>
            <a:ext cx="6096000" cy="829945"/>
          </a:xfrm>
          <a:prstGeom prst="rect">
            <a:avLst/>
          </a:prstGeom>
          <a:noFill/>
        </p:spPr>
        <p:txBody>
          <a:bodyPr wrap="square" rtlCol="0" anchor="t">
            <a:spAutoFit/>
          </a:bodyPr>
          <a:lstStyle/>
          <a:p>
            <a:r>
              <a:rPr lang="zh-CN" altLang="en-US" sz="4800">
                <a:solidFill>
                  <a:srgbClr val="FF8050"/>
                </a:solidFill>
                <a:cs typeface="+mn-ea"/>
                <a:sym typeface="+mn-lt"/>
              </a:rPr>
              <a:t>后进生分类</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6" name="椭圆 5"/>
          <p:cNvSpPr/>
          <p:nvPr/>
        </p:nvSpPr>
        <p:spPr>
          <a:xfrm>
            <a:off x="2070338" y="1339144"/>
            <a:ext cx="4076536" cy="4076536"/>
          </a:xfrm>
          <a:prstGeom prst="ellipse">
            <a:avLst/>
          </a:prstGeom>
          <a:noFill/>
          <a:ln>
            <a:solidFill>
              <a:srgbClr val="FF8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10097780" y="5035414"/>
            <a:ext cx="2094220" cy="1822585"/>
          </a:xfrm>
          <a:prstGeom prst="rect">
            <a:avLst/>
          </a:prstGeom>
        </p:spPr>
      </p:pic>
      <p:grpSp>
        <p:nvGrpSpPr>
          <p:cNvPr id="4" name="组合 3"/>
          <p:cNvGrpSpPr/>
          <p:nvPr/>
        </p:nvGrpSpPr>
        <p:grpSpPr>
          <a:xfrm>
            <a:off x="4500799" y="1032259"/>
            <a:ext cx="1041614" cy="1041614"/>
            <a:chOff x="4500799" y="1032259"/>
            <a:chExt cx="1041614" cy="1041614"/>
          </a:xfrm>
        </p:grpSpPr>
        <p:sp>
          <p:nvSpPr>
            <p:cNvPr id="5" name="椭圆 4"/>
            <p:cNvSpPr/>
            <p:nvPr/>
          </p:nvSpPr>
          <p:spPr>
            <a:xfrm>
              <a:off x="4500799" y="1032259"/>
              <a:ext cx="1041614" cy="1041614"/>
            </a:xfrm>
            <a:prstGeom prst="ellipse">
              <a:avLst/>
            </a:prstGeom>
            <a:solidFill>
              <a:srgbClr val="FF8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文本框 10"/>
            <p:cNvSpPr txBox="1"/>
            <p:nvPr/>
          </p:nvSpPr>
          <p:spPr>
            <a:xfrm>
              <a:off x="4537010" y="1260679"/>
              <a:ext cx="995680" cy="583565"/>
            </a:xfrm>
            <a:prstGeom prst="rect">
              <a:avLst/>
            </a:prstGeom>
            <a:noFill/>
          </p:spPr>
          <p:txBody>
            <a:bodyPr wrap="none" rtlCol="0">
              <a:spAutoFit/>
            </a:bodyPr>
            <a:lstStyle/>
            <a:p>
              <a:r>
                <a:rPr lang="zh-CN" altLang="en-US" sz="3200">
                  <a:solidFill>
                    <a:schemeClr val="bg1"/>
                  </a:solidFill>
                  <a:cs typeface="+mn-ea"/>
                  <a:sym typeface="+mn-lt"/>
                </a:rPr>
                <a:t>态度</a:t>
              </a:r>
            </a:p>
          </p:txBody>
        </p:sp>
      </p:grpSp>
      <p:grpSp>
        <p:nvGrpSpPr>
          <p:cNvPr id="8" name="组合 7"/>
          <p:cNvGrpSpPr/>
          <p:nvPr/>
        </p:nvGrpSpPr>
        <p:grpSpPr>
          <a:xfrm>
            <a:off x="5364426" y="2004949"/>
            <a:ext cx="1041614" cy="1041614"/>
            <a:chOff x="5364426" y="2004949"/>
            <a:chExt cx="1041614" cy="1041614"/>
          </a:xfrm>
        </p:grpSpPr>
        <p:sp>
          <p:nvSpPr>
            <p:cNvPr id="17" name="椭圆 16"/>
            <p:cNvSpPr/>
            <p:nvPr/>
          </p:nvSpPr>
          <p:spPr>
            <a:xfrm>
              <a:off x="5364426" y="2004949"/>
              <a:ext cx="1041614" cy="1041614"/>
            </a:xfrm>
            <a:prstGeom prst="ellipse">
              <a:avLst/>
            </a:prstGeom>
            <a:solidFill>
              <a:srgbClr val="FF8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文本框 11"/>
            <p:cNvSpPr txBox="1"/>
            <p:nvPr/>
          </p:nvSpPr>
          <p:spPr>
            <a:xfrm>
              <a:off x="5400637" y="2233369"/>
              <a:ext cx="995680" cy="583565"/>
            </a:xfrm>
            <a:prstGeom prst="rect">
              <a:avLst/>
            </a:prstGeom>
            <a:noFill/>
          </p:spPr>
          <p:txBody>
            <a:bodyPr wrap="none" rtlCol="0">
              <a:spAutoFit/>
            </a:bodyPr>
            <a:lstStyle/>
            <a:p>
              <a:r>
                <a:rPr lang="zh-CN" altLang="en-US" sz="3200">
                  <a:solidFill>
                    <a:schemeClr val="bg1"/>
                  </a:solidFill>
                  <a:cs typeface="+mn-ea"/>
                  <a:sym typeface="+mn-lt"/>
                </a:rPr>
                <a:t>动机</a:t>
              </a:r>
            </a:p>
          </p:txBody>
        </p:sp>
      </p:grpSp>
      <p:grpSp>
        <p:nvGrpSpPr>
          <p:cNvPr id="9" name="组合 8"/>
          <p:cNvGrpSpPr/>
          <p:nvPr/>
        </p:nvGrpSpPr>
        <p:grpSpPr>
          <a:xfrm>
            <a:off x="5623592" y="3180606"/>
            <a:ext cx="1041614" cy="1041614"/>
            <a:chOff x="5623592" y="3180606"/>
            <a:chExt cx="1041614" cy="1041614"/>
          </a:xfrm>
        </p:grpSpPr>
        <p:sp>
          <p:nvSpPr>
            <p:cNvPr id="21" name="椭圆 20"/>
            <p:cNvSpPr/>
            <p:nvPr/>
          </p:nvSpPr>
          <p:spPr>
            <a:xfrm>
              <a:off x="5623592" y="3180606"/>
              <a:ext cx="1041614" cy="1041614"/>
            </a:xfrm>
            <a:prstGeom prst="ellipse">
              <a:avLst/>
            </a:prstGeom>
            <a:solidFill>
              <a:srgbClr val="FF8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文本框 12"/>
            <p:cNvSpPr txBox="1"/>
            <p:nvPr/>
          </p:nvSpPr>
          <p:spPr>
            <a:xfrm>
              <a:off x="5659803" y="3409026"/>
              <a:ext cx="995680" cy="583565"/>
            </a:xfrm>
            <a:prstGeom prst="rect">
              <a:avLst/>
            </a:prstGeom>
            <a:noFill/>
          </p:spPr>
          <p:txBody>
            <a:bodyPr wrap="none" rtlCol="0">
              <a:spAutoFit/>
            </a:bodyPr>
            <a:lstStyle/>
            <a:p>
              <a:r>
                <a:rPr lang="zh-CN" altLang="en-US" sz="3200">
                  <a:solidFill>
                    <a:schemeClr val="bg1"/>
                  </a:solidFill>
                  <a:cs typeface="+mn-ea"/>
                  <a:sym typeface="+mn-lt"/>
                </a:rPr>
                <a:t>目标</a:t>
              </a:r>
            </a:p>
          </p:txBody>
        </p:sp>
      </p:grpSp>
      <p:grpSp>
        <p:nvGrpSpPr>
          <p:cNvPr id="10" name="组合 9"/>
          <p:cNvGrpSpPr/>
          <p:nvPr/>
        </p:nvGrpSpPr>
        <p:grpSpPr>
          <a:xfrm>
            <a:off x="4861724" y="4240023"/>
            <a:ext cx="1041614" cy="1041614"/>
            <a:chOff x="4861724" y="4240023"/>
            <a:chExt cx="1041614" cy="1041614"/>
          </a:xfrm>
        </p:grpSpPr>
        <p:sp>
          <p:nvSpPr>
            <p:cNvPr id="22" name="椭圆 21"/>
            <p:cNvSpPr/>
            <p:nvPr/>
          </p:nvSpPr>
          <p:spPr>
            <a:xfrm>
              <a:off x="4861724" y="4240023"/>
              <a:ext cx="1041614" cy="1041614"/>
            </a:xfrm>
            <a:prstGeom prst="ellipse">
              <a:avLst/>
            </a:prstGeom>
            <a:solidFill>
              <a:srgbClr val="FF8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文本框 14"/>
            <p:cNvSpPr txBox="1"/>
            <p:nvPr/>
          </p:nvSpPr>
          <p:spPr>
            <a:xfrm>
              <a:off x="4897935" y="4450640"/>
              <a:ext cx="995680" cy="583565"/>
            </a:xfrm>
            <a:prstGeom prst="rect">
              <a:avLst/>
            </a:prstGeom>
            <a:noFill/>
          </p:spPr>
          <p:txBody>
            <a:bodyPr wrap="none" rtlCol="0">
              <a:spAutoFit/>
            </a:bodyPr>
            <a:lstStyle/>
            <a:p>
              <a:r>
                <a:rPr lang="zh-CN" altLang="en-US" sz="3200">
                  <a:solidFill>
                    <a:schemeClr val="bg1"/>
                  </a:solidFill>
                  <a:cs typeface="+mn-ea"/>
                  <a:sym typeface="+mn-lt"/>
                </a:rPr>
                <a:t>习惯</a:t>
              </a:r>
            </a:p>
          </p:txBody>
        </p:sp>
      </p:grpSp>
      <p:pic>
        <p:nvPicPr>
          <p:cNvPr id="7" name="图片 6"/>
          <p:cNvPicPr>
            <a:picLocks noChangeAspect="1"/>
          </p:cNvPicPr>
          <p:nvPr/>
        </p:nvPicPr>
        <p:blipFill>
          <a:blip r:embed="rId5"/>
          <a:stretch>
            <a:fillRect/>
          </a:stretch>
        </p:blipFill>
        <p:spPr>
          <a:xfrm>
            <a:off x="2217011" y="1664144"/>
            <a:ext cx="1906924" cy="4659313"/>
          </a:xfrm>
          <a:prstGeom prst="rect">
            <a:avLst/>
          </a:prstGeom>
        </p:spPr>
      </p:pic>
      <p:sp>
        <p:nvSpPr>
          <p:cNvPr id="23" name="文本框 22"/>
          <p:cNvSpPr txBox="1"/>
          <p:nvPr/>
        </p:nvSpPr>
        <p:spPr>
          <a:xfrm>
            <a:off x="5903338" y="999705"/>
            <a:ext cx="3937348" cy="737235"/>
          </a:xfrm>
          <a:prstGeom prst="rect">
            <a:avLst/>
          </a:prstGeom>
          <a:noFill/>
        </p:spPr>
        <p:txBody>
          <a:bodyPr wrap="square" rtlCol="0">
            <a:spAutoFit/>
          </a:bodyPr>
          <a:lstStyle/>
          <a:p>
            <a:pPr>
              <a:lnSpc>
                <a:spcPct val="150000"/>
              </a:lnSpc>
            </a:pPr>
            <a:r>
              <a:rPr lang="zh-CN" altLang="en-US" sz="2800">
                <a:solidFill>
                  <a:schemeClr val="bg2">
                    <a:lumMod val="50000"/>
                  </a:schemeClr>
                </a:solidFill>
                <a:cs typeface="+mn-ea"/>
                <a:sym typeface="+mn-lt"/>
              </a:rPr>
              <a:t>对学习抱无所谓的态度。</a:t>
            </a:r>
          </a:p>
        </p:txBody>
      </p:sp>
      <p:sp>
        <p:nvSpPr>
          <p:cNvPr id="24" name="文本框 23"/>
          <p:cNvSpPr txBox="1"/>
          <p:nvPr/>
        </p:nvSpPr>
        <p:spPr>
          <a:xfrm>
            <a:off x="6665206" y="2144552"/>
            <a:ext cx="3937348" cy="737235"/>
          </a:xfrm>
          <a:prstGeom prst="rect">
            <a:avLst/>
          </a:prstGeom>
          <a:noFill/>
        </p:spPr>
        <p:txBody>
          <a:bodyPr wrap="square" rtlCol="0">
            <a:spAutoFit/>
          </a:bodyPr>
          <a:lstStyle/>
          <a:p>
            <a:pPr>
              <a:lnSpc>
                <a:spcPct val="150000"/>
              </a:lnSpc>
            </a:pPr>
            <a:r>
              <a:rPr lang="zh-CN" altLang="en-US" sz="2800">
                <a:solidFill>
                  <a:schemeClr val="bg2">
                    <a:lumMod val="50000"/>
                  </a:schemeClr>
                </a:solidFill>
                <a:cs typeface="+mn-ea"/>
                <a:sym typeface="+mn-lt"/>
              </a:rPr>
              <a:t>学习靠外来刺激推动。</a:t>
            </a:r>
          </a:p>
        </p:txBody>
      </p:sp>
      <p:sp>
        <p:nvSpPr>
          <p:cNvPr id="25" name="文本框 24"/>
          <p:cNvSpPr txBox="1"/>
          <p:nvPr/>
        </p:nvSpPr>
        <p:spPr>
          <a:xfrm>
            <a:off x="6855147" y="3427139"/>
            <a:ext cx="3937348" cy="737235"/>
          </a:xfrm>
          <a:prstGeom prst="rect">
            <a:avLst/>
          </a:prstGeom>
          <a:noFill/>
        </p:spPr>
        <p:txBody>
          <a:bodyPr wrap="square" rtlCol="0">
            <a:spAutoFit/>
          </a:bodyPr>
          <a:lstStyle/>
          <a:p>
            <a:pPr>
              <a:lnSpc>
                <a:spcPct val="150000"/>
              </a:lnSpc>
            </a:pPr>
            <a:r>
              <a:rPr lang="zh-CN" altLang="en-US" sz="2800">
                <a:solidFill>
                  <a:schemeClr val="bg2">
                    <a:lumMod val="50000"/>
                  </a:schemeClr>
                </a:solidFill>
                <a:cs typeface="+mn-ea"/>
                <a:sym typeface="+mn-lt"/>
              </a:rPr>
              <a:t>缺乏明确学习目标。</a:t>
            </a:r>
          </a:p>
        </p:txBody>
      </p:sp>
      <p:sp>
        <p:nvSpPr>
          <p:cNvPr id="26" name="文本框 25"/>
          <p:cNvSpPr txBox="1"/>
          <p:nvPr/>
        </p:nvSpPr>
        <p:spPr>
          <a:xfrm>
            <a:off x="6054135" y="4571757"/>
            <a:ext cx="3937348" cy="737235"/>
          </a:xfrm>
          <a:prstGeom prst="rect">
            <a:avLst/>
          </a:prstGeom>
          <a:noFill/>
        </p:spPr>
        <p:txBody>
          <a:bodyPr wrap="square" rtlCol="0">
            <a:spAutoFit/>
          </a:bodyPr>
          <a:lstStyle/>
          <a:p>
            <a:pPr>
              <a:lnSpc>
                <a:spcPct val="150000"/>
              </a:lnSpc>
            </a:pPr>
            <a:r>
              <a:rPr lang="zh-CN" altLang="en-US" sz="2800">
                <a:solidFill>
                  <a:schemeClr val="bg2">
                    <a:lumMod val="50000"/>
                  </a:schemeClr>
                </a:solidFill>
                <a:cs typeface="+mn-ea"/>
                <a:sym typeface="+mn-lt"/>
              </a:rPr>
              <a:t>尚未养成良好学习习惯。</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2000"/>
                                        <p:tgtEl>
                                          <p:spTgt spid="6"/>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 presetClass="entr" presetSubtype="4"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 calcmode="lin" valueType="num">
                                      <p:cBhvr additive="base">
                                        <p:cTn id="20" dur="500" fill="hold"/>
                                        <p:tgtEl>
                                          <p:spTgt spid="7"/>
                                        </p:tgtEl>
                                        <p:attrNameLst>
                                          <p:attrName>ppt_x</p:attrName>
                                        </p:attrNameLst>
                                      </p:cBhvr>
                                      <p:tavLst>
                                        <p:tav tm="0">
                                          <p:val>
                                            <p:strVal val="#ppt_x"/>
                                          </p:val>
                                        </p:tav>
                                        <p:tav tm="100000">
                                          <p:val>
                                            <p:strVal val="#ppt_x"/>
                                          </p:val>
                                        </p:tav>
                                      </p:tavLst>
                                    </p:anim>
                                    <p:anim calcmode="lin" valueType="num">
                                      <p:cBhvr additive="base">
                                        <p:cTn id="21"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52"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Scale>
                                      <p:cBhvr>
                                        <p:cTn id="26"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27" dur="1000" decel="50000" fill="hold">
                                          <p:stCondLst>
                                            <p:cond delay="0"/>
                                          </p:stCondLst>
                                        </p:cTn>
                                        <p:tgtEl>
                                          <p:spTgt spid="4"/>
                                        </p:tgtEl>
                                        <p:attrNameLst>
                                          <p:attrName>ppt_x</p:attrName>
                                          <p:attrName>ppt_y</p:attrName>
                                        </p:attrNameLst>
                                      </p:cBhvr>
                                    </p:animMotion>
                                    <p:animEffect transition="in" filter="fade">
                                      <p:cBhvr>
                                        <p:cTn id="28" dur="1000"/>
                                        <p:tgtEl>
                                          <p:spTgt spid="4"/>
                                        </p:tgtEl>
                                      </p:cBhvr>
                                    </p:animEffect>
                                  </p:childTnLst>
                                </p:cTn>
                              </p:par>
                            </p:childTnLst>
                          </p:cTn>
                        </p:par>
                      </p:childTnLst>
                    </p:cTn>
                  </p:par>
                  <p:par>
                    <p:cTn id="29" fill="hold" nodeType="clickPar">
                      <p:stCondLst>
                        <p:cond delay="indefinite"/>
                      </p:stCondLst>
                      <p:childTnLst>
                        <p:par>
                          <p:cTn id="30" fill="hold" nodeType="afterGroup">
                            <p:stCondLst>
                              <p:cond delay="0"/>
                            </p:stCondLst>
                            <p:childTnLst>
                              <p:par>
                                <p:cTn id="31" presetID="52"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Scale>
                                      <p:cBhvr>
                                        <p:cTn id="33"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34" dur="1000" decel="50000" fill="hold">
                                          <p:stCondLst>
                                            <p:cond delay="0"/>
                                          </p:stCondLst>
                                        </p:cTn>
                                        <p:tgtEl>
                                          <p:spTgt spid="8"/>
                                        </p:tgtEl>
                                        <p:attrNameLst>
                                          <p:attrName>ppt_x</p:attrName>
                                          <p:attrName>ppt_y</p:attrName>
                                        </p:attrNameLst>
                                      </p:cBhvr>
                                    </p:animMotion>
                                    <p:animEffect transition="in" filter="fade">
                                      <p:cBhvr>
                                        <p:cTn id="35" dur="1000"/>
                                        <p:tgtEl>
                                          <p:spTgt spid="8"/>
                                        </p:tgtEl>
                                      </p:cBhvr>
                                    </p:animEffect>
                                  </p:childTnLst>
                                </p:cTn>
                              </p:par>
                            </p:childTnLst>
                          </p:cTn>
                        </p:par>
                      </p:childTnLst>
                    </p:cTn>
                  </p:par>
                  <p:par>
                    <p:cTn id="36" fill="hold" nodeType="clickPar">
                      <p:stCondLst>
                        <p:cond delay="indefinite"/>
                      </p:stCondLst>
                      <p:childTnLst>
                        <p:par>
                          <p:cTn id="37" fill="hold" nodeType="afterGroup">
                            <p:stCondLst>
                              <p:cond delay="0"/>
                            </p:stCondLst>
                            <p:childTnLst>
                              <p:par>
                                <p:cTn id="38" presetID="52" presetClass="entr" presetSubtype="0" fill="hold" nodeType="clickEffect">
                                  <p:stCondLst>
                                    <p:cond delay="0"/>
                                  </p:stCondLst>
                                  <p:childTnLst>
                                    <p:set>
                                      <p:cBhvr>
                                        <p:cTn id="39" dur="1" fill="hold">
                                          <p:stCondLst>
                                            <p:cond delay="0"/>
                                          </p:stCondLst>
                                        </p:cTn>
                                        <p:tgtEl>
                                          <p:spTgt spid="9"/>
                                        </p:tgtEl>
                                        <p:attrNameLst>
                                          <p:attrName>style.visibility</p:attrName>
                                        </p:attrNameLst>
                                      </p:cBhvr>
                                      <p:to>
                                        <p:strVal val="visible"/>
                                      </p:to>
                                    </p:set>
                                    <p:animScale>
                                      <p:cBhvr>
                                        <p:cTn id="40"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41" dur="1000" decel="50000" fill="hold">
                                          <p:stCondLst>
                                            <p:cond delay="0"/>
                                          </p:stCondLst>
                                        </p:cTn>
                                        <p:tgtEl>
                                          <p:spTgt spid="9"/>
                                        </p:tgtEl>
                                        <p:attrNameLst>
                                          <p:attrName>ppt_x</p:attrName>
                                          <p:attrName>ppt_y</p:attrName>
                                        </p:attrNameLst>
                                      </p:cBhvr>
                                    </p:animMotion>
                                    <p:animEffect transition="in" filter="fade">
                                      <p:cBhvr>
                                        <p:cTn id="42" dur="1000"/>
                                        <p:tgtEl>
                                          <p:spTgt spid="9"/>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52"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Scale>
                                      <p:cBhvr>
                                        <p:cTn id="47"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48" dur="1000" decel="50000" fill="hold">
                                          <p:stCondLst>
                                            <p:cond delay="0"/>
                                          </p:stCondLst>
                                        </p:cTn>
                                        <p:tgtEl>
                                          <p:spTgt spid="10"/>
                                        </p:tgtEl>
                                        <p:attrNameLst>
                                          <p:attrName>ppt_x</p:attrName>
                                          <p:attrName>ppt_y</p:attrName>
                                        </p:attrNameLst>
                                      </p:cBhvr>
                                    </p:animMotion>
                                    <p:animEffect transition="in" filter="fade">
                                      <p:cBhvr>
                                        <p:cTn id="49" dur="1000"/>
                                        <p:tgtEl>
                                          <p:spTgt spid="10"/>
                                        </p:tgtEl>
                                      </p:cBhvr>
                                    </p:animEffect>
                                  </p:childTnLst>
                                </p:cTn>
                              </p:par>
                            </p:childTnLst>
                          </p:cTn>
                        </p:par>
                      </p:childTnLst>
                    </p:cTn>
                  </p:par>
                  <p:par>
                    <p:cTn id="50" fill="hold" nodeType="clickPar">
                      <p:stCondLst>
                        <p:cond delay="indefinite"/>
                      </p:stCondLst>
                      <p:childTnLst>
                        <p:par>
                          <p:cTn id="51" fill="hold" nodeType="afterGroup">
                            <p:stCondLst>
                              <p:cond delay="0"/>
                            </p:stCondLst>
                            <p:childTnLst>
                              <p:par>
                                <p:cTn id="52" presetID="22" presetClass="entr" presetSubtype="8" fill="hold" grpId="0" nodeType="clickEffect">
                                  <p:stCondLst>
                                    <p:cond delay="0"/>
                                  </p:stCondLst>
                                  <p:childTnLst>
                                    <p:set>
                                      <p:cBhvr>
                                        <p:cTn id="53" dur="1" fill="hold">
                                          <p:stCondLst>
                                            <p:cond delay="0"/>
                                          </p:stCondLst>
                                        </p:cTn>
                                        <p:tgtEl>
                                          <p:spTgt spid="23"/>
                                        </p:tgtEl>
                                        <p:attrNameLst>
                                          <p:attrName>style.visibility</p:attrName>
                                        </p:attrNameLst>
                                      </p:cBhvr>
                                      <p:to>
                                        <p:strVal val="visible"/>
                                      </p:to>
                                    </p:set>
                                    <p:animEffect transition="in" filter="wipe(left)">
                                      <p:cBhvr>
                                        <p:cTn id="54" dur="500"/>
                                        <p:tgtEl>
                                          <p:spTgt spid="23"/>
                                        </p:tgtEl>
                                      </p:cBhvr>
                                    </p:animEffect>
                                  </p:childTnLst>
                                </p:cTn>
                              </p:par>
                            </p:childTnLst>
                          </p:cTn>
                        </p:par>
                      </p:childTnLst>
                    </p:cTn>
                  </p:par>
                  <p:par>
                    <p:cTn id="55" fill="hold" nodeType="clickPar">
                      <p:stCondLst>
                        <p:cond delay="indefinite"/>
                      </p:stCondLst>
                      <p:childTnLst>
                        <p:par>
                          <p:cTn id="56" fill="hold" nodeType="afterGroup">
                            <p:stCondLst>
                              <p:cond delay="0"/>
                            </p:stCondLst>
                            <p:childTnLst>
                              <p:par>
                                <p:cTn id="57" presetID="22" presetClass="entr" presetSubtype="8" fill="hold" grpId="0" nodeType="click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wipe(left)">
                                      <p:cBhvr>
                                        <p:cTn id="59" dur="500"/>
                                        <p:tgtEl>
                                          <p:spTgt spid="24"/>
                                        </p:tgtEl>
                                      </p:cBhvr>
                                    </p:animEffect>
                                  </p:childTnLst>
                                </p:cTn>
                              </p:par>
                            </p:childTnLst>
                          </p:cTn>
                        </p:par>
                      </p:childTnLst>
                    </p:cTn>
                  </p:par>
                  <p:par>
                    <p:cTn id="60" fill="hold" nodeType="clickPar">
                      <p:stCondLst>
                        <p:cond delay="indefinite"/>
                      </p:stCondLst>
                      <p:childTnLst>
                        <p:par>
                          <p:cTn id="61" fill="hold" nodeType="afterGroup">
                            <p:stCondLst>
                              <p:cond delay="0"/>
                            </p:stCondLst>
                            <p:childTnLst>
                              <p:par>
                                <p:cTn id="62" presetID="22" presetClass="entr" presetSubtype="8"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wipe(left)">
                                      <p:cBhvr>
                                        <p:cTn id="64" dur="500"/>
                                        <p:tgtEl>
                                          <p:spTgt spid="25"/>
                                        </p:tgtEl>
                                      </p:cBhvr>
                                    </p:animEffect>
                                  </p:childTnLst>
                                </p:cTn>
                              </p:par>
                            </p:childTnLst>
                          </p:cTn>
                        </p:par>
                      </p:childTnLst>
                    </p:cTn>
                  </p:par>
                  <p:par>
                    <p:cTn id="65" fill="hold" nodeType="clickPar">
                      <p:stCondLst>
                        <p:cond delay="indefinite"/>
                      </p:stCondLst>
                      <p:childTnLst>
                        <p:par>
                          <p:cTn id="66" fill="hold" nodeType="afterGroup">
                            <p:stCondLst>
                              <p:cond delay="0"/>
                            </p:stCondLst>
                            <p:childTnLst>
                              <p:par>
                                <p:cTn id="67" presetID="22" presetClass="entr" presetSubtype="8" fill="hold" grpId="0" nodeType="clickEffect">
                                  <p:stCondLst>
                                    <p:cond delay="0"/>
                                  </p:stCondLst>
                                  <p:childTnLst>
                                    <p:set>
                                      <p:cBhvr>
                                        <p:cTn id="68" dur="1" fill="hold">
                                          <p:stCondLst>
                                            <p:cond delay="0"/>
                                          </p:stCondLst>
                                        </p:cTn>
                                        <p:tgtEl>
                                          <p:spTgt spid="26"/>
                                        </p:tgtEl>
                                        <p:attrNameLst>
                                          <p:attrName>style.visibility</p:attrName>
                                        </p:attrNameLst>
                                      </p:cBhvr>
                                      <p:to>
                                        <p:strVal val="visible"/>
                                      </p:to>
                                    </p:set>
                                    <p:animEffect transition="in" filter="wipe(left)">
                                      <p:cBhvr>
                                        <p:cTn id="6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3" grpId="0"/>
      <p:bldP spid="24" grpId="0"/>
      <p:bldP spid="25" grpId="0"/>
      <p:bldP spid="26"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9794826" y="4771756"/>
            <a:ext cx="2397174" cy="2086244"/>
          </a:xfrm>
          <a:prstGeom prst="rect">
            <a:avLst/>
          </a:prstGeom>
        </p:spPr>
      </p:pic>
      <p:grpSp>
        <p:nvGrpSpPr>
          <p:cNvPr id="5" name="组合 4"/>
          <p:cNvGrpSpPr/>
          <p:nvPr/>
        </p:nvGrpSpPr>
        <p:grpSpPr>
          <a:xfrm>
            <a:off x="4952034" y="2113297"/>
            <a:ext cx="2044359" cy="2044359"/>
            <a:chOff x="4952034" y="2113297"/>
            <a:chExt cx="2044359" cy="2044359"/>
          </a:xfrm>
        </p:grpSpPr>
        <p:sp>
          <p:nvSpPr>
            <p:cNvPr id="12" name="椭圆 11"/>
            <p:cNvSpPr/>
            <p:nvPr/>
          </p:nvSpPr>
          <p:spPr>
            <a:xfrm>
              <a:off x="4952034" y="2113297"/>
              <a:ext cx="2044359" cy="2044359"/>
            </a:xfrm>
            <a:prstGeom prst="ellipse">
              <a:avLst/>
            </a:prstGeom>
            <a:solidFill>
              <a:srgbClr val="FFC00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rgbClr val="FF8050"/>
                </a:solidFill>
                <a:cs typeface="+mn-ea"/>
                <a:sym typeface="+mn-lt"/>
              </a:endParaRPr>
            </a:p>
          </p:txBody>
        </p:sp>
        <p:sp>
          <p:nvSpPr>
            <p:cNvPr id="13" name="文本框 12"/>
            <p:cNvSpPr txBox="1"/>
            <p:nvPr/>
          </p:nvSpPr>
          <p:spPr>
            <a:xfrm>
              <a:off x="5388277" y="2701534"/>
              <a:ext cx="1528857" cy="707886"/>
            </a:xfrm>
            <a:prstGeom prst="rect">
              <a:avLst/>
            </a:prstGeom>
            <a:noFill/>
          </p:spPr>
          <p:txBody>
            <a:bodyPr wrap="square" rtlCol="0">
              <a:spAutoFit/>
            </a:bodyPr>
            <a:lstStyle/>
            <a:p>
              <a:r>
                <a:rPr lang="zh-CN" altLang="en-US" sz="4000">
                  <a:solidFill>
                    <a:schemeClr val="bg1"/>
                  </a:solidFill>
                  <a:cs typeface="+mn-ea"/>
                  <a:sym typeface="+mn-lt"/>
                </a:rPr>
                <a:t>学生</a:t>
              </a:r>
            </a:p>
          </p:txBody>
        </p:sp>
      </p:grpSp>
      <p:grpSp>
        <p:nvGrpSpPr>
          <p:cNvPr id="7" name="组合 6"/>
          <p:cNvGrpSpPr/>
          <p:nvPr/>
        </p:nvGrpSpPr>
        <p:grpSpPr>
          <a:xfrm>
            <a:off x="4128408" y="3534462"/>
            <a:ext cx="2044359" cy="2044359"/>
            <a:chOff x="4128408" y="3534462"/>
            <a:chExt cx="2044359" cy="2044359"/>
          </a:xfrm>
        </p:grpSpPr>
        <p:sp>
          <p:nvSpPr>
            <p:cNvPr id="15" name="椭圆 14"/>
            <p:cNvSpPr/>
            <p:nvPr/>
          </p:nvSpPr>
          <p:spPr>
            <a:xfrm>
              <a:off x="4128408" y="3534462"/>
              <a:ext cx="2044359" cy="2044359"/>
            </a:xfrm>
            <a:prstGeom prst="ellipse">
              <a:avLst/>
            </a:prstGeom>
            <a:solidFill>
              <a:srgbClr val="FF8050">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7" name="文本框 16"/>
            <p:cNvSpPr txBox="1"/>
            <p:nvPr/>
          </p:nvSpPr>
          <p:spPr>
            <a:xfrm>
              <a:off x="4517899" y="4276995"/>
              <a:ext cx="1528857" cy="706755"/>
            </a:xfrm>
            <a:prstGeom prst="rect">
              <a:avLst/>
            </a:prstGeom>
            <a:noFill/>
          </p:spPr>
          <p:txBody>
            <a:bodyPr wrap="square" rtlCol="0">
              <a:spAutoFit/>
            </a:bodyPr>
            <a:lstStyle/>
            <a:p>
              <a:r>
                <a:rPr lang="zh-CN" altLang="en-US" sz="4000">
                  <a:solidFill>
                    <a:srgbClr val="FF0000"/>
                  </a:solidFill>
                  <a:cs typeface="+mn-ea"/>
                  <a:sym typeface="+mn-lt"/>
                </a:rPr>
                <a:t>家庭</a:t>
              </a:r>
            </a:p>
          </p:txBody>
        </p:sp>
      </p:grpSp>
      <p:grpSp>
        <p:nvGrpSpPr>
          <p:cNvPr id="6" name="组合 5"/>
          <p:cNvGrpSpPr/>
          <p:nvPr/>
        </p:nvGrpSpPr>
        <p:grpSpPr>
          <a:xfrm>
            <a:off x="5836899" y="3499507"/>
            <a:ext cx="2044359" cy="2044359"/>
            <a:chOff x="5836899" y="3499507"/>
            <a:chExt cx="2044359" cy="2044359"/>
          </a:xfrm>
        </p:grpSpPr>
        <p:sp>
          <p:nvSpPr>
            <p:cNvPr id="21" name="椭圆 20"/>
            <p:cNvSpPr/>
            <p:nvPr/>
          </p:nvSpPr>
          <p:spPr>
            <a:xfrm>
              <a:off x="5836899" y="3499507"/>
              <a:ext cx="2044359" cy="2044359"/>
            </a:xfrm>
            <a:prstGeom prst="ellipse">
              <a:avLst/>
            </a:prstGeom>
            <a:solidFill>
              <a:srgbClr val="5BB9AA">
                <a:alpha val="64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文本框 21"/>
            <p:cNvSpPr txBox="1"/>
            <p:nvPr/>
          </p:nvSpPr>
          <p:spPr>
            <a:xfrm>
              <a:off x="6263222" y="3861040"/>
              <a:ext cx="1528857" cy="1322070"/>
            </a:xfrm>
            <a:prstGeom prst="rect">
              <a:avLst/>
            </a:prstGeom>
            <a:noFill/>
          </p:spPr>
          <p:txBody>
            <a:bodyPr wrap="square" rtlCol="0">
              <a:spAutoFit/>
            </a:bodyPr>
            <a:lstStyle/>
            <a:p>
              <a:r>
                <a:rPr lang="zh-CN" altLang="en-US" sz="4000">
                  <a:solidFill>
                    <a:schemeClr val="bg1"/>
                  </a:solidFill>
                  <a:cs typeface="+mn-ea"/>
                  <a:sym typeface="+mn-lt"/>
                </a:rPr>
                <a:t>学校、社会</a:t>
              </a:r>
            </a:p>
          </p:txBody>
        </p:sp>
      </p:grpSp>
      <p:grpSp>
        <p:nvGrpSpPr>
          <p:cNvPr id="9" name="组合 8"/>
          <p:cNvGrpSpPr/>
          <p:nvPr/>
        </p:nvGrpSpPr>
        <p:grpSpPr>
          <a:xfrm>
            <a:off x="3382645" y="434975"/>
            <a:ext cx="4752975" cy="1083310"/>
            <a:chOff x="4290987" y="315128"/>
            <a:chExt cx="3753829" cy="662207"/>
          </a:xfrm>
        </p:grpSpPr>
        <p:pic>
          <p:nvPicPr>
            <p:cNvPr id="11" name="图片 10"/>
            <p:cNvPicPr>
              <a:picLocks noChangeAspect="1"/>
            </p:cNvPicPr>
            <p:nvPr/>
          </p:nvPicPr>
          <p:blipFill>
            <a:blip r:embed="rId5"/>
            <a:stretch>
              <a:fillRect/>
            </a:stretch>
          </p:blipFill>
          <p:spPr>
            <a:xfrm>
              <a:off x="4290987" y="315128"/>
              <a:ext cx="1239402" cy="662207"/>
            </a:xfrm>
            <a:prstGeom prst="rect">
              <a:avLst/>
            </a:prstGeom>
          </p:spPr>
        </p:pic>
        <p:pic>
          <p:nvPicPr>
            <p:cNvPr id="29" name="图片 28"/>
            <p:cNvPicPr>
              <a:picLocks noChangeAspect="1"/>
            </p:cNvPicPr>
            <p:nvPr/>
          </p:nvPicPr>
          <p:blipFill>
            <a:blip r:embed="rId5"/>
            <a:stretch>
              <a:fillRect/>
            </a:stretch>
          </p:blipFill>
          <p:spPr>
            <a:xfrm flipH="1">
              <a:off x="6805414" y="315128"/>
              <a:ext cx="1239402" cy="662207"/>
            </a:xfrm>
            <a:prstGeom prst="rect">
              <a:avLst/>
            </a:prstGeom>
          </p:spPr>
        </p:pic>
      </p:grpSp>
      <p:sp>
        <p:nvSpPr>
          <p:cNvPr id="4" name="文本框 3"/>
          <p:cNvSpPr txBox="1"/>
          <p:nvPr/>
        </p:nvSpPr>
        <p:spPr>
          <a:xfrm>
            <a:off x="4951730" y="688340"/>
            <a:ext cx="6096000" cy="829945"/>
          </a:xfrm>
          <a:prstGeom prst="rect">
            <a:avLst/>
          </a:prstGeom>
          <a:noFill/>
        </p:spPr>
        <p:txBody>
          <a:bodyPr wrap="square" rtlCol="0" anchor="t">
            <a:spAutoFit/>
          </a:bodyPr>
          <a:lstStyle/>
          <a:p>
            <a:r>
              <a:rPr lang="zh-CN" altLang="en-US" sz="4800">
                <a:solidFill>
                  <a:srgbClr val="FF8050"/>
                </a:solidFill>
                <a:cs typeface="+mn-ea"/>
                <a:sym typeface="+mn-lt"/>
              </a:rPr>
              <a:t>原因</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barn(inVertical)">
                                      <p:cBhvr>
                                        <p:cTn id="15" dur="500"/>
                                        <p:tgtEl>
                                          <p:spTgt spid="9"/>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2" presetClass="entr" presetSubtype="4"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ppt_x"/>
                                          </p:val>
                                        </p:tav>
                                        <p:tav tm="100000">
                                          <p:val>
                                            <p:strVal val="#ppt_x"/>
                                          </p:val>
                                        </p:tav>
                                      </p:tavLst>
                                    </p:anim>
                                    <p:anim calcmode="lin" valueType="num">
                                      <p:cBhvr additive="base">
                                        <p:cTn id="2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2" fill="hold" nodeType="clickPar">
                      <p:stCondLst>
                        <p:cond delay="indefinite"/>
                      </p:stCondLst>
                      <p:childTnLst>
                        <p:par>
                          <p:cTn id="23" fill="hold" nodeType="afterGroup">
                            <p:stCondLst>
                              <p:cond delay="0"/>
                            </p:stCondLst>
                            <p:childTnLst>
                              <p:par>
                                <p:cTn id="24" presetID="2" presetClass="entr" presetSubtype="4" fill="hold"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ppt_x"/>
                                          </p:val>
                                        </p:tav>
                                        <p:tav tm="100000">
                                          <p:val>
                                            <p:strVal val="#ppt_x"/>
                                          </p:val>
                                        </p:tav>
                                      </p:tavLst>
                                    </p:anim>
                                    <p:anim calcmode="lin" valueType="num">
                                      <p:cBhvr additive="base">
                                        <p:cTn id="27"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8" fill="hold" nodeType="clickPar">
                      <p:stCondLst>
                        <p:cond delay="indefinite"/>
                      </p:stCondLst>
                      <p:childTnLst>
                        <p:par>
                          <p:cTn id="29" fill="hold" nodeType="afterGroup">
                            <p:stCondLst>
                              <p:cond delay="0"/>
                            </p:stCondLst>
                            <p:childTnLst>
                              <p:par>
                                <p:cTn id="30" presetID="2" presetClass="entr" presetSubtype="4"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sp>
        <p:nvSpPr>
          <p:cNvPr id="10" name="文本框 9"/>
          <p:cNvSpPr txBox="1"/>
          <p:nvPr/>
        </p:nvSpPr>
        <p:spPr>
          <a:xfrm>
            <a:off x="4471392" y="864403"/>
            <a:ext cx="2214880" cy="706755"/>
          </a:xfrm>
          <a:prstGeom prst="rect">
            <a:avLst/>
          </a:prstGeom>
          <a:noFill/>
        </p:spPr>
        <p:txBody>
          <a:bodyPr wrap="none" rtlCol="0">
            <a:spAutoFit/>
          </a:bodyPr>
          <a:lstStyle/>
          <a:p>
            <a:r>
              <a:rPr lang="zh-CN" altLang="en-US" sz="4000">
                <a:solidFill>
                  <a:srgbClr val="FF8050"/>
                </a:solidFill>
                <a:cs typeface="+mn-ea"/>
                <a:sym typeface="+mn-lt"/>
              </a:rPr>
              <a:t>家庭原因</a:t>
            </a:r>
          </a:p>
        </p:txBody>
      </p:sp>
      <p:grpSp>
        <p:nvGrpSpPr>
          <p:cNvPr id="4" name="组合 3"/>
          <p:cNvGrpSpPr/>
          <p:nvPr/>
        </p:nvGrpSpPr>
        <p:grpSpPr>
          <a:xfrm>
            <a:off x="3034030" y="236855"/>
            <a:ext cx="5151755" cy="1446530"/>
            <a:chOff x="4290987" y="315128"/>
            <a:chExt cx="3753829" cy="662207"/>
          </a:xfrm>
        </p:grpSpPr>
        <p:pic>
          <p:nvPicPr>
            <p:cNvPr id="11" name="图片 10"/>
            <p:cNvPicPr>
              <a:picLocks noChangeAspect="1"/>
            </p:cNvPicPr>
            <p:nvPr/>
          </p:nvPicPr>
          <p:blipFill>
            <a:blip r:embed="rId4"/>
            <a:stretch>
              <a:fillRect/>
            </a:stretch>
          </p:blipFill>
          <p:spPr>
            <a:xfrm>
              <a:off x="4290987" y="315128"/>
              <a:ext cx="1239402" cy="662207"/>
            </a:xfrm>
            <a:prstGeom prst="rect">
              <a:avLst/>
            </a:prstGeom>
          </p:spPr>
        </p:pic>
        <p:pic>
          <p:nvPicPr>
            <p:cNvPr id="29" name="图片 28"/>
            <p:cNvPicPr>
              <a:picLocks noChangeAspect="1"/>
            </p:cNvPicPr>
            <p:nvPr/>
          </p:nvPicPr>
          <p:blipFill>
            <a:blip r:embed="rId4"/>
            <a:stretch>
              <a:fillRect/>
            </a:stretch>
          </p:blipFill>
          <p:spPr>
            <a:xfrm flipH="1">
              <a:off x="6805414" y="315128"/>
              <a:ext cx="1239402" cy="662207"/>
            </a:xfrm>
            <a:prstGeom prst="rect">
              <a:avLst/>
            </a:prstGeom>
          </p:spPr>
        </p:pic>
      </p:grpSp>
      <p:pic>
        <p:nvPicPr>
          <p:cNvPr id="43" name="图片 42"/>
          <p:cNvPicPr>
            <a:picLocks noChangeAspect="1"/>
          </p:cNvPicPr>
          <p:nvPr/>
        </p:nvPicPr>
        <p:blipFill>
          <a:blip r:embed="rId5"/>
          <a:stretch>
            <a:fillRect/>
          </a:stretch>
        </p:blipFill>
        <p:spPr>
          <a:xfrm>
            <a:off x="9677546" y="4926856"/>
            <a:ext cx="2451687" cy="1974685"/>
          </a:xfrm>
          <a:prstGeom prst="rect">
            <a:avLst/>
          </a:prstGeom>
        </p:spPr>
      </p:pic>
      <p:sp>
        <p:nvSpPr>
          <p:cNvPr id="12" name="文本框 11"/>
          <p:cNvSpPr txBox="1"/>
          <p:nvPr/>
        </p:nvSpPr>
        <p:spPr>
          <a:xfrm>
            <a:off x="2940762" y="2049598"/>
            <a:ext cx="2733772" cy="553085"/>
          </a:xfrm>
          <a:prstGeom prst="rect">
            <a:avLst/>
          </a:prstGeom>
          <a:noFill/>
        </p:spPr>
        <p:txBody>
          <a:bodyPr wrap="square" rtlCol="0">
            <a:spAutoFit/>
          </a:bodyPr>
          <a:lstStyle/>
          <a:p>
            <a:pPr>
              <a:lnSpc>
                <a:spcPct val="150000"/>
              </a:lnSpc>
            </a:pPr>
            <a:r>
              <a:rPr lang="zh-CN" altLang="en-US" sz="2000">
                <a:solidFill>
                  <a:schemeClr val="bg2">
                    <a:lumMod val="50000"/>
                  </a:schemeClr>
                </a:solidFill>
                <a:ea typeface="宋体" panose="02010600030101010101" pitchFamily="2" charset="-122"/>
                <a:cs typeface="+mn-ea"/>
                <a:sym typeface="+mn-lt"/>
              </a:rPr>
              <a:t>棍棒教育</a:t>
            </a:r>
            <a:r>
              <a:rPr lang="en-US" altLang="zh-CN" sz="2000">
                <a:solidFill>
                  <a:schemeClr val="bg2">
                    <a:lumMod val="50000"/>
                  </a:schemeClr>
                </a:solidFill>
                <a:ea typeface="宋体" panose="02010600030101010101" pitchFamily="2" charset="-122"/>
                <a:cs typeface="+mn-ea"/>
                <a:sym typeface="+mn-lt"/>
              </a:rPr>
              <a:t>33.1%</a:t>
            </a:r>
          </a:p>
        </p:txBody>
      </p:sp>
      <p:grpSp>
        <p:nvGrpSpPr>
          <p:cNvPr id="5" name="组合 4"/>
          <p:cNvGrpSpPr/>
          <p:nvPr/>
        </p:nvGrpSpPr>
        <p:grpSpPr>
          <a:xfrm>
            <a:off x="1978360" y="2026210"/>
            <a:ext cx="726234" cy="777683"/>
            <a:chOff x="1978360" y="2026210"/>
            <a:chExt cx="726234" cy="777683"/>
          </a:xfrm>
        </p:grpSpPr>
        <p:pic>
          <p:nvPicPr>
            <p:cNvPr id="3" name="图片 2"/>
            <p:cNvPicPr>
              <a:picLocks noChangeAspect="1"/>
            </p:cNvPicPr>
            <p:nvPr/>
          </p:nvPicPr>
          <p:blipFill>
            <a:blip r:embed="rId6"/>
            <a:stretch>
              <a:fillRect/>
            </a:stretch>
          </p:blipFill>
          <p:spPr>
            <a:xfrm>
              <a:off x="1978360" y="2061028"/>
              <a:ext cx="726234" cy="742865"/>
            </a:xfrm>
            <a:prstGeom prst="rect">
              <a:avLst/>
            </a:prstGeom>
          </p:spPr>
        </p:pic>
        <p:sp>
          <p:nvSpPr>
            <p:cNvPr id="13" name="文本框 12"/>
            <p:cNvSpPr txBox="1"/>
            <p:nvPr/>
          </p:nvSpPr>
          <p:spPr>
            <a:xfrm>
              <a:off x="2074217" y="2026210"/>
              <a:ext cx="470000" cy="707886"/>
            </a:xfrm>
            <a:prstGeom prst="rect">
              <a:avLst/>
            </a:prstGeom>
            <a:noFill/>
          </p:spPr>
          <p:txBody>
            <a:bodyPr wrap="none" rtlCol="0">
              <a:spAutoFit/>
            </a:bodyPr>
            <a:lstStyle/>
            <a:p>
              <a:r>
                <a:rPr lang="en-US" altLang="zh-CN" sz="4000">
                  <a:solidFill>
                    <a:schemeClr val="bg1"/>
                  </a:solidFill>
                  <a:cs typeface="+mn-ea"/>
                  <a:sym typeface="+mn-lt"/>
                </a:rPr>
                <a:t>1</a:t>
              </a:r>
              <a:endParaRPr lang="zh-CN" altLang="en-US" sz="4000">
                <a:solidFill>
                  <a:schemeClr val="bg1"/>
                </a:solidFill>
                <a:cs typeface="+mn-ea"/>
                <a:sym typeface="+mn-lt"/>
              </a:endParaRPr>
            </a:p>
          </p:txBody>
        </p:sp>
      </p:grpSp>
      <p:sp>
        <p:nvSpPr>
          <p:cNvPr id="15" name="文本框 14"/>
          <p:cNvSpPr txBox="1"/>
          <p:nvPr/>
        </p:nvSpPr>
        <p:spPr>
          <a:xfrm>
            <a:off x="7093080" y="2061028"/>
            <a:ext cx="2733772" cy="553085"/>
          </a:xfrm>
          <a:prstGeom prst="rect">
            <a:avLst/>
          </a:prstGeom>
          <a:noFill/>
        </p:spPr>
        <p:txBody>
          <a:bodyPr wrap="square" rtlCol="0">
            <a:spAutoFit/>
          </a:bodyPr>
          <a:lstStyle/>
          <a:p>
            <a:pPr>
              <a:lnSpc>
                <a:spcPct val="150000"/>
              </a:lnSpc>
            </a:pPr>
            <a:r>
              <a:rPr lang="zh-CN" altLang="en-US" sz="2000">
                <a:solidFill>
                  <a:schemeClr val="bg2">
                    <a:lumMod val="50000"/>
                  </a:schemeClr>
                </a:solidFill>
                <a:ea typeface="宋体" panose="02010600030101010101" pitchFamily="2" charset="-122"/>
                <a:cs typeface="+mn-ea"/>
                <a:sym typeface="+mn-lt"/>
              </a:rPr>
              <a:t>父母要求不一致</a:t>
            </a:r>
            <a:r>
              <a:rPr lang="en-US" altLang="zh-CN" sz="2000">
                <a:solidFill>
                  <a:schemeClr val="bg2">
                    <a:lumMod val="50000"/>
                  </a:schemeClr>
                </a:solidFill>
                <a:ea typeface="宋体" panose="02010600030101010101" pitchFamily="2" charset="-122"/>
                <a:cs typeface="+mn-ea"/>
                <a:sym typeface="+mn-lt"/>
              </a:rPr>
              <a:t>26.2%</a:t>
            </a:r>
          </a:p>
        </p:txBody>
      </p:sp>
      <p:grpSp>
        <p:nvGrpSpPr>
          <p:cNvPr id="6" name="组合 5"/>
          <p:cNvGrpSpPr/>
          <p:nvPr/>
        </p:nvGrpSpPr>
        <p:grpSpPr>
          <a:xfrm>
            <a:off x="6274823" y="2026210"/>
            <a:ext cx="726234" cy="777683"/>
            <a:chOff x="6274823" y="2026210"/>
            <a:chExt cx="726234" cy="777683"/>
          </a:xfrm>
        </p:grpSpPr>
        <p:pic>
          <p:nvPicPr>
            <p:cNvPr id="14" name="图片 13"/>
            <p:cNvPicPr>
              <a:picLocks noChangeAspect="1"/>
            </p:cNvPicPr>
            <p:nvPr/>
          </p:nvPicPr>
          <p:blipFill>
            <a:blip r:embed="rId6"/>
            <a:stretch>
              <a:fillRect/>
            </a:stretch>
          </p:blipFill>
          <p:spPr>
            <a:xfrm>
              <a:off x="6274823" y="2061028"/>
              <a:ext cx="726234" cy="742865"/>
            </a:xfrm>
            <a:prstGeom prst="rect">
              <a:avLst/>
            </a:prstGeom>
          </p:spPr>
        </p:pic>
        <p:sp>
          <p:nvSpPr>
            <p:cNvPr id="16" name="文本框 15"/>
            <p:cNvSpPr txBox="1"/>
            <p:nvPr/>
          </p:nvSpPr>
          <p:spPr>
            <a:xfrm>
              <a:off x="6370680" y="2026210"/>
              <a:ext cx="470000" cy="707886"/>
            </a:xfrm>
            <a:prstGeom prst="rect">
              <a:avLst/>
            </a:prstGeom>
            <a:noFill/>
          </p:spPr>
          <p:txBody>
            <a:bodyPr wrap="none" rtlCol="0">
              <a:spAutoFit/>
            </a:bodyPr>
            <a:lstStyle/>
            <a:p>
              <a:r>
                <a:rPr lang="en-US" altLang="zh-CN" sz="4000">
                  <a:solidFill>
                    <a:schemeClr val="bg1"/>
                  </a:solidFill>
                  <a:cs typeface="+mn-ea"/>
                  <a:sym typeface="+mn-lt"/>
                </a:rPr>
                <a:t>2</a:t>
              </a:r>
              <a:endParaRPr lang="zh-CN" altLang="en-US" sz="4000">
                <a:solidFill>
                  <a:schemeClr val="bg1"/>
                </a:solidFill>
                <a:cs typeface="+mn-ea"/>
                <a:sym typeface="+mn-lt"/>
              </a:endParaRPr>
            </a:p>
          </p:txBody>
        </p:sp>
      </p:grpSp>
      <p:sp>
        <p:nvSpPr>
          <p:cNvPr id="18" name="文本框 17"/>
          <p:cNvSpPr txBox="1"/>
          <p:nvPr/>
        </p:nvSpPr>
        <p:spPr>
          <a:xfrm>
            <a:off x="2940762" y="3033757"/>
            <a:ext cx="2733772" cy="553085"/>
          </a:xfrm>
          <a:prstGeom prst="rect">
            <a:avLst/>
          </a:prstGeom>
          <a:noFill/>
        </p:spPr>
        <p:txBody>
          <a:bodyPr wrap="square" rtlCol="0">
            <a:spAutoFit/>
          </a:bodyPr>
          <a:lstStyle/>
          <a:p>
            <a:pPr>
              <a:lnSpc>
                <a:spcPct val="150000"/>
              </a:lnSpc>
            </a:pPr>
            <a:r>
              <a:rPr lang="zh-CN" altLang="en-US" sz="2000">
                <a:solidFill>
                  <a:schemeClr val="bg2">
                    <a:lumMod val="50000"/>
                  </a:schemeClr>
                </a:solidFill>
                <a:ea typeface="宋体" panose="02010600030101010101" pitchFamily="2" charset="-122"/>
                <a:cs typeface="+mn-ea"/>
                <a:sym typeface="+mn-lt"/>
              </a:rPr>
              <a:t>放任不管</a:t>
            </a:r>
            <a:r>
              <a:rPr lang="en-US" altLang="zh-CN" sz="2000">
                <a:solidFill>
                  <a:schemeClr val="bg2">
                    <a:lumMod val="50000"/>
                  </a:schemeClr>
                </a:solidFill>
                <a:ea typeface="宋体" panose="02010600030101010101" pitchFamily="2" charset="-122"/>
                <a:cs typeface="+mn-ea"/>
                <a:sym typeface="+mn-lt"/>
              </a:rPr>
              <a:t>24.8%</a:t>
            </a:r>
          </a:p>
        </p:txBody>
      </p:sp>
      <p:grpSp>
        <p:nvGrpSpPr>
          <p:cNvPr id="7" name="组合 6"/>
          <p:cNvGrpSpPr/>
          <p:nvPr/>
        </p:nvGrpSpPr>
        <p:grpSpPr>
          <a:xfrm>
            <a:off x="1978360" y="2998939"/>
            <a:ext cx="726234" cy="777683"/>
            <a:chOff x="1978360" y="2998939"/>
            <a:chExt cx="726234" cy="777683"/>
          </a:xfrm>
        </p:grpSpPr>
        <p:pic>
          <p:nvPicPr>
            <p:cNvPr id="17" name="图片 16"/>
            <p:cNvPicPr>
              <a:picLocks noChangeAspect="1"/>
            </p:cNvPicPr>
            <p:nvPr/>
          </p:nvPicPr>
          <p:blipFill>
            <a:blip r:embed="rId6"/>
            <a:stretch>
              <a:fillRect/>
            </a:stretch>
          </p:blipFill>
          <p:spPr>
            <a:xfrm>
              <a:off x="1978360" y="3033757"/>
              <a:ext cx="726234" cy="742865"/>
            </a:xfrm>
            <a:prstGeom prst="rect">
              <a:avLst/>
            </a:prstGeom>
          </p:spPr>
        </p:pic>
        <p:sp>
          <p:nvSpPr>
            <p:cNvPr id="19" name="文本框 18"/>
            <p:cNvSpPr txBox="1"/>
            <p:nvPr/>
          </p:nvSpPr>
          <p:spPr>
            <a:xfrm>
              <a:off x="2074217" y="2998939"/>
              <a:ext cx="470000" cy="707886"/>
            </a:xfrm>
            <a:prstGeom prst="rect">
              <a:avLst/>
            </a:prstGeom>
            <a:noFill/>
          </p:spPr>
          <p:txBody>
            <a:bodyPr wrap="none" rtlCol="0">
              <a:spAutoFit/>
            </a:bodyPr>
            <a:lstStyle/>
            <a:p>
              <a:r>
                <a:rPr lang="en-US" altLang="zh-CN" sz="4000">
                  <a:solidFill>
                    <a:schemeClr val="bg1"/>
                  </a:solidFill>
                  <a:cs typeface="+mn-ea"/>
                  <a:sym typeface="+mn-lt"/>
                </a:rPr>
                <a:t>3</a:t>
              </a:r>
              <a:endParaRPr lang="zh-CN" altLang="en-US" sz="4000">
                <a:solidFill>
                  <a:schemeClr val="bg1"/>
                </a:solidFill>
                <a:cs typeface="+mn-ea"/>
                <a:sym typeface="+mn-lt"/>
              </a:endParaRPr>
            </a:p>
          </p:txBody>
        </p:sp>
      </p:grpSp>
      <p:sp>
        <p:nvSpPr>
          <p:cNvPr id="21" name="文本框 20"/>
          <p:cNvSpPr txBox="1"/>
          <p:nvPr/>
        </p:nvSpPr>
        <p:spPr>
          <a:xfrm>
            <a:off x="7093080" y="3033757"/>
            <a:ext cx="2733772" cy="553085"/>
          </a:xfrm>
          <a:prstGeom prst="rect">
            <a:avLst/>
          </a:prstGeom>
          <a:noFill/>
        </p:spPr>
        <p:txBody>
          <a:bodyPr wrap="square" rtlCol="0">
            <a:spAutoFit/>
          </a:bodyPr>
          <a:lstStyle/>
          <a:p>
            <a:pPr>
              <a:lnSpc>
                <a:spcPct val="150000"/>
              </a:lnSpc>
            </a:pPr>
            <a:r>
              <a:rPr lang="zh-CN" altLang="en-US" sz="2000">
                <a:solidFill>
                  <a:schemeClr val="bg2">
                    <a:lumMod val="50000"/>
                  </a:schemeClr>
                </a:solidFill>
                <a:ea typeface="宋体" panose="02010600030101010101" pitchFamily="2" charset="-122"/>
                <a:cs typeface="+mn-ea"/>
                <a:sym typeface="+mn-lt"/>
              </a:rPr>
              <a:t>溺爱</a:t>
            </a:r>
            <a:r>
              <a:rPr lang="en-US" altLang="zh-CN" sz="2000">
                <a:solidFill>
                  <a:schemeClr val="bg2">
                    <a:lumMod val="50000"/>
                  </a:schemeClr>
                </a:solidFill>
                <a:ea typeface="宋体" panose="02010600030101010101" pitchFamily="2" charset="-122"/>
                <a:cs typeface="+mn-ea"/>
                <a:sym typeface="+mn-lt"/>
              </a:rPr>
              <a:t>14.4%</a:t>
            </a:r>
          </a:p>
        </p:txBody>
      </p:sp>
      <p:grpSp>
        <p:nvGrpSpPr>
          <p:cNvPr id="8" name="组合 7"/>
          <p:cNvGrpSpPr/>
          <p:nvPr/>
        </p:nvGrpSpPr>
        <p:grpSpPr>
          <a:xfrm>
            <a:off x="6274823" y="2998939"/>
            <a:ext cx="726234" cy="777683"/>
            <a:chOff x="6274823" y="2998939"/>
            <a:chExt cx="726234" cy="777683"/>
          </a:xfrm>
        </p:grpSpPr>
        <p:pic>
          <p:nvPicPr>
            <p:cNvPr id="20" name="图片 19"/>
            <p:cNvPicPr>
              <a:picLocks noChangeAspect="1"/>
            </p:cNvPicPr>
            <p:nvPr/>
          </p:nvPicPr>
          <p:blipFill>
            <a:blip r:embed="rId6"/>
            <a:stretch>
              <a:fillRect/>
            </a:stretch>
          </p:blipFill>
          <p:spPr>
            <a:xfrm>
              <a:off x="6274823" y="3033757"/>
              <a:ext cx="726234" cy="742865"/>
            </a:xfrm>
            <a:prstGeom prst="rect">
              <a:avLst/>
            </a:prstGeom>
          </p:spPr>
        </p:pic>
        <p:sp>
          <p:nvSpPr>
            <p:cNvPr id="22" name="文本框 21"/>
            <p:cNvSpPr txBox="1"/>
            <p:nvPr/>
          </p:nvSpPr>
          <p:spPr>
            <a:xfrm>
              <a:off x="6370680" y="2998939"/>
              <a:ext cx="470000" cy="707886"/>
            </a:xfrm>
            <a:prstGeom prst="rect">
              <a:avLst/>
            </a:prstGeom>
            <a:noFill/>
          </p:spPr>
          <p:txBody>
            <a:bodyPr wrap="none" rtlCol="0">
              <a:spAutoFit/>
            </a:bodyPr>
            <a:lstStyle/>
            <a:p>
              <a:r>
                <a:rPr lang="en-US" altLang="zh-CN" sz="4000">
                  <a:solidFill>
                    <a:schemeClr val="bg1"/>
                  </a:solidFill>
                  <a:cs typeface="+mn-ea"/>
                  <a:sym typeface="+mn-lt"/>
                </a:rPr>
                <a:t>4</a:t>
              </a:r>
              <a:endParaRPr lang="zh-CN" altLang="en-US" sz="4000">
                <a:solidFill>
                  <a:schemeClr val="bg1"/>
                </a:solidFill>
                <a:cs typeface="+mn-ea"/>
                <a:sym typeface="+mn-lt"/>
              </a:endParaRPr>
            </a:p>
          </p:txBody>
        </p:sp>
      </p:grpSp>
      <p:sp>
        <p:nvSpPr>
          <p:cNvPr id="24" name="文本框 23"/>
          <p:cNvSpPr txBox="1"/>
          <p:nvPr/>
        </p:nvSpPr>
        <p:spPr>
          <a:xfrm>
            <a:off x="2940762" y="4069766"/>
            <a:ext cx="2733772" cy="553085"/>
          </a:xfrm>
          <a:prstGeom prst="rect">
            <a:avLst/>
          </a:prstGeom>
          <a:noFill/>
        </p:spPr>
        <p:txBody>
          <a:bodyPr wrap="square" rtlCol="0">
            <a:spAutoFit/>
          </a:bodyPr>
          <a:lstStyle/>
          <a:p>
            <a:pPr>
              <a:lnSpc>
                <a:spcPct val="150000"/>
              </a:lnSpc>
            </a:pPr>
            <a:r>
              <a:rPr lang="zh-CN" altLang="en-US" sz="2000">
                <a:solidFill>
                  <a:schemeClr val="bg2">
                    <a:lumMod val="50000"/>
                  </a:schemeClr>
                </a:solidFill>
                <a:cs typeface="+mn-ea"/>
                <a:sym typeface="+mn-lt"/>
              </a:rPr>
              <a:t>家庭学习氛围</a:t>
            </a:r>
            <a:r>
              <a:rPr lang="en-US" altLang="zh-CN" sz="2000">
                <a:solidFill>
                  <a:schemeClr val="bg2">
                    <a:lumMod val="50000"/>
                  </a:schemeClr>
                </a:solidFill>
                <a:cs typeface="+mn-ea"/>
                <a:sym typeface="+mn-lt"/>
              </a:rPr>
              <a:t>8.9%</a:t>
            </a:r>
          </a:p>
        </p:txBody>
      </p:sp>
      <p:grpSp>
        <p:nvGrpSpPr>
          <p:cNvPr id="9" name="组合 8"/>
          <p:cNvGrpSpPr/>
          <p:nvPr/>
        </p:nvGrpSpPr>
        <p:grpSpPr>
          <a:xfrm>
            <a:off x="1978360" y="4045743"/>
            <a:ext cx="726234" cy="777683"/>
            <a:chOff x="1978360" y="4045743"/>
            <a:chExt cx="726234" cy="777683"/>
          </a:xfrm>
        </p:grpSpPr>
        <p:pic>
          <p:nvPicPr>
            <p:cNvPr id="23" name="图片 22"/>
            <p:cNvPicPr>
              <a:picLocks noChangeAspect="1"/>
            </p:cNvPicPr>
            <p:nvPr/>
          </p:nvPicPr>
          <p:blipFill>
            <a:blip r:embed="rId6"/>
            <a:stretch>
              <a:fillRect/>
            </a:stretch>
          </p:blipFill>
          <p:spPr>
            <a:xfrm>
              <a:off x="1978360" y="4080561"/>
              <a:ext cx="726234" cy="742865"/>
            </a:xfrm>
            <a:prstGeom prst="rect">
              <a:avLst/>
            </a:prstGeom>
          </p:spPr>
        </p:pic>
        <p:sp>
          <p:nvSpPr>
            <p:cNvPr id="25" name="文本框 24"/>
            <p:cNvSpPr txBox="1"/>
            <p:nvPr/>
          </p:nvSpPr>
          <p:spPr>
            <a:xfrm>
              <a:off x="2074217" y="4045743"/>
              <a:ext cx="470000" cy="707886"/>
            </a:xfrm>
            <a:prstGeom prst="rect">
              <a:avLst/>
            </a:prstGeom>
            <a:noFill/>
          </p:spPr>
          <p:txBody>
            <a:bodyPr wrap="none" rtlCol="0">
              <a:spAutoFit/>
            </a:bodyPr>
            <a:lstStyle/>
            <a:p>
              <a:r>
                <a:rPr lang="en-US" altLang="zh-CN" sz="4000">
                  <a:solidFill>
                    <a:schemeClr val="bg1"/>
                  </a:solidFill>
                  <a:cs typeface="+mn-ea"/>
                  <a:sym typeface="+mn-lt"/>
                </a:rPr>
                <a:t>5</a:t>
              </a:r>
              <a:endParaRPr lang="zh-CN" altLang="en-US" sz="4000">
                <a:solidFill>
                  <a:schemeClr val="bg1"/>
                </a:solidFill>
                <a:cs typeface="+mn-ea"/>
                <a:sym typeface="+mn-lt"/>
              </a:endParaRPr>
            </a:p>
          </p:txBody>
        </p:sp>
      </p:grpSp>
      <p:sp>
        <p:nvSpPr>
          <p:cNvPr id="27" name="文本框 26"/>
          <p:cNvSpPr txBox="1"/>
          <p:nvPr/>
        </p:nvSpPr>
        <p:spPr>
          <a:xfrm>
            <a:off x="7093080" y="4080561"/>
            <a:ext cx="2733772" cy="553085"/>
          </a:xfrm>
          <a:prstGeom prst="rect">
            <a:avLst/>
          </a:prstGeom>
          <a:noFill/>
        </p:spPr>
        <p:txBody>
          <a:bodyPr wrap="square" rtlCol="0">
            <a:spAutoFit/>
          </a:bodyPr>
          <a:lstStyle/>
          <a:p>
            <a:pPr>
              <a:lnSpc>
                <a:spcPct val="150000"/>
              </a:lnSpc>
            </a:pPr>
            <a:r>
              <a:rPr lang="zh-CN" sz="2000">
                <a:solidFill>
                  <a:schemeClr val="bg2">
                    <a:lumMod val="50000"/>
                  </a:schemeClr>
                </a:solidFill>
                <a:ea typeface="宋体" panose="02010600030101010101" pitchFamily="2" charset="-122"/>
                <a:cs typeface="+mn-ea"/>
                <a:sym typeface="+mn-lt"/>
              </a:rPr>
              <a:t>其他</a:t>
            </a:r>
          </a:p>
        </p:txBody>
      </p:sp>
      <p:grpSp>
        <p:nvGrpSpPr>
          <p:cNvPr id="30" name="组合 29"/>
          <p:cNvGrpSpPr/>
          <p:nvPr/>
        </p:nvGrpSpPr>
        <p:grpSpPr>
          <a:xfrm>
            <a:off x="6274823" y="4045743"/>
            <a:ext cx="726234" cy="777683"/>
            <a:chOff x="6274823" y="4045743"/>
            <a:chExt cx="726234" cy="777683"/>
          </a:xfrm>
        </p:grpSpPr>
        <p:pic>
          <p:nvPicPr>
            <p:cNvPr id="26" name="图片 25"/>
            <p:cNvPicPr>
              <a:picLocks noChangeAspect="1"/>
            </p:cNvPicPr>
            <p:nvPr/>
          </p:nvPicPr>
          <p:blipFill>
            <a:blip r:embed="rId6"/>
            <a:stretch>
              <a:fillRect/>
            </a:stretch>
          </p:blipFill>
          <p:spPr>
            <a:xfrm>
              <a:off x="6274823" y="4080561"/>
              <a:ext cx="726234" cy="742865"/>
            </a:xfrm>
            <a:prstGeom prst="rect">
              <a:avLst/>
            </a:prstGeom>
          </p:spPr>
        </p:pic>
        <p:sp>
          <p:nvSpPr>
            <p:cNvPr id="28" name="文本框 27"/>
            <p:cNvSpPr txBox="1"/>
            <p:nvPr/>
          </p:nvSpPr>
          <p:spPr>
            <a:xfrm>
              <a:off x="6370680" y="4045743"/>
              <a:ext cx="470000" cy="707886"/>
            </a:xfrm>
            <a:prstGeom prst="rect">
              <a:avLst/>
            </a:prstGeom>
            <a:noFill/>
          </p:spPr>
          <p:txBody>
            <a:bodyPr wrap="none" rtlCol="0">
              <a:spAutoFit/>
            </a:bodyPr>
            <a:lstStyle/>
            <a:p>
              <a:r>
                <a:rPr lang="en-US" altLang="zh-CN" sz="4000">
                  <a:solidFill>
                    <a:schemeClr val="bg1"/>
                  </a:solidFill>
                  <a:cs typeface="+mn-ea"/>
                  <a:sym typeface="+mn-lt"/>
                </a:rPr>
                <a:t>6</a:t>
              </a:r>
              <a:endParaRPr lang="zh-CN" altLang="en-US" sz="4000">
                <a:solidFill>
                  <a:schemeClr val="bg1"/>
                </a:solidFill>
                <a:cs typeface="+mn-ea"/>
                <a:sym typeface="+mn-lt"/>
              </a:endParaRPr>
            </a:p>
          </p:txBody>
        </p:sp>
      </p:gr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circle(in)">
                                      <p:cBhvr>
                                        <p:cTn id="10" dur="2000"/>
                                        <p:tgtEl>
                                          <p:spTgt spid="4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6" presetClass="entr" presetSubtype="21"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53"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 calcmode="lin" valueType="num">
                                      <p:cBhvr>
                                        <p:cTn id="20" dur="500" fill="hold"/>
                                        <p:tgtEl>
                                          <p:spTgt spid="10"/>
                                        </p:tgtEl>
                                        <p:attrNameLst>
                                          <p:attrName>ppt_w</p:attrName>
                                        </p:attrNameLst>
                                      </p:cBhvr>
                                      <p:tavLst>
                                        <p:tav tm="0">
                                          <p:val>
                                            <p:fltVal val="0"/>
                                          </p:val>
                                        </p:tav>
                                        <p:tav tm="100000">
                                          <p:val>
                                            <p:strVal val="#ppt_w"/>
                                          </p:val>
                                        </p:tav>
                                      </p:tavLst>
                                    </p:anim>
                                    <p:anim calcmode="lin" valueType="num">
                                      <p:cBhvr>
                                        <p:cTn id="21" dur="500" fill="hold"/>
                                        <p:tgtEl>
                                          <p:spTgt spid="10"/>
                                        </p:tgtEl>
                                        <p:attrNameLst>
                                          <p:attrName>ppt_h</p:attrName>
                                        </p:attrNameLst>
                                      </p:cBhvr>
                                      <p:tavLst>
                                        <p:tav tm="0">
                                          <p:val>
                                            <p:fltVal val="0"/>
                                          </p:val>
                                        </p:tav>
                                        <p:tav tm="100000">
                                          <p:val>
                                            <p:strVal val="#ppt_h"/>
                                          </p:val>
                                        </p:tav>
                                      </p:tavLst>
                                    </p:anim>
                                    <p:animEffect transition="in" filter="fade">
                                      <p:cBhvr>
                                        <p:cTn id="22" dur="5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49" presetClass="entr" presetSubtype="0" decel="10000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p:cTn id="27" dur="500" fill="hold"/>
                                        <p:tgtEl>
                                          <p:spTgt spid="5"/>
                                        </p:tgtEl>
                                        <p:attrNameLst>
                                          <p:attrName>ppt_w</p:attrName>
                                        </p:attrNameLst>
                                      </p:cBhvr>
                                      <p:tavLst>
                                        <p:tav tm="0">
                                          <p:val>
                                            <p:fltVal val="0"/>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anim calcmode="lin" valueType="num">
                                      <p:cBhvr>
                                        <p:cTn id="29" dur="500" fill="hold"/>
                                        <p:tgtEl>
                                          <p:spTgt spid="5"/>
                                        </p:tgtEl>
                                        <p:attrNameLst>
                                          <p:attrName>style.rotation</p:attrName>
                                        </p:attrNameLst>
                                      </p:cBhvr>
                                      <p:tavLst>
                                        <p:tav tm="0">
                                          <p:val>
                                            <p:fltVal val="360"/>
                                          </p:val>
                                        </p:tav>
                                        <p:tav tm="100000">
                                          <p:val>
                                            <p:fltVal val="0"/>
                                          </p:val>
                                        </p:tav>
                                      </p:tavLst>
                                    </p:anim>
                                    <p:animEffect transition="in" filter="fade">
                                      <p:cBhvr>
                                        <p:cTn id="30" dur="500"/>
                                        <p:tgtEl>
                                          <p:spTgt spid="5"/>
                                        </p:tgtEl>
                                      </p:cBhvr>
                                    </p:animEffect>
                                  </p:childTnLst>
                                </p:cTn>
                              </p:par>
                            </p:childTnLst>
                          </p:cTn>
                        </p:par>
                      </p:childTnLst>
                    </p:cTn>
                  </p:par>
                  <p:par>
                    <p:cTn id="31" fill="hold" nodeType="clickPar">
                      <p:stCondLst>
                        <p:cond delay="indefinite"/>
                      </p:stCondLst>
                      <p:childTnLst>
                        <p:par>
                          <p:cTn id="32" fill="hold" nodeType="afterGroup">
                            <p:stCondLst>
                              <p:cond delay="0"/>
                            </p:stCondLst>
                            <p:childTnLst>
                              <p:par>
                                <p:cTn id="33" presetID="53"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 calcmode="lin" valueType="num">
                                      <p:cBhvr>
                                        <p:cTn id="35" dur="500" fill="hold"/>
                                        <p:tgtEl>
                                          <p:spTgt spid="12"/>
                                        </p:tgtEl>
                                        <p:attrNameLst>
                                          <p:attrName>ppt_w</p:attrName>
                                        </p:attrNameLst>
                                      </p:cBhvr>
                                      <p:tavLst>
                                        <p:tav tm="0">
                                          <p:val>
                                            <p:fltVal val="0"/>
                                          </p:val>
                                        </p:tav>
                                        <p:tav tm="100000">
                                          <p:val>
                                            <p:strVal val="#ppt_w"/>
                                          </p:val>
                                        </p:tav>
                                      </p:tavLst>
                                    </p:anim>
                                    <p:anim calcmode="lin" valueType="num">
                                      <p:cBhvr>
                                        <p:cTn id="36" dur="500" fill="hold"/>
                                        <p:tgtEl>
                                          <p:spTgt spid="12"/>
                                        </p:tgtEl>
                                        <p:attrNameLst>
                                          <p:attrName>ppt_h</p:attrName>
                                        </p:attrNameLst>
                                      </p:cBhvr>
                                      <p:tavLst>
                                        <p:tav tm="0">
                                          <p:val>
                                            <p:fltVal val="0"/>
                                          </p:val>
                                        </p:tav>
                                        <p:tav tm="100000">
                                          <p:val>
                                            <p:strVal val="#ppt_h"/>
                                          </p:val>
                                        </p:tav>
                                      </p:tavLst>
                                    </p:anim>
                                    <p:animEffect transition="in" filter="fade">
                                      <p:cBhvr>
                                        <p:cTn id="37" dur="500"/>
                                        <p:tgtEl>
                                          <p:spTgt spid="12"/>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49" presetClass="entr" presetSubtype="0" decel="100000"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p:cTn id="42" dur="500" fill="hold"/>
                                        <p:tgtEl>
                                          <p:spTgt spid="6"/>
                                        </p:tgtEl>
                                        <p:attrNameLst>
                                          <p:attrName>ppt_w</p:attrName>
                                        </p:attrNameLst>
                                      </p:cBhvr>
                                      <p:tavLst>
                                        <p:tav tm="0">
                                          <p:val>
                                            <p:fltVal val="0"/>
                                          </p:val>
                                        </p:tav>
                                        <p:tav tm="100000">
                                          <p:val>
                                            <p:strVal val="#ppt_w"/>
                                          </p:val>
                                        </p:tav>
                                      </p:tavLst>
                                    </p:anim>
                                    <p:anim calcmode="lin" valueType="num">
                                      <p:cBhvr>
                                        <p:cTn id="43" dur="500" fill="hold"/>
                                        <p:tgtEl>
                                          <p:spTgt spid="6"/>
                                        </p:tgtEl>
                                        <p:attrNameLst>
                                          <p:attrName>ppt_h</p:attrName>
                                        </p:attrNameLst>
                                      </p:cBhvr>
                                      <p:tavLst>
                                        <p:tav tm="0">
                                          <p:val>
                                            <p:fltVal val="0"/>
                                          </p:val>
                                        </p:tav>
                                        <p:tav tm="100000">
                                          <p:val>
                                            <p:strVal val="#ppt_h"/>
                                          </p:val>
                                        </p:tav>
                                      </p:tavLst>
                                    </p:anim>
                                    <p:anim calcmode="lin" valueType="num">
                                      <p:cBhvr>
                                        <p:cTn id="44" dur="500" fill="hold"/>
                                        <p:tgtEl>
                                          <p:spTgt spid="6"/>
                                        </p:tgtEl>
                                        <p:attrNameLst>
                                          <p:attrName>style.rotation</p:attrName>
                                        </p:attrNameLst>
                                      </p:cBhvr>
                                      <p:tavLst>
                                        <p:tav tm="0">
                                          <p:val>
                                            <p:fltVal val="360"/>
                                          </p:val>
                                        </p:tav>
                                        <p:tav tm="100000">
                                          <p:val>
                                            <p:fltVal val="0"/>
                                          </p:val>
                                        </p:tav>
                                      </p:tavLst>
                                    </p:anim>
                                    <p:animEffect transition="in" filter="fade">
                                      <p:cBhvr>
                                        <p:cTn id="45" dur="500"/>
                                        <p:tgtEl>
                                          <p:spTgt spid="6"/>
                                        </p:tgtEl>
                                      </p:cBhvr>
                                    </p:animEffect>
                                  </p:childTnLst>
                                </p:cTn>
                              </p:par>
                            </p:childTnLst>
                          </p:cTn>
                        </p:par>
                      </p:childTnLst>
                    </p:cTn>
                  </p:par>
                  <p:par>
                    <p:cTn id="46" fill="hold" nodeType="clickPar">
                      <p:stCondLst>
                        <p:cond delay="indefinite"/>
                      </p:stCondLst>
                      <p:childTnLst>
                        <p:par>
                          <p:cTn id="47" fill="hold" nodeType="afterGroup">
                            <p:stCondLst>
                              <p:cond delay="0"/>
                            </p:stCondLst>
                            <p:childTnLst>
                              <p:par>
                                <p:cTn id="48" presetID="53" presetClass="entr" presetSubtype="0"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 calcmode="lin" valueType="num">
                                      <p:cBhvr>
                                        <p:cTn id="50" dur="500" fill="hold"/>
                                        <p:tgtEl>
                                          <p:spTgt spid="15"/>
                                        </p:tgtEl>
                                        <p:attrNameLst>
                                          <p:attrName>ppt_w</p:attrName>
                                        </p:attrNameLst>
                                      </p:cBhvr>
                                      <p:tavLst>
                                        <p:tav tm="0">
                                          <p:val>
                                            <p:fltVal val="0"/>
                                          </p:val>
                                        </p:tav>
                                        <p:tav tm="100000">
                                          <p:val>
                                            <p:strVal val="#ppt_w"/>
                                          </p:val>
                                        </p:tav>
                                      </p:tavLst>
                                    </p:anim>
                                    <p:anim calcmode="lin" valueType="num">
                                      <p:cBhvr>
                                        <p:cTn id="51" dur="500" fill="hold"/>
                                        <p:tgtEl>
                                          <p:spTgt spid="15"/>
                                        </p:tgtEl>
                                        <p:attrNameLst>
                                          <p:attrName>ppt_h</p:attrName>
                                        </p:attrNameLst>
                                      </p:cBhvr>
                                      <p:tavLst>
                                        <p:tav tm="0">
                                          <p:val>
                                            <p:fltVal val="0"/>
                                          </p:val>
                                        </p:tav>
                                        <p:tav tm="100000">
                                          <p:val>
                                            <p:strVal val="#ppt_h"/>
                                          </p:val>
                                        </p:tav>
                                      </p:tavLst>
                                    </p:anim>
                                    <p:animEffect transition="in" filter="fade">
                                      <p:cBhvr>
                                        <p:cTn id="52" dur="500"/>
                                        <p:tgtEl>
                                          <p:spTgt spid="15"/>
                                        </p:tgtEl>
                                      </p:cBhvr>
                                    </p:animEffect>
                                  </p:childTnLst>
                                </p:cTn>
                              </p:par>
                            </p:childTnLst>
                          </p:cTn>
                        </p:par>
                      </p:childTnLst>
                    </p:cTn>
                  </p:par>
                  <p:par>
                    <p:cTn id="53" fill="hold" nodeType="clickPar">
                      <p:stCondLst>
                        <p:cond delay="indefinite"/>
                      </p:stCondLst>
                      <p:childTnLst>
                        <p:par>
                          <p:cTn id="54" fill="hold" nodeType="afterGroup">
                            <p:stCondLst>
                              <p:cond delay="0"/>
                            </p:stCondLst>
                            <p:childTnLst>
                              <p:par>
                                <p:cTn id="55" presetID="49" presetClass="entr" presetSubtype="0" decel="100000" fill="hold" nodeType="clickEffect">
                                  <p:stCondLst>
                                    <p:cond delay="0"/>
                                  </p:stCondLst>
                                  <p:childTnLst>
                                    <p:set>
                                      <p:cBhvr>
                                        <p:cTn id="56" dur="1" fill="hold">
                                          <p:stCondLst>
                                            <p:cond delay="0"/>
                                          </p:stCondLst>
                                        </p:cTn>
                                        <p:tgtEl>
                                          <p:spTgt spid="7"/>
                                        </p:tgtEl>
                                        <p:attrNameLst>
                                          <p:attrName>style.visibility</p:attrName>
                                        </p:attrNameLst>
                                      </p:cBhvr>
                                      <p:to>
                                        <p:strVal val="visible"/>
                                      </p:to>
                                    </p:set>
                                    <p:anim calcmode="lin" valueType="num">
                                      <p:cBhvr>
                                        <p:cTn id="57" dur="500" fill="hold"/>
                                        <p:tgtEl>
                                          <p:spTgt spid="7"/>
                                        </p:tgtEl>
                                        <p:attrNameLst>
                                          <p:attrName>ppt_w</p:attrName>
                                        </p:attrNameLst>
                                      </p:cBhvr>
                                      <p:tavLst>
                                        <p:tav tm="0">
                                          <p:val>
                                            <p:fltVal val="0"/>
                                          </p:val>
                                        </p:tav>
                                        <p:tav tm="100000">
                                          <p:val>
                                            <p:strVal val="#ppt_w"/>
                                          </p:val>
                                        </p:tav>
                                      </p:tavLst>
                                    </p:anim>
                                    <p:anim calcmode="lin" valueType="num">
                                      <p:cBhvr>
                                        <p:cTn id="58" dur="500" fill="hold"/>
                                        <p:tgtEl>
                                          <p:spTgt spid="7"/>
                                        </p:tgtEl>
                                        <p:attrNameLst>
                                          <p:attrName>ppt_h</p:attrName>
                                        </p:attrNameLst>
                                      </p:cBhvr>
                                      <p:tavLst>
                                        <p:tav tm="0">
                                          <p:val>
                                            <p:fltVal val="0"/>
                                          </p:val>
                                        </p:tav>
                                        <p:tav tm="100000">
                                          <p:val>
                                            <p:strVal val="#ppt_h"/>
                                          </p:val>
                                        </p:tav>
                                      </p:tavLst>
                                    </p:anim>
                                    <p:anim calcmode="lin" valueType="num">
                                      <p:cBhvr>
                                        <p:cTn id="59" dur="500" fill="hold"/>
                                        <p:tgtEl>
                                          <p:spTgt spid="7"/>
                                        </p:tgtEl>
                                        <p:attrNameLst>
                                          <p:attrName>style.rotation</p:attrName>
                                        </p:attrNameLst>
                                      </p:cBhvr>
                                      <p:tavLst>
                                        <p:tav tm="0">
                                          <p:val>
                                            <p:fltVal val="360"/>
                                          </p:val>
                                        </p:tav>
                                        <p:tav tm="100000">
                                          <p:val>
                                            <p:fltVal val="0"/>
                                          </p:val>
                                        </p:tav>
                                      </p:tavLst>
                                    </p:anim>
                                    <p:animEffect transition="in" filter="fade">
                                      <p:cBhvr>
                                        <p:cTn id="60" dur="500"/>
                                        <p:tgtEl>
                                          <p:spTgt spid="7"/>
                                        </p:tgtEl>
                                      </p:cBhvr>
                                    </p:animEffect>
                                  </p:childTnLst>
                                </p:cTn>
                              </p:par>
                            </p:childTnLst>
                          </p:cTn>
                        </p:par>
                      </p:childTnLst>
                    </p:cTn>
                  </p:par>
                  <p:par>
                    <p:cTn id="61" fill="hold" nodeType="clickPar">
                      <p:stCondLst>
                        <p:cond delay="indefinite"/>
                      </p:stCondLst>
                      <p:childTnLst>
                        <p:par>
                          <p:cTn id="62" fill="hold" nodeType="afterGroup">
                            <p:stCondLst>
                              <p:cond delay="0"/>
                            </p:stCondLst>
                            <p:childTnLst>
                              <p:par>
                                <p:cTn id="63" presetID="53" presetClass="entr" presetSubtype="0" fill="hold" grpId="0" nodeType="clickEffect">
                                  <p:stCondLst>
                                    <p:cond delay="0"/>
                                  </p:stCondLst>
                                  <p:childTnLst>
                                    <p:set>
                                      <p:cBhvr>
                                        <p:cTn id="64" dur="1" fill="hold">
                                          <p:stCondLst>
                                            <p:cond delay="0"/>
                                          </p:stCondLst>
                                        </p:cTn>
                                        <p:tgtEl>
                                          <p:spTgt spid="18"/>
                                        </p:tgtEl>
                                        <p:attrNameLst>
                                          <p:attrName>style.visibility</p:attrName>
                                        </p:attrNameLst>
                                      </p:cBhvr>
                                      <p:to>
                                        <p:strVal val="visible"/>
                                      </p:to>
                                    </p:set>
                                    <p:anim calcmode="lin" valueType="num">
                                      <p:cBhvr>
                                        <p:cTn id="65" dur="500" fill="hold"/>
                                        <p:tgtEl>
                                          <p:spTgt spid="18"/>
                                        </p:tgtEl>
                                        <p:attrNameLst>
                                          <p:attrName>ppt_w</p:attrName>
                                        </p:attrNameLst>
                                      </p:cBhvr>
                                      <p:tavLst>
                                        <p:tav tm="0">
                                          <p:val>
                                            <p:fltVal val="0"/>
                                          </p:val>
                                        </p:tav>
                                        <p:tav tm="100000">
                                          <p:val>
                                            <p:strVal val="#ppt_w"/>
                                          </p:val>
                                        </p:tav>
                                      </p:tavLst>
                                    </p:anim>
                                    <p:anim calcmode="lin" valueType="num">
                                      <p:cBhvr>
                                        <p:cTn id="66" dur="500" fill="hold"/>
                                        <p:tgtEl>
                                          <p:spTgt spid="18"/>
                                        </p:tgtEl>
                                        <p:attrNameLst>
                                          <p:attrName>ppt_h</p:attrName>
                                        </p:attrNameLst>
                                      </p:cBhvr>
                                      <p:tavLst>
                                        <p:tav tm="0">
                                          <p:val>
                                            <p:fltVal val="0"/>
                                          </p:val>
                                        </p:tav>
                                        <p:tav tm="100000">
                                          <p:val>
                                            <p:strVal val="#ppt_h"/>
                                          </p:val>
                                        </p:tav>
                                      </p:tavLst>
                                    </p:anim>
                                    <p:animEffect transition="in" filter="fade">
                                      <p:cBhvr>
                                        <p:cTn id="67" dur="500"/>
                                        <p:tgtEl>
                                          <p:spTgt spid="18"/>
                                        </p:tgtEl>
                                      </p:cBhvr>
                                    </p:animEffect>
                                  </p:childTnLst>
                                </p:cTn>
                              </p:par>
                            </p:childTnLst>
                          </p:cTn>
                        </p:par>
                      </p:childTnLst>
                    </p:cTn>
                  </p:par>
                  <p:par>
                    <p:cTn id="68" fill="hold" nodeType="clickPar">
                      <p:stCondLst>
                        <p:cond delay="indefinite"/>
                      </p:stCondLst>
                      <p:childTnLst>
                        <p:par>
                          <p:cTn id="69" fill="hold" nodeType="afterGroup">
                            <p:stCondLst>
                              <p:cond delay="0"/>
                            </p:stCondLst>
                            <p:childTnLst>
                              <p:par>
                                <p:cTn id="70" presetID="49" presetClass="entr" presetSubtype="0" decel="100000" fill="hold" nodeType="clickEffect">
                                  <p:stCondLst>
                                    <p:cond delay="0"/>
                                  </p:stCondLst>
                                  <p:childTnLst>
                                    <p:set>
                                      <p:cBhvr>
                                        <p:cTn id="71" dur="1" fill="hold">
                                          <p:stCondLst>
                                            <p:cond delay="0"/>
                                          </p:stCondLst>
                                        </p:cTn>
                                        <p:tgtEl>
                                          <p:spTgt spid="8"/>
                                        </p:tgtEl>
                                        <p:attrNameLst>
                                          <p:attrName>style.visibility</p:attrName>
                                        </p:attrNameLst>
                                      </p:cBhvr>
                                      <p:to>
                                        <p:strVal val="visible"/>
                                      </p:to>
                                    </p:set>
                                    <p:anim calcmode="lin" valueType="num">
                                      <p:cBhvr>
                                        <p:cTn id="72" dur="500" fill="hold"/>
                                        <p:tgtEl>
                                          <p:spTgt spid="8"/>
                                        </p:tgtEl>
                                        <p:attrNameLst>
                                          <p:attrName>ppt_w</p:attrName>
                                        </p:attrNameLst>
                                      </p:cBhvr>
                                      <p:tavLst>
                                        <p:tav tm="0">
                                          <p:val>
                                            <p:fltVal val="0"/>
                                          </p:val>
                                        </p:tav>
                                        <p:tav tm="100000">
                                          <p:val>
                                            <p:strVal val="#ppt_w"/>
                                          </p:val>
                                        </p:tav>
                                      </p:tavLst>
                                    </p:anim>
                                    <p:anim calcmode="lin" valueType="num">
                                      <p:cBhvr>
                                        <p:cTn id="73" dur="500" fill="hold"/>
                                        <p:tgtEl>
                                          <p:spTgt spid="8"/>
                                        </p:tgtEl>
                                        <p:attrNameLst>
                                          <p:attrName>ppt_h</p:attrName>
                                        </p:attrNameLst>
                                      </p:cBhvr>
                                      <p:tavLst>
                                        <p:tav tm="0">
                                          <p:val>
                                            <p:fltVal val="0"/>
                                          </p:val>
                                        </p:tav>
                                        <p:tav tm="100000">
                                          <p:val>
                                            <p:strVal val="#ppt_h"/>
                                          </p:val>
                                        </p:tav>
                                      </p:tavLst>
                                    </p:anim>
                                    <p:anim calcmode="lin" valueType="num">
                                      <p:cBhvr>
                                        <p:cTn id="74" dur="500" fill="hold"/>
                                        <p:tgtEl>
                                          <p:spTgt spid="8"/>
                                        </p:tgtEl>
                                        <p:attrNameLst>
                                          <p:attrName>style.rotation</p:attrName>
                                        </p:attrNameLst>
                                      </p:cBhvr>
                                      <p:tavLst>
                                        <p:tav tm="0">
                                          <p:val>
                                            <p:fltVal val="360"/>
                                          </p:val>
                                        </p:tav>
                                        <p:tav tm="100000">
                                          <p:val>
                                            <p:fltVal val="0"/>
                                          </p:val>
                                        </p:tav>
                                      </p:tavLst>
                                    </p:anim>
                                    <p:animEffect transition="in" filter="fade">
                                      <p:cBhvr>
                                        <p:cTn id="75" dur="500"/>
                                        <p:tgtEl>
                                          <p:spTgt spid="8"/>
                                        </p:tgtEl>
                                      </p:cBhvr>
                                    </p:animEffect>
                                  </p:childTnLst>
                                </p:cTn>
                              </p:par>
                            </p:childTnLst>
                          </p:cTn>
                        </p:par>
                      </p:childTnLst>
                    </p:cTn>
                  </p:par>
                  <p:par>
                    <p:cTn id="76" fill="hold" nodeType="clickPar">
                      <p:stCondLst>
                        <p:cond delay="indefinite"/>
                      </p:stCondLst>
                      <p:childTnLst>
                        <p:par>
                          <p:cTn id="77" fill="hold" nodeType="afterGroup">
                            <p:stCondLst>
                              <p:cond delay="0"/>
                            </p:stCondLst>
                            <p:childTnLst>
                              <p:par>
                                <p:cTn id="78" presetID="53" presetClass="entr" presetSubtype="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anim calcmode="lin" valueType="num">
                                      <p:cBhvr>
                                        <p:cTn id="80" dur="500" fill="hold"/>
                                        <p:tgtEl>
                                          <p:spTgt spid="21"/>
                                        </p:tgtEl>
                                        <p:attrNameLst>
                                          <p:attrName>ppt_w</p:attrName>
                                        </p:attrNameLst>
                                      </p:cBhvr>
                                      <p:tavLst>
                                        <p:tav tm="0">
                                          <p:val>
                                            <p:fltVal val="0"/>
                                          </p:val>
                                        </p:tav>
                                        <p:tav tm="100000">
                                          <p:val>
                                            <p:strVal val="#ppt_w"/>
                                          </p:val>
                                        </p:tav>
                                      </p:tavLst>
                                    </p:anim>
                                    <p:anim calcmode="lin" valueType="num">
                                      <p:cBhvr>
                                        <p:cTn id="81" dur="500" fill="hold"/>
                                        <p:tgtEl>
                                          <p:spTgt spid="21"/>
                                        </p:tgtEl>
                                        <p:attrNameLst>
                                          <p:attrName>ppt_h</p:attrName>
                                        </p:attrNameLst>
                                      </p:cBhvr>
                                      <p:tavLst>
                                        <p:tav tm="0">
                                          <p:val>
                                            <p:fltVal val="0"/>
                                          </p:val>
                                        </p:tav>
                                        <p:tav tm="100000">
                                          <p:val>
                                            <p:strVal val="#ppt_h"/>
                                          </p:val>
                                        </p:tav>
                                      </p:tavLst>
                                    </p:anim>
                                    <p:animEffect transition="in" filter="fade">
                                      <p:cBhvr>
                                        <p:cTn id="82" dur="500"/>
                                        <p:tgtEl>
                                          <p:spTgt spid="21"/>
                                        </p:tgtEl>
                                      </p:cBhvr>
                                    </p:animEffect>
                                  </p:childTnLst>
                                </p:cTn>
                              </p:par>
                            </p:childTnLst>
                          </p:cTn>
                        </p:par>
                      </p:childTnLst>
                    </p:cTn>
                  </p:par>
                  <p:par>
                    <p:cTn id="83" fill="hold" nodeType="clickPar">
                      <p:stCondLst>
                        <p:cond delay="indefinite"/>
                      </p:stCondLst>
                      <p:childTnLst>
                        <p:par>
                          <p:cTn id="84" fill="hold" nodeType="afterGroup">
                            <p:stCondLst>
                              <p:cond delay="0"/>
                            </p:stCondLst>
                            <p:childTnLst>
                              <p:par>
                                <p:cTn id="85" presetID="49" presetClass="entr" presetSubtype="0" decel="100000" fill="hold" nodeType="clickEffect">
                                  <p:stCondLst>
                                    <p:cond delay="0"/>
                                  </p:stCondLst>
                                  <p:childTnLst>
                                    <p:set>
                                      <p:cBhvr>
                                        <p:cTn id="86" dur="1" fill="hold">
                                          <p:stCondLst>
                                            <p:cond delay="0"/>
                                          </p:stCondLst>
                                        </p:cTn>
                                        <p:tgtEl>
                                          <p:spTgt spid="9"/>
                                        </p:tgtEl>
                                        <p:attrNameLst>
                                          <p:attrName>style.visibility</p:attrName>
                                        </p:attrNameLst>
                                      </p:cBhvr>
                                      <p:to>
                                        <p:strVal val="visible"/>
                                      </p:to>
                                    </p:set>
                                    <p:anim calcmode="lin" valueType="num">
                                      <p:cBhvr>
                                        <p:cTn id="87" dur="500" fill="hold"/>
                                        <p:tgtEl>
                                          <p:spTgt spid="9"/>
                                        </p:tgtEl>
                                        <p:attrNameLst>
                                          <p:attrName>ppt_w</p:attrName>
                                        </p:attrNameLst>
                                      </p:cBhvr>
                                      <p:tavLst>
                                        <p:tav tm="0">
                                          <p:val>
                                            <p:fltVal val="0"/>
                                          </p:val>
                                        </p:tav>
                                        <p:tav tm="100000">
                                          <p:val>
                                            <p:strVal val="#ppt_w"/>
                                          </p:val>
                                        </p:tav>
                                      </p:tavLst>
                                    </p:anim>
                                    <p:anim calcmode="lin" valueType="num">
                                      <p:cBhvr>
                                        <p:cTn id="88" dur="500" fill="hold"/>
                                        <p:tgtEl>
                                          <p:spTgt spid="9"/>
                                        </p:tgtEl>
                                        <p:attrNameLst>
                                          <p:attrName>ppt_h</p:attrName>
                                        </p:attrNameLst>
                                      </p:cBhvr>
                                      <p:tavLst>
                                        <p:tav tm="0">
                                          <p:val>
                                            <p:fltVal val="0"/>
                                          </p:val>
                                        </p:tav>
                                        <p:tav tm="100000">
                                          <p:val>
                                            <p:strVal val="#ppt_h"/>
                                          </p:val>
                                        </p:tav>
                                      </p:tavLst>
                                    </p:anim>
                                    <p:anim calcmode="lin" valueType="num">
                                      <p:cBhvr>
                                        <p:cTn id="89" dur="500" fill="hold"/>
                                        <p:tgtEl>
                                          <p:spTgt spid="9"/>
                                        </p:tgtEl>
                                        <p:attrNameLst>
                                          <p:attrName>style.rotation</p:attrName>
                                        </p:attrNameLst>
                                      </p:cBhvr>
                                      <p:tavLst>
                                        <p:tav tm="0">
                                          <p:val>
                                            <p:fltVal val="360"/>
                                          </p:val>
                                        </p:tav>
                                        <p:tav tm="100000">
                                          <p:val>
                                            <p:fltVal val="0"/>
                                          </p:val>
                                        </p:tav>
                                      </p:tavLst>
                                    </p:anim>
                                    <p:animEffect transition="in" filter="fade">
                                      <p:cBhvr>
                                        <p:cTn id="90" dur="500"/>
                                        <p:tgtEl>
                                          <p:spTgt spid="9"/>
                                        </p:tgtEl>
                                      </p:cBhvr>
                                    </p:animEffect>
                                  </p:childTnLst>
                                </p:cTn>
                              </p:par>
                            </p:childTnLst>
                          </p:cTn>
                        </p:par>
                      </p:childTnLst>
                    </p:cTn>
                  </p:par>
                  <p:par>
                    <p:cTn id="91" fill="hold" nodeType="clickPar">
                      <p:stCondLst>
                        <p:cond delay="indefinite"/>
                      </p:stCondLst>
                      <p:childTnLst>
                        <p:par>
                          <p:cTn id="92" fill="hold" nodeType="afterGroup">
                            <p:stCondLst>
                              <p:cond delay="0"/>
                            </p:stCondLst>
                            <p:childTnLst>
                              <p:par>
                                <p:cTn id="93" presetID="53" presetClass="entr" presetSubtype="0" fill="hold" grpId="0" nodeType="clickEffect">
                                  <p:stCondLst>
                                    <p:cond delay="0"/>
                                  </p:stCondLst>
                                  <p:childTnLst>
                                    <p:set>
                                      <p:cBhvr>
                                        <p:cTn id="94" dur="1" fill="hold">
                                          <p:stCondLst>
                                            <p:cond delay="0"/>
                                          </p:stCondLst>
                                        </p:cTn>
                                        <p:tgtEl>
                                          <p:spTgt spid="24"/>
                                        </p:tgtEl>
                                        <p:attrNameLst>
                                          <p:attrName>style.visibility</p:attrName>
                                        </p:attrNameLst>
                                      </p:cBhvr>
                                      <p:to>
                                        <p:strVal val="visible"/>
                                      </p:to>
                                    </p:set>
                                    <p:anim calcmode="lin" valueType="num">
                                      <p:cBhvr>
                                        <p:cTn id="95" dur="500" fill="hold"/>
                                        <p:tgtEl>
                                          <p:spTgt spid="24"/>
                                        </p:tgtEl>
                                        <p:attrNameLst>
                                          <p:attrName>ppt_w</p:attrName>
                                        </p:attrNameLst>
                                      </p:cBhvr>
                                      <p:tavLst>
                                        <p:tav tm="0">
                                          <p:val>
                                            <p:fltVal val="0"/>
                                          </p:val>
                                        </p:tav>
                                        <p:tav tm="100000">
                                          <p:val>
                                            <p:strVal val="#ppt_w"/>
                                          </p:val>
                                        </p:tav>
                                      </p:tavLst>
                                    </p:anim>
                                    <p:anim calcmode="lin" valueType="num">
                                      <p:cBhvr>
                                        <p:cTn id="96" dur="500" fill="hold"/>
                                        <p:tgtEl>
                                          <p:spTgt spid="24"/>
                                        </p:tgtEl>
                                        <p:attrNameLst>
                                          <p:attrName>ppt_h</p:attrName>
                                        </p:attrNameLst>
                                      </p:cBhvr>
                                      <p:tavLst>
                                        <p:tav tm="0">
                                          <p:val>
                                            <p:fltVal val="0"/>
                                          </p:val>
                                        </p:tav>
                                        <p:tav tm="100000">
                                          <p:val>
                                            <p:strVal val="#ppt_h"/>
                                          </p:val>
                                        </p:tav>
                                      </p:tavLst>
                                    </p:anim>
                                    <p:animEffect transition="in" filter="fade">
                                      <p:cBhvr>
                                        <p:cTn id="97" dur="500"/>
                                        <p:tgtEl>
                                          <p:spTgt spid="24"/>
                                        </p:tgtEl>
                                      </p:cBhvr>
                                    </p:animEffect>
                                  </p:childTnLst>
                                </p:cTn>
                              </p:par>
                            </p:childTnLst>
                          </p:cTn>
                        </p:par>
                      </p:childTnLst>
                    </p:cTn>
                  </p:par>
                  <p:par>
                    <p:cTn id="98" fill="hold" nodeType="clickPar">
                      <p:stCondLst>
                        <p:cond delay="indefinite"/>
                      </p:stCondLst>
                      <p:childTnLst>
                        <p:par>
                          <p:cTn id="99" fill="hold" nodeType="afterGroup">
                            <p:stCondLst>
                              <p:cond delay="0"/>
                            </p:stCondLst>
                            <p:childTnLst>
                              <p:par>
                                <p:cTn id="100" presetID="49" presetClass="entr" presetSubtype="0" decel="100000" fill="hold" nodeType="clickEffect">
                                  <p:stCondLst>
                                    <p:cond delay="0"/>
                                  </p:stCondLst>
                                  <p:childTnLst>
                                    <p:set>
                                      <p:cBhvr>
                                        <p:cTn id="101" dur="1" fill="hold">
                                          <p:stCondLst>
                                            <p:cond delay="0"/>
                                          </p:stCondLst>
                                        </p:cTn>
                                        <p:tgtEl>
                                          <p:spTgt spid="30"/>
                                        </p:tgtEl>
                                        <p:attrNameLst>
                                          <p:attrName>style.visibility</p:attrName>
                                        </p:attrNameLst>
                                      </p:cBhvr>
                                      <p:to>
                                        <p:strVal val="visible"/>
                                      </p:to>
                                    </p:set>
                                    <p:anim calcmode="lin" valueType="num">
                                      <p:cBhvr>
                                        <p:cTn id="102" dur="500" fill="hold"/>
                                        <p:tgtEl>
                                          <p:spTgt spid="30"/>
                                        </p:tgtEl>
                                        <p:attrNameLst>
                                          <p:attrName>ppt_w</p:attrName>
                                        </p:attrNameLst>
                                      </p:cBhvr>
                                      <p:tavLst>
                                        <p:tav tm="0">
                                          <p:val>
                                            <p:fltVal val="0"/>
                                          </p:val>
                                        </p:tav>
                                        <p:tav tm="100000">
                                          <p:val>
                                            <p:strVal val="#ppt_w"/>
                                          </p:val>
                                        </p:tav>
                                      </p:tavLst>
                                    </p:anim>
                                    <p:anim calcmode="lin" valueType="num">
                                      <p:cBhvr>
                                        <p:cTn id="103" dur="500" fill="hold"/>
                                        <p:tgtEl>
                                          <p:spTgt spid="30"/>
                                        </p:tgtEl>
                                        <p:attrNameLst>
                                          <p:attrName>ppt_h</p:attrName>
                                        </p:attrNameLst>
                                      </p:cBhvr>
                                      <p:tavLst>
                                        <p:tav tm="0">
                                          <p:val>
                                            <p:fltVal val="0"/>
                                          </p:val>
                                        </p:tav>
                                        <p:tav tm="100000">
                                          <p:val>
                                            <p:strVal val="#ppt_h"/>
                                          </p:val>
                                        </p:tav>
                                      </p:tavLst>
                                    </p:anim>
                                    <p:anim calcmode="lin" valueType="num">
                                      <p:cBhvr>
                                        <p:cTn id="104" dur="500" fill="hold"/>
                                        <p:tgtEl>
                                          <p:spTgt spid="30"/>
                                        </p:tgtEl>
                                        <p:attrNameLst>
                                          <p:attrName>style.rotation</p:attrName>
                                        </p:attrNameLst>
                                      </p:cBhvr>
                                      <p:tavLst>
                                        <p:tav tm="0">
                                          <p:val>
                                            <p:fltVal val="360"/>
                                          </p:val>
                                        </p:tav>
                                        <p:tav tm="100000">
                                          <p:val>
                                            <p:fltVal val="0"/>
                                          </p:val>
                                        </p:tav>
                                      </p:tavLst>
                                    </p:anim>
                                    <p:animEffect transition="in" filter="fade">
                                      <p:cBhvr>
                                        <p:cTn id="105" dur="500"/>
                                        <p:tgtEl>
                                          <p:spTgt spid="30"/>
                                        </p:tgtEl>
                                      </p:cBhvr>
                                    </p:animEffect>
                                  </p:childTnLst>
                                </p:cTn>
                              </p:par>
                            </p:childTnLst>
                          </p:cTn>
                        </p:par>
                      </p:childTnLst>
                    </p:cTn>
                  </p:par>
                  <p:par>
                    <p:cTn id="106" fill="hold" nodeType="clickPar">
                      <p:stCondLst>
                        <p:cond delay="indefinite"/>
                      </p:stCondLst>
                      <p:childTnLst>
                        <p:par>
                          <p:cTn id="107" fill="hold" nodeType="afterGroup">
                            <p:stCondLst>
                              <p:cond delay="0"/>
                            </p:stCondLst>
                            <p:childTnLst>
                              <p:par>
                                <p:cTn id="108" presetID="53" presetClass="entr" presetSubtype="0" fill="hold" grpId="0" nodeType="clickEffect">
                                  <p:stCondLst>
                                    <p:cond delay="0"/>
                                  </p:stCondLst>
                                  <p:childTnLst>
                                    <p:set>
                                      <p:cBhvr>
                                        <p:cTn id="109" dur="1" fill="hold">
                                          <p:stCondLst>
                                            <p:cond delay="0"/>
                                          </p:stCondLst>
                                        </p:cTn>
                                        <p:tgtEl>
                                          <p:spTgt spid="27"/>
                                        </p:tgtEl>
                                        <p:attrNameLst>
                                          <p:attrName>style.visibility</p:attrName>
                                        </p:attrNameLst>
                                      </p:cBhvr>
                                      <p:to>
                                        <p:strVal val="visible"/>
                                      </p:to>
                                    </p:set>
                                    <p:anim calcmode="lin" valueType="num">
                                      <p:cBhvr>
                                        <p:cTn id="110" dur="500" fill="hold"/>
                                        <p:tgtEl>
                                          <p:spTgt spid="27"/>
                                        </p:tgtEl>
                                        <p:attrNameLst>
                                          <p:attrName>ppt_w</p:attrName>
                                        </p:attrNameLst>
                                      </p:cBhvr>
                                      <p:tavLst>
                                        <p:tav tm="0">
                                          <p:val>
                                            <p:fltVal val="0"/>
                                          </p:val>
                                        </p:tav>
                                        <p:tav tm="100000">
                                          <p:val>
                                            <p:strVal val="#ppt_w"/>
                                          </p:val>
                                        </p:tav>
                                      </p:tavLst>
                                    </p:anim>
                                    <p:anim calcmode="lin" valueType="num">
                                      <p:cBhvr>
                                        <p:cTn id="111" dur="500" fill="hold"/>
                                        <p:tgtEl>
                                          <p:spTgt spid="27"/>
                                        </p:tgtEl>
                                        <p:attrNameLst>
                                          <p:attrName>ppt_h</p:attrName>
                                        </p:attrNameLst>
                                      </p:cBhvr>
                                      <p:tavLst>
                                        <p:tav tm="0">
                                          <p:val>
                                            <p:fltVal val="0"/>
                                          </p:val>
                                        </p:tav>
                                        <p:tav tm="100000">
                                          <p:val>
                                            <p:strVal val="#ppt_h"/>
                                          </p:val>
                                        </p:tav>
                                      </p:tavLst>
                                    </p:anim>
                                    <p:animEffect transition="in" filter="fade">
                                      <p:cBhvr>
                                        <p:cTn id="112"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5" grpId="0"/>
      <p:bldP spid="18" grpId="0"/>
      <p:bldP spid="21" grpId="0"/>
      <p:bldP spid="24" grpId="0"/>
      <p:bldP spid="27"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9" name="文本框 8"/>
          <p:cNvSpPr txBox="1"/>
          <p:nvPr/>
        </p:nvSpPr>
        <p:spPr>
          <a:xfrm>
            <a:off x="3910273" y="3428715"/>
            <a:ext cx="4450080" cy="829945"/>
          </a:xfrm>
          <a:prstGeom prst="rect">
            <a:avLst/>
          </a:prstGeom>
          <a:noFill/>
        </p:spPr>
        <p:txBody>
          <a:bodyPr wrap="none" rtlCol="0">
            <a:spAutoFit/>
          </a:bodyPr>
          <a:lstStyle/>
          <a:p>
            <a:r>
              <a:rPr lang="zh-CN" altLang="en-US" sz="4800">
                <a:solidFill>
                  <a:srgbClr val="FF8050"/>
                </a:solidFill>
                <a:cs typeface="+mn-ea"/>
                <a:sym typeface="+mn-lt"/>
              </a:rPr>
              <a:t>后进生转化艺术</a:t>
            </a:r>
          </a:p>
        </p:txBody>
      </p:sp>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9477829" y="4495876"/>
            <a:ext cx="2714171" cy="2362124"/>
          </a:xfrm>
          <a:prstGeom prst="rect">
            <a:avLst/>
          </a:prstGeom>
        </p:spPr>
      </p:pic>
      <p:sp>
        <p:nvSpPr>
          <p:cNvPr id="16" name="文本框 15"/>
          <p:cNvSpPr txBox="1"/>
          <p:nvPr/>
        </p:nvSpPr>
        <p:spPr>
          <a:xfrm>
            <a:off x="5660046" y="2350803"/>
            <a:ext cx="691515" cy="1198880"/>
          </a:xfrm>
          <a:prstGeom prst="rect">
            <a:avLst/>
          </a:prstGeom>
          <a:noFill/>
        </p:spPr>
        <p:txBody>
          <a:bodyPr wrap="none" rtlCol="0">
            <a:spAutoFit/>
          </a:bodyPr>
          <a:lstStyle/>
          <a:p>
            <a:r>
              <a:rPr lang="en-US" altLang="zh-CN" sz="7200">
                <a:solidFill>
                  <a:srgbClr val="FF8050"/>
                </a:solidFill>
                <a:cs typeface="+mn-ea"/>
                <a:sym typeface="+mn-lt"/>
              </a:rPr>
              <a:t>3</a:t>
            </a:r>
            <a:endParaRPr lang="zh-CN" altLang="en-US" sz="7200">
              <a:solidFill>
                <a:srgbClr val="FF8050"/>
              </a:solidFill>
              <a:cs typeface="+mn-ea"/>
              <a:sym typeface="+mn-lt"/>
            </a:endParaRPr>
          </a:p>
        </p:txBody>
      </p:sp>
      <p:pic>
        <p:nvPicPr>
          <p:cNvPr id="18" name="图片 17"/>
          <p:cNvPicPr>
            <a:picLocks noChangeAspect="1"/>
          </p:cNvPicPr>
          <p:nvPr/>
        </p:nvPicPr>
        <p:blipFill>
          <a:blip r:embed="rId5"/>
          <a:stretch>
            <a:fillRect/>
          </a:stretch>
        </p:blipFill>
        <p:spPr>
          <a:xfrm>
            <a:off x="3286696" y="3305525"/>
            <a:ext cx="623643" cy="1476146"/>
          </a:xfrm>
          <a:prstGeom prst="rect">
            <a:avLst/>
          </a:prstGeom>
        </p:spPr>
      </p:pic>
      <p:pic>
        <p:nvPicPr>
          <p:cNvPr id="19" name="图片 18"/>
          <p:cNvPicPr>
            <a:picLocks noChangeAspect="1"/>
          </p:cNvPicPr>
          <p:nvPr/>
        </p:nvPicPr>
        <p:blipFill>
          <a:blip r:embed="rId5"/>
          <a:stretch>
            <a:fillRect/>
          </a:stretch>
        </p:blipFill>
        <p:spPr>
          <a:xfrm flipH="1">
            <a:off x="8080001" y="3305525"/>
            <a:ext cx="623643" cy="1476146"/>
          </a:xfrm>
          <a:prstGeom prst="rect">
            <a:avLst/>
          </a:prstGeom>
        </p:spPr>
      </p:pic>
      <p:pic>
        <p:nvPicPr>
          <p:cNvPr id="20" name="图片 19"/>
          <p:cNvPicPr>
            <a:picLocks noChangeAspect="1"/>
          </p:cNvPicPr>
          <p:nvPr/>
        </p:nvPicPr>
        <p:blipFill>
          <a:blip r:embed="rId6"/>
          <a:stretch>
            <a:fillRect/>
          </a:stretch>
        </p:blipFill>
        <p:spPr>
          <a:xfrm>
            <a:off x="5167876" y="843303"/>
            <a:ext cx="2047500" cy="1507500"/>
          </a:xfrm>
          <a:prstGeom prst="rect">
            <a:avLst/>
          </a:prstGeom>
        </p:spPr>
      </p:pic>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52"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Scale>
                                      <p:cBhvr>
                                        <p:cTn id="15" dur="1000" decel="50000" fill="hold">
                                          <p:stCondLst>
                                            <p:cond delay="0"/>
                                          </p:stCondLst>
                                        </p:cTn>
                                        <p:tgtEl>
                                          <p:spTgt spid="2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16" dur="1000" decel="50000" fill="hold">
                                          <p:stCondLst>
                                            <p:cond delay="0"/>
                                          </p:stCondLst>
                                        </p:cTn>
                                        <p:tgtEl>
                                          <p:spTgt spid="20"/>
                                        </p:tgtEl>
                                        <p:attrNameLst>
                                          <p:attrName>ppt_x</p:attrName>
                                          <p:attrName>ppt_y</p:attrName>
                                        </p:attrNameLst>
                                      </p:cBhvr>
                                    </p:animMotion>
                                    <p:animEffect transition="in" filter="fade">
                                      <p:cBhvr>
                                        <p:cTn id="17" dur="1000"/>
                                        <p:tgtEl>
                                          <p:spTgt spid="2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par>
                                <p:cTn id="23" presetID="22" presetClass="entr" presetSubtype="4"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down)">
                                      <p:cBhvr>
                                        <p:cTn id="25" dur="500"/>
                                        <p:tgtEl>
                                          <p:spTgt spid="19"/>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afterGroup">
                            <p:stCondLst>
                              <p:cond delay="0"/>
                            </p:stCondLst>
                            <p:childTnLst>
                              <p:par>
                                <p:cTn id="34" presetID="41" presetClass="entr" presetSubtype="0" fill="hold" grpId="0" nodeType="clickEffect">
                                  <p:stCondLst>
                                    <p:cond delay="0"/>
                                  </p:stCondLst>
                                  <p:iterate type="lt">
                                    <p:tmPct val="10000"/>
                                  </p:iterate>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9"/>
                                        </p:tgtEl>
                                        <p:attrNameLst>
                                          <p:attrName>ppt_y</p:attrName>
                                        </p:attrNameLst>
                                      </p:cBhvr>
                                      <p:tavLst>
                                        <p:tav tm="0">
                                          <p:val>
                                            <p:strVal val="#ppt_y"/>
                                          </p:val>
                                        </p:tav>
                                        <p:tav tm="100000">
                                          <p:val>
                                            <p:strVal val="#ppt_y"/>
                                          </p:val>
                                        </p:tav>
                                      </p:tavLst>
                                    </p:anim>
                                    <p:anim calcmode="lin" valueType="num">
                                      <p:cBhvr>
                                        <p:cTn id="38"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10097780" y="5064442"/>
            <a:ext cx="2094220" cy="1822585"/>
          </a:xfrm>
          <a:prstGeom prst="rect">
            <a:avLst/>
          </a:prstGeom>
        </p:spPr>
      </p:pic>
      <p:pic>
        <p:nvPicPr>
          <p:cNvPr id="5" name="图片 4"/>
          <p:cNvPicPr>
            <a:picLocks noChangeAspect="1"/>
          </p:cNvPicPr>
          <p:nvPr/>
        </p:nvPicPr>
        <p:blipFill>
          <a:blip r:embed="rId5"/>
          <a:stretch>
            <a:fillRect/>
          </a:stretch>
        </p:blipFill>
        <p:spPr>
          <a:xfrm>
            <a:off x="10568074" y="754963"/>
            <a:ext cx="311036" cy="443392"/>
          </a:xfrm>
          <a:prstGeom prst="rect">
            <a:avLst/>
          </a:prstGeom>
        </p:spPr>
      </p:pic>
      <p:sp>
        <p:nvSpPr>
          <p:cNvPr id="7" name="文本框 6"/>
          <p:cNvSpPr txBox="1"/>
          <p:nvPr/>
        </p:nvSpPr>
        <p:spPr>
          <a:xfrm>
            <a:off x="852805" y="1621790"/>
            <a:ext cx="11078210" cy="3969385"/>
          </a:xfrm>
          <a:prstGeom prst="rect">
            <a:avLst/>
          </a:prstGeom>
          <a:noFill/>
        </p:spPr>
        <p:txBody>
          <a:bodyPr wrap="square" rtlCol="0" anchor="t">
            <a:spAutoFit/>
          </a:bodyPr>
          <a:lstStyle/>
          <a:p>
            <a:pPr indent="457200" fontAlgn="auto">
              <a:lnSpc>
                <a:spcPct val="150000"/>
              </a:lnSpc>
            </a:pPr>
            <a:r>
              <a:rPr lang="zh-CN" altLang="en-US" sz="2400" b="1">
                <a:solidFill>
                  <a:srgbClr val="FF0000"/>
                </a:solidFill>
              </a:rPr>
              <a:t>用赏识催化积极表现。</a:t>
            </a:r>
            <a:r>
              <a:rPr lang="zh-CN" altLang="en-US" sz="2400"/>
              <a:t>中学生一般都有很强的自我表现欲。美国激进大师威廉康顿曾说：“自我表现的人会傲视一切地迎接挑战，人类有此种心理，若好好运用实不失为一种优良的创造催化剂。”然而，如果不能正确认识和引导，它会助长诸如自以为是、以自我为中心等不良心理的滋生。对于后进生，家长若能充分利用他们自我表现欲强的心理，加以积极引导，及时捕捉他们身上的闪光点，采取优点激励法，使他们感到“我能行”、“我会进步”。这样，就可弹拨他们心灵深处的“情弦”，使他们的内心爆发出积极的感情，从而产生奋发向上的内在动力。</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10097780" y="5064442"/>
            <a:ext cx="2094220" cy="1822585"/>
          </a:xfrm>
          <a:prstGeom prst="rect">
            <a:avLst/>
          </a:prstGeom>
        </p:spPr>
      </p:pic>
      <p:pic>
        <p:nvPicPr>
          <p:cNvPr id="5" name="图片 4"/>
          <p:cNvPicPr>
            <a:picLocks noChangeAspect="1"/>
          </p:cNvPicPr>
          <p:nvPr/>
        </p:nvPicPr>
        <p:blipFill>
          <a:blip r:embed="rId5"/>
          <a:stretch>
            <a:fillRect/>
          </a:stretch>
        </p:blipFill>
        <p:spPr>
          <a:xfrm>
            <a:off x="10568074" y="754963"/>
            <a:ext cx="311036" cy="443392"/>
          </a:xfrm>
          <a:prstGeom prst="rect">
            <a:avLst/>
          </a:prstGeom>
        </p:spPr>
      </p:pic>
      <p:sp>
        <p:nvSpPr>
          <p:cNvPr id="7" name="文本框 6"/>
          <p:cNvSpPr txBox="1"/>
          <p:nvPr/>
        </p:nvSpPr>
        <p:spPr>
          <a:xfrm>
            <a:off x="1196340" y="1621790"/>
            <a:ext cx="10401935" cy="2306955"/>
          </a:xfrm>
          <a:prstGeom prst="rect">
            <a:avLst/>
          </a:prstGeom>
          <a:noFill/>
        </p:spPr>
        <p:txBody>
          <a:bodyPr wrap="square" rtlCol="0" anchor="t">
            <a:spAutoFit/>
          </a:bodyPr>
          <a:lstStyle/>
          <a:p>
            <a:pPr indent="457200" fontAlgn="auto">
              <a:lnSpc>
                <a:spcPct val="150000"/>
              </a:lnSpc>
            </a:pPr>
            <a:r>
              <a:rPr lang="zh-CN" altLang="en-US" sz="2400"/>
              <a:t> </a:t>
            </a:r>
            <a:r>
              <a:rPr lang="zh-CN" altLang="en-US" sz="2400" b="1">
                <a:solidFill>
                  <a:srgbClr val="FF0000"/>
                </a:solidFill>
              </a:rPr>
              <a:t>用尊重启发自我认识。</a:t>
            </a:r>
            <a:r>
              <a:rPr lang="zh-CN" altLang="en-US" sz="2400"/>
              <a:t>每个人都是有自尊心的，后进生也不例外。对后进生应给予更多的关心、爱护、尊重他们的人格，保护他们的自尊心，决不能采取冷漠和歧视的态度，更不能蛮横训斥、惩罚。动辄训人、惩罚往往使学生产生逆反心理，不但于事无补，反而事与愿违，适得其反。</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10097780" y="5064442"/>
            <a:ext cx="2094220" cy="1822585"/>
          </a:xfrm>
          <a:prstGeom prst="rect">
            <a:avLst/>
          </a:prstGeom>
        </p:spPr>
      </p:pic>
      <p:pic>
        <p:nvPicPr>
          <p:cNvPr id="5" name="图片 4"/>
          <p:cNvPicPr>
            <a:picLocks noChangeAspect="1"/>
          </p:cNvPicPr>
          <p:nvPr/>
        </p:nvPicPr>
        <p:blipFill>
          <a:blip r:embed="rId5"/>
          <a:stretch>
            <a:fillRect/>
          </a:stretch>
        </p:blipFill>
        <p:spPr>
          <a:xfrm>
            <a:off x="10568074" y="754963"/>
            <a:ext cx="311036" cy="443392"/>
          </a:xfrm>
          <a:prstGeom prst="rect">
            <a:avLst/>
          </a:prstGeom>
        </p:spPr>
      </p:pic>
      <p:sp>
        <p:nvSpPr>
          <p:cNvPr id="7" name="文本框 6"/>
          <p:cNvSpPr txBox="1"/>
          <p:nvPr/>
        </p:nvSpPr>
        <p:spPr>
          <a:xfrm>
            <a:off x="941070" y="1621790"/>
            <a:ext cx="10502265" cy="3415030"/>
          </a:xfrm>
          <a:prstGeom prst="rect">
            <a:avLst/>
          </a:prstGeom>
          <a:noFill/>
        </p:spPr>
        <p:txBody>
          <a:bodyPr wrap="square" rtlCol="0" anchor="t">
            <a:spAutoFit/>
          </a:bodyPr>
          <a:lstStyle/>
          <a:p>
            <a:pPr indent="457200" fontAlgn="auto">
              <a:lnSpc>
                <a:spcPct val="150000"/>
              </a:lnSpc>
            </a:pPr>
            <a:r>
              <a:rPr lang="zh-CN" altLang="en-US" sz="2400"/>
              <a:t>前苏联教育家苏霍姆林斯基曾说：“通向孩子心灵之路的并不是肥沃的田野。”在这片肥沃的土地上要获得丰收，需要辛勤耕耘，加强田间管理，更需要温暖的阳光、湿润的雨露。只有教师的爱化为阳光、化作雨露，才能滋润出一批批破土而出的幼苗。对后进生，家长更要倾注爱心，以尊重、赏识唤起他们的进取心，以真诚、宽容激发他们的上进心，努力消除他们的心理障碍，引导他们力争上游、健康成长。</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10097780" y="5064442"/>
            <a:ext cx="2094220" cy="1822585"/>
          </a:xfrm>
          <a:prstGeom prst="rect">
            <a:avLst/>
          </a:prstGeom>
        </p:spPr>
      </p:pic>
      <p:sp>
        <p:nvSpPr>
          <p:cNvPr id="8" name="文本框 7"/>
          <p:cNvSpPr txBox="1"/>
          <p:nvPr/>
        </p:nvSpPr>
        <p:spPr>
          <a:xfrm>
            <a:off x="1042670" y="1439545"/>
            <a:ext cx="5681980" cy="4740275"/>
          </a:xfrm>
          <a:prstGeom prst="rect">
            <a:avLst/>
          </a:prstGeom>
          <a:noFill/>
        </p:spPr>
        <p:txBody>
          <a:bodyPr wrap="square" rtlCol="0">
            <a:noAutofit/>
          </a:bodyPr>
          <a:lstStyle/>
          <a:p>
            <a:pPr>
              <a:lnSpc>
                <a:spcPct val="150000"/>
              </a:lnSpc>
            </a:pPr>
            <a:r>
              <a:rPr lang="zh-CN" altLang="en-US" sz="2400">
                <a:solidFill>
                  <a:schemeClr val="bg2">
                    <a:lumMod val="50000"/>
                  </a:schemeClr>
                </a:solidFill>
                <a:cs typeface="+mn-ea"/>
                <a:sym typeface="+mn-lt"/>
              </a:rPr>
              <a:t> </a:t>
            </a:r>
            <a:r>
              <a:rPr lang="en-US" altLang="zh-CN" sz="2400">
                <a:solidFill>
                  <a:schemeClr val="bg2">
                    <a:lumMod val="50000"/>
                  </a:schemeClr>
                </a:solidFill>
                <a:cs typeface="+mn-ea"/>
                <a:sym typeface="+mn-lt"/>
              </a:rPr>
              <a:t>     </a:t>
            </a:r>
            <a:r>
              <a:rPr lang="zh-CN" altLang="en-US" sz="2400">
                <a:solidFill>
                  <a:schemeClr val="bg2">
                    <a:lumMod val="50000"/>
                  </a:schemeClr>
                </a:solidFill>
                <a:cs typeface="+mn-ea"/>
                <a:sym typeface="+mn-lt"/>
              </a:rPr>
              <a:t>我们在教育孩子的问题上应当有一个</a:t>
            </a:r>
            <a:r>
              <a:rPr lang="zh-CN" altLang="en-US" sz="2400">
                <a:solidFill>
                  <a:srgbClr val="FF0000"/>
                </a:solidFill>
                <a:cs typeface="+mn-ea"/>
                <a:sym typeface="+mn-lt"/>
              </a:rPr>
              <a:t>良好的心态</a:t>
            </a:r>
            <a:r>
              <a:rPr lang="zh-CN" altLang="en-US" sz="2400">
                <a:solidFill>
                  <a:schemeClr val="bg2">
                    <a:lumMod val="50000"/>
                  </a:schemeClr>
                </a:solidFill>
                <a:cs typeface="+mn-ea"/>
                <a:sym typeface="+mn-lt"/>
              </a:rPr>
              <a:t>。</a:t>
            </a:r>
          </a:p>
          <a:p>
            <a:pPr>
              <a:lnSpc>
                <a:spcPct val="150000"/>
              </a:lnSpc>
            </a:pPr>
            <a:r>
              <a:rPr lang="en-US" altLang="zh-CN" sz="2400">
                <a:solidFill>
                  <a:schemeClr val="bg2">
                    <a:lumMod val="50000"/>
                  </a:schemeClr>
                </a:solidFill>
                <a:cs typeface="+mn-ea"/>
                <a:sym typeface="+mn-lt"/>
              </a:rPr>
              <a:t>     </a:t>
            </a:r>
            <a:r>
              <a:rPr lang="zh-CN" altLang="en-US" sz="2400">
                <a:solidFill>
                  <a:schemeClr val="bg2">
                    <a:lumMod val="50000"/>
                  </a:schemeClr>
                </a:solidFill>
                <a:cs typeface="+mn-ea"/>
                <a:sym typeface="+mn-lt"/>
              </a:rPr>
              <a:t>教育是个</a:t>
            </a:r>
            <a:r>
              <a:rPr lang="zh-CN" altLang="en-US" sz="2400">
                <a:solidFill>
                  <a:srgbClr val="FF0000"/>
                </a:solidFill>
                <a:cs typeface="+mn-ea"/>
                <a:sym typeface="+mn-lt"/>
              </a:rPr>
              <a:t>漫长的过程</a:t>
            </a:r>
            <a:r>
              <a:rPr lang="zh-CN" altLang="en-US" sz="2400">
                <a:solidFill>
                  <a:schemeClr val="bg2">
                    <a:lumMod val="50000"/>
                  </a:schemeClr>
                </a:solidFill>
                <a:cs typeface="+mn-ea"/>
                <a:sym typeface="+mn-lt"/>
              </a:rPr>
              <a:t>，不可能一蹴而就；教育孩子的同时，也在</a:t>
            </a:r>
            <a:r>
              <a:rPr lang="zh-CN" altLang="en-US" sz="2400">
                <a:solidFill>
                  <a:srgbClr val="FF0000"/>
                </a:solidFill>
                <a:cs typeface="+mn-ea"/>
                <a:sym typeface="+mn-lt"/>
              </a:rPr>
              <a:t>教育我们自己</a:t>
            </a:r>
            <a:r>
              <a:rPr lang="zh-CN" altLang="en-US" sz="2400">
                <a:solidFill>
                  <a:schemeClr val="bg2">
                    <a:lumMod val="50000"/>
                  </a:schemeClr>
                </a:solidFill>
                <a:cs typeface="+mn-ea"/>
                <a:sym typeface="+mn-lt"/>
              </a:rPr>
              <a:t>，我们伴随着孩子的成长而再次成长。</a:t>
            </a:r>
          </a:p>
          <a:p>
            <a:pPr>
              <a:lnSpc>
                <a:spcPct val="150000"/>
              </a:lnSpc>
            </a:pPr>
            <a:r>
              <a:rPr lang="en-US" altLang="zh-CN" sz="2400">
                <a:solidFill>
                  <a:schemeClr val="bg2">
                    <a:lumMod val="50000"/>
                  </a:schemeClr>
                </a:solidFill>
                <a:cs typeface="+mn-ea"/>
                <a:sym typeface="+mn-lt"/>
              </a:rPr>
              <a:t>      </a:t>
            </a:r>
            <a:r>
              <a:rPr lang="zh-CN" altLang="en-US" sz="2400">
                <a:solidFill>
                  <a:schemeClr val="bg2">
                    <a:lumMod val="50000"/>
                  </a:schemeClr>
                </a:solidFill>
                <a:cs typeface="+mn-ea"/>
                <a:sym typeface="+mn-lt"/>
              </a:rPr>
              <a:t>按照</a:t>
            </a:r>
            <a:r>
              <a:rPr lang="zh-CN" altLang="en-US" sz="2400">
                <a:solidFill>
                  <a:srgbClr val="FF0000"/>
                </a:solidFill>
                <a:cs typeface="+mn-ea"/>
                <a:sym typeface="+mn-lt"/>
              </a:rPr>
              <a:t>正确的方式</a:t>
            </a:r>
            <a:r>
              <a:rPr lang="zh-CN" altLang="en-US" sz="2400">
                <a:solidFill>
                  <a:schemeClr val="bg2">
                    <a:lumMod val="50000"/>
                  </a:schemeClr>
                </a:solidFill>
                <a:cs typeface="+mn-ea"/>
                <a:sym typeface="+mn-lt"/>
              </a:rPr>
              <a:t>教育孩子，教育之路必将越走越宽广，距离孩子成材的目标必将越来越近。</a:t>
            </a:r>
          </a:p>
        </p:txBody>
      </p:sp>
      <p:sp>
        <p:nvSpPr>
          <p:cNvPr id="5" name="矩形 4"/>
          <p:cNvSpPr/>
          <p:nvPr/>
        </p:nvSpPr>
        <p:spPr>
          <a:xfrm>
            <a:off x="884555" y="1299210"/>
            <a:ext cx="5925185" cy="5000625"/>
          </a:xfrm>
          <a:prstGeom prst="rect">
            <a:avLst/>
          </a:prstGeom>
          <a:noFill/>
          <a:ln>
            <a:solidFill>
              <a:srgbClr val="FF8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6" name="图片 5"/>
          <p:cNvPicPr>
            <a:picLocks noChangeAspect="1"/>
          </p:cNvPicPr>
          <p:nvPr/>
        </p:nvPicPr>
        <p:blipFill>
          <a:blip r:embed="rId5"/>
          <a:stretch>
            <a:fillRect/>
          </a:stretch>
        </p:blipFill>
        <p:spPr>
          <a:xfrm>
            <a:off x="6724725" y="4360329"/>
            <a:ext cx="917005" cy="2240579"/>
          </a:xfrm>
          <a:prstGeom prst="rect">
            <a:avLst/>
          </a:prstGeom>
        </p:spPr>
      </p:pic>
      <p:grpSp>
        <p:nvGrpSpPr>
          <p:cNvPr id="46" name="组合 45"/>
          <p:cNvGrpSpPr/>
          <p:nvPr/>
        </p:nvGrpSpPr>
        <p:grpSpPr>
          <a:xfrm>
            <a:off x="7257535" y="1719866"/>
            <a:ext cx="3887355" cy="3830551"/>
            <a:chOff x="7257535" y="1719866"/>
            <a:chExt cx="3887355" cy="3830551"/>
          </a:xfrm>
        </p:grpSpPr>
        <p:sp>
          <p:nvSpPr>
            <p:cNvPr id="7" name="矩形 6"/>
            <p:cNvSpPr/>
            <p:nvPr/>
          </p:nvSpPr>
          <p:spPr>
            <a:xfrm>
              <a:off x="8844855" y="2509534"/>
              <a:ext cx="712716" cy="712716"/>
            </a:xfrm>
            <a:prstGeom prst="rect">
              <a:avLst/>
            </a:prstGeom>
            <a:solidFill>
              <a:srgbClr val="5BB9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矩形 11"/>
            <p:cNvSpPr/>
            <p:nvPr/>
          </p:nvSpPr>
          <p:spPr>
            <a:xfrm>
              <a:off x="8051195" y="2509534"/>
              <a:ext cx="712716" cy="712716"/>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3" name="矩形 12"/>
            <p:cNvSpPr/>
            <p:nvPr/>
          </p:nvSpPr>
          <p:spPr>
            <a:xfrm>
              <a:off x="9638515" y="2509534"/>
              <a:ext cx="712716" cy="712716"/>
            </a:xfrm>
            <a:prstGeom prst="rect">
              <a:avLst/>
            </a:prstGeom>
            <a:solidFill>
              <a:srgbClr val="FFE8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4" name="矩形 13"/>
            <p:cNvSpPr/>
            <p:nvPr/>
          </p:nvSpPr>
          <p:spPr>
            <a:xfrm>
              <a:off x="10432174" y="2509534"/>
              <a:ext cx="712716" cy="712716"/>
            </a:xfrm>
            <a:prstGeom prst="rect">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5" name="矩形 14"/>
            <p:cNvSpPr/>
            <p:nvPr/>
          </p:nvSpPr>
          <p:spPr>
            <a:xfrm>
              <a:off x="7257535" y="2509534"/>
              <a:ext cx="712716" cy="7127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1" name="矩形 30"/>
            <p:cNvSpPr/>
            <p:nvPr/>
          </p:nvSpPr>
          <p:spPr>
            <a:xfrm>
              <a:off x="8844855" y="3284773"/>
              <a:ext cx="712716" cy="712716"/>
            </a:xfrm>
            <a:prstGeom prst="rect">
              <a:avLst/>
            </a:prstGeom>
            <a:solidFill>
              <a:srgbClr val="FF8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2" name="矩形 31"/>
            <p:cNvSpPr/>
            <p:nvPr/>
          </p:nvSpPr>
          <p:spPr>
            <a:xfrm>
              <a:off x="8051195" y="3284773"/>
              <a:ext cx="712716" cy="712716"/>
            </a:xfrm>
            <a:prstGeom prst="rect">
              <a:avLst/>
            </a:prstGeom>
            <a:solidFill>
              <a:srgbClr val="9CD5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3" name="矩形 32"/>
            <p:cNvSpPr/>
            <p:nvPr/>
          </p:nvSpPr>
          <p:spPr>
            <a:xfrm>
              <a:off x="9638515" y="3284773"/>
              <a:ext cx="712716" cy="712716"/>
            </a:xfrm>
            <a:prstGeom prst="rect">
              <a:avLst/>
            </a:prstGeom>
            <a:blipFill>
              <a:blip r:embed="rId8"/>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4" name="矩形 33"/>
            <p:cNvSpPr/>
            <p:nvPr/>
          </p:nvSpPr>
          <p:spPr>
            <a:xfrm>
              <a:off x="8419532" y="4062462"/>
              <a:ext cx="712716" cy="712716"/>
            </a:xfrm>
            <a:prstGeom prst="rect">
              <a:avLst/>
            </a:prstGeom>
            <a:blipFill>
              <a:blip r:embed="rId9"/>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5" name="矩形 34"/>
            <p:cNvSpPr/>
            <p:nvPr/>
          </p:nvSpPr>
          <p:spPr>
            <a:xfrm>
              <a:off x="9213192" y="4062462"/>
              <a:ext cx="712716" cy="7127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6" name="矩形 35"/>
            <p:cNvSpPr/>
            <p:nvPr/>
          </p:nvSpPr>
          <p:spPr>
            <a:xfrm>
              <a:off x="8841903" y="4837701"/>
              <a:ext cx="712716" cy="712716"/>
            </a:xfrm>
            <a:prstGeom prst="rect">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8" name="矩形 37"/>
            <p:cNvSpPr/>
            <p:nvPr/>
          </p:nvSpPr>
          <p:spPr>
            <a:xfrm>
              <a:off x="7695245" y="1719866"/>
              <a:ext cx="712716" cy="712716"/>
            </a:xfrm>
            <a:prstGeom prst="rect">
              <a:avLst/>
            </a:prstGeom>
            <a:solidFill>
              <a:srgbClr val="FF8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39" name="矩形 38"/>
            <p:cNvSpPr/>
            <p:nvPr/>
          </p:nvSpPr>
          <p:spPr>
            <a:xfrm>
              <a:off x="10093214" y="1719866"/>
              <a:ext cx="712716" cy="712716"/>
            </a:xfrm>
            <a:prstGeom prst="rect">
              <a:avLst/>
            </a:prstGeom>
            <a:blipFill>
              <a:blip r:embed="rId7"/>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pic>
        <p:nvPicPr>
          <p:cNvPr id="44" name="图片 43"/>
          <p:cNvPicPr>
            <a:picLocks noChangeAspect="1"/>
          </p:cNvPicPr>
          <p:nvPr/>
        </p:nvPicPr>
        <p:blipFill>
          <a:blip r:embed="rId10"/>
          <a:stretch>
            <a:fillRect/>
          </a:stretch>
        </p:blipFill>
        <p:spPr>
          <a:xfrm>
            <a:off x="6724667" y="1146125"/>
            <a:ext cx="4953047" cy="4770066"/>
          </a:xfrm>
          <a:prstGeom prst="rect">
            <a:avLst/>
          </a:prstGeom>
        </p:spPr>
      </p:pic>
      <p:sp>
        <p:nvSpPr>
          <p:cNvPr id="4" name="文本框 3"/>
          <p:cNvSpPr txBox="1"/>
          <p:nvPr/>
        </p:nvSpPr>
        <p:spPr>
          <a:xfrm>
            <a:off x="4833290" y="316398"/>
            <a:ext cx="2621280" cy="829945"/>
          </a:xfrm>
          <a:prstGeom prst="rect">
            <a:avLst/>
          </a:prstGeom>
          <a:noFill/>
        </p:spPr>
        <p:txBody>
          <a:bodyPr wrap="none" rtlCol="0">
            <a:spAutoFit/>
          </a:bodyPr>
          <a:lstStyle/>
          <a:p>
            <a:r>
              <a:rPr lang="zh-CN" sz="4800">
                <a:solidFill>
                  <a:srgbClr val="FF8050"/>
                </a:solidFill>
                <a:ea typeface="宋体" panose="02010600030101010101" pitchFamily="2" charset="-122"/>
                <a:cs typeface="+mn-ea"/>
                <a:sym typeface="+mn-lt"/>
              </a:rPr>
              <a:t>心理寄语</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heel(1)">
                                      <p:cBhvr>
                                        <p:cTn id="15" dur="2000"/>
                                        <p:tgtEl>
                                          <p:spTgt spid="5"/>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42" presetClass="entr" presetSubtype="0"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fade">
                                      <p:cBhvr>
                                        <p:cTn id="20" dur="1000"/>
                                        <p:tgtEl>
                                          <p:spTgt spid="6"/>
                                        </p:tgtEl>
                                      </p:cBhvr>
                                    </p:animEffect>
                                    <p:anim calcmode="lin" valueType="num">
                                      <p:cBhvr>
                                        <p:cTn id="21" dur="1000" fill="hold"/>
                                        <p:tgtEl>
                                          <p:spTgt spid="6"/>
                                        </p:tgtEl>
                                        <p:attrNameLst>
                                          <p:attrName>ppt_x</p:attrName>
                                        </p:attrNameLst>
                                      </p:cBhvr>
                                      <p:tavLst>
                                        <p:tav tm="0">
                                          <p:val>
                                            <p:strVal val="#ppt_x"/>
                                          </p:val>
                                        </p:tav>
                                        <p:tav tm="100000">
                                          <p:val>
                                            <p:strVal val="#ppt_x"/>
                                          </p:val>
                                        </p:tav>
                                      </p:tavLst>
                                    </p:anim>
                                    <p:anim calcmode="lin" valueType="num">
                                      <p:cBhvr>
                                        <p:cTn id="2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childTnLst>
                          </p:cTn>
                        </p:par>
                      </p:childTnLst>
                    </p:cTn>
                  </p:par>
                  <p:par>
                    <p:cTn id="30" fill="hold" nodeType="clickPar">
                      <p:stCondLst>
                        <p:cond delay="indefinite"/>
                      </p:stCondLst>
                      <p:childTnLst>
                        <p:par>
                          <p:cTn id="31" fill="hold" nodeType="afterGroup">
                            <p:stCondLst>
                              <p:cond delay="0"/>
                            </p:stCondLst>
                            <p:childTnLst>
                              <p:par>
                                <p:cTn id="32" presetID="21" presetClass="entr" presetSubtype="1" fill="hold" nodeType="clickEffect">
                                  <p:stCondLst>
                                    <p:cond delay="0"/>
                                  </p:stCondLst>
                                  <p:childTnLst>
                                    <p:set>
                                      <p:cBhvr>
                                        <p:cTn id="33" dur="1" fill="hold">
                                          <p:stCondLst>
                                            <p:cond delay="0"/>
                                          </p:stCondLst>
                                        </p:cTn>
                                        <p:tgtEl>
                                          <p:spTgt spid="44"/>
                                        </p:tgtEl>
                                        <p:attrNameLst>
                                          <p:attrName>style.visibility</p:attrName>
                                        </p:attrNameLst>
                                      </p:cBhvr>
                                      <p:to>
                                        <p:strVal val="visible"/>
                                      </p:to>
                                    </p:set>
                                    <p:animEffect transition="in" filter="wheel(1)">
                                      <p:cBhvr>
                                        <p:cTn id="34" dur="2000"/>
                                        <p:tgtEl>
                                          <p:spTgt spid="44"/>
                                        </p:tgtEl>
                                      </p:cBhvr>
                                    </p:animEffect>
                                  </p:childTnLst>
                                </p:cTn>
                              </p:par>
                            </p:childTnLst>
                          </p:cTn>
                        </p:par>
                      </p:childTnLst>
                    </p:cTn>
                  </p:par>
                  <p:par>
                    <p:cTn id="35" fill="hold" nodeType="clickPar">
                      <p:stCondLst>
                        <p:cond delay="indefinite"/>
                      </p:stCondLst>
                      <p:childTnLst>
                        <p:par>
                          <p:cTn id="36" fill="hold" nodeType="afterGroup">
                            <p:stCondLst>
                              <p:cond delay="0"/>
                            </p:stCondLst>
                            <p:childTnLst>
                              <p:par>
                                <p:cTn id="37" presetID="53" presetClass="entr" presetSubtype="0" fill="hold" nodeType="clickEffect">
                                  <p:stCondLst>
                                    <p:cond delay="0"/>
                                  </p:stCondLst>
                                  <p:childTnLst>
                                    <p:set>
                                      <p:cBhvr>
                                        <p:cTn id="38" dur="1" fill="hold">
                                          <p:stCondLst>
                                            <p:cond delay="0"/>
                                          </p:stCondLst>
                                        </p:cTn>
                                        <p:tgtEl>
                                          <p:spTgt spid="46"/>
                                        </p:tgtEl>
                                        <p:attrNameLst>
                                          <p:attrName>style.visibility</p:attrName>
                                        </p:attrNameLst>
                                      </p:cBhvr>
                                      <p:to>
                                        <p:strVal val="visible"/>
                                      </p:to>
                                    </p:set>
                                    <p:anim calcmode="lin" valueType="num">
                                      <p:cBhvr>
                                        <p:cTn id="39" dur="500" fill="hold"/>
                                        <p:tgtEl>
                                          <p:spTgt spid="46"/>
                                        </p:tgtEl>
                                        <p:attrNameLst>
                                          <p:attrName>ppt_w</p:attrName>
                                        </p:attrNameLst>
                                      </p:cBhvr>
                                      <p:tavLst>
                                        <p:tav tm="0">
                                          <p:val>
                                            <p:fltVal val="0"/>
                                          </p:val>
                                        </p:tav>
                                        <p:tav tm="100000">
                                          <p:val>
                                            <p:strVal val="#ppt_w"/>
                                          </p:val>
                                        </p:tav>
                                      </p:tavLst>
                                    </p:anim>
                                    <p:anim calcmode="lin" valueType="num">
                                      <p:cBhvr>
                                        <p:cTn id="40" dur="500" fill="hold"/>
                                        <p:tgtEl>
                                          <p:spTgt spid="46"/>
                                        </p:tgtEl>
                                        <p:attrNameLst>
                                          <p:attrName>ppt_h</p:attrName>
                                        </p:attrNameLst>
                                      </p:cBhvr>
                                      <p:tavLst>
                                        <p:tav tm="0">
                                          <p:val>
                                            <p:fltVal val="0"/>
                                          </p:val>
                                        </p:tav>
                                        <p:tav tm="100000">
                                          <p:val>
                                            <p:strVal val="#ppt_h"/>
                                          </p:val>
                                        </p:tav>
                                      </p:tavLst>
                                    </p:anim>
                                    <p:animEffect transition="in" filter="fade">
                                      <p:cBhvr>
                                        <p:cTn id="41" dur="500"/>
                                        <p:tgtEl>
                                          <p:spTgt spid="46"/>
                                        </p:tgtEl>
                                      </p:cBhvr>
                                    </p:animEffect>
                                  </p:childTnLst>
                                </p:cTn>
                              </p:par>
                            </p:childTnLst>
                          </p:cTn>
                        </p:par>
                      </p:childTnLst>
                    </p:cTn>
                  </p:par>
                  <p:par>
                    <p:cTn id="42" fill="hold" nodeType="clickPar">
                      <p:stCondLst>
                        <p:cond delay="indefinite"/>
                      </p:stCondLst>
                      <p:childTnLst>
                        <p:par>
                          <p:cTn id="43" fill="hold" nodeType="afterGroup">
                            <p:stCondLst>
                              <p:cond delay="0"/>
                            </p:stCondLst>
                            <p:childTnLst>
                              <p:par>
                                <p:cTn id="44" presetID="26" presetClass="emph" presetSubtype="0" fill="hold" nodeType="clickEffect">
                                  <p:stCondLst>
                                    <p:cond delay="0"/>
                                  </p:stCondLst>
                                  <p:childTnLst>
                                    <p:animEffect transition="out" filter="fade">
                                      <p:cBhvr>
                                        <p:cTn id="45" dur="500" tmFilter="0, 0; .2, .5; .8, .5; 1, 0"/>
                                        <p:tgtEl>
                                          <p:spTgt spid="44"/>
                                        </p:tgtEl>
                                      </p:cBhvr>
                                    </p:animEffect>
                                    <p:animScale>
                                      <p:cBhvr>
                                        <p:cTn id="46" dur="250" autoRev="1" fill="hold"/>
                                        <p:tgtEl>
                                          <p:spTgt spid="44"/>
                                        </p:tgtEl>
                                      </p:cBhvr>
                                      <p:by x="105000" y="105000"/>
                                    </p:animScale>
                                  </p:childTnLst>
                                </p:cTn>
                              </p:par>
                            </p:childTnLst>
                          </p:cTn>
                        </p:par>
                      </p:childTnLst>
                    </p:cTn>
                  </p:par>
                  <p:par>
                    <p:cTn id="47" fill="hold" nodeType="clickPar">
                      <p:stCondLst>
                        <p:cond delay="indefinite"/>
                      </p:stCondLst>
                      <p:childTnLst>
                        <p:par>
                          <p:cTn id="48" fill="hold" nodeType="afterGroup">
                            <p:stCondLst>
                              <p:cond delay="0"/>
                            </p:stCondLst>
                            <p:childTnLst>
                              <p:par>
                                <p:cTn id="49" presetID="53" presetClass="entr" presetSubtype="0" fill="hold" grpId="0" nodeType="clickEffect">
                                  <p:stCondLst>
                                    <p:cond delay="0"/>
                                  </p:stCondLst>
                                  <p:childTnLst>
                                    <p:set>
                                      <p:cBhvr>
                                        <p:cTn id="50" dur="1" fill="hold">
                                          <p:stCondLst>
                                            <p:cond delay="0"/>
                                          </p:stCondLst>
                                        </p:cTn>
                                        <p:tgtEl>
                                          <p:spTgt spid="4"/>
                                        </p:tgtEl>
                                        <p:attrNameLst>
                                          <p:attrName>style.visibility</p:attrName>
                                        </p:attrNameLst>
                                      </p:cBhvr>
                                      <p:to>
                                        <p:strVal val="visible"/>
                                      </p:to>
                                    </p:set>
                                    <p:anim calcmode="lin" valueType="num">
                                      <p:cBhvr>
                                        <p:cTn id="51" dur="500" fill="hold"/>
                                        <p:tgtEl>
                                          <p:spTgt spid="4"/>
                                        </p:tgtEl>
                                        <p:attrNameLst>
                                          <p:attrName>ppt_w</p:attrName>
                                        </p:attrNameLst>
                                      </p:cBhvr>
                                      <p:tavLst>
                                        <p:tav tm="0">
                                          <p:val>
                                            <p:fltVal val="0"/>
                                          </p:val>
                                        </p:tav>
                                        <p:tav tm="100000">
                                          <p:val>
                                            <p:strVal val="#ppt_w"/>
                                          </p:val>
                                        </p:tav>
                                      </p:tavLst>
                                    </p:anim>
                                    <p:anim calcmode="lin" valueType="num">
                                      <p:cBhvr>
                                        <p:cTn id="52" dur="500" fill="hold"/>
                                        <p:tgtEl>
                                          <p:spTgt spid="4"/>
                                        </p:tgtEl>
                                        <p:attrNameLst>
                                          <p:attrName>ppt_h</p:attrName>
                                        </p:attrNameLst>
                                      </p:cBhvr>
                                      <p:tavLst>
                                        <p:tav tm="0">
                                          <p:val>
                                            <p:fltVal val="0"/>
                                          </p:val>
                                        </p:tav>
                                        <p:tav tm="100000">
                                          <p:val>
                                            <p:strVal val="#ppt_h"/>
                                          </p:val>
                                        </p:tav>
                                      </p:tavLst>
                                    </p:anim>
                                    <p:animEffect transition="in" filter="fade">
                                      <p:cBhvr>
                                        <p:cTn id="5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 grpId="0" animBg="1"/>
      <p:bldP spid="4"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4" name="圆角矩形 3"/>
          <p:cNvSpPr/>
          <p:nvPr/>
        </p:nvSpPr>
        <p:spPr>
          <a:xfrm>
            <a:off x="3923605" y="1641467"/>
            <a:ext cx="4610795" cy="716988"/>
          </a:xfrm>
          <a:prstGeom prst="roundRect">
            <a:avLst/>
          </a:prstGeom>
          <a:solidFill>
            <a:srgbClr val="FF8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1" name="圆角矩形 10"/>
          <p:cNvSpPr/>
          <p:nvPr/>
        </p:nvSpPr>
        <p:spPr>
          <a:xfrm>
            <a:off x="3923605" y="2672629"/>
            <a:ext cx="4610795" cy="716988"/>
          </a:xfrm>
          <a:prstGeom prst="roundRect">
            <a:avLst/>
          </a:prstGeom>
          <a:solidFill>
            <a:srgbClr val="FF8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12" name="圆角矩形 11"/>
          <p:cNvSpPr/>
          <p:nvPr/>
        </p:nvSpPr>
        <p:spPr>
          <a:xfrm>
            <a:off x="3923605" y="3649133"/>
            <a:ext cx="4610795" cy="716988"/>
          </a:xfrm>
          <a:prstGeom prst="roundRect">
            <a:avLst/>
          </a:prstGeom>
          <a:solidFill>
            <a:srgbClr val="FF8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8" name="文本框 7"/>
          <p:cNvSpPr txBox="1"/>
          <p:nvPr/>
        </p:nvSpPr>
        <p:spPr>
          <a:xfrm>
            <a:off x="5099227" y="435810"/>
            <a:ext cx="2031325" cy="1200329"/>
          </a:xfrm>
          <a:prstGeom prst="rect">
            <a:avLst/>
          </a:prstGeom>
          <a:noFill/>
        </p:spPr>
        <p:txBody>
          <a:bodyPr wrap="none" rtlCol="0">
            <a:spAutoFit/>
          </a:bodyPr>
          <a:lstStyle/>
          <a:p>
            <a:r>
              <a:rPr lang="zh-CN" altLang="en-US" sz="7200">
                <a:solidFill>
                  <a:srgbClr val="FF8050"/>
                </a:solidFill>
                <a:cs typeface="+mn-ea"/>
                <a:sym typeface="+mn-lt"/>
              </a:rPr>
              <a:t>目录</a:t>
            </a:r>
          </a:p>
        </p:txBody>
      </p:sp>
      <p:sp>
        <p:nvSpPr>
          <p:cNvPr id="9" name="文本框 8"/>
          <p:cNvSpPr txBox="1"/>
          <p:nvPr/>
        </p:nvSpPr>
        <p:spPr>
          <a:xfrm>
            <a:off x="4061342" y="1669493"/>
            <a:ext cx="3660140" cy="583565"/>
          </a:xfrm>
          <a:prstGeom prst="rect">
            <a:avLst/>
          </a:prstGeom>
          <a:noFill/>
        </p:spPr>
        <p:txBody>
          <a:bodyPr wrap="none" rtlCol="0">
            <a:spAutoFit/>
          </a:bodyPr>
          <a:lstStyle/>
          <a:p>
            <a:r>
              <a:rPr lang="en-US" altLang="zh-CN" sz="3200">
                <a:solidFill>
                  <a:schemeClr val="bg1"/>
                </a:solidFill>
                <a:cs typeface="+mn-ea"/>
                <a:sym typeface="+mn-lt"/>
              </a:rPr>
              <a:t>1</a:t>
            </a:r>
            <a:r>
              <a:rPr lang="zh-CN" altLang="en-US" sz="3200">
                <a:solidFill>
                  <a:schemeClr val="bg1"/>
                </a:solidFill>
                <a:cs typeface="+mn-ea"/>
                <a:sym typeface="+mn-lt"/>
              </a:rPr>
              <a:t>、家庭教育的认识</a:t>
            </a:r>
            <a:endParaRPr lang="en-US" altLang="zh-CN" sz="3200">
              <a:solidFill>
                <a:schemeClr val="bg1"/>
              </a:solidFill>
              <a:cs typeface="+mn-ea"/>
              <a:sym typeface="+mn-lt"/>
            </a:endParaRPr>
          </a:p>
        </p:txBody>
      </p:sp>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9477829" y="4495876"/>
            <a:ext cx="2714171" cy="2362124"/>
          </a:xfrm>
          <a:prstGeom prst="rect">
            <a:avLst/>
          </a:prstGeom>
        </p:spPr>
      </p:pic>
      <p:sp>
        <p:nvSpPr>
          <p:cNvPr id="6" name="文本框 5"/>
          <p:cNvSpPr txBox="1"/>
          <p:nvPr/>
        </p:nvSpPr>
        <p:spPr>
          <a:xfrm>
            <a:off x="4095375" y="2712179"/>
            <a:ext cx="3253740" cy="583565"/>
          </a:xfrm>
          <a:prstGeom prst="rect">
            <a:avLst/>
          </a:prstGeom>
          <a:noFill/>
        </p:spPr>
        <p:txBody>
          <a:bodyPr wrap="none" rtlCol="0">
            <a:spAutoFit/>
          </a:bodyPr>
          <a:lstStyle/>
          <a:p>
            <a:r>
              <a:rPr lang="en-US" altLang="zh-CN" sz="3200">
                <a:solidFill>
                  <a:schemeClr val="bg1"/>
                </a:solidFill>
                <a:cs typeface="+mn-ea"/>
                <a:sym typeface="+mn-lt"/>
              </a:rPr>
              <a:t>2</a:t>
            </a:r>
            <a:r>
              <a:rPr lang="zh-CN" altLang="en-US" sz="3200">
                <a:solidFill>
                  <a:schemeClr val="bg1"/>
                </a:solidFill>
                <a:cs typeface="+mn-ea"/>
                <a:sym typeface="+mn-lt"/>
              </a:rPr>
              <a:t>、后进生的认识</a:t>
            </a:r>
          </a:p>
        </p:txBody>
      </p:sp>
      <p:sp>
        <p:nvSpPr>
          <p:cNvPr id="7" name="文本框 6"/>
          <p:cNvSpPr txBox="1"/>
          <p:nvPr/>
        </p:nvSpPr>
        <p:spPr>
          <a:xfrm>
            <a:off x="4145540" y="3715389"/>
            <a:ext cx="3253740" cy="583565"/>
          </a:xfrm>
          <a:prstGeom prst="rect">
            <a:avLst/>
          </a:prstGeom>
          <a:noFill/>
        </p:spPr>
        <p:txBody>
          <a:bodyPr wrap="none" rtlCol="0">
            <a:spAutoFit/>
          </a:bodyPr>
          <a:lstStyle/>
          <a:p>
            <a:r>
              <a:rPr lang="en-US" altLang="zh-CN" sz="3200">
                <a:solidFill>
                  <a:schemeClr val="bg1"/>
                </a:solidFill>
                <a:cs typeface="+mn-ea"/>
                <a:sym typeface="+mn-lt"/>
              </a:rPr>
              <a:t>3</a:t>
            </a:r>
            <a:r>
              <a:rPr lang="zh-CN" altLang="en-US" sz="3200">
                <a:solidFill>
                  <a:schemeClr val="bg1"/>
                </a:solidFill>
                <a:cs typeface="+mn-ea"/>
                <a:sym typeface="+mn-lt"/>
              </a:rPr>
              <a:t>、后进生的转化</a:t>
            </a:r>
          </a:p>
        </p:txBody>
      </p:sp>
      <p:pic>
        <p:nvPicPr>
          <p:cNvPr id="5" name="图片 4"/>
          <p:cNvPicPr>
            <a:picLocks noChangeAspect="1"/>
          </p:cNvPicPr>
          <p:nvPr/>
        </p:nvPicPr>
        <p:blipFill>
          <a:blip r:embed="rId5"/>
          <a:stretch>
            <a:fillRect/>
          </a:stretch>
        </p:blipFill>
        <p:spPr>
          <a:xfrm>
            <a:off x="414809" y="4742094"/>
            <a:ext cx="1734960" cy="2144934"/>
          </a:xfrm>
          <a:prstGeom prst="rect">
            <a:avLst/>
          </a:prstGeom>
        </p:spPr>
      </p:pic>
      <p:pic>
        <p:nvPicPr>
          <p:cNvPr id="14" name="图片 13"/>
          <p:cNvPicPr>
            <a:picLocks noChangeAspect="1"/>
          </p:cNvPicPr>
          <p:nvPr/>
        </p:nvPicPr>
        <p:blipFill>
          <a:blip r:embed="rId6"/>
          <a:stretch>
            <a:fillRect/>
          </a:stretch>
        </p:blipFill>
        <p:spPr>
          <a:xfrm>
            <a:off x="10444562" y="395570"/>
            <a:ext cx="780704" cy="882796"/>
          </a:xfrm>
          <a:prstGeom prst="rect">
            <a:avLst/>
          </a:prstGeom>
        </p:spPr>
      </p:pic>
      <p:pic>
        <p:nvPicPr>
          <p:cNvPr id="15" name="图片 14"/>
          <p:cNvPicPr>
            <a:picLocks noChangeAspect="1"/>
          </p:cNvPicPr>
          <p:nvPr/>
        </p:nvPicPr>
        <p:blipFill>
          <a:blip r:embed="rId7"/>
          <a:stretch>
            <a:fillRect/>
          </a:stretch>
        </p:blipFill>
        <p:spPr>
          <a:xfrm>
            <a:off x="8834440" y="1635840"/>
            <a:ext cx="2576250" cy="4736251"/>
          </a:xfrm>
          <a:prstGeom prst="rect">
            <a:avLst/>
          </a:prstGeom>
        </p:spPr>
      </p:pic>
      <p:pic>
        <p:nvPicPr>
          <p:cNvPr id="17" name="图片 16"/>
          <p:cNvPicPr>
            <a:picLocks noChangeAspect="1"/>
          </p:cNvPicPr>
          <p:nvPr/>
        </p:nvPicPr>
        <p:blipFill>
          <a:blip r:embed="rId8"/>
          <a:stretch>
            <a:fillRect/>
          </a:stretch>
        </p:blipFill>
        <p:spPr>
          <a:xfrm>
            <a:off x="1108974" y="3262230"/>
            <a:ext cx="2313985" cy="3624798"/>
          </a:xfrm>
          <a:prstGeom prst="rect">
            <a:avLst/>
          </a:prstGeom>
        </p:spPr>
      </p:pic>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par>
                                <p:cTn id="11" presetID="6" presetClass="entr" presetSubtype="16"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par>
                                <p:cTn id="14" presetID="6" presetClass="entr" presetSubtype="16" fill="hold"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circle(in)">
                                      <p:cBhvr>
                                        <p:cTn id="16" dur="2000"/>
                                        <p:tgtEl>
                                          <p:spTgt spid="14"/>
                                        </p:tgtEl>
                                      </p:cBhvr>
                                    </p:animEffect>
                                  </p:childTnLst>
                                </p:cTn>
                              </p:par>
                            </p:childTnLst>
                          </p:cTn>
                        </p:par>
                      </p:childTnLst>
                    </p:cTn>
                  </p:par>
                  <p:par>
                    <p:cTn id="17" fill="hold" nodeType="clickPar">
                      <p:stCondLst>
                        <p:cond delay="indefinite"/>
                      </p:stCondLst>
                      <p:childTnLst>
                        <p:par>
                          <p:cTn id="18" fill="hold" nodeType="afterGroup">
                            <p:stCondLst>
                              <p:cond delay="0"/>
                            </p:stCondLst>
                            <p:childTnLst>
                              <p:par>
                                <p:cTn id="19" presetID="2" presetClass="entr" presetSubtype="4" fill="hold"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afterGroup">
                            <p:stCondLst>
                              <p:cond delay="0"/>
                            </p:stCondLst>
                            <p:childTnLst>
                              <p:par>
                                <p:cTn id="25" presetID="2" presetClass="entr" presetSubtype="4"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 calcmode="lin" valueType="num">
                                      <p:cBhvr additive="base">
                                        <p:cTn id="27" dur="500" fill="hold"/>
                                        <p:tgtEl>
                                          <p:spTgt spid="15"/>
                                        </p:tgtEl>
                                        <p:attrNameLst>
                                          <p:attrName>ppt_x</p:attrName>
                                        </p:attrNameLst>
                                      </p:cBhvr>
                                      <p:tavLst>
                                        <p:tav tm="0">
                                          <p:val>
                                            <p:strVal val="#ppt_x"/>
                                          </p:val>
                                        </p:tav>
                                        <p:tav tm="100000">
                                          <p:val>
                                            <p:strVal val="#ppt_x"/>
                                          </p:val>
                                        </p:tav>
                                      </p:tavLst>
                                    </p:anim>
                                    <p:anim calcmode="lin" valueType="num">
                                      <p:cBhvr additive="base">
                                        <p:cTn id="2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afterGroup">
                            <p:stCondLst>
                              <p:cond delay="0"/>
                            </p:stCondLst>
                            <p:childTnLst>
                              <p:par>
                                <p:cTn id="31" presetID="2" presetClass="entr" presetSubtype="2" fill="hold" grpId="0" nodeType="clickEffect">
                                  <p:stCondLst>
                                    <p:cond delay="0"/>
                                  </p:stCondLst>
                                  <p:iterate type="lt">
                                    <p:tmPct val="10000"/>
                                  </p:iterate>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1+#ppt_w/2"/>
                                          </p:val>
                                        </p:tav>
                                        <p:tav tm="100000">
                                          <p:val>
                                            <p:strVal val="#ppt_x"/>
                                          </p:val>
                                        </p:tav>
                                      </p:tavLst>
                                    </p:anim>
                                    <p:anim calcmode="lin" valueType="num">
                                      <p:cBhvr additive="base">
                                        <p:cTn id="3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afterGroup">
                            <p:stCondLst>
                              <p:cond delay="0"/>
                            </p:stCondLst>
                            <p:childTnLst>
                              <p:par>
                                <p:cTn id="37" presetID="42" presetClass="entr" presetSubtype="0" fill="hold" grpId="0" nodeType="clickEffect">
                                  <p:stCondLst>
                                    <p:cond delay="0"/>
                                  </p:stCondLst>
                                  <p:childTnLst>
                                    <p:set>
                                      <p:cBhvr>
                                        <p:cTn id="38" dur="1" fill="hold">
                                          <p:stCondLst>
                                            <p:cond delay="0"/>
                                          </p:stCondLst>
                                        </p:cTn>
                                        <p:tgtEl>
                                          <p:spTgt spid="4"/>
                                        </p:tgtEl>
                                        <p:attrNameLst>
                                          <p:attrName>style.visibility</p:attrName>
                                        </p:attrNameLst>
                                      </p:cBhvr>
                                      <p:to>
                                        <p:strVal val="visible"/>
                                      </p:to>
                                    </p:set>
                                    <p:animEffect transition="in" filter="fade">
                                      <p:cBhvr>
                                        <p:cTn id="39" dur="1000"/>
                                        <p:tgtEl>
                                          <p:spTgt spid="4"/>
                                        </p:tgtEl>
                                      </p:cBhvr>
                                    </p:animEffect>
                                    <p:anim calcmode="lin" valueType="num">
                                      <p:cBhvr>
                                        <p:cTn id="40" dur="1000" fill="hold"/>
                                        <p:tgtEl>
                                          <p:spTgt spid="4"/>
                                        </p:tgtEl>
                                        <p:attrNameLst>
                                          <p:attrName>ppt_x</p:attrName>
                                        </p:attrNameLst>
                                      </p:cBhvr>
                                      <p:tavLst>
                                        <p:tav tm="0">
                                          <p:val>
                                            <p:strVal val="#ppt_x"/>
                                          </p:val>
                                        </p:tav>
                                        <p:tav tm="100000">
                                          <p:val>
                                            <p:strVal val="#ppt_x"/>
                                          </p:val>
                                        </p:tav>
                                      </p:tavLst>
                                    </p:anim>
                                    <p:anim calcmode="lin" valueType="num">
                                      <p:cBhvr>
                                        <p:cTn id="41"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42" fill="hold" nodeType="clickPar">
                      <p:stCondLst>
                        <p:cond delay="indefinite"/>
                      </p:stCondLst>
                      <p:childTnLst>
                        <p:par>
                          <p:cTn id="43" fill="hold" nodeType="after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wipe(left)">
                                      <p:cBhvr>
                                        <p:cTn id="46" dur="500"/>
                                        <p:tgtEl>
                                          <p:spTgt spid="9"/>
                                        </p:tgtEl>
                                      </p:cBhvr>
                                    </p:animEffect>
                                  </p:childTnLst>
                                </p:cTn>
                              </p:par>
                            </p:childTnLst>
                          </p:cTn>
                        </p:par>
                      </p:childTnLst>
                    </p:cTn>
                  </p:par>
                  <p:par>
                    <p:cTn id="47" fill="hold" nodeType="clickPar">
                      <p:stCondLst>
                        <p:cond delay="indefinite"/>
                      </p:stCondLst>
                      <p:childTnLst>
                        <p:par>
                          <p:cTn id="48" fill="hold" nodeType="afterGroup">
                            <p:stCondLst>
                              <p:cond delay="0"/>
                            </p:stCondLst>
                            <p:childTnLst>
                              <p:par>
                                <p:cTn id="49" presetID="42"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1000"/>
                                        <p:tgtEl>
                                          <p:spTgt spid="11"/>
                                        </p:tgtEl>
                                      </p:cBhvr>
                                    </p:animEffect>
                                    <p:anim calcmode="lin" valueType="num">
                                      <p:cBhvr>
                                        <p:cTn id="52" dur="1000" fill="hold"/>
                                        <p:tgtEl>
                                          <p:spTgt spid="11"/>
                                        </p:tgtEl>
                                        <p:attrNameLst>
                                          <p:attrName>ppt_x</p:attrName>
                                        </p:attrNameLst>
                                      </p:cBhvr>
                                      <p:tavLst>
                                        <p:tav tm="0">
                                          <p:val>
                                            <p:strVal val="#ppt_x"/>
                                          </p:val>
                                        </p:tav>
                                        <p:tav tm="100000">
                                          <p:val>
                                            <p:strVal val="#ppt_x"/>
                                          </p:val>
                                        </p:tav>
                                      </p:tavLst>
                                    </p:anim>
                                    <p:anim calcmode="lin" valueType="num">
                                      <p:cBhvr>
                                        <p:cTn id="5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4" fill="hold" nodeType="clickPar">
                      <p:stCondLst>
                        <p:cond delay="indefinite"/>
                      </p:stCondLst>
                      <p:childTnLst>
                        <p:par>
                          <p:cTn id="55" fill="hold" nodeType="afterGroup">
                            <p:stCondLst>
                              <p:cond delay="0"/>
                            </p:stCondLst>
                            <p:childTnLst>
                              <p:par>
                                <p:cTn id="56" presetID="22" presetClass="entr" presetSubtype="8" fill="hold" grpId="0" nodeType="clickEffect">
                                  <p:stCondLst>
                                    <p:cond delay="0"/>
                                  </p:stCondLst>
                                  <p:childTnLst>
                                    <p:set>
                                      <p:cBhvr>
                                        <p:cTn id="57" dur="1" fill="hold">
                                          <p:stCondLst>
                                            <p:cond delay="0"/>
                                          </p:stCondLst>
                                        </p:cTn>
                                        <p:tgtEl>
                                          <p:spTgt spid="6"/>
                                        </p:tgtEl>
                                        <p:attrNameLst>
                                          <p:attrName>style.visibility</p:attrName>
                                        </p:attrNameLst>
                                      </p:cBhvr>
                                      <p:to>
                                        <p:strVal val="visible"/>
                                      </p:to>
                                    </p:set>
                                    <p:animEffect transition="in" filter="wipe(left)">
                                      <p:cBhvr>
                                        <p:cTn id="58" dur="500"/>
                                        <p:tgtEl>
                                          <p:spTgt spid="6"/>
                                        </p:tgtEl>
                                      </p:cBhvr>
                                    </p:animEffect>
                                  </p:childTnLst>
                                </p:cTn>
                              </p:par>
                            </p:childTnLst>
                          </p:cTn>
                        </p:par>
                      </p:childTnLst>
                    </p:cTn>
                  </p:par>
                  <p:par>
                    <p:cTn id="59" fill="hold" nodeType="clickPar">
                      <p:stCondLst>
                        <p:cond delay="indefinite"/>
                      </p:stCondLst>
                      <p:childTnLst>
                        <p:par>
                          <p:cTn id="60" fill="hold" nodeType="afterGroup">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fade">
                                      <p:cBhvr>
                                        <p:cTn id="63" dur="1000"/>
                                        <p:tgtEl>
                                          <p:spTgt spid="12"/>
                                        </p:tgtEl>
                                      </p:cBhvr>
                                    </p:animEffect>
                                    <p:anim calcmode="lin" valueType="num">
                                      <p:cBhvr>
                                        <p:cTn id="64" dur="1000" fill="hold"/>
                                        <p:tgtEl>
                                          <p:spTgt spid="12"/>
                                        </p:tgtEl>
                                        <p:attrNameLst>
                                          <p:attrName>ppt_x</p:attrName>
                                        </p:attrNameLst>
                                      </p:cBhvr>
                                      <p:tavLst>
                                        <p:tav tm="0">
                                          <p:val>
                                            <p:strVal val="#ppt_x"/>
                                          </p:val>
                                        </p:tav>
                                        <p:tav tm="100000">
                                          <p:val>
                                            <p:strVal val="#ppt_x"/>
                                          </p:val>
                                        </p:tav>
                                      </p:tavLst>
                                    </p:anim>
                                    <p:anim calcmode="lin" valueType="num">
                                      <p:cBhvr>
                                        <p:cTn id="65"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66" fill="hold" nodeType="clickPar">
                      <p:stCondLst>
                        <p:cond delay="indefinite"/>
                      </p:stCondLst>
                      <p:childTnLst>
                        <p:par>
                          <p:cTn id="67" fill="hold" nodeType="afterGroup">
                            <p:stCondLst>
                              <p:cond delay="0"/>
                            </p:stCondLst>
                            <p:childTnLst>
                              <p:par>
                                <p:cTn id="68" presetID="22" presetClass="entr" presetSubtype="8" fill="hold" grpId="0" nodeType="clickEffect">
                                  <p:stCondLst>
                                    <p:cond delay="0"/>
                                  </p:stCondLst>
                                  <p:childTnLst>
                                    <p:set>
                                      <p:cBhvr>
                                        <p:cTn id="69" dur="1" fill="hold">
                                          <p:stCondLst>
                                            <p:cond delay="0"/>
                                          </p:stCondLst>
                                        </p:cTn>
                                        <p:tgtEl>
                                          <p:spTgt spid="7"/>
                                        </p:tgtEl>
                                        <p:attrNameLst>
                                          <p:attrName>style.visibility</p:attrName>
                                        </p:attrNameLst>
                                      </p:cBhvr>
                                      <p:to>
                                        <p:strVal val="visible"/>
                                      </p:to>
                                    </p:set>
                                    <p:animEffect transition="in" filter="wipe(left)">
                                      <p:cBhvr>
                                        <p:cTn id="7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animBg="1"/>
      <p:bldP spid="12" grpId="0" animBg="1"/>
      <p:bldP spid="8" grpId="0"/>
      <p:bldP spid="9" grpId="0"/>
      <p:bldP spid="6" grpId="0"/>
      <p:bldP spid="7"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18" name="文本框 17"/>
          <p:cNvSpPr txBox="1"/>
          <p:nvPr/>
        </p:nvSpPr>
        <p:spPr>
          <a:xfrm>
            <a:off x="4976038" y="4945130"/>
            <a:ext cx="2646878" cy="830997"/>
          </a:xfrm>
          <a:prstGeom prst="rect">
            <a:avLst/>
          </a:prstGeom>
          <a:noFill/>
        </p:spPr>
        <p:txBody>
          <a:bodyPr wrap="none" rtlCol="0">
            <a:spAutoFit/>
          </a:bodyPr>
          <a:lstStyle/>
          <a:p>
            <a:r>
              <a:rPr lang="zh-CN" altLang="en-US" sz="4800">
                <a:solidFill>
                  <a:srgbClr val="055FB4"/>
                </a:solidFill>
                <a:cs typeface="+mn-ea"/>
                <a:sym typeface="+mn-lt"/>
              </a:rPr>
              <a:t>谢谢观赏</a:t>
            </a:r>
          </a:p>
        </p:txBody>
      </p:sp>
      <p:pic>
        <p:nvPicPr>
          <p:cNvPr id="9" name="图片 8"/>
          <p:cNvPicPr>
            <a:picLocks noChangeAspect="1"/>
          </p:cNvPicPr>
          <p:nvPr/>
        </p:nvPicPr>
        <p:blipFill>
          <a:blip r:embed="rId3"/>
          <a:stretch>
            <a:fillRect/>
          </a:stretch>
        </p:blipFill>
        <p:spPr>
          <a:xfrm>
            <a:off x="5209197" y="2178926"/>
            <a:ext cx="920017" cy="845219"/>
          </a:xfrm>
          <a:prstGeom prst="rect">
            <a:avLst/>
          </a:prstGeom>
        </p:spPr>
      </p:pic>
      <p:pic>
        <p:nvPicPr>
          <p:cNvPr id="10" name="图片 9"/>
          <p:cNvPicPr>
            <a:picLocks noChangeAspect="1"/>
          </p:cNvPicPr>
          <p:nvPr/>
        </p:nvPicPr>
        <p:blipFill>
          <a:blip r:embed="rId4"/>
          <a:stretch>
            <a:fillRect/>
          </a:stretch>
        </p:blipFill>
        <p:spPr>
          <a:xfrm>
            <a:off x="6024876" y="2936774"/>
            <a:ext cx="787541" cy="720516"/>
          </a:xfrm>
          <a:prstGeom prst="rect">
            <a:avLst/>
          </a:prstGeom>
        </p:spPr>
      </p:pic>
      <p:pic>
        <p:nvPicPr>
          <p:cNvPr id="11" name="图片 10"/>
          <p:cNvPicPr>
            <a:picLocks noChangeAspect="1"/>
          </p:cNvPicPr>
          <p:nvPr/>
        </p:nvPicPr>
        <p:blipFill>
          <a:blip r:embed="rId5"/>
          <a:stretch>
            <a:fillRect/>
          </a:stretch>
        </p:blipFill>
        <p:spPr>
          <a:xfrm>
            <a:off x="5530200" y="3100762"/>
            <a:ext cx="333954" cy="482378"/>
          </a:xfrm>
          <a:prstGeom prst="rect">
            <a:avLst/>
          </a:prstGeom>
        </p:spPr>
      </p:pic>
      <p:pic>
        <p:nvPicPr>
          <p:cNvPr id="29" name="图片 28"/>
          <p:cNvPicPr>
            <a:picLocks noChangeAspect="1"/>
          </p:cNvPicPr>
          <p:nvPr/>
        </p:nvPicPr>
        <p:blipFill>
          <a:blip r:embed="rId5"/>
          <a:stretch>
            <a:fillRect/>
          </a:stretch>
        </p:blipFill>
        <p:spPr>
          <a:xfrm>
            <a:off x="5857216" y="1539587"/>
            <a:ext cx="333954" cy="482378"/>
          </a:xfrm>
          <a:prstGeom prst="rect">
            <a:avLst/>
          </a:prstGeom>
        </p:spPr>
      </p:pic>
      <p:pic>
        <p:nvPicPr>
          <p:cNvPr id="16" name="图片 15"/>
          <p:cNvPicPr>
            <a:picLocks noChangeAspect="1"/>
          </p:cNvPicPr>
          <p:nvPr/>
        </p:nvPicPr>
        <p:blipFill>
          <a:blip r:embed="rId6"/>
          <a:stretch>
            <a:fillRect/>
          </a:stretch>
        </p:blipFill>
        <p:spPr>
          <a:xfrm>
            <a:off x="6317798" y="1648298"/>
            <a:ext cx="461250" cy="652500"/>
          </a:xfrm>
          <a:prstGeom prst="rect">
            <a:avLst/>
          </a:prstGeom>
        </p:spPr>
      </p:pic>
      <p:pic>
        <p:nvPicPr>
          <p:cNvPr id="17" name="图片 16"/>
          <p:cNvPicPr>
            <a:picLocks noChangeAspect="1"/>
          </p:cNvPicPr>
          <p:nvPr/>
        </p:nvPicPr>
        <p:blipFill>
          <a:blip r:embed="rId7"/>
          <a:stretch>
            <a:fillRect/>
          </a:stretch>
        </p:blipFill>
        <p:spPr>
          <a:xfrm>
            <a:off x="6341892" y="2340888"/>
            <a:ext cx="674608" cy="683257"/>
          </a:xfrm>
          <a:prstGeom prst="rect">
            <a:avLst/>
          </a:prstGeom>
        </p:spPr>
      </p:pic>
      <p:pic>
        <p:nvPicPr>
          <p:cNvPr id="37" name="图片 36"/>
          <p:cNvPicPr>
            <a:picLocks noChangeAspect="1"/>
          </p:cNvPicPr>
          <p:nvPr/>
        </p:nvPicPr>
        <p:blipFill>
          <a:blip r:embed="rId5"/>
          <a:stretch>
            <a:fillRect/>
          </a:stretch>
        </p:blipFill>
        <p:spPr>
          <a:xfrm>
            <a:off x="6628521" y="1126179"/>
            <a:ext cx="333954" cy="482378"/>
          </a:xfrm>
          <a:prstGeom prst="rect">
            <a:avLst/>
          </a:prstGeom>
        </p:spPr>
      </p:pic>
      <p:pic>
        <p:nvPicPr>
          <p:cNvPr id="40" name="图片 39"/>
          <p:cNvPicPr>
            <a:picLocks noChangeAspect="1"/>
          </p:cNvPicPr>
          <p:nvPr/>
        </p:nvPicPr>
        <p:blipFill>
          <a:blip r:embed="rId7"/>
          <a:stretch>
            <a:fillRect/>
          </a:stretch>
        </p:blipFill>
        <p:spPr>
          <a:xfrm>
            <a:off x="5687572" y="2575883"/>
            <a:ext cx="674608" cy="683257"/>
          </a:xfrm>
          <a:prstGeom prst="rect">
            <a:avLst/>
          </a:prstGeom>
        </p:spPr>
      </p:pic>
      <p:pic>
        <p:nvPicPr>
          <p:cNvPr id="41" name="图片 40"/>
          <p:cNvPicPr>
            <a:picLocks noChangeAspect="1"/>
          </p:cNvPicPr>
          <p:nvPr/>
        </p:nvPicPr>
        <p:blipFill>
          <a:blip r:embed="rId5"/>
          <a:stretch>
            <a:fillRect/>
          </a:stretch>
        </p:blipFill>
        <p:spPr>
          <a:xfrm>
            <a:off x="5053378" y="2059609"/>
            <a:ext cx="333954" cy="482378"/>
          </a:xfrm>
          <a:prstGeom prst="rect">
            <a:avLst/>
          </a:prstGeom>
        </p:spPr>
      </p:pic>
      <p:pic>
        <p:nvPicPr>
          <p:cNvPr id="42" name="图片 41"/>
          <p:cNvPicPr>
            <a:picLocks noChangeAspect="1"/>
          </p:cNvPicPr>
          <p:nvPr/>
        </p:nvPicPr>
        <p:blipFill>
          <a:blip r:embed="rId5"/>
          <a:stretch>
            <a:fillRect/>
          </a:stretch>
        </p:blipFill>
        <p:spPr>
          <a:xfrm>
            <a:off x="6797215" y="1793671"/>
            <a:ext cx="333954" cy="482378"/>
          </a:xfrm>
          <a:prstGeom prst="rect">
            <a:avLst/>
          </a:prstGeom>
        </p:spPr>
      </p:pic>
      <p:pic>
        <p:nvPicPr>
          <p:cNvPr id="4" name="图片 3"/>
          <p:cNvPicPr>
            <a:picLocks noChangeAspect="1"/>
          </p:cNvPicPr>
          <p:nvPr/>
        </p:nvPicPr>
        <p:blipFill>
          <a:blip r:embed="rId8"/>
          <a:stretch>
            <a:fillRect/>
          </a:stretch>
        </p:blipFill>
        <p:spPr>
          <a:xfrm>
            <a:off x="4425469" y="696554"/>
            <a:ext cx="3197447" cy="4248576"/>
          </a:xfrm>
          <a:prstGeom prst="rect">
            <a:avLst/>
          </a:prstGeom>
        </p:spPr>
      </p:pic>
      <p:pic>
        <p:nvPicPr>
          <p:cNvPr id="43" name="New picture"/>
          <p:cNvPicPr/>
          <p:nvPr/>
        </p:nvPicPr>
        <p:blipFill>
          <a:blip r:embed="rId9"/>
          <a:stretch>
            <a:fillRect/>
          </a:stretch>
        </p:blipFill>
        <p:spPr>
          <a:xfrm>
            <a:off x="11658600" y="12001500"/>
            <a:ext cx="330200" cy="254000"/>
          </a:xfrm>
          <a:prstGeom prst="cube">
            <a:avLst/>
          </a:prstGeom>
        </p:spPr>
      </p:pic>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10" presetClass="entr" presetSubtype="0" fill="hold" nodeType="after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childTnLst>
                                </p:cTn>
                              </p:par>
                              <p:par>
                                <p:cTn id="14" presetID="10" presetClass="entr" presetSubtype="0" fill="hold" nodeType="withEffect">
                                  <p:stCondLst>
                                    <p:cond delay="0"/>
                                  </p:stCondLst>
                                  <p:childTnLst>
                                    <p:set>
                                      <p:cBhvr>
                                        <p:cTn id="15" dur="1" fill="hold">
                                          <p:stCondLst>
                                            <p:cond delay="0"/>
                                          </p:stCondLst>
                                        </p:cTn>
                                        <p:tgtEl>
                                          <p:spTgt spid="42"/>
                                        </p:tgtEl>
                                        <p:attrNameLst>
                                          <p:attrName>style.visibility</p:attrName>
                                        </p:attrNameLst>
                                      </p:cBhvr>
                                      <p:to>
                                        <p:strVal val="visible"/>
                                      </p:to>
                                    </p:set>
                                    <p:animEffect transition="in" filter="fade">
                                      <p:cBhvr>
                                        <p:cTn id="16" dur="500"/>
                                        <p:tgtEl>
                                          <p:spTgt spid="42"/>
                                        </p:tgtEl>
                                      </p:cBhvr>
                                    </p:animEffect>
                                  </p:childTnLst>
                                </p:cTn>
                              </p:par>
                              <p:par>
                                <p:cTn id="17" presetID="10" presetClass="entr" presetSubtype="0" fill="hold" nodeType="with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500"/>
                                        <p:tgtEl>
                                          <p:spTgt spid="17"/>
                                        </p:tgtEl>
                                      </p:cBhvr>
                                    </p:animEffect>
                                  </p:childTnLst>
                                </p:cTn>
                              </p:par>
                              <p:par>
                                <p:cTn id="20" presetID="10" presetClass="entr" presetSubtype="0" fill="hold"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par>
                                <p:cTn id="23" presetID="10" presetClass="entr" presetSubtype="0"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fade">
                                      <p:cBhvr>
                                        <p:cTn id="25" dur="500"/>
                                        <p:tgtEl>
                                          <p:spTgt spid="11"/>
                                        </p:tgtEl>
                                      </p:cBhvr>
                                    </p:animEffect>
                                  </p:childTnLst>
                                </p:cTn>
                              </p:par>
                              <p:par>
                                <p:cTn id="26" presetID="10" presetClass="entr" presetSubtype="0"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fade">
                                      <p:cBhvr>
                                        <p:cTn id="31" dur="500"/>
                                        <p:tgtEl>
                                          <p:spTgt spid="16"/>
                                        </p:tgtEl>
                                      </p:cBhvr>
                                    </p:animEffect>
                                  </p:childTnLst>
                                </p:cTn>
                              </p:par>
                              <p:par>
                                <p:cTn id="32" presetID="10" presetClass="entr" presetSubtype="0" fill="hold" nodeType="withEffect">
                                  <p:stCondLst>
                                    <p:cond delay="0"/>
                                  </p:stCondLst>
                                  <p:childTnLst>
                                    <p:set>
                                      <p:cBhvr>
                                        <p:cTn id="33" dur="1" fill="hold">
                                          <p:stCondLst>
                                            <p:cond delay="0"/>
                                          </p:stCondLst>
                                        </p:cTn>
                                        <p:tgtEl>
                                          <p:spTgt spid="29"/>
                                        </p:tgtEl>
                                        <p:attrNameLst>
                                          <p:attrName>style.visibility</p:attrName>
                                        </p:attrNameLst>
                                      </p:cBhvr>
                                      <p:to>
                                        <p:strVal val="visible"/>
                                      </p:to>
                                    </p:set>
                                    <p:animEffect transition="in" filter="fade">
                                      <p:cBhvr>
                                        <p:cTn id="34" dur="500"/>
                                        <p:tgtEl>
                                          <p:spTgt spid="29"/>
                                        </p:tgtEl>
                                      </p:cBhvr>
                                    </p:animEffect>
                                  </p:childTnLst>
                                </p:cTn>
                              </p:par>
                              <p:par>
                                <p:cTn id="35" presetID="10" presetClass="entr" presetSubtype="0" fill="hold" nodeType="with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fade">
                                      <p:cBhvr>
                                        <p:cTn id="37" dur="500"/>
                                        <p:tgtEl>
                                          <p:spTgt spid="41"/>
                                        </p:tgtEl>
                                      </p:cBhvr>
                                    </p:animEffect>
                                  </p:childTnLst>
                                </p:cTn>
                              </p:par>
                              <p:par>
                                <p:cTn id="38" presetID="10" presetClass="entr" presetSubtype="0" fill="hold" nodeType="with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500"/>
                                        <p:tgtEl>
                                          <p:spTgt spid="10"/>
                                        </p:tgtEl>
                                      </p:cBhvr>
                                    </p:animEffect>
                                  </p:childTnLst>
                                </p:cTn>
                              </p:par>
                              <p:par>
                                <p:cTn id="41" presetID="10" presetClass="entr" presetSubtype="0" fill="hold" nodeType="withEffect">
                                  <p:stCondLst>
                                    <p:cond delay="0"/>
                                  </p:stCondLst>
                                  <p:childTnLst>
                                    <p:set>
                                      <p:cBhvr>
                                        <p:cTn id="42" dur="1" fill="hold">
                                          <p:stCondLst>
                                            <p:cond delay="0"/>
                                          </p:stCondLst>
                                        </p:cTn>
                                        <p:tgtEl>
                                          <p:spTgt spid="40"/>
                                        </p:tgtEl>
                                        <p:attrNameLst>
                                          <p:attrName>style.visibility</p:attrName>
                                        </p:attrNameLst>
                                      </p:cBhvr>
                                      <p:to>
                                        <p:strVal val="visible"/>
                                      </p:to>
                                    </p:set>
                                    <p:animEffect transition="in" filter="fade">
                                      <p:cBhvr>
                                        <p:cTn id="43" dur="500"/>
                                        <p:tgtEl>
                                          <p:spTgt spid="40"/>
                                        </p:tgtEl>
                                      </p:cBhvr>
                                    </p:animEffect>
                                  </p:childTnLst>
                                </p:cTn>
                              </p:par>
                            </p:childTnLst>
                          </p:cTn>
                        </p:par>
                        <p:par>
                          <p:cTn id="44" fill="hold" nodeType="afterGroup">
                            <p:stCondLst>
                              <p:cond delay="1500"/>
                            </p:stCondLst>
                            <p:childTnLst>
                              <p:par>
                                <p:cTn id="45" presetID="43" presetClass="path" presetSubtype="0" accel="50000" decel="50000" fill="hold" nodeType="afterEffect">
                                  <p:stCondLst>
                                    <p:cond delay="0"/>
                                  </p:stCondLst>
                                  <p:childTnLst>
                                    <p:animMotion origin="layout" path="M -1.66667E-06 -0.00047 C 0.04115 -0.00047 0.02839 -0.00787 0.04779 -0.01227 C 0.07552 -0.02547 0.07852 -0.06343 0.12149 -0.03426" pathEditMode="relative" rAng="0" ptsTypes="AAA">
                                      <p:cBhvr>
                                        <p:cTn id="46" dur="2000" fill="hold"/>
                                        <p:tgtEl>
                                          <p:spTgt spid="37"/>
                                        </p:tgtEl>
                                        <p:attrNameLst>
                                          <p:attrName>ppt_x</p:attrName>
                                          <p:attrName>ppt_y</p:attrName>
                                        </p:attrNameLst>
                                      </p:cBhvr>
                                      <p:rCtr x="6068" y="-2245"/>
                                    </p:animMotion>
                                  </p:childTnLst>
                                </p:cTn>
                              </p:par>
                              <p:par>
                                <p:cTn id="47" presetID="43" presetClass="path" presetSubtype="0" accel="50000" decel="50000" fill="hold" nodeType="withEffect">
                                  <p:stCondLst>
                                    <p:cond delay="0"/>
                                  </p:stCondLst>
                                  <p:childTnLst>
                                    <p:animMotion origin="layout" path="M -3.95833E-06 -0.00046 C 0.04115 -0.00046 0.03399 -0.04907 0.05118 -0.05116 C 0.07787 -0.06088 0.09649 0.00509 0.11914 0.00301" pathEditMode="relative" rAng="0" ptsTypes="AAA">
                                      <p:cBhvr>
                                        <p:cTn id="48" dur="2000" fill="hold"/>
                                        <p:tgtEl>
                                          <p:spTgt spid="42"/>
                                        </p:tgtEl>
                                        <p:attrNameLst>
                                          <p:attrName>ppt_x</p:attrName>
                                          <p:attrName>ppt_y</p:attrName>
                                        </p:attrNameLst>
                                      </p:cBhvr>
                                      <p:rCtr x="5951" y="-2431"/>
                                    </p:animMotion>
                                  </p:childTnLst>
                                </p:cTn>
                              </p:par>
                              <p:par>
                                <p:cTn id="49" presetID="50" presetClass="path" presetSubtype="0" accel="50000" decel="50000" fill="hold" nodeType="withEffect">
                                  <p:stCondLst>
                                    <p:cond delay="0"/>
                                  </p:stCondLst>
                                  <p:childTnLst>
                                    <p:animMotion origin="layout" path="M 3.54167E-06 -3.7037E-06 C 0.04101 -3.7037E-06 0.03294 0.07014 0.04817 0.08102 C 0.06315 0.09167 0.07018 0.0838 0.09049 0.06436 C 0.14284 0.08843 0.09935 0.09908 0.13789 0.15486" pathEditMode="relative" rAng="0" ptsTypes="AAAA">
                                      <p:cBhvr>
                                        <p:cTn id="50" dur="2000" fill="hold"/>
                                        <p:tgtEl>
                                          <p:spTgt spid="17"/>
                                        </p:tgtEl>
                                        <p:attrNameLst>
                                          <p:attrName>ppt_x</p:attrName>
                                          <p:attrName>ppt_y</p:attrName>
                                        </p:attrNameLst>
                                      </p:cBhvr>
                                      <p:rCtr x="6888" y="7731"/>
                                    </p:animMotion>
                                  </p:childTnLst>
                                </p:cTn>
                              </p:par>
                              <p:par>
                                <p:cTn id="51" presetID="50" presetClass="path" presetSubtype="0" accel="50000" decel="50000" fill="hold" nodeType="withEffect">
                                  <p:stCondLst>
                                    <p:cond delay="0"/>
                                  </p:stCondLst>
                                  <p:childTnLst>
                                    <p:animMotion origin="layout" path="M -0.00065 -0.00046 C 0.04089 -0.00046 -0.03177 0.03264 -0.0543 0.0382 C -0.08385 0.05926 -0.09427 -0.00625 -0.11432 0.00787" pathEditMode="relative" rAng="0" ptsTypes="AAA">
                                      <p:cBhvr>
                                        <p:cTn id="52" dur="2000" fill="hold"/>
                                        <p:tgtEl>
                                          <p:spTgt spid="40"/>
                                        </p:tgtEl>
                                        <p:attrNameLst>
                                          <p:attrName>ppt_x</p:attrName>
                                          <p:attrName>ppt_y</p:attrName>
                                        </p:attrNameLst>
                                      </p:cBhvr>
                                      <p:rCtr x="-5065" y="2130"/>
                                    </p:animMotion>
                                  </p:childTnLst>
                                </p:cTn>
                              </p:par>
                              <p:par>
                                <p:cTn id="53" presetID="50" presetClass="path" presetSubtype="0" accel="50000" decel="50000" fill="hold" nodeType="withEffect">
                                  <p:stCondLst>
                                    <p:cond delay="0"/>
                                  </p:stCondLst>
                                  <p:childTnLst>
                                    <p:animMotion origin="layout" path="M 6.25E-07 -1.48148E-06 C 0.04075 -1.48148E-06 0.02213 0.06713 0.03333 0.07292 C 0.0444 0.07894 0.01862 0.04421 0.06641 0.03519 C 0.07708 0.04908 0.07643 0.06574 0.10104 0.08889" pathEditMode="relative" rAng="0" ptsTypes="AAAA">
                                      <p:cBhvr>
                                        <p:cTn id="54" dur="2000" fill="hold"/>
                                        <p:tgtEl>
                                          <p:spTgt spid="16"/>
                                        </p:tgtEl>
                                        <p:attrNameLst>
                                          <p:attrName>ppt_x</p:attrName>
                                          <p:attrName>ppt_y</p:attrName>
                                        </p:attrNameLst>
                                      </p:cBhvr>
                                      <p:rCtr x="5052" y="4444"/>
                                    </p:animMotion>
                                  </p:childTnLst>
                                </p:cTn>
                              </p:par>
                              <p:par>
                                <p:cTn id="55" presetID="50" presetClass="path" presetSubtype="0" accel="50000" decel="50000" fill="hold" nodeType="withEffect">
                                  <p:stCondLst>
                                    <p:cond delay="0"/>
                                  </p:stCondLst>
                                  <p:childTnLst>
                                    <p:animMotion origin="layout" path="M -0.00039 -0.0007 C 0.04114 -0.0007 -0.03685 0.03449 -0.04818 0.04583 C -0.05977 0.05879 -0.01406 0.03935 -0.02214 0.06898 C -0.06302 0.08565 -0.08347 0.05301 -0.08347 0.09722" pathEditMode="relative" rAng="0" ptsTypes="AAAA">
                                      <p:cBhvr>
                                        <p:cTn id="56" dur="2000" fill="hold"/>
                                        <p:tgtEl>
                                          <p:spTgt spid="11"/>
                                        </p:tgtEl>
                                        <p:attrNameLst>
                                          <p:attrName>ppt_x</p:attrName>
                                          <p:attrName>ppt_y</p:attrName>
                                        </p:attrNameLst>
                                      </p:cBhvr>
                                      <p:rCtr x="-3555" y="4884"/>
                                    </p:animMotion>
                                  </p:childTnLst>
                                </p:cTn>
                              </p:par>
                              <p:par>
                                <p:cTn id="57" presetID="58" presetClass="path" presetSubtype="0" accel="50000" decel="50000" fill="hold" nodeType="withEffect">
                                  <p:stCondLst>
                                    <p:cond delay="0"/>
                                  </p:stCondLst>
                                  <p:childTnLst>
                                    <p:animMotion origin="layout" path="M -3.95833E-06 -0.00093 C 0.01329 0.02153 0.03972 -0.22037 -0.01237 -0.2044 C -0.04765 -0.21551 -0.06992 -0.23866 -0.08671 -0.23334 C -0.10364 -0.22824 -0.10377 -0.18727 -0.11302 -0.17315 C -0.12656 -0.15093 -0.18606 -0.12847 -0.17487 -0.21945" pathEditMode="relative" rAng="0" ptsTypes="AAAAA">
                                      <p:cBhvr>
                                        <p:cTn id="58" dur="2000" fill="hold"/>
                                        <p:tgtEl>
                                          <p:spTgt spid="9"/>
                                        </p:tgtEl>
                                        <p:attrNameLst>
                                          <p:attrName>ppt_x</p:attrName>
                                          <p:attrName>ppt_y</p:attrName>
                                        </p:attrNameLst>
                                      </p:cBhvr>
                                      <p:rCtr x="-7891" y="-11597"/>
                                    </p:animMotion>
                                  </p:childTnLst>
                                </p:cTn>
                              </p:par>
                              <p:par>
                                <p:cTn id="59" presetID="36" presetClass="path" presetSubtype="0" accel="50000" decel="50000" fill="hold" nodeType="withEffect">
                                  <p:stCondLst>
                                    <p:cond delay="0"/>
                                  </p:stCondLst>
                                  <p:childTnLst>
                                    <p:animMotion origin="layout" path="M -6.25E-07 -0.00069 C -6.25E-07 0.04074 -0.04388 -0.01319 -0.06341 -0.00926 C -0.09401 -0.0081 -0.10846 0.0132 -0.13346 0.01644" pathEditMode="relative" rAng="0" ptsTypes="AAA">
                                      <p:cBhvr>
                                        <p:cTn id="60" dur="2000" fill="hold"/>
                                        <p:tgtEl>
                                          <p:spTgt spid="29"/>
                                        </p:tgtEl>
                                        <p:attrNameLst>
                                          <p:attrName>ppt_x</p:attrName>
                                          <p:attrName>ppt_y</p:attrName>
                                        </p:attrNameLst>
                                      </p:cBhvr>
                                      <p:rCtr x="-6680" y="417"/>
                                    </p:animMotion>
                                  </p:childTnLst>
                                </p:cTn>
                              </p:par>
                              <p:par>
                                <p:cTn id="61" presetID="36" presetClass="path" presetSubtype="0" accel="50000" decel="50000" fill="hold" nodeType="withEffect">
                                  <p:stCondLst>
                                    <p:cond delay="0"/>
                                  </p:stCondLst>
                                  <p:childTnLst>
                                    <p:animMotion origin="layout" path="M 5E-06 -0.00116 C 5E-06 0.04051 -0.04401 -0.01366 -0.06367 -0.00973 C -0.09427 -0.00857 -0.10495 0.07199 -0.12995 0.07569" pathEditMode="relative" rAng="0" ptsTypes="AAA">
                                      <p:cBhvr>
                                        <p:cTn id="62" dur="2000" fill="hold"/>
                                        <p:tgtEl>
                                          <p:spTgt spid="41"/>
                                        </p:tgtEl>
                                        <p:attrNameLst>
                                          <p:attrName>ppt_x</p:attrName>
                                          <p:attrName>ppt_y</p:attrName>
                                        </p:attrNameLst>
                                      </p:cBhvr>
                                      <p:rCtr x="-6497" y="3403"/>
                                    </p:animMotion>
                                  </p:childTnLst>
                                </p:cTn>
                              </p:par>
                            </p:childTnLst>
                          </p:cTn>
                        </p:par>
                        <p:par>
                          <p:cTn id="63" fill="hold" nodeType="afterGroup">
                            <p:stCondLst>
                              <p:cond delay="3500"/>
                            </p:stCondLst>
                            <p:childTnLst>
                              <p:par>
                                <p:cTn id="64" presetID="2" presetClass="entr" presetSubtype="4" fill="hold" grpId="0" nodeType="afterEffect">
                                  <p:stCondLst>
                                    <p:cond delay="0"/>
                                  </p:stCondLst>
                                  <p:iterate type="lt">
                                    <p:tmPct val="10000"/>
                                  </p:iterate>
                                  <p:childTnLst>
                                    <p:set>
                                      <p:cBhvr>
                                        <p:cTn id="65" dur="1" fill="hold">
                                          <p:stCondLst>
                                            <p:cond delay="0"/>
                                          </p:stCondLst>
                                        </p:cTn>
                                        <p:tgtEl>
                                          <p:spTgt spid="18"/>
                                        </p:tgtEl>
                                        <p:attrNameLst>
                                          <p:attrName>style.visibility</p:attrName>
                                        </p:attrNameLst>
                                      </p:cBhvr>
                                      <p:to>
                                        <p:strVal val="visible"/>
                                      </p:to>
                                    </p:set>
                                    <p:anim calcmode="lin" valueType="num">
                                      <p:cBhvr additive="base">
                                        <p:cTn id="66" dur="500" fill="hold"/>
                                        <p:tgtEl>
                                          <p:spTgt spid="18"/>
                                        </p:tgtEl>
                                        <p:attrNameLst>
                                          <p:attrName>ppt_x</p:attrName>
                                        </p:attrNameLst>
                                      </p:cBhvr>
                                      <p:tavLst>
                                        <p:tav tm="0">
                                          <p:val>
                                            <p:strVal val="#ppt_x"/>
                                          </p:val>
                                        </p:tav>
                                        <p:tav tm="100000">
                                          <p:val>
                                            <p:strVal val="#ppt_x"/>
                                          </p:val>
                                        </p:tav>
                                      </p:tavLst>
                                    </p:anim>
                                    <p:anim calcmode="lin" valueType="num">
                                      <p:cBhvr additive="base">
                                        <p:cTn id="67"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68" fill="hold" nodeType="clickPar">
                      <p:stCondLst>
                        <p:cond delay="indefinite"/>
                      </p:stCondLst>
                      <p:childTnLst>
                        <p:par>
                          <p:cTn id="69" fill="hold" nodeType="afterGroup">
                            <p:stCondLst>
                              <p:cond delay="0"/>
                            </p:stCondLst>
                            <p:childTnLst>
                              <p:par>
                                <p:cTn id="70" presetID="26" presetClass="emph" presetSubtype="0" fill="hold" nodeType="clickEffect">
                                  <p:stCondLst>
                                    <p:cond delay="0"/>
                                  </p:stCondLst>
                                  <p:childTnLst>
                                    <p:animEffect transition="out" filter="fade">
                                      <p:cBhvr>
                                        <p:cTn id="71" dur="500" tmFilter="0, 0; .2, .5; .8, .5; 1, 0"/>
                                        <p:tgtEl>
                                          <p:spTgt spid="37"/>
                                        </p:tgtEl>
                                      </p:cBhvr>
                                    </p:animEffect>
                                    <p:animScale>
                                      <p:cBhvr>
                                        <p:cTn id="72" dur="250" autoRev="1" fill="hold"/>
                                        <p:tgtEl>
                                          <p:spTgt spid="37"/>
                                        </p:tgtEl>
                                      </p:cBhvr>
                                      <p:by x="105000" y="105000"/>
                                    </p:animScale>
                                  </p:childTnLst>
                                </p:cTn>
                              </p:par>
                              <p:par>
                                <p:cTn id="73" presetID="26" presetClass="emph" presetSubtype="0" fill="hold" nodeType="withEffect">
                                  <p:stCondLst>
                                    <p:cond delay="0"/>
                                  </p:stCondLst>
                                  <p:childTnLst>
                                    <p:animEffect transition="out" filter="fade">
                                      <p:cBhvr>
                                        <p:cTn id="74" dur="500" tmFilter="0, 0; .2, .5; .8, .5; 1, 0"/>
                                        <p:tgtEl>
                                          <p:spTgt spid="42"/>
                                        </p:tgtEl>
                                      </p:cBhvr>
                                    </p:animEffect>
                                    <p:animScale>
                                      <p:cBhvr>
                                        <p:cTn id="75" dur="250" autoRev="1" fill="hold"/>
                                        <p:tgtEl>
                                          <p:spTgt spid="42"/>
                                        </p:tgtEl>
                                      </p:cBhvr>
                                      <p:by x="105000" y="105000"/>
                                    </p:animScale>
                                  </p:childTnLst>
                                </p:cTn>
                              </p:par>
                              <p:par>
                                <p:cTn id="76" presetID="26" presetClass="emph" presetSubtype="0" fill="hold" nodeType="withEffect">
                                  <p:stCondLst>
                                    <p:cond delay="0"/>
                                  </p:stCondLst>
                                  <p:childTnLst>
                                    <p:animEffect transition="out" filter="fade">
                                      <p:cBhvr>
                                        <p:cTn id="77" dur="500" tmFilter="0, 0; .2, .5; .8, .5; 1, 0"/>
                                        <p:tgtEl>
                                          <p:spTgt spid="17"/>
                                        </p:tgtEl>
                                      </p:cBhvr>
                                    </p:animEffect>
                                    <p:animScale>
                                      <p:cBhvr>
                                        <p:cTn id="78" dur="250" autoRev="1" fill="hold"/>
                                        <p:tgtEl>
                                          <p:spTgt spid="17"/>
                                        </p:tgtEl>
                                      </p:cBhvr>
                                      <p:by x="105000" y="105000"/>
                                    </p:animScale>
                                  </p:childTnLst>
                                </p:cTn>
                              </p:par>
                              <p:par>
                                <p:cTn id="79" presetID="26" presetClass="emph" presetSubtype="0" fill="hold" nodeType="withEffect">
                                  <p:stCondLst>
                                    <p:cond delay="0"/>
                                  </p:stCondLst>
                                  <p:childTnLst>
                                    <p:animEffect transition="out" filter="fade">
                                      <p:cBhvr>
                                        <p:cTn id="80" dur="500" tmFilter="0, 0; .2, .5; .8, .5; 1, 0"/>
                                        <p:tgtEl>
                                          <p:spTgt spid="11"/>
                                        </p:tgtEl>
                                      </p:cBhvr>
                                    </p:animEffect>
                                    <p:animScale>
                                      <p:cBhvr>
                                        <p:cTn id="81" dur="250" autoRev="1" fill="hold"/>
                                        <p:tgtEl>
                                          <p:spTgt spid="11"/>
                                        </p:tgtEl>
                                      </p:cBhvr>
                                      <p:by x="105000" y="105000"/>
                                    </p:animScale>
                                  </p:childTnLst>
                                </p:cTn>
                              </p:par>
                              <p:par>
                                <p:cTn id="82" presetID="26" presetClass="emph" presetSubtype="0" fill="hold" nodeType="withEffect">
                                  <p:stCondLst>
                                    <p:cond delay="0"/>
                                  </p:stCondLst>
                                  <p:childTnLst>
                                    <p:animEffect transition="out" filter="fade">
                                      <p:cBhvr>
                                        <p:cTn id="83" dur="500" tmFilter="0, 0; .2, .5; .8, .5; 1, 0"/>
                                        <p:tgtEl>
                                          <p:spTgt spid="9"/>
                                        </p:tgtEl>
                                      </p:cBhvr>
                                    </p:animEffect>
                                    <p:animScale>
                                      <p:cBhvr>
                                        <p:cTn id="84" dur="250" autoRev="1" fill="hold"/>
                                        <p:tgtEl>
                                          <p:spTgt spid="9"/>
                                        </p:tgtEl>
                                      </p:cBhvr>
                                      <p:by x="105000" y="105000"/>
                                    </p:animScale>
                                  </p:childTnLst>
                                </p:cTn>
                              </p:par>
                              <p:par>
                                <p:cTn id="85" presetID="26" presetClass="emph" presetSubtype="0" fill="hold" nodeType="withEffect">
                                  <p:stCondLst>
                                    <p:cond delay="0"/>
                                  </p:stCondLst>
                                  <p:childTnLst>
                                    <p:animEffect transition="out" filter="fade">
                                      <p:cBhvr>
                                        <p:cTn id="86" dur="500" tmFilter="0, 0; .2, .5; .8, .5; 1, 0"/>
                                        <p:tgtEl>
                                          <p:spTgt spid="16"/>
                                        </p:tgtEl>
                                      </p:cBhvr>
                                    </p:animEffect>
                                    <p:animScale>
                                      <p:cBhvr>
                                        <p:cTn id="87" dur="250" autoRev="1" fill="hold"/>
                                        <p:tgtEl>
                                          <p:spTgt spid="16"/>
                                        </p:tgtEl>
                                      </p:cBhvr>
                                      <p:by x="105000" y="105000"/>
                                    </p:animScale>
                                  </p:childTnLst>
                                </p:cTn>
                              </p:par>
                              <p:par>
                                <p:cTn id="88" presetID="26" presetClass="emph" presetSubtype="0" fill="hold" nodeType="withEffect">
                                  <p:stCondLst>
                                    <p:cond delay="0"/>
                                  </p:stCondLst>
                                  <p:childTnLst>
                                    <p:animEffect transition="out" filter="fade">
                                      <p:cBhvr>
                                        <p:cTn id="89" dur="500" tmFilter="0, 0; .2, .5; .8, .5; 1, 0"/>
                                        <p:tgtEl>
                                          <p:spTgt spid="29"/>
                                        </p:tgtEl>
                                      </p:cBhvr>
                                    </p:animEffect>
                                    <p:animScale>
                                      <p:cBhvr>
                                        <p:cTn id="90" dur="250" autoRev="1" fill="hold"/>
                                        <p:tgtEl>
                                          <p:spTgt spid="29"/>
                                        </p:tgtEl>
                                      </p:cBhvr>
                                      <p:by x="105000" y="105000"/>
                                    </p:animScale>
                                  </p:childTnLst>
                                </p:cTn>
                              </p:par>
                              <p:par>
                                <p:cTn id="91" presetID="26" presetClass="emph" presetSubtype="0" fill="hold" nodeType="withEffect">
                                  <p:stCondLst>
                                    <p:cond delay="0"/>
                                  </p:stCondLst>
                                  <p:childTnLst>
                                    <p:animEffect transition="out" filter="fade">
                                      <p:cBhvr>
                                        <p:cTn id="92" dur="500" tmFilter="0, 0; .2, .5; .8, .5; 1, 0"/>
                                        <p:tgtEl>
                                          <p:spTgt spid="41"/>
                                        </p:tgtEl>
                                      </p:cBhvr>
                                    </p:animEffect>
                                    <p:animScale>
                                      <p:cBhvr>
                                        <p:cTn id="93" dur="250" autoRev="1" fill="hold"/>
                                        <p:tgtEl>
                                          <p:spTgt spid="41"/>
                                        </p:tgtEl>
                                      </p:cBhvr>
                                      <p:by x="105000" y="105000"/>
                                    </p:animScale>
                                  </p:childTnLst>
                                </p:cTn>
                              </p:par>
                              <p:par>
                                <p:cTn id="94" presetID="26" presetClass="emph" presetSubtype="0" fill="hold" nodeType="withEffect">
                                  <p:stCondLst>
                                    <p:cond delay="0"/>
                                  </p:stCondLst>
                                  <p:childTnLst>
                                    <p:animEffect transition="out" filter="fade">
                                      <p:cBhvr>
                                        <p:cTn id="95" dur="500" tmFilter="0, 0; .2, .5; .8, .5; 1, 0"/>
                                        <p:tgtEl>
                                          <p:spTgt spid="10"/>
                                        </p:tgtEl>
                                      </p:cBhvr>
                                    </p:animEffect>
                                    <p:animScale>
                                      <p:cBhvr>
                                        <p:cTn id="96" dur="250" autoRev="1" fill="hold"/>
                                        <p:tgtEl>
                                          <p:spTgt spid="10"/>
                                        </p:tgtEl>
                                      </p:cBhvr>
                                      <p:by x="105000" y="105000"/>
                                    </p:animScale>
                                  </p:childTnLst>
                                </p:cTn>
                              </p:par>
                              <p:par>
                                <p:cTn id="97" presetID="26" presetClass="emph" presetSubtype="0" fill="hold" nodeType="withEffect">
                                  <p:stCondLst>
                                    <p:cond delay="0"/>
                                  </p:stCondLst>
                                  <p:childTnLst>
                                    <p:animEffect transition="out" filter="fade">
                                      <p:cBhvr>
                                        <p:cTn id="98" dur="500" tmFilter="0, 0; .2, .5; .8, .5; 1, 0"/>
                                        <p:tgtEl>
                                          <p:spTgt spid="40"/>
                                        </p:tgtEl>
                                      </p:cBhvr>
                                    </p:animEffect>
                                    <p:animScale>
                                      <p:cBhvr>
                                        <p:cTn id="99" dur="250" autoRev="1" fill="hold"/>
                                        <p:tgtEl>
                                          <p:spTgt spid="40"/>
                                        </p:tgtEl>
                                      </p:cBhvr>
                                      <p:by x="105000" y="105000"/>
                                    </p:animScale>
                                  </p:childTnLst>
                                </p:cTn>
                              </p:par>
                            </p:childTnLst>
                          </p:cTn>
                        </p:par>
                      </p:childTnLst>
                    </p:cTn>
                  </p:par>
                  <p:par>
                    <p:cTn id="100" fill="hold" nodeType="clickPar">
                      <p:stCondLst>
                        <p:cond delay="indefinite"/>
                      </p:stCondLst>
                      <p:childTnLst>
                        <p:par>
                          <p:cTn id="101" fill="hold" nodeType="afterGroup">
                            <p:stCondLst>
                              <p:cond delay="0"/>
                            </p:stCondLst>
                            <p:childTnLst>
                              <p:par>
                                <p:cTn id="102" presetID="32" presetClass="emph" presetSubtype="0" fill="hold" nodeType="clickEffect">
                                  <p:stCondLst>
                                    <p:cond delay="0"/>
                                  </p:stCondLst>
                                  <p:childTnLst>
                                    <p:animRot by="120000">
                                      <p:cBhvr>
                                        <p:cTn id="103" dur="100" fill="hold">
                                          <p:stCondLst>
                                            <p:cond delay="0"/>
                                          </p:stCondLst>
                                        </p:cTn>
                                        <p:tgtEl>
                                          <p:spTgt spid="37"/>
                                        </p:tgtEl>
                                        <p:attrNameLst>
                                          <p:attrName>r</p:attrName>
                                        </p:attrNameLst>
                                      </p:cBhvr>
                                    </p:animRot>
                                    <p:animRot by="-240000">
                                      <p:cBhvr>
                                        <p:cTn id="104" dur="200" fill="hold">
                                          <p:stCondLst>
                                            <p:cond delay="200"/>
                                          </p:stCondLst>
                                        </p:cTn>
                                        <p:tgtEl>
                                          <p:spTgt spid="37"/>
                                        </p:tgtEl>
                                        <p:attrNameLst>
                                          <p:attrName>r</p:attrName>
                                        </p:attrNameLst>
                                      </p:cBhvr>
                                    </p:animRot>
                                    <p:animRot by="240000">
                                      <p:cBhvr>
                                        <p:cTn id="105" dur="200" fill="hold">
                                          <p:stCondLst>
                                            <p:cond delay="400"/>
                                          </p:stCondLst>
                                        </p:cTn>
                                        <p:tgtEl>
                                          <p:spTgt spid="37"/>
                                        </p:tgtEl>
                                        <p:attrNameLst>
                                          <p:attrName>r</p:attrName>
                                        </p:attrNameLst>
                                      </p:cBhvr>
                                    </p:animRot>
                                    <p:animRot by="-240000">
                                      <p:cBhvr>
                                        <p:cTn id="106" dur="200" fill="hold">
                                          <p:stCondLst>
                                            <p:cond delay="600"/>
                                          </p:stCondLst>
                                        </p:cTn>
                                        <p:tgtEl>
                                          <p:spTgt spid="37"/>
                                        </p:tgtEl>
                                        <p:attrNameLst>
                                          <p:attrName>r</p:attrName>
                                        </p:attrNameLst>
                                      </p:cBhvr>
                                    </p:animRot>
                                    <p:animRot by="120000">
                                      <p:cBhvr>
                                        <p:cTn id="107" dur="200" fill="hold">
                                          <p:stCondLst>
                                            <p:cond delay="800"/>
                                          </p:stCondLst>
                                        </p:cTn>
                                        <p:tgtEl>
                                          <p:spTgt spid="37"/>
                                        </p:tgtEl>
                                        <p:attrNameLst>
                                          <p:attrName>r</p:attrName>
                                        </p:attrNameLst>
                                      </p:cBhvr>
                                    </p:animRot>
                                  </p:childTnLst>
                                </p:cTn>
                              </p:par>
                              <p:par>
                                <p:cTn id="108" presetID="32" presetClass="emph" presetSubtype="0" fill="hold" nodeType="withEffect">
                                  <p:stCondLst>
                                    <p:cond delay="0"/>
                                  </p:stCondLst>
                                  <p:childTnLst>
                                    <p:animRot by="120000">
                                      <p:cBhvr>
                                        <p:cTn id="109" dur="100" fill="hold">
                                          <p:stCondLst>
                                            <p:cond delay="0"/>
                                          </p:stCondLst>
                                        </p:cTn>
                                        <p:tgtEl>
                                          <p:spTgt spid="42"/>
                                        </p:tgtEl>
                                        <p:attrNameLst>
                                          <p:attrName>r</p:attrName>
                                        </p:attrNameLst>
                                      </p:cBhvr>
                                    </p:animRot>
                                    <p:animRot by="-240000">
                                      <p:cBhvr>
                                        <p:cTn id="110" dur="200" fill="hold">
                                          <p:stCondLst>
                                            <p:cond delay="200"/>
                                          </p:stCondLst>
                                        </p:cTn>
                                        <p:tgtEl>
                                          <p:spTgt spid="42"/>
                                        </p:tgtEl>
                                        <p:attrNameLst>
                                          <p:attrName>r</p:attrName>
                                        </p:attrNameLst>
                                      </p:cBhvr>
                                    </p:animRot>
                                    <p:animRot by="240000">
                                      <p:cBhvr>
                                        <p:cTn id="111" dur="200" fill="hold">
                                          <p:stCondLst>
                                            <p:cond delay="400"/>
                                          </p:stCondLst>
                                        </p:cTn>
                                        <p:tgtEl>
                                          <p:spTgt spid="42"/>
                                        </p:tgtEl>
                                        <p:attrNameLst>
                                          <p:attrName>r</p:attrName>
                                        </p:attrNameLst>
                                      </p:cBhvr>
                                    </p:animRot>
                                    <p:animRot by="-240000">
                                      <p:cBhvr>
                                        <p:cTn id="112" dur="200" fill="hold">
                                          <p:stCondLst>
                                            <p:cond delay="600"/>
                                          </p:stCondLst>
                                        </p:cTn>
                                        <p:tgtEl>
                                          <p:spTgt spid="42"/>
                                        </p:tgtEl>
                                        <p:attrNameLst>
                                          <p:attrName>r</p:attrName>
                                        </p:attrNameLst>
                                      </p:cBhvr>
                                    </p:animRot>
                                    <p:animRot by="120000">
                                      <p:cBhvr>
                                        <p:cTn id="113" dur="200" fill="hold">
                                          <p:stCondLst>
                                            <p:cond delay="800"/>
                                          </p:stCondLst>
                                        </p:cTn>
                                        <p:tgtEl>
                                          <p:spTgt spid="42"/>
                                        </p:tgtEl>
                                        <p:attrNameLst>
                                          <p:attrName>r</p:attrName>
                                        </p:attrNameLst>
                                      </p:cBhvr>
                                    </p:animRot>
                                  </p:childTnLst>
                                </p:cTn>
                              </p:par>
                              <p:par>
                                <p:cTn id="114" presetID="32" presetClass="emph" presetSubtype="0" fill="hold" nodeType="withEffect">
                                  <p:stCondLst>
                                    <p:cond delay="0"/>
                                  </p:stCondLst>
                                  <p:childTnLst>
                                    <p:animRot by="120000">
                                      <p:cBhvr>
                                        <p:cTn id="115" dur="100" fill="hold">
                                          <p:stCondLst>
                                            <p:cond delay="0"/>
                                          </p:stCondLst>
                                        </p:cTn>
                                        <p:tgtEl>
                                          <p:spTgt spid="17"/>
                                        </p:tgtEl>
                                        <p:attrNameLst>
                                          <p:attrName>r</p:attrName>
                                        </p:attrNameLst>
                                      </p:cBhvr>
                                    </p:animRot>
                                    <p:animRot by="-240000">
                                      <p:cBhvr>
                                        <p:cTn id="116" dur="200" fill="hold">
                                          <p:stCondLst>
                                            <p:cond delay="200"/>
                                          </p:stCondLst>
                                        </p:cTn>
                                        <p:tgtEl>
                                          <p:spTgt spid="17"/>
                                        </p:tgtEl>
                                        <p:attrNameLst>
                                          <p:attrName>r</p:attrName>
                                        </p:attrNameLst>
                                      </p:cBhvr>
                                    </p:animRot>
                                    <p:animRot by="240000">
                                      <p:cBhvr>
                                        <p:cTn id="117" dur="200" fill="hold">
                                          <p:stCondLst>
                                            <p:cond delay="400"/>
                                          </p:stCondLst>
                                        </p:cTn>
                                        <p:tgtEl>
                                          <p:spTgt spid="17"/>
                                        </p:tgtEl>
                                        <p:attrNameLst>
                                          <p:attrName>r</p:attrName>
                                        </p:attrNameLst>
                                      </p:cBhvr>
                                    </p:animRot>
                                    <p:animRot by="-240000">
                                      <p:cBhvr>
                                        <p:cTn id="118" dur="200" fill="hold">
                                          <p:stCondLst>
                                            <p:cond delay="600"/>
                                          </p:stCondLst>
                                        </p:cTn>
                                        <p:tgtEl>
                                          <p:spTgt spid="17"/>
                                        </p:tgtEl>
                                        <p:attrNameLst>
                                          <p:attrName>r</p:attrName>
                                        </p:attrNameLst>
                                      </p:cBhvr>
                                    </p:animRot>
                                    <p:animRot by="120000">
                                      <p:cBhvr>
                                        <p:cTn id="119" dur="200" fill="hold">
                                          <p:stCondLst>
                                            <p:cond delay="800"/>
                                          </p:stCondLst>
                                        </p:cTn>
                                        <p:tgtEl>
                                          <p:spTgt spid="17"/>
                                        </p:tgtEl>
                                        <p:attrNameLst>
                                          <p:attrName>r</p:attrName>
                                        </p:attrNameLst>
                                      </p:cBhvr>
                                    </p:animRot>
                                  </p:childTnLst>
                                </p:cTn>
                              </p:par>
                              <p:par>
                                <p:cTn id="120" presetID="32" presetClass="emph" presetSubtype="0" fill="hold" nodeType="withEffect">
                                  <p:stCondLst>
                                    <p:cond delay="0"/>
                                  </p:stCondLst>
                                  <p:childTnLst>
                                    <p:animRot by="120000">
                                      <p:cBhvr>
                                        <p:cTn id="121" dur="100" fill="hold">
                                          <p:stCondLst>
                                            <p:cond delay="0"/>
                                          </p:stCondLst>
                                        </p:cTn>
                                        <p:tgtEl>
                                          <p:spTgt spid="11"/>
                                        </p:tgtEl>
                                        <p:attrNameLst>
                                          <p:attrName>r</p:attrName>
                                        </p:attrNameLst>
                                      </p:cBhvr>
                                    </p:animRot>
                                    <p:animRot by="-240000">
                                      <p:cBhvr>
                                        <p:cTn id="122" dur="200" fill="hold">
                                          <p:stCondLst>
                                            <p:cond delay="200"/>
                                          </p:stCondLst>
                                        </p:cTn>
                                        <p:tgtEl>
                                          <p:spTgt spid="11"/>
                                        </p:tgtEl>
                                        <p:attrNameLst>
                                          <p:attrName>r</p:attrName>
                                        </p:attrNameLst>
                                      </p:cBhvr>
                                    </p:animRot>
                                    <p:animRot by="240000">
                                      <p:cBhvr>
                                        <p:cTn id="123" dur="200" fill="hold">
                                          <p:stCondLst>
                                            <p:cond delay="400"/>
                                          </p:stCondLst>
                                        </p:cTn>
                                        <p:tgtEl>
                                          <p:spTgt spid="11"/>
                                        </p:tgtEl>
                                        <p:attrNameLst>
                                          <p:attrName>r</p:attrName>
                                        </p:attrNameLst>
                                      </p:cBhvr>
                                    </p:animRot>
                                    <p:animRot by="-240000">
                                      <p:cBhvr>
                                        <p:cTn id="124" dur="200" fill="hold">
                                          <p:stCondLst>
                                            <p:cond delay="600"/>
                                          </p:stCondLst>
                                        </p:cTn>
                                        <p:tgtEl>
                                          <p:spTgt spid="11"/>
                                        </p:tgtEl>
                                        <p:attrNameLst>
                                          <p:attrName>r</p:attrName>
                                        </p:attrNameLst>
                                      </p:cBhvr>
                                    </p:animRot>
                                    <p:animRot by="120000">
                                      <p:cBhvr>
                                        <p:cTn id="125" dur="200" fill="hold">
                                          <p:stCondLst>
                                            <p:cond delay="800"/>
                                          </p:stCondLst>
                                        </p:cTn>
                                        <p:tgtEl>
                                          <p:spTgt spid="11"/>
                                        </p:tgtEl>
                                        <p:attrNameLst>
                                          <p:attrName>r</p:attrName>
                                        </p:attrNameLst>
                                      </p:cBhvr>
                                    </p:animRot>
                                  </p:childTnLst>
                                </p:cTn>
                              </p:par>
                              <p:par>
                                <p:cTn id="126" presetID="32" presetClass="emph" presetSubtype="0" fill="hold" nodeType="withEffect">
                                  <p:stCondLst>
                                    <p:cond delay="0"/>
                                  </p:stCondLst>
                                  <p:childTnLst>
                                    <p:animRot by="120000">
                                      <p:cBhvr>
                                        <p:cTn id="127" dur="100" fill="hold">
                                          <p:stCondLst>
                                            <p:cond delay="0"/>
                                          </p:stCondLst>
                                        </p:cTn>
                                        <p:tgtEl>
                                          <p:spTgt spid="9"/>
                                        </p:tgtEl>
                                        <p:attrNameLst>
                                          <p:attrName>r</p:attrName>
                                        </p:attrNameLst>
                                      </p:cBhvr>
                                    </p:animRot>
                                    <p:animRot by="-240000">
                                      <p:cBhvr>
                                        <p:cTn id="128" dur="200" fill="hold">
                                          <p:stCondLst>
                                            <p:cond delay="200"/>
                                          </p:stCondLst>
                                        </p:cTn>
                                        <p:tgtEl>
                                          <p:spTgt spid="9"/>
                                        </p:tgtEl>
                                        <p:attrNameLst>
                                          <p:attrName>r</p:attrName>
                                        </p:attrNameLst>
                                      </p:cBhvr>
                                    </p:animRot>
                                    <p:animRot by="240000">
                                      <p:cBhvr>
                                        <p:cTn id="129" dur="200" fill="hold">
                                          <p:stCondLst>
                                            <p:cond delay="400"/>
                                          </p:stCondLst>
                                        </p:cTn>
                                        <p:tgtEl>
                                          <p:spTgt spid="9"/>
                                        </p:tgtEl>
                                        <p:attrNameLst>
                                          <p:attrName>r</p:attrName>
                                        </p:attrNameLst>
                                      </p:cBhvr>
                                    </p:animRot>
                                    <p:animRot by="-240000">
                                      <p:cBhvr>
                                        <p:cTn id="130" dur="200" fill="hold">
                                          <p:stCondLst>
                                            <p:cond delay="600"/>
                                          </p:stCondLst>
                                        </p:cTn>
                                        <p:tgtEl>
                                          <p:spTgt spid="9"/>
                                        </p:tgtEl>
                                        <p:attrNameLst>
                                          <p:attrName>r</p:attrName>
                                        </p:attrNameLst>
                                      </p:cBhvr>
                                    </p:animRot>
                                    <p:animRot by="120000">
                                      <p:cBhvr>
                                        <p:cTn id="131" dur="200" fill="hold">
                                          <p:stCondLst>
                                            <p:cond delay="800"/>
                                          </p:stCondLst>
                                        </p:cTn>
                                        <p:tgtEl>
                                          <p:spTgt spid="9"/>
                                        </p:tgtEl>
                                        <p:attrNameLst>
                                          <p:attrName>r</p:attrName>
                                        </p:attrNameLst>
                                      </p:cBhvr>
                                    </p:animRot>
                                  </p:childTnLst>
                                </p:cTn>
                              </p:par>
                              <p:par>
                                <p:cTn id="132" presetID="32" presetClass="emph" presetSubtype="0" fill="hold" nodeType="withEffect">
                                  <p:stCondLst>
                                    <p:cond delay="0"/>
                                  </p:stCondLst>
                                  <p:childTnLst>
                                    <p:animRot by="120000">
                                      <p:cBhvr>
                                        <p:cTn id="133" dur="100" fill="hold">
                                          <p:stCondLst>
                                            <p:cond delay="0"/>
                                          </p:stCondLst>
                                        </p:cTn>
                                        <p:tgtEl>
                                          <p:spTgt spid="16"/>
                                        </p:tgtEl>
                                        <p:attrNameLst>
                                          <p:attrName>r</p:attrName>
                                        </p:attrNameLst>
                                      </p:cBhvr>
                                    </p:animRot>
                                    <p:animRot by="-240000">
                                      <p:cBhvr>
                                        <p:cTn id="134" dur="200" fill="hold">
                                          <p:stCondLst>
                                            <p:cond delay="200"/>
                                          </p:stCondLst>
                                        </p:cTn>
                                        <p:tgtEl>
                                          <p:spTgt spid="16"/>
                                        </p:tgtEl>
                                        <p:attrNameLst>
                                          <p:attrName>r</p:attrName>
                                        </p:attrNameLst>
                                      </p:cBhvr>
                                    </p:animRot>
                                    <p:animRot by="240000">
                                      <p:cBhvr>
                                        <p:cTn id="135" dur="200" fill="hold">
                                          <p:stCondLst>
                                            <p:cond delay="400"/>
                                          </p:stCondLst>
                                        </p:cTn>
                                        <p:tgtEl>
                                          <p:spTgt spid="16"/>
                                        </p:tgtEl>
                                        <p:attrNameLst>
                                          <p:attrName>r</p:attrName>
                                        </p:attrNameLst>
                                      </p:cBhvr>
                                    </p:animRot>
                                    <p:animRot by="-240000">
                                      <p:cBhvr>
                                        <p:cTn id="136" dur="200" fill="hold">
                                          <p:stCondLst>
                                            <p:cond delay="600"/>
                                          </p:stCondLst>
                                        </p:cTn>
                                        <p:tgtEl>
                                          <p:spTgt spid="16"/>
                                        </p:tgtEl>
                                        <p:attrNameLst>
                                          <p:attrName>r</p:attrName>
                                        </p:attrNameLst>
                                      </p:cBhvr>
                                    </p:animRot>
                                    <p:animRot by="120000">
                                      <p:cBhvr>
                                        <p:cTn id="137" dur="200" fill="hold">
                                          <p:stCondLst>
                                            <p:cond delay="800"/>
                                          </p:stCondLst>
                                        </p:cTn>
                                        <p:tgtEl>
                                          <p:spTgt spid="16"/>
                                        </p:tgtEl>
                                        <p:attrNameLst>
                                          <p:attrName>r</p:attrName>
                                        </p:attrNameLst>
                                      </p:cBhvr>
                                    </p:animRot>
                                  </p:childTnLst>
                                </p:cTn>
                              </p:par>
                              <p:par>
                                <p:cTn id="138" presetID="32" presetClass="emph" presetSubtype="0" fill="hold" nodeType="withEffect">
                                  <p:stCondLst>
                                    <p:cond delay="0"/>
                                  </p:stCondLst>
                                  <p:childTnLst>
                                    <p:animRot by="120000">
                                      <p:cBhvr>
                                        <p:cTn id="139" dur="100" fill="hold">
                                          <p:stCondLst>
                                            <p:cond delay="0"/>
                                          </p:stCondLst>
                                        </p:cTn>
                                        <p:tgtEl>
                                          <p:spTgt spid="29"/>
                                        </p:tgtEl>
                                        <p:attrNameLst>
                                          <p:attrName>r</p:attrName>
                                        </p:attrNameLst>
                                      </p:cBhvr>
                                    </p:animRot>
                                    <p:animRot by="-240000">
                                      <p:cBhvr>
                                        <p:cTn id="140" dur="200" fill="hold">
                                          <p:stCondLst>
                                            <p:cond delay="200"/>
                                          </p:stCondLst>
                                        </p:cTn>
                                        <p:tgtEl>
                                          <p:spTgt spid="29"/>
                                        </p:tgtEl>
                                        <p:attrNameLst>
                                          <p:attrName>r</p:attrName>
                                        </p:attrNameLst>
                                      </p:cBhvr>
                                    </p:animRot>
                                    <p:animRot by="240000">
                                      <p:cBhvr>
                                        <p:cTn id="141" dur="200" fill="hold">
                                          <p:stCondLst>
                                            <p:cond delay="400"/>
                                          </p:stCondLst>
                                        </p:cTn>
                                        <p:tgtEl>
                                          <p:spTgt spid="29"/>
                                        </p:tgtEl>
                                        <p:attrNameLst>
                                          <p:attrName>r</p:attrName>
                                        </p:attrNameLst>
                                      </p:cBhvr>
                                    </p:animRot>
                                    <p:animRot by="-240000">
                                      <p:cBhvr>
                                        <p:cTn id="142" dur="200" fill="hold">
                                          <p:stCondLst>
                                            <p:cond delay="600"/>
                                          </p:stCondLst>
                                        </p:cTn>
                                        <p:tgtEl>
                                          <p:spTgt spid="29"/>
                                        </p:tgtEl>
                                        <p:attrNameLst>
                                          <p:attrName>r</p:attrName>
                                        </p:attrNameLst>
                                      </p:cBhvr>
                                    </p:animRot>
                                    <p:animRot by="120000">
                                      <p:cBhvr>
                                        <p:cTn id="143" dur="200" fill="hold">
                                          <p:stCondLst>
                                            <p:cond delay="800"/>
                                          </p:stCondLst>
                                        </p:cTn>
                                        <p:tgtEl>
                                          <p:spTgt spid="29"/>
                                        </p:tgtEl>
                                        <p:attrNameLst>
                                          <p:attrName>r</p:attrName>
                                        </p:attrNameLst>
                                      </p:cBhvr>
                                    </p:animRot>
                                  </p:childTnLst>
                                </p:cTn>
                              </p:par>
                              <p:par>
                                <p:cTn id="144" presetID="32" presetClass="emph" presetSubtype="0" fill="hold" nodeType="withEffect">
                                  <p:stCondLst>
                                    <p:cond delay="0"/>
                                  </p:stCondLst>
                                  <p:childTnLst>
                                    <p:animRot by="120000">
                                      <p:cBhvr>
                                        <p:cTn id="145" dur="100" fill="hold">
                                          <p:stCondLst>
                                            <p:cond delay="0"/>
                                          </p:stCondLst>
                                        </p:cTn>
                                        <p:tgtEl>
                                          <p:spTgt spid="41"/>
                                        </p:tgtEl>
                                        <p:attrNameLst>
                                          <p:attrName>r</p:attrName>
                                        </p:attrNameLst>
                                      </p:cBhvr>
                                    </p:animRot>
                                    <p:animRot by="-240000">
                                      <p:cBhvr>
                                        <p:cTn id="146" dur="200" fill="hold">
                                          <p:stCondLst>
                                            <p:cond delay="200"/>
                                          </p:stCondLst>
                                        </p:cTn>
                                        <p:tgtEl>
                                          <p:spTgt spid="41"/>
                                        </p:tgtEl>
                                        <p:attrNameLst>
                                          <p:attrName>r</p:attrName>
                                        </p:attrNameLst>
                                      </p:cBhvr>
                                    </p:animRot>
                                    <p:animRot by="240000">
                                      <p:cBhvr>
                                        <p:cTn id="147" dur="200" fill="hold">
                                          <p:stCondLst>
                                            <p:cond delay="400"/>
                                          </p:stCondLst>
                                        </p:cTn>
                                        <p:tgtEl>
                                          <p:spTgt spid="41"/>
                                        </p:tgtEl>
                                        <p:attrNameLst>
                                          <p:attrName>r</p:attrName>
                                        </p:attrNameLst>
                                      </p:cBhvr>
                                    </p:animRot>
                                    <p:animRot by="-240000">
                                      <p:cBhvr>
                                        <p:cTn id="148" dur="200" fill="hold">
                                          <p:stCondLst>
                                            <p:cond delay="600"/>
                                          </p:stCondLst>
                                        </p:cTn>
                                        <p:tgtEl>
                                          <p:spTgt spid="41"/>
                                        </p:tgtEl>
                                        <p:attrNameLst>
                                          <p:attrName>r</p:attrName>
                                        </p:attrNameLst>
                                      </p:cBhvr>
                                    </p:animRot>
                                    <p:animRot by="120000">
                                      <p:cBhvr>
                                        <p:cTn id="149" dur="200" fill="hold">
                                          <p:stCondLst>
                                            <p:cond delay="800"/>
                                          </p:stCondLst>
                                        </p:cTn>
                                        <p:tgtEl>
                                          <p:spTgt spid="41"/>
                                        </p:tgtEl>
                                        <p:attrNameLst>
                                          <p:attrName>r</p:attrName>
                                        </p:attrNameLst>
                                      </p:cBhvr>
                                    </p:animRot>
                                  </p:childTnLst>
                                </p:cTn>
                              </p:par>
                              <p:par>
                                <p:cTn id="150" presetID="32" presetClass="emph" presetSubtype="0" fill="hold" nodeType="withEffect">
                                  <p:stCondLst>
                                    <p:cond delay="0"/>
                                  </p:stCondLst>
                                  <p:childTnLst>
                                    <p:animRot by="120000">
                                      <p:cBhvr>
                                        <p:cTn id="151" dur="100" fill="hold">
                                          <p:stCondLst>
                                            <p:cond delay="0"/>
                                          </p:stCondLst>
                                        </p:cTn>
                                        <p:tgtEl>
                                          <p:spTgt spid="10"/>
                                        </p:tgtEl>
                                        <p:attrNameLst>
                                          <p:attrName>r</p:attrName>
                                        </p:attrNameLst>
                                      </p:cBhvr>
                                    </p:animRot>
                                    <p:animRot by="-240000">
                                      <p:cBhvr>
                                        <p:cTn id="152" dur="200" fill="hold">
                                          <p:stCondLst>
                                            <p:cond delay="200"/>
                                          </p:stCondLst>
                                        </p:cTn>
                                        <p:tgtEl>
                                          <p:spTgt spid="10"/>
                                        </p:tgtEl>
                                        <p:attrNameLst>
                                          <p:attrName>r</p:attrName>
                                        </p:attrNameLst>
                                      </p:cBhvr>
                                    </p:animRot>
                                    <p:animRot by="240000">
                                      <p:cBhvr>
                                        <p:cTn id="153" dur="200" fill="hold">
                                          <p:stCondLst>
                                            <p:cond delay="400"/>
                                          </p:stCondLst>
                                        </p:cTn>
                                        <p:tgtEl>
                                          <p:spTgt spid="10"/>
                                        </p:tgtEl>
                                        <p:attrNameLst>
                                          <p:attrName>r</p:attrName>
                                        </p:attrNameLst>
                                      </p:cBhvr>
                                    </p:animRot>
                                    <p:animRot by="-240000">
                                      <p:cBhvr>
                                        <p:cTn id="154" dur="200" fill="hold">
                                          <p:stCondLst>
                                            <p:cond delay="600"/>
                                          </p:stCondLst>
                                        </p:cTn>
                                        <p:tgtEl>
                                          <p:spTgt spid="10"/>
                                        </p:tgtEl>
                                        <p:attrNameLst>
                                          <p:attrName>r</p:attrName>
                                        </p:attrNameLst>
                                      </p:cBhvr>
                                    </p:animRot>
                                    <p:animRot by="120000">
                                      <p:cBhvr>
                                        <p:cTn id="155" dur="200" fill="hold">
                                          <p:stCondLst>
                                            <p:cond delay="800"/>
                                          </p:stCondLst>
                                        </p:cTn>
                                        <p:tgtEl>
                                          <p:spTgt spid="10"/>
                                        </p:tgtEl>
                                        <p:attrNameLst>
                                          <p:attrName>r</p:attrName>
                                        </p:attrNameLst>
                                      </p:cBhvr>
                                    </p:animRot>
                                  </p:childTnLst>
                                </p:cTn>
                              </p:par>
                              <p:par>
                                <p:cTn id="156" presetID="32" presetClass="emph" presetSubtype="0" fill="hold" nodeType="withEffect">
                                  <p:stCondLst>
                                    <p:cond delay="0"/>
                                  </p:stCondLst>
                                  <p:childTnLst>
                                    <p:animRot by="120000">
                                      <p:cBhvr>
                                        <p:cTn id="157" dur="100" fill="hold">
                                          <p:stCondLst>
                                            <p:cond delay="0"/>
                                          </p:stCondLst>
                                        </p:cTn>
                                        <p:tgtEl>
                                          <p:spTgt spid="40"/>
                                        </p:tgtEl>
                                        <p:attrNameLst>
                                          <p:attrName>r</p:attrName>
                                        </p:attrNameLst>
                                      </p:cBhvr>
                                    </p:animRot>
                                    <p:animRot by="-240000">
                                      <p:cBhvr>
                                        <p:cTn id="158" dur="200" fill="hold">
                                          <p:stCondLst>
                                            <p:cond delay="200"/>
                                          </p:stCondLst>
                                        </p:cTn>
                                        <p:tgtEl>
                                          <p:spTgt spid="40"/>
                                        </p:tgtEl>
                                        <p:attrNameLst>
                                          <p:attrName>r</p:attrName>
                                        </p:attrNameLst>
                                      </p:cBhvr>
                                    </p:animRot>
                                    <p:animRot by="240000">
                                      <p:cBhvr>
                                        <p:cTn id="159" dur="200" fill="hold">
                                          <p:stCondLst>
                                            <p:cond delay="400"/>
                                          </p:stCondLst>
                                        </p:cTn>
                                        <p:tgtEl>
                                          <p:spTgt spid="40"/>
                                        </p:tgtEl>
                                        <p:attrNameLst>
                                          <p:attrName>r</p:attrName>
                                        </p:attrNameLst>
                                      </p:cBhvr>
                                    </p:animRot>
                                    <p:animRot by="-240000">
                                      <p:cBhvr>
                                        <p:cTn id="160" dur="200" fill="hold">
                                          <p:stCondLst>
                                            <p:cond delay="600"/>
                                          </p:stCondLst>
                                        </p:cTn>
                                        <p:tgtEl>
                                          <p:spTgt spid="40"/>
                                        </p:tgtEl>
                                        <p:attrNameLst>
                                          <p:attrName>r</p:attrName>
                                        </p:attrNameLst>
                                      </p:cBhvr>
                                    </p:animRot>
                                    <p:animRot by="120000">
                                      <p:cBhvr>
                                        <p:cTn id="161" dur="200" fill="hold">
                                          <p:stCondLst>
                                            <p:cond delay="800"/>
                                          </p:stCondLst>
                                        </p:cTn>
                                        <p:tgtEl>
                                          <p:spTgt spid="4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9" name="文本框 8"/>
          <p:cNvSpPr txBox="1"/>
          <p:nvPr/>
        </p:nvSpPr>
        <p:spPr>
          <a:xfrm>
            <a:off x="4048799" y="3550635"/>
            <a:ext cx="4094480" cy="768350"/>
          </a:xfrm>
          <a:prstGeom prst="rect">
            <a:avLst/>
          </a:prstGeom>
          <a:noFill/>
        </p:spPr>
        <p:txBody>
          <a:bodyPr wrap="none" rtlCol="0">
            <a:spAutoFit/>
          </a:bodyPr>
          <a:lstStyle/>
          <a:p>
            <a:r>
              <a:rPr lang="zh-CN" altLang="en-US" sz="4400">
                <a:solidFill>
                  <a:srgbClr val="FF8050"/>
                </a:solidFill>
                <a:cs typeface="+mn-ea"/>
                <a:sym typeface="+mn-lt"/>
              </a:rPr>
              <a:t>家庭教育的认识</a:t>
            </a:r>
          </a:p>
        </p:txBody>
      </p:sp>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9477829" y="4495876"/>
            <a:ext cx="2714171" cy="2362124"/>
          </a:xfrm>
          <a:prstGeom prst="rect">
            <a:avLst/>
          </a:prstGeom>
        </p:spPr>
      </p:pic>
      <p:sp>
        <p:nvSpPr>
          <p:cNvPr id="16" name="文本框 15"/>
          <p:cNvSpPr txBox="1"/>
          <p:nvPr/>
        </p:nvSpPr>
        <p:spPr>
          <a:xfrm>
            <a:off x="5660046" y="2350803"/>
            <a:ext cx="697627" cy="1200329"/>
          </a:xfrm>
          <a:prstGeom prst="rect">
            <a:avLst/>
          </a:prstGeom>
          <a:noFill/>
        </p:spPr>
        <p:txBody>
          <a:bodyPr wrap="none" rtlCol="0">
            <a:spAutoFit/>
          </a:bodyPr>
          <a:lstStyle/>
          <a:p>
            <a:r>
              <a:rPr lang="en-US" altLang="zh-CN" sz="7200">
                <a:solidFill>
                  <a:srgbClr val="FF8050"/>
                </a:solidFill>
                <a:cs typeface="+mn-ea"/>
                <a:sym typeface="+mn-lt"/>
              </a:rPr>
              <a:t>1</a:t>
            </a:r>
            <a:endParaRPr lang="zh-CN" altLang="en-US" sz="7200">
              <a:solidFill>
                <a:srgbClr val="FF8050"/>
              </a:solidFill>
              <a:cs typeface="+mn-ea"/>
              <a:sym typeface="+mn-lt"/>
            </a:endParaRPr>
          </a:p>
        </p:txBody>
      </p:sp>
      <p:pic>
        <p:nvPicPr>
          <p:cNvPr id="18" name="图片 17"/>
          <p:cNvPicPr>
            <a:picLocks noChangeAspect="1"/>
          </p:cNvPicPr>
          <p:nvPr/>
        </p:nvPicPr>
        <p:blipFill>
          <a:blip r:embed="rId5"/>
          <a:stretch>
            <a:fillRect/>
          </a:stretch>
        </p:blipFill>
        <p:spPr>
          <a:xfrm>
            <a:off x="3440357" y="3305525"/>
            <a:ext cx="623643" cy="1476146"/>
          </a:xfrm>
          <a:prstGeom prst="rect">
            <a:avLst/>
          </a:prstGeom>
        </p:spPr>
      </p:pic>
      <p:pic>
        <p:nvPicPr>
          <p:cNvPr id="19" name="图片 18"/>
          <p:cNvPicPr>
            <a:picLocks noChangeAspect="1"/>
          </p:cNvPicPr>
          <p:nvPr/>
        </p:nvPicPr>
        <p:blipFill>
          <a:blip r:embed="rId5"/>
          <a:stretch>
            <a:fillRect/>
          </a:stretch>
        </p:blipFill>
        <p:spPr>
          <a:xfrm flipH="1">
            <a:off x="8080001" y="3305525"/>
            <a:ext cx="623643" cy="1476146"/>
          </a:xfrm>
          <a:prstGeom prst="rect">
            <a:avLst/>
          </a:prstGeom>
        </p:spPr>
      </p:pic>
      <p:pic>
        <p:nvPicPr>
          <p:cNvPr id="20" name="图片 19"/>
          <p:cNvPicPr>
            <a:picLocks noChangeAspect="1"/>
          </p:cNvPicPr>
          <p:nvPr/>
        </p:nvPicPr>
        <p:blipFill>
          <a:blip r:embed="rId6"/>
          <a:stretch>
            <a:fillRect/>
          </a:stretch>
        </p:blipFill>
        <p:spPr>
          <a:xfrm>
            <a:off x="5167876" y="843303"/>
            <a:ext cx="2047500" cy="1507500"/>
          </a:xfrm>
          <a:prstGeom prst="rect">
            <a:avLst/>
          </a:prstGeom>
        </p:spPr>
      </p:pic>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52"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Scale>
                                      <p:cBhvr>
                                        <p:cTn id="15" dur="1000" decel="50000" fill="hold">
                                          <p:stCondLst>
                                            <p:cond delay="0"/>
                                          </p:stCondLst>
                                        </p:cTn>
                                        <p:tgtEl>
                                          <p:spTgt spid="2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16" dur="1000" decel="50000" fill="hold">
                                          <p:stCondLst>
                                            <p:cond delay="0"/>
                                          </p:stCondLst>
                                        </p:cTn>
                                        <p:tgtEl>
                                          <p:spTgt spid="20"/>
                                        </p:tgtEl>
                                        <p:attrNameLst>
                                          <p:attrName>ppt_x</p:attrName>
                                          <p:attrName>ppt_y</p:attrName>
                                        </p:attrNameLst>
                                      </p:cBhvr>
                                    </p:animMotion>
                                    <p:animEffect transition="in" filter="fade">
                                      <p:cBhvr>
                                        <p:cTn id="17" dur="1000"/>
                                        <p:tgtEl>
                                          <p:spTgt spid="2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par>
                                <p:cTn id="23" presetID="22" presetClass="entr" presetSubtype="4"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down)">
                                      <p:cBhvr>
                                        <p:cTn id="25" dur="500"/>
                                        <p:tgtEl>
                                          <p:spTgt spid="19"/>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afterGroup">
                            <p:stCondLst>
                              <p:cond delay="0"/>
                            </p:stCondLst>
                            <p:childTnLst>
                              <p:par>
                                <p:cTn id="34" presetID="41" presetClass="entr" presetSubtype="0" fill="hold" grpId="0" nodeType="clickEffect">
                                  <p:stCondLst>
                                    <p:cond delay="0"/>
                                  </p:stCondLst>
                                  <p:iterate type="lt">
                                    <p:tmPct val="10000"/>
                                  </p:iterate>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9"/>
                                        </p:tgtEl>
                                        <p:attrNameLst>
                                          <p:attrName>ppt_y</p:attrName>
                                        </p:attrNameLst>
                                      </p:cBhvr>
                                      <p:tavLst>
                                        <p:tav tm="0">
                                          <p:val>
                                            <p:strVal val="#ppt_y"/>
                                          </p:val>
                                        </p:tav>
                                        <p:tav tm="100000">
                                          <p:val>
                                            <p:strVal val="#ppt_y"/>
                                          </p:val>
                                        </p:tav>
                                      </p:tavLst>
                                    </p:anim>
                                    <p:anim calcmode="lin" valueType="num">
                                      <p:cBhvr>
                                        <p:cTn id="38"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10097780" y="5035414"/>
            <a:ext cx="2094220" cy="1822585"/>
          </a:xfrm>
          <a:prstGeom prst="rect">
            <a:avLst/>
          </a:prstGeom>
        </p:spPr>
      </p:pic>
      <p:sp>
        <p:nvSpPr>
          <p:cNvPr id="12" name="文本框 11"/>
          <p:cNvSpPr txBox="1"/>
          <p:nvPr/>
        </p:nvSpPr>
        <p:spPr>
          <a:xfrm>
            <a:off x="4082415" y="1821815"/>
            <a:ext cx="7400290" cy="4477385"/>
          </a:xfrm>
          <a:prstGeom prst="rect">
            <a:avLst/>
          </a:prstGeom>
          <a:noFill/>
        </p:spPr>
        <p:txBody>
          <a:bodyPr wrap="square" rtlCol="0">
            <a:noAutofit/>
          </a:bodyPr>
          <a:lstStyle/>
          <a:p>
            <a:pPr indent="457200" algn="l" fontAlgn="auto">
              <a:lnSpc>
                <a:spcPct val="120000"/>
              </a:lnSpc>
              <a:spcAft>
                <a:spcPts val="600"/>
              </a:spcAft>
            </a:pPr>
            <a:r>
              <a:rPr lang="en-US" altLang="zh-CN" sz="2400">
                <a:solidFill>
                  <a:schemeClr val="tx1"/>
                </a:solidFill>
                <a:cs typeface="+mn-ea"/>
                <a:sym typeface="+mn-lt"/>
              </a:rPr>
              <a:t>前苏联著名教育学家苏霍姆林斯基曾把儿童比作一块大理石，他说，把这块大理石塑造成一座雕像需要六位雕塑家：1、家庭</a:t>
            </a:r>
            <a:r>
              <a:rPr lang="zh-CN" altLang="en-US" sz="2400">
                <a:solidFill>
                  <a:schemeClr val="tx1"/>
                </a:solidFill>
                <a:ea typeface="宋体" panose="02010600030101010101" pitchFamily="2" charset="-122"/>
                <a:cs typeface="+mn-ea"/>
                <a:sym typeface="+mn-lt"/>
              </a:rPr>
              <a:t>；</a:t>
            </a:r>
            <a:r>
              <a:rPr lang="en-US" altLang="zh-CN" sz="2400">
                <a:solidFill>
                  <a:schemeClr val="tx1"/>
                </a:solidFill>
                <a:cs typeface="+mn-ea"/>
                <a:sym typeface="+mn-lt"/>
              </a:rPr>
              <a:t>2、学校</a:t>
            </a:r>
            <a:r>
              <a:rPr lang="zh-CN" altLang="en-US" sz="2400">
                <a:solidFill>
                  <a:schemeClr val="tx1"/>
                </a:solidFill>
                <a:ea typeface="宋体" panose="02010600030101010101" pitchFamily="2" charset="-122"/>
                <a:cs typeface="+mn-ea"/>
                <a:sym typeface="+mn-lt"/>
              </a:rPr>
              <a:t>；</a:t>
            </a:r>
            <a:r>
              <a:rPr lang="en-US" altLang="zh-CN" sz="2400">
                <a:solidFill>
                  <a:schemeClr val="tx1"/>
                </a:solidFill>
                <a:cs typeface="+mn-ea"/>
                <a:sym typeface="+mn-lt"/>
              </a:rPr>
              <a:t>3、儿童所在的集体</a:t>
            </a:r>
            <a:r>
              <a:rPr lang="zh-CN" altLang="en-US" sz="2400">
                <a:solidFill>
                  <a:schemeClr val="tx1"/>
                </a:solidFill>
                <a:ea typeface="宋体" panose="02010600030101010101" pitchFamily="2" charset="-122"/>
                <a:cs typeface="+mn-ea"/>
                <a:sym typeface="+mn-lt"/>
              </a:rPr>
              <a:t>；</a:t>
            </a:r>
            <a:r>
              <a:rPr lang="en-US" altLang="zh-CN" sz="2400">
                <a:solidFill>
                  <a:schemeClr val="tx1"/>
                </a:solidFill>
                <a:cs typeface="+mn-ea"/>
                <a:sym typeface="+mn-lt"/>
              </a:rPr>
              <a:t>4、儿童本人</a:t>
            </a:r>
            <a:r>
              <a:rPr lang="zh-CN" altLang="en-US" sz="2400">
                <a:solidFill>
                  <a:schemeClr val="tx1"/>
                </a:solidFill>
                <a:ea typeface="宋体" panose="02010600030101010101" pitchFamily="2" charset="-122"/>
                <a:cs typeface="+mn-ea"/>
                <a:sym typeface="+mn-lt"/>
              </a:rPr>
              <a:t>；</a:t>
            </a:r>
            <a:r>
              <a:rPr lang="en-US" altLang="zh-CN" sz="2400">
                <a:solidFill>
                  <a:schemeClr val="tx1"/>
                </a:solidFill>
                <a:cs typeface="+mn-ea"/>
                <a:sym typeface="+mn-lt"/>
              </a:rPr>
              <a:t>5、书籍</a:t>
            </a:r>
            <a:r>
              <a:rPr lang="zh-CN" altLang="en-US" sz="2400">
                <a:solidFill>
                  <a:schemeClr val="tx1"/>
                </a:solidFill>
                <a:ea typeface="宋体" panose="02010600030101010101" pitchFamily="2" charset="-122"/>
                <a:cs typeface="+mn-ea"/>
                <a:sym typeface="+mn-lt"/>
              </a:rPr>
              <a:t>；</a:t>
            </a:r>
            <a:r>
              <a:rPr lang="en-US" altLang="zh-CN" sz="2400">
                <a:solidFill>
                  <a:schemeClr val="tx1"/>
                </a:solidFill>
                <a:cs typeface="+mn-ea"/>
                <a:sym typeface="+mn-lt"/>
              </a:rPr>
              <a:t>6、偶然出现的因素。</a:t>
            </a:r>
          </a:p>
          <a:p>
            <a:pPr indent="457200" algn="l" fontAlgn="auto">
              <a:lnSpc>
                <a:spcPct val="120000"/>
              </a:lnSpc>
              <a:spcAft>
                <a:spcPts val="600"/>
              </a:spcAft>
            </a:pPr>
            <a:r>
              <a:rPr lang="en-US" altLang="zh-CN" sz="2400">
                <a:solidFill>
                  <a:schemeClr val="tx1"/>
                </a:solidFill>
                <a:cs typeface="+mn-ea"/>
                <a:sym typeface="+mn-lt"/>
              </a:rPr>
              <a:t>从排列顺序上看，</a:t>
            </a:r>
            <a:r>
              <a:rPr lang="en-US" altLang="zh-CN" sz="2400">
                <a:solidFill>
                  <a:srgbClr val="FF0000"/>
                </a:solidFill>
                <a:cs typeface="+mn-ea"/>
                <a:sym typeface="+mn-lt"/>
              </a:rPr>
              <a:t>家庭被列在首位</a:t>
            </a:r>
            <a:r>
              <a:rPr lang="en-US" altLang="zh-CN" sz="2400">
                <a:solidFill>
                  <a:schemeClr val="tx1"/>
                </a:solidFill>
                <a:cs typeface="+mn-ea"/>
                <a:sym typeface="+mn-lt"/>
              </a:rPr>
              <a:t>，可以看得出家庭在塑造儿童的过程中起到很重要的作用，在这位教育学家心中占据相当的地位。为此家长了解家庭教育的重要性是十分必要的。</a:t>
            </a:r>
          </a:p>
        </p:txBody>
      </p:sp>
      <p:pic>
        <p:nvPicPr>
          <p:cNvPr id="4" name="图片 3"/>
          <p:cNvPicPr>
            <a:picLocks noChangeAspect="1"/>
          </p:cNvPicPr>
          <p:nvPr/>
        </p:nvPicPr>
        <p:blipFill>
          <a:blip r:embed="rId5"/>
          <a:stretch>
            <a:fillRect/>
          </a:stretch>
        </p:blipFill>
        <p:spPr>
          <a:xfrm>
            <a:off x="153659" y="2131412"/>
            <a:ext cx="3928552" cy="2403493"/>
          </a:xfrm>
          <a:prstGeom prst="rect">
            <a:avLst/>
          </a:prstGeom>
        </p:spPr>
      </p:pic>
      <p:sp>
        <p:nvSpPr>
          <p:cNvPr id="7" name="矩形 6"/>
          <p:cNvSpPr/>
          <p:nvPr/>
        </p:nvSpPr>
        <p:spPr>
          <a:xfrm>
            <a:off x="2634615" y="266065"/>
            <a:ext cx="8564880" cy="1106805"/>
          </a:xfrm>
          <a:prstGeom prst="rect">
            <a:avLst/>
          </a:prstGeom>
          <a:noFill/>
          <a:ln>
            <a:noFill/>
          </a:ln>
        </p:spPr>
        <p:txBody>
          <a:bodyPr wrap="none" rtlCol="0" anchor="t">
            <a:spAutoFit/>
          </a:bodyPr>
          <a:lstStyle/>
          <a:p>
            <a:pPr algn="ctr">
              <a:buClrTx/>
              <a:buSzTx/>
              <a:buFontTx/>
            </a:pPr>
            <a:r>
              <a:rPr lang="zh-CN" altLang="en-US" sz="6600">
                <a:ln w="12700" cmpd="sng">
                  <a:solidFill>
                    <a:schemeClr val="accent4"/>
                  </a:solidFill>
                  <a:prstDash val="solid"/>
                </a:ln>
                <a:solidFill>
                  <a:srgbClr val="FF0000"/>
                </a:solidFill>
                <a:effectLst/>
                <a:ea typeface="宋体" panose="02010600030101010101" pitchFamily="2" charset="-122"/>
              </a:rPr>
              <a:t>一、家庭教育的重要性</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par>
                                <p:cTn id="11" presetID="42" presetClass="entr" presetSubtype="0" fill="hold" nodeType="withEffect">
                                  <p:stCondLst>
                                    <p:cond delay="100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after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after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7"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custDataLst>
              <p:tags r:id="rId4"/>
            </p:custDataLst>
          </p:nvPr>
        </p:nvPicPr>
        <p:blipFill>
          <a:blip r:embed="rId3"/>
          <a:stretch>
            <a:fillRect/>
          </a:stretch>
        </p:blipFill>
        <p:spPr>
          <a:xfrm>
            <a:off x="67059" y="0"/>
            <a:ext cx="2430461" cy="1953640"/>
          </a:xfrm>
          <a:prstGeom prst="rect">
            <a:avLst/>
          </a:prstGeom>
        </p:spPr>
      </p:pic>
      <p:pic>
        <p:nvPicPr>
          <p:cNvPr id="4" name="图片 3"/>
          <p:cNvPicPr>
            <a:picLocks noChangeAspect="1"/>
          </p:cNvPicPr>
          <p:nvPr>
            <p:custDataLst>
              <p:tags r:id="rId6"/>
            </p:custDataLst>
          </p:nvPr>
        </p:nvPicPr>
        <p:blipFill>
          <a:blip r:embed="rId5"/>
          <a:stretch>
            <a:fillRect/>
          </a:stretch>
        </p:blipFill>
        <p:spPr>
          <a:xfrm>
            <a:off x="153670" y="2131695"/>
            <a:ext cx="3706495" cy="2267585"/>
          </a:xfrm>
          <a:prstGeom prst="rect">
            <a:avLst/>
          </a:prstGeom>
        </p:spPr>
      </p:pic>
      <p:sp>
        <p:nvSpPr>
          <p:cNvPr id="7" name="矩形 6"/>
          <p:cNvSpPr/>
          <p:nvPr/>
        </p:nvSpPr>
        <p:spPr>
          <a:xfrm>
            <a:off x="3053715" y="266065"/>
            <a:ext cx="8103870" cy="2091690"/>
          </a:xfrm>
          <a:prstGeom prst="rect">
            <a:avLst/>
          </a:prstGeom>
          <a:noFill/>
          <a:ln>
            <a:noFill/>
          </a:ln>
        </p:spPr>
        <p:txBody>
          <a:bodyPr wrap="square" rtlCol="0" anchor="t">
            <a:spAutoFit/>
          </a:bodyPr>
          <a:lstStyle/>
          <a:p>
            <a:pPr algn="ctr">
              <a:buClrTx/>
              <a:buSzTx/>
              <a:buFontTx/>
            </a:pPr>
            <a:r>
              <a:rPr lang="zh-CN" altLang="en-US" sz="6600">
                <a:ln w="12700" cmpd="sng">
                  <a:solidFill>
                    <a:schemeClr val="accent4"/>
                  </a:solidFill>
                  <a:prstDash val="solid"/>
                </a:ln>
                <a:solidFill>
                  <a:srgbClr val="FF0000"/>
                </a:solidFill>
                <a:effectLst/>
                <a:ea typeface="宋体" panose="02010600030101010101" pitchFamily="2" charset="-122"/>
              </a:rPr>
              <a:t>二、家庭教育的目标</a:t>
            </a:r>
          </a:p>
          <a:p>
            <a:pPr algn="r"/>
            <a:r>
              <a:rPr lang="zh-CN" altLang="en-US" sz="3200">
                <a:solidFill>
                  <a:srgbClr val="FF0000"/>
                </a:solidFill>
                <a:effectLst>
                  <a:outerShdw blurRad="38100" dist="19050" dir="2700000" algn="tl" rotWithShape="0">
                    <a:schemeClr val="dk1">
                      <a:alpha val="40000"/>
                    </a:schemeClr>
                  </a:outerShdw>
                </a:effectLst>
                <a:ea typeface="宋体" panose="02010600030101010101" pitchFamily="2" charset="-122"/>
              </a:rPr>
              <a:t>“成才”还是“成人”？</a:t>
            </a:r>
          </a:p>
          <a:p>
            <a:pPr algn="ctr"/>
            <a:endParaRPr lang="zh-CN" altLang="en-US" sz="3200">
              <a:solidFill>
                <a:srgbClr val="FF0000"/>
              </a:solidFill>
              <a:effectLst>
                <a:outerShdw blurRad="38100" dist="19050" dir="2700000" algn="tl" rotWithShape="0">
                  <a:schemeClr val="dk1">
                    <a:alpha val="40000"/>
                  </a:schemeClr>
                </a:outerShdw>
              </a:effectLst>
              <a:ea typeface="宋体" panose="02010600030101010101" pitchFamily="2" charset="-122"/>
            </a:endParaRPr>
          </a:p>
        </p:txBody>
      </p:sp>
      <p:pic>
        <p:nvPicPr>
          <p:cNvPr id="35843" name="图片 1"/>
          <p:cNvPicPr>
            <a:picLocks noGrp="1" noRot="1" noChangeAspect="1"/>
          </p:cNvPicPr>
          <p:nvPr>
            <p:ph idx="1"/>
            <p:custDataLst>
              <p:tags r:id="rId8"/>
            </p:custDataLst>
          </p:nvPr>
        </p:nvPicPr>
        <p:blipFill>
          <a:blip r:embed="rId7"/>
          <a:stretch>
            <a:fillRect/>
          </a:stretch>
        </p:blipFill>
        <p:spPr>
          <a:xfrm>
            <a:off x="3860800" y="1777365"/>
            <a:ext cx="8136255" cy="4767580"/>
          </a:xfrm>
        </p:spPr>
      </p:pic>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42" presetClass="entr" presetSubtype="0" fill="hold" nodeType="withEffect">
                                  <p:stCondLst>
                                    <p:cond delay="100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anim calcmode="lin" valueType="num">
                                      <p:cBhvr>
                                        <p:cTn id="11" dur="1000" fill="hold"/>
                                        <p:tgtEl>
                                          <p:spTgt spid="4"/>
                                        </p:tgtEl>
                                        <p:attrNameLst>
                                          <p:attrName>ppt_x</p:attrName>
                                        </p:attrNameLst>
                                      </p:cBhvr>
                                      <p:tavLst>
                                        <p:tav tm="0">
                                          <p:val>
                                            <p:strVal val="#ppt_x"/>
                                          </p:val>
                                        </p:tav>
                                        <p:tav tm="100000">
                                          <p:val>
                                            <p:strVal val="#ppt_x"/>
                                          </p:val>
                                        </p:tav>
                                      </p:tavLst>
                                    </p:anim>
                                    <p:anim calcmode="lin" valueType="num">
                                      <p:cBhvr>
                                        <p:cTn id="1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custDataLst>
              <p:tags r:id="rId4"/>
            </p:custDataLst>
          </p:nvPr>
        </p:nvPicPr>
        <p:blipFill>
          <a:blip r:embed="rId3"/>
          <a:stretch>
            <a:fillRect/>
          </a:stretch>
        </p:blipFill>
        <p:spPr>
          <a:xfrm>
            <a:off x="67059" y="0"/>
            <a:ext cx="2430461" cy="1953640"/>
          </a:xfrm>
          <a:prstGeom prst="rect">
            <a:avLst/>
          </a:prstGeom>
        </p:spPr>
      </p:pic>
      <p:pic>
        <p:nvPicPr>
          <p:cNvPr id="4" name="图片 3"/>
          <p:cNvPicPr>
            <a:picLocks noChangeAspect="1"/>
          </p:cNvPicPr>
          <p:nvPr>
            <p:custDataLst>
              <p:tags r:id="rId6"/>
            </p:custDataLst>
          </p:nvPr>
        </p:nvPicPr>
        <p:blipFill>
          <a:blip r:embed="rId5"/>
          <a:stretch>
            <a:fillRect/>
          </a:stretch>
        </p:blipFill>
        <p:spPr>
          <a:xfrm>
            <a:off x="153670" y="2131695"/>
            <a:ext cx="3706495" cy="2267585"/>
          </a:xfrm>
          <a:prstGeom prst="rect">
            <a:avLst/>
          </a:prstGeom>
        </p:spPr>
      </p:pic>
      <p:sp>
        <p:nvSpPr>
          <p:cNvPr id="12292" name="文本框 12291"/>
          <p:cNvSpPr txBox="1"/>
          <p:nvPr/>
        </p:nvSpPr>
        <p:spPr>
          <a:xfrm>
            <a:off x="4408805" y="561975"/>
            <a:ext cx="6457950" cy="829945"/>
          </a:xfrm>
          <a:prstGeom prst="rect">
            <a:avLst/>
          </a:prstGeom>
          <a:noFill/>
          <a:ln w="9525">
            <a:noFill/>
          </a:ln>
        </p:spPr>
        <p:txBody>
          <a:bodyPr wrap="square">
            <a:spAutoFit/>
          </a:bodyPr>
          <a:lstStyle/>
          <a:p>
            <a:pPr>
              <a:spcBef>
                <a:spcPct val="50000"/>
              </a:spcBef>
            </a:pPr>
            <a:r>
              <a:rPr lang="en-US" altLang="zh-CN" sz="4800" b="1">
                <a:solidFill>
                  <a:schemeClr val="accent2"/>
                </a:solidFill>
                <a:latin typeface="Arial" panose="020b0604020202020204" pitchFamily="34" charset="0"/>
                <a:ea typeface="楷体_GB2312" panose="02010609030101010101" pitchFamily="49" charset="-122"/>
              </a:rPr>
              <a:t>    </a:t>
            </a:r>
            <a:r>
              <a:rPr lang="zh-CN" altLang="en-US" sz="4800" b="1">
                <a:solidFill>
                  <a:schemeClr val="accent2"/>
                </a:solidFill>
                <a:latin typeface="Arial" panose="020b0604020202020204" pitchFamily="34" charset="0"/>
                <a:ea typeface="楷体_GB2312" panose="02010609030101010101" pitchFamily="49" charset="-122"/>
              </a:rPr>
              <a:t>儿童心理健康标准</a:t>
            </a:r>
          </a:p>
        </p:txBody>
      </p:sp>
      <p:grpSp>
        <p:nvGrpSpPr>
          <p:cNvPr id="12293" name="组合 12292"/>
          <p:cNvGrpSpPr/>
          <p:nvPr/>
        </p:nvGrpSpPr>
        <p:grpSpPr>
          <a:xfrm>
            <a:off x="4256405" y="1741170"/>
            <a:ext cx="5943600" cy="609600"/>
            <a:chExt cx="3744" cy="384"/>
          </a:xfrm>
        </p:grpSpPr>
        <p:sp>
          <p:nvSpPr>
            <p:cNvPr id="12294" name="六边形 12293"/>
            <p:cNvSpPr/>
            <p:nvPr/>
          </p:nvSpPr>
          <p:spPr>
            <a:xfrm>
              <a:off x="0" y="0"/>
              <a:ext cx="480" cy="384"/>
            </a:xfrm>
            <a:prstGeom prst="hexagon">
              <a:avLst>
                <a:gd name="adj" fmla="val 31250"/>
                <a:gd name="vf" fmla="val 115470"/>
              </a:avLst>
            </a:prstGeom>
            <a:gradFill rotWithShape="1">
              <a:gsLst>
                <a:gs pos="0">
                  <a:srgbClr val="9966FF">
                    <a:gamma/>
                    <a:shade val="46275"/>
                    <a:invGamma/>
                  </a:srgbClr>
                </a:gs>
                <a:gs pos="50000">
                  <a:srgbClr val="9966FF">
                    <a:alpha val="79999"/>
                  </a:srgbClr>
                </a:gs>
                <a:gs pos="100000">
                  <a:srgbClr val="9966FF">
                    <a:gamma/>
                    <a:shade val="46275"/>
                    <a:invGamma/>
                  </a:srgbClr>
                </a:gs>
              </a:gsLst>
              <a:lin ang="2700000" scaled="1"/>
            </a:gradFill>
            <a:ln w="34925" cap="flat" cmpd="sng">
              <a:pattFill prst="wdUpDiag">
                <a:fgClr>
                  <a:schemeClr val="bg1"/>
                </a:fgClr>
                <a:bgClr>
                  <a:schemeClr val="accent1"/>
                </a:bgClr>
              </a:pattFill>
              <a:prstDash val="solid"/>
              <a:miter/>
              <a:headEnd type="none" w="med" len="med"/>
              <a:tailEnd type="none" w="med" len="med"/>
            </a:ln>
          </p:spPr>
          <p:txBody>
            <a:bodyPr/>
            <a:lstStyle/>
            <a:p>
              <a:endParaRPr lang="zh-CN" altLang="en-US"/>
            </a:p>
          </p:txBody>
        </p:sp>
        <p:sp>
          <p:nvSpPr>
            <p:cNvPr id="12295" name="直接连接符 12294"/>
            <p:cNvSpPr/>
            <p:nvPr/>
          </p:nvSpPr>
          <p:spPr>
            <a:xfrm>
              <a:off x="384" y="384"/>
              <a:ext cx="3360" cy="0"/>
            </a:xfrm>
            <a:prstGeom prst="line">
              <a:avLst/>
            </a:prstGeom>
            <a:ln w="28575" cap="flat" cmpd="sng">
              <a:pattFill prst="wdDnDiag">
                <a:fgClr>
                  <a:schemeClr val="accent1"/>
                </a:fgClr>
                <a:bgClr>
                  <a:srgbClr val="FFFFFF"/>
                </a:bgClr>
              </a:pattFill>
              <a:prstDash val="solid"/>
              <a:headEnd type="none" w="med" len="med"/>
              <a:tailEnd type="none" w="med" len="med"/>
            </a:ln>
          </p:spPr>
          <p:txBody>
            <a:bodyPr/>
            <a:lstStyle/>
            <a:p>
              <a:endParaRPr/>
            </a:p>
          </p:txBody>
        </p:sp>
      </p:grpSp>
      <p:sp>
        <p:nvSpPr>
          <p:cNvPr id="12296" name="文本框 12295"/>
          <p:cNvSpPr txBox="1"/>
          <p:nvPr/>
        </p:nvSpPr>
        <p:spPr>
          <a:xfrm>
            <a:off x="4408805" y="1771333"/>
            <a:ext cx="457200" cy="579437"/>
          </a:xfrm>
          <a:prstGeom prst="rect">
            <a:avLst/>
          </a:prstGeom>
          <a:noFill/>
          <a:ln w="9525">
            <a:noFill/>
          </a:ln>
        </p:spPr>
        <p:txBody>
          <a:bodyPr>
            <a:spAutoFit/>
          </a:bodyPr>
          <a:lstStyle/>
          <a:p>
            <a:pPr>
              <a:spcBef>
                <a:spcPct val="50000"/>
              </a:spcBef>
            </a:pPr>
            <a:r>
              <a:rPr lang="en-US" altLang="zh-CN" sz="3200" b="1">
                <a:solidFill>
                  <a:schemeClr val="bg1"/>
                </a:solidFill>
                <a:latin typeface="Arial" panose="020b0604020202020204" pitchFamily="34" charset="0"/>
                <a:ea typeface="宋体" panose="02010600030101010101" pitchFamily="2" charset="-122"/>
              </a:rPr>
              <a:t>1</a:t>
            </a:r>
          </a:p>
        </p:txBody>
      </p:sp>
      <p:sp>
        <p:nvSpPr>
          <p:cNvPr id="12297" name="文本框 12296"/>
          <p:cNvSpPr txBox="1"/>
          <p:nvPr/>
        </p:nvSpPr>
        <p:spPr>
          <a:xfrm>
            <a:off x="5323205" y="1755775"/>
            <a:ext cx="5258435" cy="521970"/>
          </a:xfrm>
          <a:prstGeom prst="rect">
            <a:avLst/>
          </a:prstGeom>
          <a:noFill/>
          <a:ln w="9525">
            <a:noFill/>
          </a:ln>
        </p:spPr>
        <p:txBody>
          <a:bodyPr wrap="square">
            <a:spAutoFit/>
          </a:bodyPr>
          <a:lstStyle/>
          <a:p>
            <a:pPr>
              <a:spcBef>
                <a:spcPct val="50000"/>
              </a:spcBef>
            </a:pPr>
            <a:r>
              <a:rPr lang="en-US" altLang="zh-CN" sz="2800" b="1">
                <a:solidFill>
                  <a:srgbClr val="006600"/>
                </a:solidFill>
                <a:latin typeface="楷体_GB2312" panose="02010609030101010101" pitchFamily="49" charset="-122"/>
                <a:ea typeface="楷体_GB2312" panose="02010609030101010101" pitchFamily="49" charset="-122"/>
                <a:hlinkClick r:id="rId7" action="ppaction://hlinksldjump"/>
              </a:rPr>
              <a:t> </a:t>
            </a:r>
            <a:r>
              <a:rPr lang="zh-CN" altLang="en-US" sz="2800" b="1">
                <a:solidFill>
                  <a:srgbClr val="006600"/>
                </a:solidFill>
                <a:latin typeface="楷体_GB2312" panose="02010609030101010101" pitchFamily="49" charset="-122"/>
                <a:ea typeface="楷体_GB2312" panose="02010609030101010101" pitchFamily="49" charset="-122"/>
                <a:hlinkClick r:id="rId7" action="ppaction://hlinksldjump"/>
              </a:rPr>
              <a:t>智力发展水平正常</a:t>
            </a:r>
            <a:r>
              <a:rPr lang="en-US" altLang="zh-CN" sz="2800" b="1">
                <a:solidFill>
                  <a:srgbClr val="006600"/>
                </a:solidFill>
                <a:latin typeface="楷体_GB2312" panose="02010609030101010101" pitchFamily="49" charset="-122"/>
                <a:ea typeface="楷体_GB2312" panose="02010609030101010101" pitchFamily="49" charset="-122"/>
                <a:hlinkClick r:id="rId7" action="ppaction://hlinksldjump"/>
              </a:rPr>
              <a:t>(70-130</a:t>
            </a:r>
            <a:r>
              <a:rPr lang="zh-CN" altLang="en-US" sz="2800" b="1">
                <a:solidFill>
                  <a:srgbClr val="006600"/>
                </a:solidFill>
                <a:latin typeface="楷体_GB2312" panose="02010609030101010101" pitchFamily="49" charset="-122"/>
                <a:ea typeface="楷体_GB2312" panose="02010609030101010101" pitchFamily="49" charset="-122"/>
                <a:hlinkClick r:id="rId7" action="ppaction://hlinksldjump"/>
              </a:rPr>
              <a:t>分）</a:t>
            </a:r>
            <a:endParaRPr lang="zh-CN" altLang="en-US" sz="2800" b="1">
              <a:solidFill>
                <a:srgbClr val="006600"/>
              </a:solidFill>
              <a:latin typeface="楷体_GB2312" panose="02010609030101010101" pitchFamily="49" charset="-122"/>
              <a:ea typeface="楷体_GB2312" panose="02010609030101010101" pitchFamily="49" charset="-122"/>
            </a:endParaRPr>
          </a:p>
        </p:txBody>
      </p:sp>
      <p:grpSp>
        <p:nvGrpSpPr>
          <p:cNvPr id="12298" name="组合 12297"/>
          <p:cNvGrpSpPr/>
          <p:nvPr/>
        </p:nvGrpSpPr>
        <p:grpSpPr>
          <a:xfrm>
            <a:off x="4256405" y="2503170"/>
            <a:ext cx="5943600" cy="609600"/>
            <a:chExt cx="3744" cy="384"/>
          </a:xfrm>
        </p:grpSpPr>
        <p:grpSp>
          <p:nvGrpSpPr>
            <p:cNvPr id="12299" name="组合 12298"/>
            <p:cNvGrpSpPr/>
            <p:nvPr/>
          </p:nvGrpSpPr>
          <p:grpSpPr>
            <a:xfrm>
              <a:off x="0" y="0"/>
              <a:ext cx="3744" cy="384"/>
              <a:chExt cx="3744" cy="384"/>
            </a:xfrm>
          </p:grpSpPr>
          <p:sp>
            <p:nvSpPr>
              <p:cNvPr id="12300" name="六边形 12299"/>
              <p:cNvSpPr/>
              <p:nvPr/>
            </p:nvSpPr>
            <p:spPr>
              <a:xfrm>
                <a:off x="0" y="0"/>
                <a:ext cx="480" cy="384"/>
              </a:xfrm>
              <a:prstGeom prst="hexagon">
                <a:avLst>
                  <a:gd name="adj" fmla="val 31250"/>
                  <a:gd name="vf" fmla="val 115470"/>
                </a:avLst>
              </a:prstGeom>
              <a:gradFill rotWithShape="1">
                <a:gsLst>
                  <a:gs pos="0">
                    <a:srgbClr val="9966FF">
                      <a:gamma/>
                      <a:shade val="46275"/>
                      <a:invGamma/>
                    </a:srgbClr>
                  </a:gs>
                  <a:gs pos="50000">
                    <a:srgbClr val="9966FF">
                      <a:alpha val="79999"/>
                    </a:srgbClr>
                  </a:gs>
                  <a:gs pos="100000">
                    <a:srgbClr val="9966FF">
                      <a:gamma/>
                      <a:shade val="46275"/>
                      <a:invGamma/>
                    </a:srgbClr>
                  </a:gs>
                </a:gsLst>
                <a:lin ang="2700000" scaled="1"/>
              </a:gradFill>
              <a:ln w="34925" cap="flat" cmpd="sng">
                <a:pattFill prst="wdUpDiag">
                  <a:fgClr>
                    <a:schemeClr val="bg1"/>
                  </a:fgClr>
                  <a:bgClr>
                    <a:schemeClr val="accent1"/>
                  </a:bgClr>
                </a:pattFill>
                <a:prstDash val="solid"/>
                <a:miter/>
                <a:headEnd type="none" w="med" len="med"/>
                <a:tailEnd type="none" w="med" len="med"/>
              </a:ln>
            </p:spPr>
            <p:txBody>
              <a:bodyPr/>
              <a:lstStyle/>
              <a:p>
                <a:endParaRPr lang="zh-CN" altLang="en-US"/>
              </a:p>
            </p:txBody>
          </p:sp>
          <p:sp>
            <p:nvSpPr>
              <p:cNvPr id="12301" name="直接连接符 12300"/>
              <p:cNvSpPr/>
              <p:nvPr/>
            </p:nvSpPr>
            <p:spPr>
              <a:xfrm>
                <a:off x="384" y="384"/>
                <a:ext cx="3360" cy="0"/>
              </a:xfrm>
              <a:prstGeom prst="line">
                <a:avLst/>
              </a:prstGeom>
              <a:ln w="28575" cap="flat" cmpd="sng">
                <a:pattFill prst="wdDnDiag">
                  <a:fgClr>
                    <a:schemeClr val="accent1"/>
                  </a:fgClr>
                  <a:bgClr>
                    <a:srgbClr val="FFFFFF"/>
                  </a:bgClr>
                </a:pattFill>
                <a:prstDash val="solid"/>
                <a:headEnd type="none" w="med" len="med"/>
                <a:tailEnd type="none" w="med" len="med"/>
              </a:ln>
            </p:spPr>
            <p:txBody>
              <a:bodyPr/>
              <a:lstStyle/>
              <a:p>
                <a:endParaRPr/>
              </a:p>
            </p:txBody>
          </p:sp>
        </p:grpSp>
        <p:sp>
          <p:nvSpPr>
            <p:cNvPr id="12302" name="文本框 12301"/>
            <p:cNvSpPr txBox="1"/>
            <p:nvPr/>
          </p:nvSpPr>
          <p:spPr>
            <a:xfrm>
              <a:off x="96" y="0"/>
              <a:ext cx="288" cy="365"/>
            </a:xfrm>
            <a:prstGeom prst="rect">
              <a:avLst/>
            </a:prstGeom>
            <a:noFill/>
            <a:ln w="9525">
              <a:noFill/>
            </a:ln>
          </p:spPr>
          <p:txBody>
            <a:bodyPr>
              <a:spAutoFit/>
            </a:bodyPr>
            <a:lstStyle/>
            <a:p>
              <a:pPr>
                <a:spcBef>
                  <a:spcPct val="50000"/>
                </a:spcBef>
              </a:pPr>
              <a:r>
                <a:rPr lang="en-US" altLang="zh-CN" sz="3200" b="1">
                  <a:solidFill>
                    <a:schemeClr val="bg1"/>
                  </a:solidFill>
                  <a:latin typeface="Arial" panose="020b0604020202020204" pitchFamily="34" charset="0"/>
                  <a:ea typeface="宋体" panose="02010600030101010101" pitchFamily="2" charset="-122"/>
                </a:rPr>
                <a:t>2</a:t>
              </a:r>
            </a:p>
          </p:txBody>
        </p:sp>
      </p:grpSp>
      <p:grpSp>
        <p:nvGrpSpPr>
          <p:cNvPr id="12303" name="组合 12302"/>
          <p:cNvGrpSpPr/>
          <p:nvPr/>
        </p:nvGrpSpPr>
        <p:grpSpPr>
          <a:xfrm>
            <a:off x="4256405" y="3265170"/>
            <a:ext cx="5943600" cy="609600"/>
            <a:chExt cx="3744" cy="384"/>
          </a:xfrm>
        </p:grpSpPr>
        <p:grpSp>
          <p:nvGrpSpPr>
            <p:cNvPr id="12304" name="组合 12303"/>
            <p:cNvGrpSpPr/>
            <p:nvPr/>
          </p:nvGrpSpPr>
          <p:grpSpPr>
            <a:xfrm>
              <a:off x="0" y="0"/>
              <a:ext cx="3744" cy="384"/>
              <a:chExt cx="3744" cy="384"/>
            </a:xfrm>
          </p:grpSpPr>
          <p:sp>
            <p:nvSpPr>
              <p:cNvPr id="12305" name="六边形 12304"/>
              <p:cNvSpPr/>
              <p:nvPr/>
            </p:nvSpPr>
            <p:spPr>
              <a:xfrm>
                <a:off x="0" y="0"/>
                <a:ext cx="480" cy="384"/>
              </a:xfrm>
              <a:prstGeom prst="hexagon">
                <a:avLst>
                  <a:gd name="adj" fmla="val 31250"/>
                  <a:gd name="vf" fmla="val 115470"/>
                </a:avLst>
              </a:prstGeom>
              <a:gradFill rotWithShape="1">
                <a:gsLst>
                  <a:gs pos="0">
                    <a:srgbClr val="9966FF">
                      <a:gamma/>
                      <a:shade val="46275"/>
                      <a:invGamma/>
                    </a:srgbClr>
                  </a:gs>
                  <a:gs pos="50000">
                    <a:srgbClr val="9966FF">
                      <a:alpha val="79999"/>
                    </a:srgbClr>
                  </a:gs>
                  <a:gs pos="100000">
                    <a:srgbClr val="9966FF">
                      <a:gamma/>
                      <a:shade val="46275"/>
                      <a:invGamma/>
                    </a:srgbClr>
                  </a:gs>
                </a:gsLst>
                <a:lin ang="2700000" scaled="1"/>
              </a:gradFill>
              <a:ln w="34925" cap="flat" cmpd="sng">
                <a:pattFill prst="wdUpDiag">
                  <a:fgClr>
                    <a:schemeClr val="bg1"/>
                  </a:fgClr>
                  <a:bgClr>
                    <a:schemeClr val="accent1"/>
                  </a:bgClr>
                </a:pattFill>
                <a:prstDash val="solid"/>
                <a:miter/>
                <a:headEnd type="none" w="med" len="med"/>
                <a:tailEnd type="none" w="med" len="med"/>
              </a:ln>
            </p:spPr>
            <p:txBody>
              <a:bodyPr/>
              <a:lstStyle/>
              <a:p>
                <a:endParaRPr lang="zh-CN" altLang="en-US"/>
              </a:p>
            </p:txBody>
          </p:sp>
          <p:sp>
            <p:nvSpPr>
              <p:cNvPr id="12306" name="直接连接符 12305"/>
              <p:cNvSpPr/>
              <p:nvPr/>
            </p:nvSpPr>
            <p:spPr>
              <a:xfrm>
                <a:off x="384" y="384"/>
                <a:ext cx="3360" cy="0"/>
              </a:xfrm>
              <a:prstGeom prst="line">
                <a:avLst/>
              </a:prstGeom>
              <a:ln w="28575" cap="flat" cmpd="sng">
                <a:pattFill prst="wdDnDiag">
                  <a:fgClr>
                    <a:schemeClr val="accent1"/>
                  </a:fgClr>
                  <a:bgClr>
                    <a:srgbClr val="FFFFFF"/>
                  </a:bgClr>
                </a:pattFill>
                <a:prstDash val="solid"/>
                <a:headEnd type="none" w="med" len="med"/>
                <a:tailEnd type="none" w="med" len="med"/>
              </a:ln>
            </p:spPr>
            <p:txBody>
              <a:bodyPr/>
              <a:lstStyle/>
              <a:p>
                <a:endParaRPr/>
              </a:p>
            </p:txBody>
          </p:sp>
        </p:grpSp>
        <p:sp>
          <p:nvSpPr>
            <p:cNvPr id="12307" name="文本框 12306"/>
            <p:cNvSpPr txBox="1"/>
            <p:nvPr/>
          </p:nvSpPr>
          <p:spPr>
            <a:xfrm>
              <a:off x="96" y="0"/>
              <a:ext cx="288" cy="365"/>
            </a:xfrm>
            <a:prstGeom prst="rect">
              <a:avLst/>
            </a:prstGeom>
            <a:noFill/>
            <a:ln w="9525">
              <a:noFill/>
            </a:ln>
          </p:spPr>
          <p:txBody>
            <a:bodyPr>
              <a:spAutoFit/>
            </a:bodyPr>
            <a:lstStyle/>
            <a:p>
              <a:pPr>
                <a:spcBef>
                  <a:spcPct val="50000"/>
                </a:spcBef>
              </a:pPr>
              <a:r>
                <a:rPr lang="en-US" altLang="zh-CN" sz="3200" b="1">
                  <a:solidFill>
                    <a:schemeClr val="bg1"/>
                  </a:solidFill>
                  <a:latin typeface="Arial" panose="020b0604020202020204" pitchFamily="34" charset="0"/>
                  <a:ea typeface="宋体" panose="02010600030101010101" pitchFamily="2" charset="-122"/>
                </a:rPr>
                <a:t>3</a:t>
              </a:r>
            </a:p>
          </p:txBody>
        </p:sp>
      </p:grpSp>
      <p:grpSp>
        <p:nvGrpSpPr>
          <p:cNvPr id="12308" name="组合 12307"/>
          <p:cNvGrpSpPr/>
          <p:nvPr/>
        </p:nvGrpSpPr>
        <p:grpSpPr>
          <a:xfrm>
            <a:off x="4256405" y="4789170"/>
            <a:ext cx="5943600" cy="609600"/>
            <a:chExt cx="3744" cy="384"/>
          </a:xfrm>
        </p:grpSpPr>
        <p:grpSp>
          <p:nvGrpSpPr>
            <p:cNvPr id="12309" name="组合 12308"/>
            <p:cNvGrpSpPr/>
            <p:nvPr/>
          </p:nvGrpSpPr>
          <p:grpSpPr>
            <a:xfrm>
              <a:off x="0" y="0"/>
              <a:ext cx="3744" cy="384"/>
              <a:chExt cx="3744" cy="384"/>
            </a:xfrm>
          </p:grpSpPr>
          <p:sp>
            <p:nvSpPr>
              <p:cNvPr id="12310" name="六边形 12309"/>
              <p:cNvSpPr/>
              <p:nvPr/>
            </p:nvSpPr>
            <p:spPr>
              <a:xfrm>
                <a:off x="0" y="0"/>
                <a:ext cx="480" cy="384"/>
              </a:xfrm>
              <a:prstGeom prst="hexagon">
                <a:avLst>
                  <a:gd name="adj" fmla="val 31250"/>
                  <a:gd name="vf" fmla="val 115470"/>
                </a:avLst>
              </a:prstGeom>
              <a:gradFill rotWithShape="1">
                <a:gsLst>
                  <a:gs pos="0">
                    <a:srgbClr val="9966FF">
                      <a:gamma/>
                      <a:shade val="46275"/>
                      <a:invGamma/>
                    </a:srgbClr>
                  </a:gs>
                  <a:gs pos="50000">
                    <a:srgbClr val="9966FF">
                      <a:alpha val="79999"/>
                    </a:srgbClr>
                  </a:gs>
                  <a:gs pos="100000">
                    <a:srgbClr val="9966FF">
                      <a:gamma/>
                      <a:shade val="46275"/>
                      <a:invGamma/>
                    </a:srgbClr>
                  </a:gs>
                </a:gsLst>
                <a:lin ang="2700000" scaled="1"/>
              </a:gradFill>
              <a:ln w="34925" cap="flat" cmpd="sng">
                <a:pattFill prst="wdUpDiag">
                  <a:fgClr>
                    <a:schemeClr val="bg1"/>
                  </a:fgClr>
                  <a:bgClr>
                    <a:schemeClr val="accent1"/>
                  </a:bgClr>
                </a:pattFill>
                <a:prstDash val="solid"/>
                <a:miter/>
                <a:headEnd type="none" w="med" len="med"/>
                <a:tailEnd type="none" w="med" len="med"/>
              </a:ln>
            </p:spPr>
            <p:txBody>
              <a:bodyPr/>
              <a:lstStyle/>
              <a:p>
                <a:endParaRPr lang="zh-CN" altLang="en-US"/>
              </a:p>
            </p:txBody>
          </p:sp>
          <p:sp>
            <p:nvSpPr>
              <p:cNvPr id="12311" name="直接连接符 12310"/>
              <p:cNvSpPr/>
              <p:nvPr/>
            </p:nvSpPr>
            <p:spPr>
              <a:xfrm>
                <a:off x="384" y="384"/>
                <a:ext cx="3360" cy="0"/>
              </a:xfrm>
              <a:prstGeom prst="line">
                <a:avLst/>
              </a:prstGeom>
              <a:ln w="28575" cap="flat" cmpd="sng">
                <a:pattFill prst="wdDnDiag">
                  <a:fgClr>
                    <a:schemeClr val="accent1"/>
                  </a:fgClr>
                  <a:bgClr>
                    <a:srgbClr val="FFFFFF"/>
                  </a:bgClr>
                </a:pattFill>
                <a:prstDash val="solid"/>
                <a:headEnd type="none" w="med" len="med"/>
                <a:tailEnd type="none" w="med" len="med"/>
              </a:ln>
            </p:spPr>
            <p:txBody>
              <a:bodyPr/>
              <a:lstStyle/>
              <a:p>
                <a:endParaRPr/>
              </a:p>
            </p:txBody>
          </p:sp>
        </p:grpSp>
        <p:sp>
          <p:nvSpPr>
            <p:cNvPr id="12312" name="文本框 12311"/>
            <p:cNvSpPr txBox="1"/>
            <p:nvPr/>
          </p:nvSpPr>
          <p:spPr>
            <a:xfrm>
              <a:off x="96" y="0"/>
              <a:ext cx="288" cy="365"/>
            </a:xfrm>
            <a:prstGeom prst="rect">
              <a:avLst/>
            </a:prstGeom>
            <a:noFill/>
            <a:ln w="9525">
              <a:noFill/>
            </a:ln>
          </p:spPr>
          <p:txBody>
            <a:bodyPr>
              <a:spAutoFit/>
            </a:bodyPr>
            <a:lstStyle/>
            <a:p>
              <a:pPr>
                <a:spcBef>
                  <a:spcPct val="50000"/>
                </a:spcBef>
              </a:pPr>
              <a:r>
                <a:rPr lang="en-US" altLang="zh-CN" sz="3200" b="1">
                  <a:solidFill>
                    <a:schemeClr val="bg1"/>
                  </a:solidFill>
                  <a:latin typeface="Arial" panose="020b0604020202020204" pitchFamily="34" charset="0"/>
                  <a:ea typeface="宋体" panose="02010600030101010101" pitchFamily="2" charset="-122"/>
                </a:rPr>
                <a:t>5</a:t>
              </a:r>
            </a:p>
          </p:txBody>
        </p:sp>
      </p:grpSp>
      <p:grpSp>
        <p:nvGrpSpPr>
          <p:cNvPr id="12313" name="组合 12312"/>
          <p:cNvGrpSpPr/>
          <p:nvPr/>
        </p:nvGrpSpPr>
        <p:grpSpPr>
          <a:xfrm>
            <a:off x="4256405" y="5627370"/>
            <a:ext cx="5943600" cy="609600"/>
            <a:chExt cx="3744" cy="384"/>
          </a:xfrm>
        </p:grpSpPr>
        <p:grpSp>
          <p:nvGrpSpPr>
            <p:cNvPr id="12314" name="组合 12313"/>
            <p:cNvGrpSpPr/>
            <p:nvPr/>
          </p:nvGrpSpPr>
          <p:grpSpPr>
            <a:xfrm>
              <a:off x="0" y="0"/>
              <a:ext cx="3744" cy="384"/>
              <a:chExt cx="3744" cy="384"/>
            </a:xfrm>
          </p:grpSpPr>
          <p:sp>
            <p:nvSpPr>
              <p:cNvPr id="12315" name="六边形 12314"/>
              <p:cNvSpPr/>
              <p:nvPr/>
            </p:nvSpPr>
            <p:spPr>
              <a:xfrm>
                <a:off x="0" y="0"/>
                <a:ext cx="480" cy="384"/>
              </a:xfrm>
              <a:prstGeom prst="hexagon">
                <a:avLst>
                  <a:gd name="adj" fmla="val 31250"/>
                  <a:gd name="vf" fmla="val 115470"/>
                </a:avLst>
              </a:prstGeom>
              <a:gradFill rotWithShape="1">
                <a:gsLst>
                  <a:gs pos="0">
                    <a:srgbClr val="9966FF">
                      <a:gamma/>
                      <a:shade val="46275"/>
                      <a:invGamma/>
                    </a:srgbClr>
                  </a:gs>
                  <a:gs pos="50000">
                    <a:srgbClr val="9966FF">
                      <a:alpha val="79999"/>
                    </a:srgbClr>
                  </a:gs>
                  <a:gs pos="100000">
                    <a:srgbClr val="9966FF">
                      <a:gamma/>
                      <a:shade val="46275"/>
                      <a:invGamma/>
                    </a:srgbClr>
                  </a:gs>
                </a:gsLst>
                <a:lin ang="2700000" scaled="1"/>
              </a:gradFill>
              <a:ln w="34925" cap="flat" cmpd="sng">
                <a:pattFill prst="wdUpDiag">
                  <a:fgClr>
                    <a:schemeClr val="bg1"/>
                  </a:fgClr>
                  <a:bgClr>
                    <a:schemeClr val="accent1"/>
                  </a:bgClr>
                </a:pattFill>
                <a:prstDash val="solid"/>
                <a:miter/>
                <a:headEnd type="none" w="med" len="med"/>
                <a:tailEnd type="none" w="med" len="med"/>
              </a:ln>
            </p:spPr>
            <p:txBody>
              <a:bodyPr/>
              <a:lstStyle/>
              <a:p>
                <a:endParaRPr lang="zh-CN" altLang="en-US"/>
              </a:p>
            </p:txBody>
          </p:sp>
          <p:sp>
            <p:nvSpPr>
              <p:cNvPr id="12316" name="直接连接符 12315"/>
              <p:cNvSpPr/>
              <p:nvPr/>
            </p:nvSpPr>
            <p:spPr>
              <a:xfrm>
                <a:off x="384" y="384"/>
                <a:ext cx="3360" cy="0"/>
              </a:xfrm>
              <a:prstGeom prst="line">
                <a:avLst/>
              </a:prstGeom>
              <a:ln w="28575" cap="flat" cmpd="sng">
                <a:pattFill prst="wdDnDiag">
                  <a:fgClr>
                    <a:schemeClr val="accent1"/>
                  </a:fgClr>
                  <a:bgClr>
                    <a:srgbClr val="FFFFFF"/>
                  </a:bgClr>
                </a:pattFill>
                <a:prstDash val="solid"/>
                <a:headEnd type="none" w="med" len="med"/>
                <a:tailEnd type="none" w="med" len="med"/>
              </a:ln>
            </p:spPr>
            <p:txBody>
              <a:bodyPr/>
              <a:lstStyle/>
              <a:p>
                <a:endParaRPr/>
              </a:p>
            </p:txBody>
          </p:sp>
        </p:grpSp>
        <p:sp>
          <p:nvSpPr>
            <p:cNvPr id="12317" name="文本框 12316"/>
            <p:cNvSpPr txBox="1"/>
            <p:nvPr/>
          </p:nvSpPr>
          <p:spPr>
            <a:xfrm>
              <a:off x="96" y="0"/>
              <a:ext cx="288" cy="365"/>
            </a:xfrm>
            <a:prstGeom prst="rect">
              <a:avLst/>
            </a:prstGeom>
            <a:noFill/>
            <a:ln w="9525">
              <a:noFill/>
            </a:ln>
          </p:spPr>
          <p:txBody>
            <a:bodyPr>
              <a:spAutoFit/>
            </a:bodyPr>
            <a:lstStyle/>
            <a:p>
              <a:pPr>
                <a:spcBef>
                  <a:spcPct val="50000"/>
                </a:spcBef>
              </a:pPr>
              <a:r>
                <a:rPr lang="en-US" altLang="zh-CN" sz="3200" b="1">
                  <a:solidFill>
                    <a:schemeClr val="bg1"/>
                  </a:solidFill>
                  <a:latin typeface="Arial" panose="020b0604020202020204" pitchFamily="34" charset="0"/>
                  <a:ea typeface="宋体" panose="02010600030101010101" pitchFamily="2" charset="-122"/>
                </a:rPr>
                <a:t>6</a:t>
              </a:r>
            </a:p>
          </p:txBody>
        </p:sp>
      </p:grpSp>
      <p:grpSp>
        <p:nvGrpSpPr>
          <p:cNvPr id="12318" name="组合 12317"/>
          <p:cNvGrpSpPr/>
          <p:nvPr/>
        </p:nvGrpSpPr>
        <p:grpSpPr>
          <a:xfrm>
            <a:off x="4256405" y="4027170"/>
            <a:ext cx="5943600" cy="609600"/>
            <a:chExt cx="3744" cy="384"/>
          </a:xfrm>
        </p:grpSpPr>
        <p:grpSp>
          <p:nvGrpSpPr>
            <p:cNvPr id="12319" name="组合 12318"/>
            <p:cNvGrpSpPr/>
            <p:nvPr/>
          </p:nvGrpSpPr>
          <p:grpSpPr>
            <a:xfrm>
              <a:off x="0" y="0"/>
              <a:ext cx="3744" cy="384"/>
              <a:chExt cx="3744" cy="384"/>
            </a:xfrm>
          </p:grpSpPr>
          <p:sp>
            <p:nvSpPr>
              <p:cNvPr id="12320" name="六边形 12319"/>
              <p:cNvSpPr/>
              <p:nvPr/>
            </p:nvSpPr>
            <p:spPr>
              <a:xfrm>
                <a:off x="0" y="0"/>
                <a:ext cx="480" cy="384"/>
              </a:xfrm>
              <a:prstGeom prst="hexagon">
                <a:avLst>
                  <a:gd name="adj" fmla="val 31250"/>
                  <a:gd name="vf" fmla="val 115470"/>
                </a:avLst>
              </a:prstGeom>
              <a:gradFill rotWithShape="1">
                <a:gsLst>
                  <a:gs pos="0">
                    <a:srgbClr val="9966FF">
                      <a:gamma/>
                      <a:shade val="46275"/>
                      <a:invGamma/>
                    </a:srgbClr>
                  </a:gs>
                  <a:gs pos="50000">
                    <a:srgbClr val="9966FF">
                      <a:alpha val="79999"/>
                    </a:srgbClr>
                  </a:gs>
                  <a:gs pos="100000">
                    <a:srgbClr val="9966FF">
                      <a:gamma/>
                      <a:shade val="46275"/>
                      <a:invGamma/>
                    </a:srgbClr>
                  </a:gs>
                </a:gsLst>
                <a:lin ang="2700000" scaled="1"/>
              </a:gradFill>
              <a:ln w="34925" cap="flat" cmpd="sng">
                <a:pattFill prst="wdUpDiag">
                  <a:fgClr>
                    <a:schemeClr val="bg1"/>
                  </a:fgClr>
                  <a:bgClr>
                    <a:schemeClr val="accent1"/>
                  </a:bgClr>
                </a:pattFill>
                <a:prstDash val="solid"/>
                <a:miter/>
                <a:headEnd type="none" w="med" len="med"/>
                <a:tailEnd type="none" w="med" len="med"/>
              </a:ln>
            </p:spPr>
            <p:txBody>
              <a:bodyPr/>
              <a:lstStyle/>
              <a:p>
                <a:endParaRPr lang="zh-CN" altLang="en-US"/>
              </a:p>
            </p:txBody>
          </p:sp>
          <p:sp>
            <p:nvSpPr>
              <p:cNvPr id="12321" name="直接连接符 12320"/>
              <p:cNvSpPr/>
              <p:nvPr/>
            </p:nvSpPr>
            <p:spPr>
              <a:xfrm>
                <a:off x="384" y="384"/>
                <a:ext cx="3360" cy="0"/>
              </a:xfrm>
              <a:prstGeom prst="line">
                <a:avLst/>
              </a:prstGeom>
              <a:ln w="28575" cap="flat" cmpd="sng">
                <a:pattFill prst="wdDnDiag">
                  <a:fgClr>
                    <a:schemeClr val="accent1"/>
                  </a:fgClr>
                  <a:bgClr>
                    <a:srgbClr val="FFFFFF"/>
                  </a:bgClr>
                </a:pattFill>
                <a:prstDash val="solid"/>
                <a:headEnd type="none" w="med" len="med"/>
                <a:tailEnd type="none" w="med" len="med"/>
              </a:ln>
            </p:spPr>
            <p:txBody>
              <a:bodyPr/>
              <a:lstStyle/>
              <a:p>
                <a:endParaRPr/>
              </a:p>
            </p:txBody>
          </p:sp>
        </p:grpSp>
        <p:sp>
          <p:nvSpPr>
            <p:cNvPr id="12322" name="文本框 12321"/>
            <p:cNvSpPr txBox="1"/>
            <p:nvPr/>
          </p:nvSpPr>
          <p:spPr>
            <a:xfrm>
              <a:off x="96" y="0"/>
              <a:ext cx="288" cy="365"/>
            </a:xfrm>
            <a:prstGeom prst="rect">
              <a:avLst/>
            </a:prstGeom>
            <a:noFill/>
            <a:ln w="9525">
              <a:noFill/>
            </a:ln>
          </p:spPr>
          <p:txBody>
            <a:bodyPr>
              <a:spAutoFit/>
            </a:bodyPr>
            <a:lstStyle/>
            <a:p>
              <a:pPr>
                <a:spcBef>
                  <a:spcPct val="50000"/>
                </a:spcBef>
              </a:pPr>
              <a:r>
                <a:rPr lang="en-US" altLang="zh-CN" sz="3200" b="1">
                  <a:solidFill>
                    <a:schemeClr val="bg1"/>
                  </a:solidFill>
                  <a:latin typeface="Arial" panose="020b0604020202020204" pitchFamily="34" charset="0"/>
                  <a:ea typeface="宋体" panose="02010600030101010101" pitchFamily="2" charset="-122"/>
                </a:rPr>
                <a:t>4</a:t>
              </a:r>
            </a:p>
          </p:txBody>
        </p:sp>
      </p:grpSp>
      <p:sp>
        <p:nvSpPr>
          <p:cNvPr id="12323" name="文本框 12322"/>
          <p:cNvSpPr txBox="1"/>
          <p:nvPr/>
        </p:nvSpPr>
        <p:spPr>
          <a:xfrm>
            <a:off x="5399405" y="2503170"/>
            <a:ext cx="5181600" cy="521970"/>
          </a:xfrm>
          <a:prstGeom prst="rect">
            <a:avLst/>
          </a:prstGeom>
          <a:noFill/>
          <a:ln w="9525">
            <a:noFill/>
          </a:ln>
        </p:spPr>
        <p:txBody>
          <a:bodyPr>
            <a:spAutoFit/>
          </a:bodyPr>
          <a:lstStyle/>
          <a:p>
            <a:pPr>
              <a:spcBef>
                <a:spcPct val="50000"/>
              </a:spcBef>
            </a:pPr>
            <a:r>
              <a:rPr lang="zh-CN" altLang="en-US" sz="2800" b="1">
                <a:solidFill>
                  <a:srgbClr val="006600"/>
                </a:solidFill>
                <a:latin typeface="Arial" panose="020b0604020202020204" pitchFamily="34" charset="0"/>
                <a:ea typeface="楷体_GB2312" panose="02010609030101010101" pitchFamily="49" charset="-122"/>
                <a:hlinkClick r:id="rId7" action="ppaction://hlinksldjump"/>
              </a:rPr>
              <a:t>情绪稳定而愉快</a:t>
            </a:r>
            <a:endParaRPr lang="zh-CN" altLang="en-US" sz="2800" b="1">
              <a:solidFill>
                <a:srgbClr val="006600"/>
              </a:solidFill>
              <a:latin typeface="Arial" panose="020b0604020202020204" pitchFamily="34" charset="0"/>
              <a:ea typeface="楷体_GB2312" panose="02010609030101010101" pitchFamily="49" charset="-122"/>
            </a:endParaRPr>
          </a:p>
        </p:txBody>
      </p:sp>
      <p:sp>
        <p:nvSpPr>
          <p:cNvPr id="12324" name="文本框 12323"/>
          <p:cNvSpPr txBox="1"/>
          <p:nvPr/>
        </p:nvSpPr>
        <p:spPr>
          <a:xfrm>
            <a:off x="5399405" y="4789170"/>
            <a:ext cx="6248400" cy="519113"/>
          </a:xfrm>
          <a:prstGeom prst="rect">
            <a:avLst/>
          </a:prstGeom>
          <a:noFill/>
          <a:ln w="9525">
            <a:noFill/>
          </a:ln>
        </p:spPr>
        <p:txBody>
          <a:bodyPr>
            <a:spAutoFit/>
          </a:bodyPr>
          <a:lstStyle/>
          <a:p>
            <a:pPr>
              <a:spcBef>
                <a:spcPct val="20000"/>
              </a:spcBef>
            </a:pPr>
            <a:r>
              <a:rPr lang="zh-CN" altLang="en-US" sz="2800" b="1">
                <a:solidFill>
                  <a:srgbClr val="006600"/>
                </a:solidFill>
                <a:latin typeface="Arial" panose="020b0604020202020204" pitchFamily="34" charset="0"/>
                <a:ea typeface="楷体_GB2312" panose="02010609030101010101" pitchFamily="49" charset="-122"/>
              </a:rPr>
              <a:t>良好的意志品质（耐力、自控力等）</a:t>
            </a:r>
          </a:p>
        </p:txBody>
      </p:sp>
      <p:sp>
        <p:nvSpPr>
          <p:cNvPr id="12325" name="文本框 12324"/>
          <p:cNvSpPr txBox="1"/>
          <p:nvPr/>
        </p:nvSpPr>
        <p:spPr>
          <a:xfrm>
            <a:off x="5475605" y="4027170"/>
            <a:ext cx="4114800" cy="519113"/>
          </a:xfrm>
          <a:prstGeom prst="rect">
            <a:avLst/>
          </a:prstGeom>
          <a:noFill/>
          <a:ln w="9525">
            <a:noFill/>
          </a:ln>
        </p:spPr>
        <p:txBody>
          <a:bodyPr>
            <a:spAutoFit/>
          </a:bodyPr>
          <a:lstStyle/>
          <a:p>
            <a:pPr>
              <a:spcBef>
                <a:spcPct val="20000"/>
              </a:spcBef>
            </a:pPr>
            <a:r>
              <a:rPr lang="zh-CN" altLang="en-US" sz="2800" b="1">
                <a:solidFill>
                  <a:srgbClr val="006600"/>
                </a:solidFill>
                <a:latin typeface="Arial" panose="020b0604020202020204" pitchFamily="34" charset="0"/>
                <a:ea typeface="楷体_GB2312" panose="02010609030101010101" pitchFamily="49" charset="-122"/>
                <a:hlinkClick r:id="rId7" action="ppaction://hlinksldjump"/>
              </a:rPr>
              <a:t>正确的评价与自我评价</a:t>
            </a:r>
            <a:endParaRPr lang="zh-CN" altLang="en-US" sz="2800" b="1">
              <a:solidFill>
                <a:srgbClr val="006600"/>
              </a:solidFill>
              <a:latin typeface="Arial" panose="020b0604020202020204" pitchFamily="34" charset="0"/>
              <a:ea typeface="楷体_GB2312" panose="02010609030101010101" pitchFamily="49" charset="-122"/>
            </a:endParaRPr>
          </a:p>
        </p:txBody>
      </p:sp>
      <p:sp>
        <p:nvSpPr>
          <p:cNvPr id="12326" name="文本框 12325"/>
          <p:cNvSpPr txBox="1"/>
          <p:nvPr/>
        </p:nvSpPr>
        <p:spPr>
          <a:xfrm>
            <a:off x="5475605" y="3265170"/>
            <a:ext cx="5268595" cy="521970"/>
          </a:xfrm>
          <a:prstGeom prst="rect">
            <a:avLst/>
          </a:prstGeom>
          <a:noFill/>
          <a:ln w="9525">
            <a:noFill/>
          </a:ln>
        </p:spPr>
        <p:txBody>
          <a:bodyPr wrap="square">
            <a:spAutoFit/>
          </a:bodyPr>
          <a:lstStyle/>
          <a:p>
            <a:pPr>
              <a:spcBef>
                <a:spcPct val="20000"/>
              </a:spcBef>
            </a:pPr>
            <a:r>
              <a:rPr lang="zh-CN" altLang="en-US" sz="2800" b="1">
                <a:solidFill>
                  <a:srgbClr val="006600"/>
                </a:solidFill>
                <a:latin typeface="Arial" panose="020b0604020202020204" pitchFamily="34" charset="0"/>
                <a:ea typeface="楷体_GB2312" panose="02010609030101010101" pitchFamily="49" charset="-122"/>
                <a:hlinkClick r:id="rId7" action="ppaction://hlinksldjump"/>
              </a:rPr>
              <a:t>人际关系和谐</a:t>
            </a:r>
            <a:r>
              <a:rPr lang="zh-CN" altLang="en-US" sz="2800" b="1">
                <a:solidFill>
                  <a:srgbClr val="006600"/>
                </a:solidFill>
                <a:latin typeface="Arial" panose="020b0604020202020204" pitchFamily="34" charset="0"/>
                <a:ea typeface="楷体_GB2312" panose="02010609030101010101" pitchFamily="49" charset="-122"/>
              </a:rPr>
              <a:t>，自信并善于交流</a:t>
            </a:r>
          </a:p>
        </p:txBody>
      </p:sp>
      <p:sp>
        <p:nvSpPr>
          <p:cNvPr id="12327" name="文本框 12326"/>
          <p:cNvSpPr txBox="1"/>
          <p:nvPr/>
        </p:nvSpPr>
        <p:spPr>
          <a:xfrm>
            <a:off x="5399405" y="5627370"/>
            <a:ext cx="6711315" cy="521970"/>
          </a:xfrm>
          <a:prstGeom prst="rect">
            <a:avLst/>
          </a:prstGeom>
          <a:noFill/>
          <a:ln w="9525">
            <a:noFill/>
          </a:ln>
        </p:spPr>
        <p:txBody>
          <a:bodyPr wrap="square">
            <a:spAutoFit/>
          </a:bodyPr>
          <a:lstStyle/>
          <a:p>
            <a:pPr>
              <a:spcBef>
                <a:spcPct val="50000"/>
              </a:spcBef>
            </a:pPr>
            <a:r>
              <a:rPr lang="zh-CN" altLang="en-US" sz="2800" b="1">
                <a:solidFill>
                  <a:srgbClr val="006600"/>
                </a:solidFill>
                <a:latin typeface="Arial" panose="020b0604020202020204" pitchFamily="34" charset="0"/>
                <a:ea typeface="楷体_GB2312" panose="02010609030101010101" pitchFamily="49" charset="-122"/>
              </a:rPr>
              <a:t>行为协调，反应适度，有同情心和爱心</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42" presetClass="entr" presetSubtype="0" fill="hold" nodeType="withEffect">
                                  <p:stCondLst>
                                    <p:cond delay="100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1000"/>
                                        <p:tgtEl>
                                          <p:spTgt spid="4"/>
                                        </p:tgtEl>
                                      </p:cBhvr>
                                    </p:animEffect>
                                    <p:anim calcmode="lin" valueType="num">
                                      <p:cBhvr>
                                        <p:cTn id="11" dur="1000" fill="hold"/>
                                        <p:tgtEl>
                                          <p:spTgt spid="4"/>
                                        </p:tgtEl>
                                        <p:attrNameLst>
                                          <p:attrName>ppt_x</p:attrName>
                                        </p:attrNameLst>
                                      </p:cBhvr>
                                      <p:tavLst>
                                        <p:tav tm="0">
                                          <p:val>
                                            <p:strVal val="#ppt_x"/>
                                          </p:val>
                                        </p:tav>
                                        <p:tav tm="100000">
                                          <p:val>
                                            <p:strVal val="#ppt_x"/>
                                          </p:val>
                                        </p:tav>
                                      </p:tavLst>
                                    </p:anim>
                                    <p:anim calcmode="lin" valueType="num">
                                      <p:cBhvr>
                                        <p:cTn id="1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3" fill="hold" nodeType="clickPar">
                      <p:stCondLst>
                        <p:cond delay="indefinite"/>
                      </p:stCondLst>
                      <p:childTnLst>
                        <p:par>
                          <p:cTn id="14" fill="hold" nodeType="after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2293"/>
                                        </p:tgtEl>
                                        <p:attrNameLst>
                                          <p:attrName>style.visibility</p:attrName>
                                        </p:attrNameLst>
                                      </p:cBhvr>
                                      <p:to>
                                        <p:strVal val="visible"/>
                                      </p:to>
                                    </p:set>
                                    <p:animEffect transition="in" filter="blinds(horizontal)">
                                      <p:cBhvr>
                                        <p:cTn id="17" dur="500"/>
                                        <p:tgtEl>
                                          <p:spTgt spid="12293"/>
                                        </p:tgtEl>
                                      </p:cBhvr>
                                    </p:animEffect>
                                  </p:childTnLst>
                                </p:cTn>
                              </p:par>
                              <p:par>
                                <p:cTn id="18" presetID="3" presetClass="entr" presetSubtype="10" fill="hold" grpId="1" nodeType="withEffect">
                                  <p:stCondLst>
                                    <p:cond delay="0"/>
                                  </p:stCondLst>
                                  <p:childTnLst>
                                    <p:set>
                                      <p:cBhvr>
                                        <p:cTn id="19" dur="1" fill="hold">
                                          <p:stCondLst>
                                            <p:cond delay="0"/>
                                          </p:stCondLst>
                                        </p:cTn>
                                        <p:tgtEl>
                                          <p:spTgt spid="12297"/>
                                        </p:tgtEl>
                                        <p:attrNameLst>
                                          <p:attrName>style.visibility</p:attrName>
                                        </p:attrNameLst>
                                      </p:cBhvr>
                                      <p:to>
                                        <p:strVal val="visible"/>
                                      </p:to>
                                    </p:set>
                                    <p:animEffect transition="in" filter="blinds(horizontal)">
                                      <p:cBhvr>
                                        <p:cTn id="20" dur="500"/>
                                        <p:tgtEl>
                                          <p:spTgt spid="12297"/>
                                        </p:tgtEl>
                                      </p:cBhvr>
                                    </p:animEffect>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2298"/>
                                        </p:tgtEl>
                                        <p:attrNameLst>
                                          <p:attrName>style.visibility</p:attrName>
                                        </p:attrNameLst>
                                      </p:cBhvr>
                                      <p:to>
                                        <p:strVal val="visible"/>
                                      </p:to>
                                    </p:set>
                                    <p:anim calcmode="lin" valueType="num">
                                      <p:cBhvr additive="base">
                                        <p:cTn id="25" dur="500" fill="hold"/>
                                        <p:tgtEl>
                                          <p:spTgt spid="12298"/>
                                        </p:tgtEl>
                                        <p:attrNameLst>
                                          <p:attrName>ppt_x</p:attrName>
                                        </p:attrNameLst>
                                      </p:cBhvr>
                                      <p:tavLst>
                                        <p:tav tm="0">
                                          <p:val>
                                            <p:strVal val="#ppt_x"/>
                                          </p:val>
                                        </p:tav>
                                        <p:tav tm="100000">
                                          <p:val>
                                            <p:strVal val="#ppt_x"/>
                                          </p:val>
                                        </p:tav>
                                      </p:tavLst>
                                    </p:anim>
                                    <p:anim calcmode="lin" valueType="num">
                                      <p:cBhvr additive="base">
                                        <p:cTn id="26" dur="500" fill="hold"/>
                                        <p:tgtEl>
                                          <p:spTgt spid="12298"/>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2323"/>
                                        </p:tgtEl>
                                        <p:attrNameLst>
                                          <p:attrName>style.visibility</p:attrName>
                                        </p:attrNameLst>
                                      </p:cBhvr>
                                      <p:to>
                                        <p:strVal val="visible"/>
                                      </p:to>
                                    </p:set>
                                    <p:anim calcmode="lin" valueType="num">
                                      <p:cBhvr additive="base">
                                        <p:cTn id="29" dur="500" fill="hold"/>
                                        <p:tgtEl>
                                          <p:spTgt spid="12323"/>
                                        </p:tgtEl>
                                        <p:attrNameLst>
                                          <p:attrName>ppt_x</p:attrName>
                                        </p:attrNameLst>
                                      </p:cBhvr>
                                      <p:tavLst>
                                        <p:tav tm="0">
                                          <p:val>
                                            <p:strVal val="#ppt_x"/>
                                          </p:val>
                                        </p:tav>
                                        <p:tav tm="100000">
                                          <p:val>
                                            <p:strVal val="#ppt_x"/>
                                          </p:val>
                                        </p:tav>
                                      </p:tavLst>
                                    </p:anim>
                                    <p:anim calcmode="lin" valueType="num">
                                      <p:cBhvr additive="base">
                                        <p:cTn id="30" dur="500" fill="hold"/>
                                        <p:tgtEl>
                                          <p:spTgt spid="12323"/>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afterGroup">
                            <p:stCondLst>
                              <p:cond delay="0"/>
                            </p:stCondLst>
                            <p:childTnLst>
                              <p:par>
                                <p:cTn id="33" presetID="4" presetClass="entr" presetSubtype="16" fill="hold" nodeType="clickEffect">
                                  <p:stCondLst>
                                    <p:cond delay="0"/>
                                  </p:stCondLst>
                                  <p:childTnLst>
                                    <p:set>
                                      <p:cBhvr>
                                        <p:cTn id="34" dur="1" fill="hold">
                                          <p:stCondLst>
                                            <p:cond delay="0"/>
                                          </p:stCondLst>
                                        </p:cTn>
                                        <p:tgtEl>
                                          <p:spTgt spid="12303"/>
                                        </p:tgtEl>
                                        <p:attrNameLst>
                                          <p:attrName>style.visibility</p:attrName>
                                        </p:attrNameLst>
                                      </p:cBhvr>
                                      <p:to>
                                        <p:strVal val="visible"/>
                                      </p:to>
                                    </p:set>
                                    <p:animEffect transition="in" filter="box(in)">
                                      <p:cBhvr>
                                        <p:cTn id="35" dur="500"/>
                                        <p:tgtEl>
                                          <p:spTgt spid="12303"/>
                                        </p:tgtEl>
                                      </p:cBhvr>
                                    </p:animEffect>
                                  </p:childTnLst>
                                </p:cTn>
                              </p:par>
                              <p:par>
                                <p:cTn id="36" presetID="4" presetClass="entr" presetSubtype="16" fill="hold" grpId="0" nodeType="withEffect">
                                  <p:stCondLst>
                                    <p:cond delay="0"/>
                                  </p:stCondLst>
                                  <p:childTnLst>
                                    <p:set>
                                      <p:cBhvr>
                                        <p:cTn id="37" dur="1" fill="hold">
                                          <p:stCondLst>
                                            <p:cond delay="0"/>
                                          </p:stCondLst>
                                        </p:cTn>
                                        <p:tgtEl>
                                          <p:spTgt spid="12326"/>
                                        </p:tgtEl>
                                        <p:attrNameLst>
                                          <p:attrName>style.visibility</p:attrName>
                                        </p:attrNameLst>
                                      </p:cBhvr>
                                      <p:to>
                                        <p:strVal val="visible"/>
                                      </p:to>
                                    </p:set>
                                    <p:animEffect transition="in" filter="box(in)">
                                      <p:cBhvr>
                                        <p:cTn id="38" dur="500"/>
                                        <p:tgtEl>
                                          <p:spTgt spid="12326"/>
                                        </p:tgtEl>
                                      </p:cBhvr>
                                    </p:animEffect>
                                  </p:childTnLst>
                                </p:cTn>
                              </p:par>
                            </p:childTnLst>
                          </p:cTn>
                        </p:par>
                      </p:childTnLst>
                    </p:cTn>
                  </p:par>
                  <p:par>
                    <p:cTn id="39" fill="hold" nodeType="clickPar">
                      <p:stCondLst>
                        <p:cond delay="indefinite"/>
                      </p:stCondLst>
                      <p:childTnLst>
                        <p:par>
                          <p:cTn id="40" fill="hold" nodeType="after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12325"/>
                                        </p:tgtEl>
                                        <p:attrNameLst>
                                          <p:attrName>style.visibility</p:attrName>
                                        </p:attrNameLst>
                                      </p:cBhvr>
                                      <p:to>
                                        <p:strVal val="visible"/>
                                      </p:to>
                                    </p:set>
                                    <p:animEffect transition="in" filter="blinds(horizontal)">
                                      <p:cBhvr>
                                        <p:cTn id="43" dur="500"/>
                                        <p:tgtEl>
                                          <p:spTgt spid="12325"/>
                                        </p:tgtEl>
                                      </p:cBhvr>
                                    </p:animEffect>
                                  </p:childTnLst>
                                </p:cTn>
                              </p:par>
                              <p:par>
                                <p:cTn id="44" presetID="3" presetClass="entr" presetSubtype="10" fill="hold" nodeType="withEffect">
                                  <p:stCondLst>
                                    <p:cond delay="0"/>
                                  </p:stCondLst>
                                  <p:childTnLst>
                                    <p:set>
                                      <p:cBhvr>
                                        <p:cTn id="45" dur="1" fill="hold">
                                          <p:stCondLst>
                                            <p:cond delay="0"/>
                                          </p:stCondLst>
                                        </p:cTn>
                                        <p:tgtEl>
                                          <p:spTgt spid="12318"/>
                                        </p:tgtEl>
                                        <p:attrNameLst>
                                          <p:attrName>style.visibility</p:attrName>
                                        </p:attrNameLst>
                                      </p:cBhvr>
                                      <p:to>
                                        <p:strVal val="visible"/>
                                      </p:to>
                                    </p:set>
                                    <p:animEffect transition="in" filter="blinds(horizontal)">
                                      <p:cBhvr>
                                        <p:cTn id="46" dur="500"/>
                                        <p:tgtEl>
                                          <p:spTgt spid="12318"/>
                                        </p:tgtEl>
                                      </p:cBhvr>
                                    </p:animEffect>
                                  </p:childTnLst>
                                </p:cTn>
                              </p:par>
                            </p:childTnLst>
                          </p:cTn>
                        </p:par>
                      </p:childTnLst>
                    </p:cTn>
                  </p:par>
                  <p:par>
                    <p:cTn id="47" fill="hold" nodeType="clickPar">
                      <p:stCondLst>
                        <p:cond delay="indefinite"/>
                      </p:stCondLst>
                      <p:childTnLst>
                        <p:par>
                          <p:cTn id="48" fill="hold" nodeType="afterGroup">
                            <p:stCondLst>
                              <p:cond delay="0"/>
                            </p:stCondLst>
                            <p:childTnLst>
                              <p:par>
                                <p:cTn id="49" presetID="5" presetClass="entr" presetSubtype="10" fill="hold" grpId="0" nodeType="clickEffect">
                                  <p:stCondLst>
                                    <p:cond delay="0"/>
                                  </p:stCondLst>
                                  <p:childTnLst>
                                    <p:set>
                                      <p:cBhvr>
                                        <p:cTn id="50" dur="1" fill="hold">
                                          <p:stCondLst>
                                            <p:cond delay="0"/>
                                          </p:stCondLst>
                                        </p:cTn>
                                        <p:tgtEl>
                                          <p:spTgt spid="12324"/>
                                        </p:tgtEl>
                                        <p:attrNameLst>
                                          <p:attrName>style.visibility</p:attrName>
                                        </p:attrNameLst>
                                      </p:cBhvr>
                                      <p:to>
                                        <p:strVal val="visible"/>
                                      </p:to>
                                    </p:set>
                                    <p:animEffect transition="in" filter="checkerboard(across)">
                                      <p:cBhvr>
                                        <p:cTn id="51" dur="500"/>
                                        <p:tgtEl>
                                          <p:spTgt spid="12324"/>
                                        </p:tgtEl>
                                      </p:cBhvr>
                                    </p:animEffect>
                                  </p:childTnLst>
                                </p:cTn>
                              </p:par>
                              <p:par>
                                <p:cTn id="52" presetID="5" presetClass="entr" presetSubtype="10" fill="hold" nodeType="withEffect">
                                  <p:stCondLst>
                                    <p:cond delay="0"/>
                                  </p:stCondLst>
                                  <p:childTnLst>
                                    <p:set>
                                      <p:cBhvr>
                                        <p:cTn id="53" dur="1" fill="hold">
                                          <p:stCondLst>
                                            <p:cond delay="0"/>
                                          </p:stCondLst>
                                        </p:cTn>
                                        <p:tgtEl>
                                          <p:spTgt spid="12308"/>
                                        </p:tgtEl>
                                        <p:attrNameLst>
                                          <p:attrName>style.visibility</p:attrName>
                                        </p:attrNameLst>
                                      </p:cBhvr>
                                      <p:to>
                                        <p:strVal val="visible"/>
                                      </p:to>
                                    </p:set>
                                    <p:animEffect transition="in" filter="checkerboard(across)">
                                      <p:cBhvr>
                                        <p:cTn id="54" dur="500"/>
                                        <p:tgtEl>
                                          <p:spTgt spid="12308"/>
                                        </p:tgtEl>
                                      </p:cBhvr>
                                    </p:animEffect>
                                  </p:childTnLst>
                                </p:cTn>
                              </p:par>
                            </p:childTnLst>
                          </p:cTn>
                        </p:par>
                      </p:childTnLst>
                    </p:cTn>
                  </p:par>
                  <p:par>
                    <p:cTn id="55" fill="hold" nodeType="clickPar">
                      <p:stCondLst>
                        <p:cond delay="indefinite"/>
                      </p:stCondLst>
                      <p:childTnLst>
                        <p:par>
                          <p:cTn id="56" fill="hold" nodeType="afterGroup">
                            <p:stCondLst>
                              <p:cond delay="0"/>
                            </p:stCondLst>
                            <p:childTnLst>
                              <p:par>
                                <p:cTn id="57" presetID="4" presetClass="entr" presetSubtype="16" fill="hold" grpId="0" nodeType="clickEffect">
                                  <p:stCondLst>
                                    <p:cond delay="0"/>
                                  </p:stCondLst>
                                  <p:childTnLst>
                                    <p:set>
                                      <p:cBhvr>
                                        <p:cTn id="58" dur="1" fill="hold">
                                          <p:stCondLst>
                                            <p:cond delay="0"/>
                                          </p:stCondLst>
                                        </p:cTn>
                                        <p:tgtEl>
                                          <p:spTgt spid="12327"/>
                                        </p:tgtEl>
                                        <p:attrNameLst>
                                          <p:attrName>style.visibility</p:attrName>
                                        </p:attrNameLst>
                                      </p:cBhvr>
                                      <p:to>
                                        <p:strVal val="visible"/>
                                      </p:to>
                                    </p:set>
                                    <p:animEffect transition="in" filter="box(in)">
                                      <p:cBhvr>
                                        <p:cTn id="59" dur="500"/>
                                        <p:tgtEl>
                                          <p:spTgt spid="12327"/>
                                        </p:tgtEl>
                                      </p:cBhvr>
                                    </p:animEffect>
                                  </p:childTnLst>
                                </p:cTn>
                              </p:par>
                              <p:par>
                                <p:cTn id="60" presetID="4" presetClass="entr" presetSubtype="16" fill="hold" nodeType="withEffect">
                                  <p:stCondLst>
                                    <p:cond delay="0"/>
                                  </p:stCondLst>
                                  <p:childTnLst>
                                    <p:set>
                                      <p:cBhvr>
                                        <p:cTn id="61" dur="1" fill="hold">
                                          <p:stCondLst>
                                            <p:cond delay="0"/>
                                          </p:stCondLst>
                                        </p:cTn>
                                        <p:tgtEl>
                                          <p:spTgt spid="12313"/>
                                        </p:tgtEl>
                                        <p:attrNameLst>
                                          <p:attrName>style.visibility</p:attrName>
                                        </p:attrNameLst>
                                      </p:cBhvr>
                                      <p:to>
                                        <p:strVal val="visible"/>
                                      </p:to>
                                    </p:set>
                                    <p:animEffect transition="in" filter="box(in)">
                                      <p:cBhvr>
                                        <p:cTn id="62" dur="500"/>
                                        <p:tgtEl>
                                          <p:spTgt spid="123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7" grpId="1"/>
      <p:bldP spid="12323" grpId="0"/>
      <p:bldP spid="12324" grpId="0"/>
      <p:bldP spid="12325" grpId="0"/>
      <p:bldP spid="12326" grpId="0"/>
      <p:bldP spid="12327"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custDataLst>
              <p:tags r:id="rId4"/>
            </p:custDataLst>
          </p:nvPr>
        </p:nvPicPr>
        <p:blipFill>
          <a:blip r:embed="rId3"/>
          <a:stretch>
            <a:fillRect/>
          </a:stretch>
        </p:blipFill>
        <p:spPr>
          <a:xfrm>
            <a:off x="67059" y="0"/>
            <a:ext cx="2430461" cy="1953640"/>
          </a:xfrm>
          <a:prstGeom prst="rect">
            <a:avLst/>
          </a:prstGeom>
        </p:spPr>
      </p:pic>
      <p:pic>
        <p:nvPicPr>
          <p:cNvPr id="4" name="图片 3"/>
          <p:cNvPicPr>
            <a:picLocks noChangeAspect="1"/>
          </p:cNvPicPr>
          <p:nvPr>
            <p:custDataLst>
              <p:tags r:id="rId6"/>
            </p:custDataLst>
          </p:nvPr>
        </p:nvPicPr>
        <p:blipFill>
          <a:blip r:embed="rId5"/>
          <a:stretch>
            <a:fillRect/>
          </a:stretch>
        </p:blipFill>
        <p:spPr>
          <a:xfrm>
            <a:off x="153670" y="2131695"/>
            <a:ext cx="3706495" cy="2267585"/>
          </a:xfrm>
          <a:prstGeom prst="rect">
            <a:avLst/>
          </a:prstGeom>
        </p:spPr>
      </p:pic>
      <p:graphicFrame>
        <p:nvGraphicFramePr>
          <p:cNvPr id="37890" name="内容占位符 5"/>
          <p:cNvGraphicFramePr>
            <a:graphicFrameLocks noGrp="1"/>
          </p:cNvGraphicFramePr>
          <p:nvPr/>
        </p:nvGraphicFramePr>
        <p:xfrm>
          <a:off x="3431540" y="1500188"/>
          <a:ext cx="8229600" cy="4603750"/>
        </p:xfrm>
        <a:graphic>
          <a:graphicData uri="http://schemas.openxmlformats.org/presentationml/2006/ole">
            <mc:AlternateContent>
              <mc:Choice xmlns:v="urn:schemas-microsoft-com:vml" Requires="v">
                <p:oleObj spid="_x0000_s1038" r:id="rId7" imgW="8229600" imgH="4389120" progId="">
                  <p:embed/>
                </p:oleObj>
              </mc:Choice>
              <mc:Fallback>
                <p:oleObj r:id="rId7" imgW="8229600" imgH="4389120" progId="">
                  <p:embed/>
                  <p:pic>
                    <p:nvPicPr>
                      <p:cNvPr id="0" name="OLE substitute image"/>
                      <p:cNvPicPr/>
                      <p:nvPr/>
                    </p:nvPicPr>
                    <p:blipFill>
                      <a:blip r:embed="rId8"/>
                      <a:stretch>
                        <a:fillRect/>
                      </a:stretch>
                    </p:blipFill>
                    <p:spPr>
                      <a:xfrm>
                        <a:off x="3431540" y="1500188"/>
                        <a:ext cx="8229600" cy="4603750"/>
                      </a:xfrm>
                      <a:prstGeom prst="rect">
                        <a:avLst/>
                      </a:prstGeom>
                      <a:noFill/>
                      <a:ln w="38100">
                        <a:noFill/>
                        <a:miter/>
                      </a:ln>
                    </p:spPr>
                  </p:pic>
                </p:oleObj>
              </mc:Fallback>
            </mc:AlternateContent>
          </a:graphicData>
        </a:graphic>
      </p:graphicFrame>
      <p:sp>
        <p:nvSpPr>
          <p:cNvPr id="37891" name="矩形 4"/>
          <p:cNvSpPr/>
          <p:nvPr/>
        </p:nvSpPr>
        <p:spPr>
          <a:xfrm>
            <a:off x="4771390" y="1827213"/>
            <a:ext cx="1152525" cy="1930400"/>
          </a:xfrm>
          <a:prstGeom prst="rect">
            <a:avLst/>
          </a:prstGeom>
          <a:solidFill>
            <a:schemeClr val="bg1"/>
          </a:solidFill>
          <a:ln w="9525">
            <a:noFill/>
          </a:ln>
        </p:spPr>
        <p:txBody>
          <a:bodyPr anchor="ctr"/>
          <a:lstStyle/>
          <a:p>
            <a:pPr algn="ctr"/>
            <a:endParaRPr lang="zh-CN" altLang="en-US" sz="4400" b="1" i="1">
              <a:solidFill>
                <a:srgbClr val="FFFFFF"/>
              </a:solidFill>
              <a:sym typeface="Verdana" panose="020b0604030504040204" pitchFamily="34" charset="0"/>
            </a:endParaRPr>
          </a:p>
        </p:txBody>
      </p:sp>
      <p:sp>
        <p:nvSpPr>
          <p:cNvPr id="37892" name="矩形 5"/>
          <p:cNvSpPr/>
          <p:nvPr/>
        </p:nvSpPr>
        <p:spPr>
          <a:xfrm>
            <a:off x="6938328" y="1865313"/>
            <a:ext cx="1152525" cy="1930400"/>
          </a:xfrm>
          <a:prstGeom prst="rect">
            <a:avLst/>
          </a:prstGeom>
          <a:solidFill>
            <a:schemeClr val="bg1"/>
          </a:solidFill>
          <a:ln w="9525">
            <a:noFill/>
          </a:ln>
        </p:spPr>
        <p:txBody>
          <a:bodyPr anchor="ctr"/>
          <a:lstStyle/>
          <a:p>
            <a:pPr algn="ctr"/>
            <a:endParaRPr lang="zh-CN" altLang="en-US" sz="4400" b="1" i="1">
              <a:solidFill>
                <a:srgbClr val="FFFFFF"/>
              </a:solidFill>
              <a:sym typeface="Verdana" panose="020b0604030504040204" pitchFamily="34" charset="0"/>
            </a:endParaRPr>
          </a:p>
        </p:txBody>
      </p:sp>
      <p:sp>
        <p:nvSpPr>
          <p:cNvPr id="37893" name="矩形 6"/>
          <p:cNvSpPr/>
          <p:nvPr/>
        </p:nvSpPr>
        <p:spPr>
          <a:xfrm>
            <a:off x="9092565" y="1865313"/>
            <a:ext cx="1223963" cy="1930400"/>
          </a:xfrm>
          <a:prstGeom prst="rect">
            <a:avLst/>
          </a:prstGeom>
          <a:solidFill>
            <a:schemeClr val="bg1"/>
          </a:solidFill>
          <a:ln w="9525">
            <a:noFill/>
          </a:ln>
        </p:spPr>
        <p:txBody>
          <a:bodyPr anchor="ctr"/>
          <a:lstStyle/>
          <a:p>
            <a:pPr algn="ctr"/>
            <a:endParaRPr lang="zh-CN" altLang="en-US" sz="4400" b="1" i="1">
              <a:solidFill>
                <a:srgbClr val="FFFFFF"/>
              </a:solidFill>
              <a:sym typeface="Verdana" panose="020b0604030504040204" pitchFamily="34" charset="0"/>
            </a:endParaRPr>
          </a:p>
        </p:txBody>
      </p:sp>
      <p:grpSp>
        <p:nvGrpSpPr>
          <p:cNvPr id="37894" name="组合 37893"/>
          <p:cNvGrpSpPr/>
          <p:nvPr/>
        </p:nvGrpSpPr>
        <p:grpSpPr>
          <a:xfrm>
            <a:off x="5810885" y="2064385"/>
            <a:ext cx="3603625" cy="1660525"/>
            <a:chExt cx="3603812" cy="1660712"/>
          </a:xfrm>
        </p:grpSpPr>
        <p:sp>
          <p:nvSpPr>
            <p:cNvPr id="37895" name="任意多边形 11"/>
            <p:cNvSpPr/>
            <p:nvPr/>
          </p:nvSpPr>
          <p:spPr>
            <a:xfrm>
              <a:off x="0" y="0"/>
              <a:ext cx="3603812" cy="1660712"/>
            </a:xfrm>
            <a:custGeom>
              <a:gdLst>
                <a:gd name="txL" fmla="*/ 0 w 3603812"/>
                <a:gd name="txT" fmla="*/ 0 h 1660712"/>
                <a:gd name="txR" fmla="*/ 3603812 w 3603812"/>
                <a:gd name="txB" fmla="*/ 1660712 h 1660712"/>
              </a:gdLst>
              <a:cxnLst>
                <a:cxn ang="0">
                  <a:pos x="3603812" y="1055595"/>
                </a:cxn>
                <a:cxn ang="0">
                  <a:pos x="2178423" y="100853"/>
                </a:cxn>
                <a:cxn ang="0">
                  <a:pos x="0" y="1660712"/>
                </a:cxn>
              </a:cxnLst>
              <a:rect l="txL" t="txT" r="txR" b="txB"/>
              <a:pathLst>
                <a:path w="3603812" h="1660712">
                  <a:moveTo>
                    <a:pt x="3603812" y="1055595"/>
                  </a:moveTo>
                  <a:cubicBezTo>
                    <a:pt x="3191435" y="527797"/>
                    <a:pt x="2779058" y="0"/>
                    <a:pt x="2178423" y="100853"/>
                  </a:cubicBezTo>
                  <a:cubicBezTo>
                    <a:pt x="1577788" y="201706"/>
                    <a:pt x="788894" y="931209"/>
                    <a:pt x="0" y="1660712"/>
                  </a:cubicBezTo>
                </a:path>
              </a:pathLst>
            </a:custGeom>
            <a:noFill/>
            <a:ln w="76200" cap="flat" cmpd="sng">
              <a:solidFill>
                <a:srgbClr val="FF6600"/>
              </a:solidFill>
              <a:prstDash val="solid"/>
              <a:miter/>
              <a:headEnd type="none" w="med" len="med"/>
              <a:tailEnd type="stealth" w="lg" len="lg"/>
            </a:ln>
          </p:spPr>
          <p:txBody>
            <a:bodyPr anchor="ctr"/>
            <a:lstStyle/>
            <a:p>
              <a:pPr algn="ctr"/>
              <a:endParaRPr lang="zh-CN" altLang="en-US" sz="4400" b="1" i="1">
                <a:solidFill>
                  <a:srgbClr val="FFFFFF"/>
                </a:solidFill>
                <a:sym typeface="Verdana" panose="020b0604030504040204" pitchFamily="34" charset="0"/>
              </a:endParaRPr>
            </a:p>
          </p:txBody>
        </p:sp>
        <p:sp>
          <p:nvSpPr>
            <p:cNvPr id="37896" name="任意多边形 12"/>
            <p:cNvSpPr/>
            <p:nvPr/>
          </p:nvSpPr>
          <p:spPr>
            <a:xfrm rot="21090072">
              <a:off x="2071796" y="857347"/>
              <a:ext cx="1492327" cy="687465"/>
            </a:xfrm>
            <a:custGeom>
              <a:gdLst>
                <a:gd name="txL" fmla="*/ 0 w 1492624"/>
                <a:gd name="txT" fmla="*/ 0 h 688041"/>
                <a:gd name="txR" fmla="*/ 1492624 w 1492624"/>
                <a:gd name="txB" fmla="*/ 688041 h 688041"/>
              </a:gdLst>
              <a:cxnLst>
                <a:cxn ang="0">
                  <a:pos x="1492624" y="351865"/>
                </a:cxn>
                <a:cxn ang="0">
                  <a:pos x="1075765" y="56029"/>
                </a:cxn>
                <a:cxn ang="0">
                  <a:pos x="0" y="688041"/>
                </a:cxn>
                <a:cxn ang="0">
                  <a:pos x="0" y="688041"/>
                </a:cxn>
              </a:cxnLst>
              <a:rect l="txL" t="txT" r="txR" b="txB"/>
              <a:pathLst>
                <a:path w="1492624" h="688041">
                  <a:moveTo>
                    <a:pt x="1492624" y="351865"/>
                  </a:moveTo>
                  <a:cubicBezTo>
                    <a:pt x="1408580" y="175932"/>
                    <a:pt x="1324536" y="0"/>
                    <a:pt x="1075765" y="56029"/>
                  </a:cubicBezTo>
                  <a:cubicBezTo>
                    <a:pt x="826994" y="112058"/>
                    <a:pt x="0" y="688041"/>
                    <a:pt x="0" y="688041"/>
                  </a:cubicBezTo>
                  <a:lnTo>
                    <a:pt x="0" y="688041"/>
                  </a:lnTo>
                </a:path>
              </a:pathLst>
            </a:custGeom>
            <a:noFill/>
            <a:ln w="76200" cap="flat" cmpd="sng">
              <a:solidFill>
                <a:srgbClr val="FF6600"/>
              </a:solidFill>
              <a:prstDash val="solid"/>
              <a:miter/>
              <a:headEnd type="none" w="med" len="med"/>
              <a:tailEnd type="stealth" w="lg" len="lg"/>
            </a:ln>
          </p:spPr>
          <p:txBody>
            <a:bodyPr anchor="ctr"/>
            <a:lstStyle/>
            <a:p>
              <a:pPr algn="ctr"/>
              <a:endParaRPr lang="zh-CN" altLang="en-US" sz="4400" b="1" i="1">
                <a:solidFill>
                  <a:srgbClr val="FFFFFF"/>
                </a:solidFill>
                <a:sym typeface="Verdana" panose="020b0604030504040204" pitchFamily="34" charset="0"/>
              </a:endParaRPr>
            </a:p>
          </p:txBody>
        </p:sp>
      </p:grpSp>
      <p:sp>
        <p:nvSpPr>
          <p:cNvPr id="37897" name="TextBox 8"/>
          <p:cNvSpPr/>
          <p:nvPr/>
        </p:nvSpPr>
        <p:spPr>
          <a:xfrm>
            <a:off x="4366578" y="636588"/>
            <a:ext cx="5786437" cy="584200"/>
          </a:xfrm>
          <a:prstGeom prst="rect">
            <a:avLst/>
          </a:prstGeom>
          <a:noFill/>
          <a:ln w="9525">
            <a:noFill/>
          </a:ln>
        </p:spPr>
        <p:txBody>
          <a:bodyPr>
            <a:spAutoFit/>
          </a:bodyPr>
          <a:lstStyle/>
          <a:p>
            <a:pPr algn="ctr"/>
            <a:r>
              <a:rPr lang="zh-CN" altLang="en-US" sz="3200">
                <a:solidFill>
                  <a:srgbClr val="003399"/>
                </a:solidFill>
                <a:latin typeface="微软雅黑" panose="020b0503020204020204" charset="-122"/>
                <a:ea typeface="微软雅黑" panose="020b0503020204020204" charset="-122"/>
                <a:sym typeface="微软雅黑" panose="020b0503020204020204" charset="-122"/>
              </a:rPr>
              <a:t>人的发展</a:t>
            </a:r>
            <a:r>
              <a:rPr lang="en-US" altLang="zh-CN" sz="3200">
                <a:solidFill>
                  <a:srgbClr val="003399"/>
                </a:solidFill>
                <a:latin typeface="微软雅黑" panose="020b0503020204020204" charset="-122"/>
                <a:ea typeface="微软雅黑" panose="020b0503020204020204" charset="-122"/>
                <a:sym typeface="微软雅黑" panose="020b0503020204020204" charset="-122"/>
              </a:rPr>
              <a:t>——</a:t>
            </a:r>
            <a:r>
              <a:rPr lang="zh-CN" altLang="en-US" sz="3200">
                <a:solidFill>
                  <a:srgbClr val="003399"/>
                </a:solidFill>
                <a:latin typeface="微软雅黑" panose="020b0503020204020204" charset="-122"/>
                <a:ea typeface="微软雅黑" panose="020b0503020204020204" charset="-122"/>
                <a:sym typeface="微软雅黑" panose="020b0503020204020204" charset="-122"/>
              </a:rPr>
              <a:t>三维平衡理论</a:t>
            </a:r>
            <a:endParaRPr lang="zh-CN" altLang="en-US" sz="1800"/>
          </a:p>
        </p:txBody>
      </p:sp>
    </p:spTree>
  </p:cSld>
  <p:clrMapOvr>
    <a:masterClrMapping/>
  </p:clrMapOvr>
  <mc:AlternateContent>
    <mc:Choice xmlns:p14="http://schemas.microsoft.com/office/powerpoint/2010/main" Requires="p14">
      <p:transition advTm="3000" p14:dur="0"/>
    </mc:Choice>
    <mc:Fallback>
      <p:transition advTm="3000"/>
    </mc:Fallback>
  </mc:AlternateConten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9" name="文本框 8"/>
          <p:cNvSpPr txBox="1"/>
          <p:nvPr/>
        </p:nvSpPr>
        <p:spPr>
          <a:xfrm>
            <a:off x="4271049" y="3505550"/>
            <a:ext cx="3840480" cy="829945"/>
          </a:xfrm>
          <a:prstGeom prst="rect">
            <a:avLst/>
          </a:prstGeom>
          <a:noFill/>
        </p:spPr>
        <p:txBody>
          <a:bodyPr wrap="none" rtlCol="0">
            <a:spAutoFit/>
          </a:bodyPr>
          <a:lstStyle/>
          <a:p>
            <a:r>
              <a:rPr lang="zh-CN" altLang="en-US" sz="4800">
                <a:solidFill>
                  <a:srgbClr val="FF8050"/>
                </a:solidFill>
                <a:cs typeface="+mn-ea"/>
                <a:sym typeface="+mn-lt"/>
              </a:rPr>
              <a:t>后进生的特点</a:t>
            </a:r>
          </a:p>
        </p:txBody>
      </p:sp>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9477829" y="4495876"/>
            <a:ext cx="2714171" cy="2362124"/>
          </a:xfrm>
          <a:prstGeom prst="rect">
            <a:avLst/>
          </a:prstGeom>
        </p:spPr>
      </p:pic>
      <p:sp>
        <p:nvSpPr>
          <p:cNvPr id="16" name="文本框 15"/>
          <p:cNvSpPr txBox="1"/>
          <p:nvPr/>
        </p:nvSpPr>
        <p:spPr>
          <a:xfrm>
            <a:off x="5660046" y="2350803"/>
            <a:ext cx="691515" cy="1198880"/>
          </a:xfrm>
          <a:prstGeom prst="rect">
            <a:avLst/>
          </a:prstGeom>
          <a:noFill/>
        </p:spPr>
        <p:txBody>
          <a:bodyPr wrap="none" rtlCol="0">
            <a:spAutoFit/>
          </a:bodyPr>
          <a:lstStyle/>
          <a:p>
            <a:r>
              <a:rPr lang="en-US" altLang="zh-CN" sz="7200">
                <a:solidFill>
                  <a:srgbClr val="FF8050"/>
                </a:solidFill>
                <a:cs typeface="+mn-ea"/>
                <a:sym typeface="+mn-lt"/>
              </a:rPr>
              <a:t>2</a:t>
            </a:r>
            <a:endParaRPr lang="zh-CN" altLang="en-US" sz="7200">
              <a:solidFill>
                <a:srgbClr val="FF8050"/>
              </a:solidFill>
              <a:cs typeface="+mn-ea"/>
              <a:sym typeface="+mn-lt"/>
            </a:endParaRPr>
          </a:p>
        </p:txBody>
      </p:sp>
      <p:pic>
        <p:nvPicPr>
          <p:cNvPr id="18" name="图片 17"/>
          <p:cNvPicPr>
            <a:picLocks noChangeAspect="1"/>
          </p:cNvPicPr>
          <p:nvPr/>
        </p:nvPicPr>
        <p:blipFill>
          <a:blip r:embed="rId5"/>
          <a:stretch>
            <a:fillRect/>
          </a:stretch>
        </p:blipFill>
        <p:spPr>
          <a:xfrm>
            <a:off x="3007922" y="3182970"/>
            <a:ext cx="623643" cy="1476146"/>
          </a:xfrm>
          <a:prstGeom prst="rect">
            <a:avLst/>
          </a:prstGeom>
        </p:spPr>
      </p:pic>
      <p:pic>
        <p:nvPicPr>
          <p:cNvPr id="19" name="图片 18"/>
          <p:cNvPicPr>
            <a:picLocks noChangeAspect="1"/>
          </p:cNvPicPr>
          <p:nvPr/>
        </p:nvPicPr>
        <p:blipFill>
          <a:blip r:embed="rId5"/>
          <a:stretch>
            <a:fillRect/>
          </a:stretch>
        </p:blipFill>
        <p:spPr>
          <a:xfrm flipH="1">
            <a:off x="8854701" y="3183605"/>
            <a:ext cx="623643" cy="1476146"/>
          </a:xfrm>
          <a:prstGeom prst="rect">
            <a:avLst/>
          </a:prstGeom>
        </p:spPr>
      </p:pic>
      <p:pic>
        <p:nvPicPr>
          <p:cNvPr id="20" name="图片 19"/>
          <p:cNvPicPr>
            <a:picLocks noChangeAspect="1"/>
          </p:cNvPicPr>
          <p:nvPr/>
        </p:nvPicPr>
        <p:blipFill>
          <a:blip r:embed="rId6"/>
          <a:stretch>
            <a:fillRect/>
          </a:stretch>
        </p:blipFill>
        <p:spPr>
          <a:xfrm>
            <a:off x="5167876" y="843303"/>
            <a:ext cx="2047500" cy="1507500"/>
          </a:xfrm>
          <a:prstGeom prst="rect">
            <a:avLst/>
          </a:prstGeom>
        </p:spPr>
      </p:pic>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52"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Scale>
                                      <p:cBhvr>
                                        <p:cTn id="15" dur="1000" decel="50000" fill="hold">
                                          <p:stCondLst>
                                            <p:cond delay="0"/>
                                          </p:stCondLst>
                                        </p:cTn>
                                        <p:tgtEl>
                                          <p:spTgt spid="2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16" dur="1000" decel="50000" fill="hold">
                                          <p:stCondLst>
                                            <p:cond delay="0"/>
                                          </p:stCondLst>
                                        </p:cTn>
                                        <p:tgtEl>
                                          <p:spTgt spid="20"/>
                                        </p:tgtEl>
                                        <p:attrNameLst>
                                          <p:attrName>ppt_x</p:attrName>
                                          <p:attrName>ppt_y</p:attrName>
                                        </p:attrNameLst>
                                      </p:cBhvr>
                                    </p:animMotion>
                                    <p:animEffect transition="in" filter="fade">
                                      <p:cBhvr>
                                        <p:cTn id="17" dur="1000"/>
                                        <p:tgtEl>
                                          <p:spTgt spid="2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wipe(down)">
                                      <p:cBhvr>
                                        <p:cTn id="22" dur="500"/>
                                        <p:tgtEl>
                                          <p:spTgt spid="18"/>
                                        </p:tgtEl>
                                      </p:cBhvr>
                                    </p:animEffect>
                                  </p:childTnLst>
                                </p:cTn>
                              </p:par>
                              <p:par>
                                <p:cTn id="23" presetID="22" presetClass="entr" presetSubtype="4"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down)">
                                      <p:cBhvr>
                                        <p:cTn id="25" dur="500"/>
                                        <p:tgtEl>
                                          <p:spTgt spid="19"/>
                                        </p:tgtEl>
                                      </p:cBhvr>
                                    </p:animEffect>
                                  </p:childTnLst>
                                </p:cTn>
                              </p:par>
                            </p:childTnLst>
                          </p:cTn>
                        </p:par>
                      </p:childTnLst>
                    </p:cTn>
                  </p:par>
                  <p:par>
                    <p:cTn id="26" fill="hold" nodeType="clickPar">
                      <p:stCondLst>
                        <p:cond delay="indefinite"/>
                      </p:stCondLst>
                      <p:childTnLst>
                        <p:par>
                          <p:cTn id="27" fill="hold" nodeType="after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stCondLst>
                      <p:childTnLst>
                        <p:par>
                          <p:cTn id="33" fill="hold" nodeType="afterGroup">
                            <p:stCondLst>
                              <p:cond delay="0"/>
                            </p:stCondLst>
                            <p:childTnLst>
                              <p:par>
                                <p:cTn id="34" presetID="41" presetClass="entr" presetSubtype="0" fill="hold" grpId="0" nodeType="clickEffect">
                                  <p:stCondLst>
                                    <p:cond delay="0"/>
                                  </p:stCondLst>
                                  <p:iterate type="lt">
                                    <p:tmPct val="10000"/>
                                  </p:iterate>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37" dur="500" fill="hold"/>
                                        <p:tgtEl>
                                          <p:spTgt spid="9"/>
                                        </p:tgtEl>
                                        <p:attrNameLst>
                                          <p:attrName>ppt_y</p:attrName>
                                        </p:attrNameLst>
                                      </p:cBhvr>
                                      <p:tavLst>
                                        <p:tav tm="0">
                                          <p:val>
                                            <p:strVal val="#ppt_y"/>
                                          </p:val>
                                        </p:tav>
                                        <p:tav tm="100000">
                                          <p:val>
                                            <p:strVal val="#ppt_y"/>
                                          </p:val>
                                        </p:tav>
                                      </p:tavLst>
                                    </p:anim>
                                    <p:anim calcmode="lin" valueType="num">
                                      <p:cBhvr>
                                        <p:cTn id="38"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39"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40" dur="500" tmFilter="0,0; .5, 1; 1, 1"/>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pic>
        <p:nvPicPr>
          <p:cNvPr id="2" name="图片 1"/>
          <p:cNvPicPr>
            <a:picLocks noChangeAspect="1"/>
          </p:cNvPicPr>
          <p:nvPr/>
        </p:nvPicPr>
        <p:blipFill>
          <a:blip r:embed="rId3"/>
          <a:stretch>
            <a:fillRect/>
          </a:stretch>
        </p:blipFill>
        <p:spPr>
          <a:xfrm>
            <a:off x="67059" y="0"/>
            <a:ext cx="2430461" cy="1953640"/>
          </a:xfrm>
          <a:prstGeom prst="rect">
            <a:avLst/>
          </a:prstGeom>
        </p:spPr>
      </p:pic>
      <p:pic>
        <p:nvPicPr>
          <p:cNvPr id="3" name="图片 2"/>
          <p:cNvPicPr>
            <a:picLocks noChangeAspect="1"/>
          </p:cNvPicPr>
          <p:nvPr/>
        </p:nvPicPr>
        <p:blipFill>
          <a:blip r:embed="rId4"/>
          <a:stretch>
            <a:fillRect/>
          </a:stretch>
        </p:blipFill>
        <p:spPr>
          <a:xfrm>
            <a:off x="10097780" y="5064442"/>
            <a:ext cx="2094220" cy="1822585"/>
          </a:xfrm>
          <a:prstGeom prst="rect">
            <a:avLst/>
          </a:prstGeom>
        </p:spPr>
      </p:pic>
      <p:pic>
        <p:nvPicPr>
          <p:cNvPr id="5" name="图片 4"/>
          <p:cNvPicPr>
            <a:picLocks noChangeAspect="1"/>
          </p:cNvPicPr>
          <p:nvPr/>
        </p:nvPicPr>
        <p:blipFill>
          <a:blip r:embed="rId5"/>
          <a:stretch>
            <a:fillRect/>
          </a:stretch>
        </p:blipFill>
        <p:spPr>
          <a:xfrm>
            <a:off x="10568074" y="754963"/>
            <a:ext cx="311036" cy="443392"/>
          </a:xfrm>
          <a:prstGeom prst="rect">
            <a:avLst/>
          </a:prstGeom>
        </p:spPr>
      </p:pic>
      <p:sp>
        <p:nvSpPr>
          <p:cNvPr id="7" name="文本框 6"/>
          <p:cNvSpPr txBox="1"/>
          <p:nvPr/>
        </p:nvSpPr>
        <p:spPr>
          <a:xfrm>
            <a:off x="1042035" y="1621790"/>
            <a:ext cx="10545445" cy="3969385"/>
          </a:xfrm>
          <a:prstGeom prst="rect">
            <a:avLst/>
          </a:prstGeom>
          <a:noFill/>
        </p:spPr>
        <p:txBody>
          <a:bodyPr wrap="square" rtlCol="0" anchor="t">
            <a:spAutoFit/>
          </a:bodyPr>
          <a:lstStyle/>
          <a:p>
            <a:pPr indent="457200" fontAlgn="auto">
              <a:lnSpc>
                <a:spcPct val="150000"/>
              </a:lnSpc>
            </a:pPr>
            <a:r>
              <a:rPr lang="zh-CN" altLang="en-US" sz="2400"/>
              <a:t>所谓“后进生”是指那些思想品德，知识技能，智力发长，非智力因素诸方面表现比较落后的学生。“后进”有程度轻重之分，有性质不同之别。我们只有完全了解“后进生”的心理特征，才能把握时机，采取有效的教育措施，彻底转化他们。“后进生”除具有一般学生心理特征之外，还具有特殊的心理特征和心理状态，其中逆反心理是“后进生”常见的心理特征。从心理学角度看，逆反心理是作用于个体心理所能承受的限度而产生的一种极端的思想情绪。这种心理会驱使“后进生”付出一种消极行为，对他们的发展极为不利。 </a:t>
            </a:r>
          </a:p>
        </p:txBody>
      </p:sp>
      <p:sp>
        <p:nvSpPr>
          <p:cNvPr id="4" name="文本框 3"/>
          <p:cNvSpPr txBox="1"/>
          <p:nvPr/>
        </p:nvSpPr>
        <p:spPr>
          <a:xfrm>
            <a:off x="3181350" y="755015"/>
            <a:ext cx="6096000" cy="829945"/>
          </a:xfrm>
          <a:prstGeom prst="rect">
            <a:avLst/>
          </a:prstGeom>
          <a:noFill/>
        </p:spPr>
        <p:txBody>
          <a:bodyPr wrap="square" rtlCol="0" anchor="t">
            <a:spAutoFit/>
          </a:bodyPr>
          <a:lstStyle/>
          <a:p>
            <a:r>
              <a:rPr lang="zh-CN" altLang="en-US" sz="4800">
                <a:solidFill>
                  <a:srgbClr val="FF8050"/>
                </a:solidFill>
                <a:cs typeface="+mn-ea"/>
                <a:sym typeface="+mn-lt"/>
              </a:rPr>
              <a:t>后进生概念</a:t>
            </a:r>
          </a:p>
        </p:txBody>
      </p:sp>
    </p:spTree>
  </p:cSld>
  <p:clrMapOvr>
    <a:masterClrMapping/>
  </p:clrMapOvr>
  <mc:AlternateContent>
    <mc:Choice xmlns:p14="http://schemas.microsoft.com/office/powerpoint/2010/main" Requires="p14">
      <p:transition advTm="3000" p14:dur="0"/>
    </mc:Choice>
    <mc:Fallback>
      <p:transition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2000"/>
                                        <p:tgtEl>
                                          <p:spTgt spid="3"/>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down)">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UNIT_PLACING_PICTURE_USER_VIEWPORT" val="{&quot;height&quot;:3076.5984251968503,&quot;width&quot;:3827.4976377952758}"/>
</p:tagLst>
</file>

<file path=ppt/tags/tag2.xml><?xml version="1.0" encoding="utf-8"?>
<p:tagLst xmlns:p="http://schemas.openxmlformats.org/presentationml/2006/main">
  <p:tag name="KSO_WM_UNIT_PLACING_PICTURE_USER_VIEWPORT" val="{&quot;height&quot;:3785.028346456693,&quot;width&quot;:6186.696062992126}"/>
</p:tagLst>
</file>

<file path=ppt/tags/tag3.xml><?xml version="1.0" encoding="utf-8"?>
<p:tagLst xmlns:p="http://schemas.openxmlformats.org/presentationml/2006/main">
  <p:tag name="KSO_WM_UNIT_PLACING_PICTURE_USER_VIEWPORT" val="{&quot;height&quot;:8202,&quot;width&quot;:13999}"/>
</p:tagLst>
</file>

<file path=ppt/tags/tag4.xml><?xml version="1.0" encoding="utf-8"?>
<p:tagLst xmlns:p="http://schemas.openxmlformats.org/presentationml/2006/main">
  <p:tag name="KSO_WM_UNIT_PLACING_PICTURE_USER_VIEWPORT" val="{&quot;height&quot;:3076.5984251968503,&quot;width&quot;:3827.4976377952758}"/>
</p:tagLst>
</file>

<file path=ppt/tags/tag5.xml><?xml version="1.0" encoding="utf-8"?>
<p:tagLst xmlns:p="http://schemas.openxmlformats.org/presentationml/2006/main">
  <p:tag name="KSO_WM_UNIT_PLACING_PICTURE_USER_VIEWPORT" val="{&quot;height&quot;:3785.028346456693,&quot;width&quot;:6186.696062992126}"/>
</p:tagLst>
</file>

<file path=ppt/tags/tag6.xml><?xml version="1.0" encoding="utf-8"?>
<p:tagLst xmlns:p="http://schemas.openxmlformats.org/presentationml/2006/main">
  <p:tag name="KSO_WM_UNIT_PLACING_PICTURE_USER_VIEWPORT" val="{&quot;height&quot;:3076.5984251968503,&quot;width&quot;:3827.4976377952758}"/>
</p:tagLst>
</file>

<file path=ppt/tags/tag7.xml><?xml version="1.0" encoding="utf-8"?>
<p:tagLst xmlns:p="http://schemas.openxmlformats.org/presentationml/2006/main">
  <p:tag name="KSO_WM_UNIT_PLACING_PICTURE_USER_VIEWPORT" val="{&quot;height&quot;:3785.028346456693,&quot;width&quot;:6186.696062992126}"/>
</p:tagLst>
</file>

<file path=ppt/tags/tag8.xml><?xml version="1.0" encoding="utf-8"?>
<p:tagLst xmlns:p="http://schemas.openxmlformats.org/presentationml/2006/main">
  <p:tag name="AS_NET" val="4.0.30319.42000"/>
  <p:tag name="AS_OS" val="Microsoft Windows NT 6.1.7601 Service Pack 1"/>
  <p:tag name="AS_RELEASE_DATE" val="2024.05.14"/>
  <p:tag name="AS_TITLE" val="Aspose.Slides for .NET 4.0 Client Profile"/>
  <p:tag name="AS_VERSION" val="24.5"/>
  <p:tag name="COMMONDATA" val="eyJoZGlkIjoiOTU1MzA5ZTAxYzNmZjUzMDg3ODhlNTlhZTMxYzczZWMifQ=="/>
  <p:tag name="ISPRING_PRESENTATION_TITLE" val="PowerPoint 演示文稿"/>
  <p:tag name="KSO_WPP_MARK_KEY" val="fd607133-d72c-4f3f-869c-3fe46235ec2e"/>
</p:tagLst>
</file>

<file path=ppt/theme/theme1.xml><?xml version="1.0" encoding="utf-8"?>
<a:theme xmlns:r="http://schemas.openxmlformats.org/officeDocument/2006/relationships" xmlns:a="http://schemas.openxmlformats.org/drawingml/2006/main" name="www.2ppt.co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5ubuatog">
      <a:majorFont>
        <a:latin typeface="Arial"/>
        <a:ea typeface="汉仪跳跳体简"/>
        <a:cs typeface="Arial"/>
      </a:majorFont>
      <a:minorFont>
        <a:latin typeface="Arial"/>
        <a:ea typeface="汉仪跳跳体简"/>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aragraphs>73</Paragraphs>
  <Slides>20</Slides>
  <Notes>20</Notes>
  <TotalTime>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20</vt:i4>
      </vt:variant>
    </vt:vector>
  </HeadingPairs>
  <TitlesOfParts>
    <vt:vector baseType="lpstr" size="29">
      <vt:lpstr>Arial</vt:lpstr>
      <vt:lpstr>汉仪跳跳体简</vt:lpstr>
      <vt:lpstr>Calibri</vt:lpstr>
      <vt:lpstr>宋体</vt:lpstr>
      <vt:lpstr>Calibri Light</vt:lpstr>
      <vt:lpstr>楷体_GB2312</vt:lpstr>
      <vt:lpstr>Verdana</vt:lpstr>
      <vt:lpstr>微软雅黑</vt:lpstr>
      <vt:lpstr>www.2ppt.com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24.0500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cp:revision>1</cp:revision>
  <cp:lastPrinted>2024-08-09T17:23:08.569</cp:lastPrinted>
  <dcterms:created xsi:type="dcterms:W3CDTF">2024-08-09T17:23:08Z</dcterms:created>
  <dcterms:modified xsi:type="dcterms:W3CDTF">2024-08-09T09:23:08Z</dcterms:modified>
</cp:coreProperties>
</file>