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sldIdLst>
    <p:sldId id="725" r:id="rId3"/>
    <p:sldId id="541" r:id="rId4"/>
    <p:sldId id="565" r:id="rId5"/>
    <p:sldId id="683" r:id="rId7"/>
    <p:sldId id="701" r:id="rId8"/>
    <p:sldId id="676" r:id="rId9"/>
    <p:sldId id="677" r:id="rId10"/>
    <p:sldId id="720" r:id="rId11"/>
    <p:sldId id="721" r:id="rId12"/>
    <p:sldId id="723" r:id="rId13"/>
    <p:sldId id="660" r:id="rId14"/>
    <p:sldId id="664" r:id="rId15"/>
    <p:sldId id="724" r:id="rId16"/>
    <p:sldId id="708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者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6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85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tags" Target="../tags/tag17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 txBox="1"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3" y="0"/>
            <a:ext cx="9699607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3" y="0"/>
            <a:ext cx="9699607" cy="6858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99607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99607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image" Target="../media/image7.jpeg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1" Type="http://schemas.openxmlformats.org/officeDocument/2006/relationships/slideLayout" Target="../slideLayouts/slideLayout2.xml"/><Relationship Id="rId20" Type="http://schemas.openxmlformats.org/officeDocument/2006/relationships/tags" Target="../tags/tag118.xml"/><Relationship Id="rId2" Type="http://schemas.openxmlformats.org/officeDocument/2006/relationships/tags" Target="../tags/tag101.xml"/><Relationship Id="rId19" Type="http://schemas.openxmlformats.org/officeDocument/2006/relationships/tags" Target="../tags/tag117.xml"/><Relationship Id="rId18" Type="http://schemas.openxmlformats.org/officeDocument/2006/relationships/tags" Target="../tags/tag116.xml"/><Relationship Id="rId17" Type="http://schemas.openxmlformats.org/officeDocument/2006/relationships/tags" Target="../tags/tag115.xml"/><Relationship Id="rId16" Type="http://schemas.openxmlformats.org/officeDocument/2006/relationships/tags" Target="../tags/tag114.xml"/><Relationship Id="rId15" Type="http://schemas.openxmlformats.org/officeDocument/2006/relationships/tags" Target="../tags/tag113.xml"/><Relationship Id="rId14" Type="http://schemas.openxmlformats.org/officeDocument/2006/relationships/tags" Target="../tags/tag112.xml"/><Relationship Id="rId13" Type="http://schemas.openxmlformats.org/officeDocument/2006/relationships/tags" Target="../tags/tag111.xml"/><Relationship Id="rId12" Type="http://schemas.openxmlformats.org/officeDocument/2006/relationships/tags" Target="../tags/tag110.xml"/><Relationship Id="rId11" Type="http://schemas.openxmlformats.org/officeDocument/2006/relationships/tags" Target="../tags/tag109.xml"/><Relationship Id="rId10" Type="http://schemas.openxmlformats.org/officeDocument/2006/relationships/tags" Target="../tags/tag108.xml"/><Relationship Id="rId1" Type="http://schemas.openxmlformats.org/officeDocument/2006/relationships/tags" Target="../tags/tag10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131.xml"/><Relationship Id="rId12" Type="http://schemas.openxmlformats.org/officeDocument/2006/relationships/tags" Target="../tags/tag130.xml"/><Relationship Id="rId11" Type="http://schemas.openxmlformats.org/officeDocument/2006/relationships/tags" Target="../tags/tag129.xml"/><Relationship Id="rId10" Type="http://schemas.openxmlformats.org/officeDocument/2006/relationships/tags" Target="../tags/tag128.xml"/><Relationship Id="rId1" Type="http://schemas.openxmlformats.org/officeDocument/2006/relationships/tags" Target="../tags/tag11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6" Type="http://schemas.openxmlformats.org/officeDocument/2006/relationships/slideLayout" Target="../slideLayouts/slideLayout3.xml"/><Relationship Id="rId15" Type="http://schemas.openxmlformats.org/officeDocument/2006/relationships/tags" Target="../tags/tag146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tags" Target="../tags/tag13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microsoft.com/office/2007/relationships/hdphoto" Target="../media/image9.wdp"/><Relationship Id="rId4" Type="http://schemas.openxmlformats.org/officeDocument/2006/relationships/image" Target="../media/image8.png"/><Relationship Id="rId3" Type="http://schemas.openxmlformats.org/officeDocument/2006/relationships/tags" Target="../tags/tag149.xml"/><Relationship Id="rId24" Type="http://schemas.openxmlformats.org/officeDocument/2006/relationships/slideLayout" Target="../slideLayouts/slideLayout2.xml"/><Relationship Id="rId23" Type="http://schemas.openxmlformats.org/officeDocument/2006/relationships/tags" Target="../tags/tag167.xml"/><Relationship Id="rId22" Type="http://schemas.openxmlformats.org/officeDocument/2006/relationships/tags" Target="../tags/tag166.xml"/><Relationship Id="rId21" Type="http://schemas.openxmlformats.org/officeDocument/2006/relationships/tags" Target="../tags/tag165.xml"/><Relationship Id="rId20" Type="http://schemas.openxmlformats.org/officeDocument/2006/relationships/tags" Target="../tags/tag164.xml"/><Relationship Id="rId2" Type="http://schemas.openxmlformats.org/officeDocument/2006/relationships/tags" Target="../tags/tag148.xml"/><Relationship Id="rId19" Type="http://schemas.openxmlformats.org/officeDocument/2006/relationships/tags" Target="../tags/tag163.xml"/><Relationship Id="rId18" Type="http://schemas.openxmlformats.org/officeDocument/2006/relationships/tags" Target="../tags/tag162.xml"/><Relationship Id="rId17" Type="http://schemas.openxmlformats.org/officeDocument/2006/relationships/tags" Target="../tags/tag161.xml"/><Relationship Id="rId16" Type="http://schemas.openxmlformats.org/officeDocument/2006/relationships/tags" Target="../tags/tag160.xml"/><Relationship Id="rId15" Type="http://schemas.openxmlformats.org/officeDocument/2006/relationships/tags" Target="../tags/tag159.xml"/><Relationship Id="rId14" Type="http://schemas.openxmlformats.org/officeDocument/2006/relationships/tags" Target="../tags/tag158.xml"/><Relationship Id="rId13" Type="http://schemas.openxmlformats.org/officeDocument/2006/relationships/tags" Target="../tags/tag157.xml"/><Relationship Id="rId12" Type="http://schemas.openxmlformats.org/officeDocument/2006/relationships/tags" Target="../tags/tag156.xml"/><Relationship Id="rId11" Type="http://schemas.openxmlformats.org/officeDocument/2006/relationships/tags" Target="../tags/tag155.xml"/><Relationship Id="rId10" Type="http://schemas.openxmlformats.org/officeDocument/2006/relationships/tags" Target="../tags/tag154.xml"/><Relationship Id="rId1" Type="http://schemas.openxmlformats.org/officeDocument/2006/relationships/tags" Target="../tags/tag14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76.xml"/><Relationship Id="rId8" Type="http://schemas.openxmlformats.org/officeDocument/2006/relationships/tags" Target="../tags/tag175.xml"/><Relationship Id="rId7" Type="http://schemas.openxmlformats.org/officeDocument/2006/relationships/tags" Target="../tags/tag174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178.xml"/><Relationship Id="rId10" Type="http://schemas.openxmlformats.org/officeDocument/2006/relationships/tags" Target="../tags/tag177.xml"/><Relationship Id="rId1" Type="http://schemas.openxmlformats.org/officeDocument/2006/relationships/tags" Target="../tags/tag16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1" Type="http://schemas.openxmlformats.org/officeDocument/2006/relationships/slideLayout" Target="../slideLayouts/slideLayout4.xml"/><Relationship Id="rId10" Type="http://schemas.openxmlformats.org/officeDocument/2006/relationships/tags" Target="../tags/tag24.xml"/><Relationship Id="rId1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8" Type="http://schemas.openxmlformats.org/officeDocument/2006/relationships/notesSlide" Target="../notesSlides/notesSlide1.xml"/><Relationship Id="rId17" Type="http://schemas.openxmlformats.org/officeDocument/2006/relationships/slideLayout" Target="../slideLayouts/slideLayout5.xml"/><Relationship Id="rId16" Type="http://schemas.openxmlformats.org/officeDocument/2006/relationships/tags" Target="../tags/tag40.xml"/><Relationship Id="rId15" Type="http://schemas.openxmlformats.org/officeDocument/2006/relationships/tags" Target="../tags/tag39.xml"/><Relationship Id="rId14" Type="http://schemas.openxmlformats.org/officeDocument/2006/relationships/tags" Target="../tags/tag38.xml"/><Relationship Id="rId13" Type="http://schemas.openxmlformats.org/officeDocument/2006/relationships/tags" Target="../tags/tag37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tags" Target="../tags/tag51.xml"/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53.xml"/><Relationship Id="rId1" Type="http://schemas.openxmlformats.org/officeDocument/2006/relationships/tags" Target="../tags/tag44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7.xml"/><Relationship Id="rId4" Type="http://schemas.openxmlformats.org/officeDocument/2006/relationships/image" Target="../media/image5.png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image" Target="../media/image6.png"/><Relationship Id="rId12" Type="http://schemas.openxmlformats.org/officeDocument/2006/relationships/slideLayout" Target="../slideLayouts/slideLayout4.xml"/><Relationship Id="rId11" Type="http://schemas.openxmlformats.org/officeDocument/2006/relationships/tags" Target="../tags/tag67.xml"/><Relationship Id="rId10" Type="http://schemas.openxmlformats.org/officeDocument/2006/relationships/tags" Target="../tags/tag66.xml"/><Relationship Id="rId1" Type="http://schemas.openxmlformats.org/officeDocument/2006/relationships/tags" Target="../tags/tag58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81.xml"/><Relationship Id="rId1" Type="http://schemas.openxmlformats.org/officeDocument/2006/relationships/tags" Target="../tags/tag7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jpeg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0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9" Type="http://schemas.openxmlformats.org/officeDocument/2006/relationships/tags" Target="../tags/tag99.xml"/><Relationship Id="rId18" Type="http://schemas.openxmlformats.org/officeDocument/2006/relationships/tags" Target="../tags/tag98.xml"/><Relationship Id="rId17" Type="http://schemas.openxmlformats.org/officeDocument/2006/relationships/tags" Target="../tags/tag97.xml"/><Relationship Id="rId16" Type="http://schemas.openxmlformats.org/officeDocument/2006/relationships/tags" Target="../tags/tag96.xml"/><Relationship Id="rId15" Type="http://schemas.openxmlformats.org/officeDocument/2006/relationships/tags" Target="../tags/tag95.xml"/><Relationship Id="rId14" Type="http://schemas.openxmlformats.org/officeDocument/2006/relationships/tags" Target="../tags/tag94.xml"/><Relationship Id="rId13" Type="http://schemas.openxmlformats.org/officeDocument/2006/relationships/tags" Target="../tags/tag93.xml"/><Relationship Id="rId12" Type="http://schemas.openxmlformats.org/officeDocument/2006/relationships/tags" Target="../tags/tag92.xml"/><Relationship Id="rId11" Type="http://schemas.openxmlformats.org/officeDocument/2006/relationships/tags" Target="../tags/tag91.xml"/><Relationship Id="rId10" Type="http://schemas.openxmlformats.org/officeDocument/2006/relationships/tags" Target="../tags/tag90.xml"/><Relationship Id="rId1" Type="http://schemas.openxmlformats.org/officeDocument/2006/relationships/tags" Target="../tags/tag8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文本框 16"/>
          <p:cNvSpPr txBox="1"/>
          <p:nvPr>
            <p:custDataLst>
              <p:tags r:id="rId1"/>
            </p:custDataLst>
          </p:nvPr>
        </p:nvSpPr>
        <p:spPr>
          <a:xfrm>
            <a:off x="1051564" y="2624149"/>
            <a:ext cx="10088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6000">
                <a:solidFill>
                  <a:srgbClr val="2A60B4"/>
                </a:solidFill>
                <a:latin typeface="华文彩云" panose="02010800040101010101" charset="-122"/>
                <a:ea typeface="华文彩云" panose="02010800040101010101" charset="-122"/>
                <a:cs typeface="汉仪菱心体简" panose="02010400000101010101" charset="-122"/>
              </a:rPr>
              <a:t>高三生物组</a:t>
            </a:r>
            <a:r>
              <a:rPr lang="zh-CN" altLang="en-US" sz="6000">
                <a:solidFill>
                  <a:srgbClr val="2A60B4"/>
                </a:solidFill>
                <a:latin typeface="华文彩云" panose="02010800040101010101" charset="-122"/>
                <a:ea typeface="华文彩云" panose="02010800040101010101" charset="-122"/>
                <a:cs typeface="汉仪菱心体简" panose="02010400000101010101" charset="-122"/>
                <a:sym typeface="+mn-ea"/>
              </a:rPr>
              <a:t>复习备考策略分享</a:t>
            </a:r>
            <a:endParaRPr lang="zh-CN" altLang="en-US" sz="6000">
              <a:solidFill>
                <a:srgbClr val="2A60B4"/>
              </a:solidFill>
              <a:latin typeface="华文彩云" panose="02010800040101010101" charset="-122"/>
              <a:ea typeface="华文彩云" panose="02010800040101010101" charset="-122"/>
              <a:cs typeface="汉仪菱心体简" panose="02010400000101010101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Box 19"/>
          <p:cNvSpPr txBox="1"/>
          <p:nvPr>
            <p:custDataLst>
              <p:tags r:id="rId1"/>
            </p:custDataLst>
          </p:nvPr>
        </p:nvSpPr>
        <p:spPr>
          <a:xfrm>
            <a:off x="4218305" y="3532293"/>
            <a:ext cx="4841240" cy="559647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3735" b="1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58640" y="3714115"/>
            <a:ext cx="613283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1300">
              <a:solidFill>
                <a:schemeClr val="accent1"/>
              </a:solidFill>
            </a:endParaRPr>
          </a:p>
        </p:txBody>
      </p:sp>
      <p:sp>
        <p:nvSpPr>
          <p:cNvPr id="21" name="文本框 20"/>
          <p:cNvSpPr txBox="1"/>
          <p:nvPr>
            <p:custDataLst>
              <p:tags r:id="rId3"/>
            </p:custDataLst>
          </p:nvPr>
        </p:nvSpPr>
        <p:spPr>
          <a:xfrm>
            <a:off x="6471858" y="1078548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>
                <a:solidFill>
                  <a:schemeClr val="bg1"/>
                </a:solidFill>
              </a:rPr>
              <a:t>01</a:t>
            </a:r>
            <a:endParaRPr lang="zh-CN" altLang="en-US" sz="8000" b="1">
              <a:solidFill>
                <a:schemeClr val="bg1"/>
              </a:solidFill>
            </a:endParaRPr>
          </a:p>
        </p:txBody>
      </p:sp>
      <p:sp>
        <p:nvSpPr>
          <p:cNvPr id="23" name="TextBox 19"/>
          <p:cNvSpPr txBox="1"/>
          <p:nvPr>
            <p:custDataLst>
              <p:tags r:id="rId4"/>
            </p:custDataLst>
          </p:nvPr>
        </p:nvSpPr>
        <p:spPr>
          <a:xfrm>
            <a:off x="3675380" y="2401993"/>
            <a:ext cx="4841240" cy="559647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3735" b="1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42" name="Text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15715" y="2583815"/>
            <a:ext cx="613283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1300">
              <a:solidFill>
                <a:srgbClr val="2B2E30"/>
              </a:solidFill>
            </a:endParaRPr>
          </a:p>
        </p:txBody>
      </p:sp>
      <p:sp>
        <p:nvSpPr>
          <p:cNvPr id="43" name="ïṣļîḑè"/>
          <p:cNvSpPr/>
          <p:nvPr>
            <p:custDataLst>
              <p:tags r:id="rId6"/>
            </p:custDataLst>
          </p:nvPr>
        </p:nvSpPr>
        <p:spPr>
          <a:xfrm>
            <a:off x="4861560" y="1141730"/>
            <a:ext cx="2299335" cy="3848735"/>
          </a:xfrm>
          <a:prstGeom prst="rect">
            <a:avLst/>
          </a:prstGeom>
          <a:blipFill dpi="0" rotWithShape="1">
            <a:blip r:embed="rId7"/>
            <a:stretch>
              <a:fillRect t="-3704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t">
            <a:normAutofit/>
          </a:bodyPr>
          <a:lstStyle/>
          <a:p>
            <a:pPr algn="ctr" fontAlgn="base"/>
            <a:endParaRPr lang="en-US" altLang="zh-CN" sz="1050" strike="noStrike" noProof="1">
              <a:solidFill>
                <a:schemeClr val="tx1"/>
              </a:solidFill>
            </a:endParaRPr>
          </a:p>
        </p:txBody>
      </p:sp>
      <p:sp>
        <p:nvSpPr>
          <p:cNvPr id="44" name="ïṡliḑè"/>
          <p:cNvSpPr/>
          <p:nvPr>
            <p:custDataLst>
              <p:tags r:id="rId8"/>
            </p:custDataLst>
          </p:nvPr>
        </p:nvSpPr>
        <p:spPr>
          <a:xfrm>
            <a:off x="3001645" y="1554480"/>
            <a:ext cx="1958975" cy="4622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华文琥珀" panose="02010800040101010101" charset="-122"/>
                <a:ea typeface="华文琥珀" panose="02010800040101010101" charset="-122"/>
              </a:rPr>
              <a:t>三轮复习</a:t>
            </a:r>
            <a:endParaRPr lang="zh-CN" altLang="en-US" sz="2800" b="1">
              <a:solidFill>
                <a:srgbClr val="FF0000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sp>
        <p:nvSpPr>
          <p:cNvPr id="45" name="ïsḻïḋê"/>
          <p:cNvSpPr/>
          <p:nvPr>
            <p:custDataLst>
              <p:tags r:id="rId9"/>
            </p:custDataLst>
          </p:nvPr>
        </p:nvSpPr>
        <p:spPr>
          <a:xfrm>
            <a:off x="7094220" y="3343910"/>
            <a:ext cx="1789430" cy="44640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华文琥珀" panose="02010800040101010101" charset="-122"/>
                <a:ea typeface="华文琥珀" panose="02010800040101010101" charset="-122"/>
              </a:rPr>
              <a:t>二轮复习</a:t>
            </a:r>
            <a:endParaRPr lang="zh-CN" altLang="en-US" sz="2800" b="1">
              <a:solidFill>
                <a:srgbClr val="FF0000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sp>
        <p:nvSpPr>
          <p:cNvPr id="46" name="îṥliḑe"/>
          <p:cNvSpPr/>
          <p:nvPr>
            <p:custDataLst>
              <p:tags r:id="rId10"/>
            </p:custDataLst>
          </p:nvPr>
        </p:nvSpPr>
        <p:spPr>
          <a:xfrm>
            <a:off x="3058160" y="4435475"/>
            <a:ext cx="1902460" cy="5238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/>
          <a:lstStyle/>
          <a:p>
            <a:pPr algn="ctr"/>
            <a:r>
              <a:rPr lang="zh-CN" altLang="en-US" sz="2800" b="1">
                <a:solidFill>
                  <a:srgbClr val="002060"/>
                </a:solidFill>
                <a:latin typeface="华文琥珀" panose="02010800040101010101" charset="-122"/>
                <a:ea typeface="华文琥珀" panose="02010800040101010101" charset="-122"/>
              </a:rPr>
              <a:t>一轮复习</a:t>
            </a:r>
            <a:endParaRPr lang="zh-CN" altLang="en-US" sz="2800" b="1">
              <a:solidFill>
                <a:srgbClr val="002060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cxnSp>
        <p:nvCxnSpPr>
          <p:cNvPr id="47" name="直接连接符 46"/>
          <p:cNvCxnSpPr/>
          <p:nvPr>
            <p:custDataLst>
              <p:tags r:id="rId11"/>
            </p:custDataLst>
          </p:nvPr>
        </p:nvCxnSpPr>
        <p:spPr>
          <a:xfrm>
            <a:off x="7288213" y="3834130"/>
            <a:ext cx="1595438" cy="3175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>
            <p:custDataLst>
              <p:tags r:id="rId12"/>
            </p:custDataLst>
          </p:nvPr>
        </p:nvCxnSpPr>
        <p:spPr>
          <a:xfrm flipV="1">
            <a:off x="3295968" y="5066665"/>
            <a:ext cx="1463675" cy="3175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ïṡliḑè"/>
          <p:cNvSpPr/>
          <p:nvPr>
            <p:custDataLst>
              <p:tags r:id="rId13"/>
            </p:custDataLst>
          </p:nvPr>
        </p:nvSpPr>
        <p:spPr>
          <a:xfrm>
            <a:off x="7094220" y="681355"/>
            <a:ext cx="1794510" cy="4603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/>
          <a:lstStyle/>
          <a:p>
            <a:pPr algn="ctr"/>
            <a:r>
              <a:rPr lang="zh-CN" altLang="en-US" sz="2800" b="1">
                <a:solidFill>
                  <a:srgbClr val="002060"/>
                </a:solidFill>
                <a:latin typeface="华文琥珀" panose="02010800040101010101" charset="-122"/>
                <a:ea typeface="华文琥珀" panose="02010800040101010101" charset="-122"/>
              </a:rPr>
              <a:t>考前冲刺</a:t>
            </a:r>
            <a:endParaRPr lang="zh-CN" altLang="en-US" sz="2800" b="1">
              <a:solidFill>
                <a:srgbClr val="002060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cxnSp>
        <p:nvCxnSpPr>
          <p:cNvPr id="50" name="直接连接符 49"/>
          <p:cNvCxnSpPr/>
          <p:nvPr>
            <p:custDataLst>
              <p:tags r:id="rId14"/>
            </p:custDataLst>
          </p:nvPr>
        </p:nvCxnSpPr>
        <p:spPr>
          <a:xfrm flipV="1">
            <a:off x="7288530" y="1218565"/>
            <a:ext cx="1463675" cy="3175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íṩlîdé"/>
          <p:cNvSpPr txBox="1"/>
          <p:nvPr>
            <p:custDataLst>
              <p:tags r:id="rId15"/>
            </p:custDataLst>
          </p:nvPr>
        </p:nvSpPr>
        <p:spPr>
          <a:xfrm>
            <a:off x="7094220" y="1534160"/>
            <a:ext cx="5340350" cy="15411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/>
          <a:lstStyle/>
          <a:p>
            <a:pPr algn="l">
              <a:lnSpc>
                <a:spcPct val="114000"/>
              </a:lnSpc>
              <a:buClrTx/>
              <a:buSzTx/>
              <a:buNone/>
              <a:defRPr/>
            </a:pPr>
            <a:r>
              <a:rPr kumimoji="1" lang="zh-CN" altLang="en-US" sz="2400" b="1">
                <a:solidFill>
                  <a:srgbClr val="FF0000"/>
                </a:solidFill>
                <a:cs typeface="Times New Roman" panose="02020603050405020304" pitchFamily="18" charset="0"/>
                <a:sym typeface="+mn-ea"/>
              </a:rPr>
              <a:t>策略</a:t>
            </a:r>
            <a:r>
              <a:rPr kumimoji="1" lang="zh-CN" altLang="en-US" sz="2000" b="1">
                <a:solidFill>
                  <a:srgbClr val="FF0000"/>
                </a:solidFill>
                <a:cs typeface="Times New Roman" panose="02020603050405020304" pitchFamily="18" charset="0"/>
                <a:sym typeface="+mn-ea"/>
              </a:rPr>
              <a:t>：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通过高考真题（熟悉卷）、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algn="l">
              <a:lnSpc>
                <a:spcPct val="114000"/>
              </a:lnSpc>
              <a:buClrTx/>
              <a:buSzTx/>
              <a:buNone/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模拟试题（提升卷）、高难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algn="l">
              <a:lnSpc>
                <a:spcPct val="114000"/>
              </a:lnSpc>
              <a:buClrTx/>
              <a:buSzTx/>
              <a:buNone/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度试题（心理卷）最后一卷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algn="l">
              <a:lnSpc>
                <a:spcPct val="114000"/>
              </a:lnSpc>
              <a:buClrTx/>
              <a:buSzTx/>
              <a:buNone/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（押题卷）的训练，做好应对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algn="l">
              <a:lnSpc>
                <a:spcPct val="114000"/>
              </a:lnSpc>
              <a:buClrTx/>
              <a:buSzTx/>
              <a:buNone/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一切的心理准备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52" name="矩形 1"/>
          <p:cNvSpPr/>
          <p:nvPr>
            <p:custDataLst>
              <p:tags r:id="rId16"/>
            </p:custDataLst>
          </p:nvPr>
        </p:nvSpPr>
        <p:spPr>
          <a:xfrm>
            <a:off x="263" y="-84"/>
            <a:ext cx="7258954" cy="722636"/>
          </a:xfrm>
          <a:custGeom>
            <a:avLst/>
            <a:gdLst>
              <a:gd name="connsiteX0" fmla="*/ 0 w 2422798"/>
              <a:gd name="connsiteY0" fmla="*/ 0 h 504056"/>
              <a:gd name="connsiteX1" fmla="*/ 2422798 w 2422798"/>
              <a:gd name="connsiteY1" fmla="*/ 0 h 504056"/>
              <a:gd name="connsiteX2" fmla="*/ 2422798 w 2422798"/>
              <a:gd name="connsiteY2" fmla="*/ 504056 h 504056"/>
              <a:gd name="connsiteX3" fmla="*/ 0 w 2422798"/>
              <a:gd name="connsiteY3" fmla="*/ 504056 h 504056"/>
              <a:gd name="connsiteX4" fmla="*/ 0 w 2422798"/>
              <a:gd name="connsiteY4" fmla="*/ 0 h 504056"/>
              <a:gd name="connsiteX0-1" fmla="*/ 0 w 2422798"/>
              <a:gd name="connsiteY0-2" fmla="*/ 0 h 504056"/>
              <a:gd name="connsiteX1-3" fmla="*/ 2422798 w 2422798"/>
              <a:gd name="connsiteY1-4" fmla="*/ 0 h 504056"/>
              <a:gd name="connsiteX2-5" fmla="*/ 2123617 w 2422798"/>
              <a:gd name="connsiteY2-6" fmla="*/ 499842 h 504056"/>
              <a:gd name="connsiteX3-7" fmla="*/ 0 w 2422798"/>
              <a:gd name="connsiteY3-8" fmla="*/ 504056 h 504056"/>
              <a:gd name="connsiteX4-9" fmla="*/ 0 w 2422798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22798" h="504056">
                <a:moveTo>
                  <a:pt x="0" y="0"/>
                </a:moveTo>
                <a:lnTo>
                  <a:pt x="2422798" y="0"/>
                </a:lnTo>
                <a:lnTo>
                  <a:pt x="2123617" y="499842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>
                <a:sym typeface="+mn-ea"/>
              </a:rPr>
              <a:t>2.2</a:t>
            </a:r>
            <a:r>
              <a:rPr lang="zh-CN" altLang="en-US" sz="3200" b="1">
                <a:sym typeface="+mn-lt"/>
              </a:rPr>
              <a:t>备考策略</a:t>
            </a:r>
            <a:endParaRPr lang="zh-CN" altLang="en-US" sz="3200" b="1">
              <a:sym typeface="+mn-lt"/>
            </a:endParaRPr>
          </a:p>
        </p:txBody>
      </p:sp>
      <p:sp>
        <p:nvSpPr>
          <p:cNvPr id="53" name="矩形 52"/>
          <p:cNvSpPr/>
          <p:nvPr>
            <p:custDataLst>
              <p:tags r:id="rId17"/>
            </p:custDataLst>
          </p:nvPr>
        </p:nvSpPr>
        <p:spPr>
          <a:xfrm>
            <a:off x="6764020" y="3834130"/>
            <a:ext cx="5231130" cy="2194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kumimoji="1" lang="zh-CN" altLang="en-US" sz="2400" b="1">
                <a:solidFill>
                  <a:srgbClr val="FF0000"/>
                </a:solidFill>
                <a:cs typeface="Times New Roman" panose="02020603050405020304" pitchFamily="18" charset="0"/>
              </a:rPr>
              <a:t>策略：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整理高考真题，编写相应模拟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题，构建知识网络，进一步挖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掘小专题（重点、难点、常考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点、易错点等）、模拟考跟上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做好分析；培优补偏。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54" name="矩形 53"/>
          <p:cNvSpPr/>
          <p:nvPr>
            <p:custDataLst>
              <p:tags r:id="rId18"/>
            </p:custDataLst>
          </p:nvPr>
        </p:nvSpPr>
        <p:spPr>
          <a:xfrm>
            <a:off x="296545" y="2016760"/>
            <a:ext cx="4664075" cy="1773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kumimoji="1" lang="zh-CN" altLang="en-US" sz="2400" b="1">
                <a:solidFill>
                  <a:srgbClr val="FF0000"/>
                </a:solidFill>
                <a:cs typeface="Times New Roman" panose="02020603050405020304" pitchFamily="18" charset="0"/>
              </a:rPr>
              <a:t>策略：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用好仿真卷，抓解题习惯，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抓重点、易错点、变化点，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进行必要的梳理和整理；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继续培优补偏、疯狂答疑。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55" name="矩形 54"/>
          <p:cNvSpPr/>
          <p:nvPr>
            <p:custDataLst>
              <p:tags r:id="rId19"/>
            </p:custDataLst>
          </p:nvPr>
        </p:nvSpPr>
        <p:spPr>
          <a:xfrm>
            <a:off x="197485" y="4884420"/>
            <a:ext cx="466407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zh-CN" altLang="en-US" sz="2400" b="1">
                <a:solidFill>
                  <a:srgbClr val="FF0000"/>
                </a:solidFill>
                <a:cs typeface="Times New Roman" panose="02020603050405020304" pitchFamily="18" charset="0"/>
              </a:rPr>
              <a:t>策略：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紧扣考纲，按教材进行单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zh-CN" sz="2400" b="1">
                <a:solidFill>
                  <a:schemeClr val="accent1"/>
                </a:solidFill>
                <a:cs typeface="Times New Roman" panose="02020603050405020304" pitchFamily="18" charset="0"/>
              </a:rPr>
              <a:t>            </a:t>
            </a:r>
            <a:r>
              <a:rPr kumimoji="1" lang="zh-CN" altLang="en-US" sz="2400" b="1">
                <a:solidFill>
                  <a:schemeClr val="accent1"/>
                </a:solidFill>
                <a:cs typeface="Times New Roman" panose="02020603050405020304" pitchFamily="18" charset="0"/>
              </a:rPr>
              <a:t>元复习，适度关注小专题。</a:t>
            </a:r>
            <a:endParaRPr kumimoji="1" lang="zh-CN" altLang="en-US" sz="2400" b="1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56" name="直接连接符 55"/>
          <p:cNvCxnSpPr/>
          <p:nvPr>
            <p:custDataLst>
              <p:tags r:id="rId20"/>
            </p:custDataLst>
          </p:nvPr>
        </p:nvCxnSpPr>
        <p:spPr>
          <a:xfrm>
            <a:off x="3163888" y="2060575"/>
            <a:ext cx="1595438" cy="3175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7574853" y="1470978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>
                <a:solidFill>
                  <a:schemeClr val="bg1"/>
                </a:solidFill>
              </a:rPr>
              <a:t>01</a:t>
            </a:r>
            <a:endParaRPr lang="zh-CN" altLang="en-US" sz="8000" b="1">
              <a:solidFill>
                <a:schemeClr val="bg1"/>
              </a:solidFill>
            </a:endParaRPr>
          </a:p>
        </p:txBody>
      </p:sp>
      <p:sp>
        <p:nvSpPr>
          <p:cNvPr id="20" name="任意多边形: 形状 11"/>
          <p:cNvSpPr/>
          <p:nvPr>
            <p:custDataLst>
              <p:tags r:id="rId2"/>
            </p:custDataLst>
          </p:nvPr>
        </p:nvSpPr>
        <p:spPr>
          <a:xfrm>
            <a:off x="-598" y="0"/>
            <a:ext cx="994611" cy="6858001"/>
          </a:xfrm>
          <a:custGeom>
            <a:avLst/>
            <a:gdLst>
              <a:gd name="connsiteX0" fmla="*/ 0 w 1634832"/>
              <a:gd name="connsiteY0" fmla="*/ 0 h 6858001"/>
              <a:gd name="connsiteX1" fmla="*/ 261030 w 1634832"/>
              <a:gd name="connsiteY1" fmla="*/ 0 h 6858001"/>
              <a:gd name="connsiteX2" fmla="*/ 1634832 w 1634832"/>
              <a:gd name="connsiteY2" fmla="*/ 6858001 h 6858001"/>
              <a:gd name="connsiteX3" fmla="*/ 0 w 1634832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4832" h="6858001">
                <a:moveTo>
                  <a:pt x="0" y="0"/>
                </a:moveTo>
                <a:lnTo>
                  <a:pt x="261030" y="0"/>
                </a:lnTo>
                <a:lnTo>
                  <a:pt x="1634832" y="6858001"/>
                </a:lnTo>
                <a:lnTo>
                  <a:pt x="0" y="6858001"/>
                </a:lnTo>
                <a:close/>
              </a:path>
            </a:pathLst>
          </a:cu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直角三角形 11"/>
          <p:cNvSpPr/>
          <p:nvPr>
            <p:custDataLst>
              <p:tags r:id="rId3"/>
            </p:custDataLst>
          </p:nvPr>
        </p:nvSpPr>
        <p:spPr>
          <a:xfrm flipH="1">
            <a:off x="-600" y="5516409"/>
            <a:ext cx="12193200" cy="1341592"/>
          </a:xfrm>
          <a:prstGeom prst="rtTriangle">
            <a:avLst/>
          </a:pr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rtlCol="0" anchor="ctr"/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TextBox 19"/>
          <p:cNvSpPr txBox="1"/>
          <p:nvPr>
            <p:custDataLst>
              <p:tags r:id="rId4"/>
            </p:custDataLst>
          </p:nvPr>
        </p:nvSpPr>
        <p:spPr>
          <a:xfrm>
            <a:off x="4778375" y="2794423"/>
            <a:ext cx="4841240" cy="559647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3735" b="1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918710" y="2976245"/>
            <a:ext cx="613283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1300">
              <a:solidFill>
                <a:srgbClr val="2B2E30"/>
              </a:solidFill>
            </a:endParaRPr>
          </a:p>
        </p:txBody>
      </p:sp>
      <p:sp>
        <p:nvSpPr>
          <p:cNvPr id="15" name="Text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165052" y="1469858"/>
            <a:ext cx="835025" cy="137287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hangingPunct="1">
              <a:defRPr/>
            </a:pPr>
            <a:r>
              <a:rPr lang="en-US" sz="8325" b="1">
                <a:solidFill>
                  <a:srgbClr val="21A3D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8325" b="1">
              <a:solidFill>
                <a:srgbClr val="21A3D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5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522855" y="2139950"/>
            <a:ext cx="1111250" cy="5988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hangingPunct="1">
              <a:defRPr/>
            </a:pPr>
            <a:r>
              <a:rPr lang="en-US" sz="3300">
                <a:solidFill>
                  <a:srgbClr val="21A3D0"/>
                </a:solidFill>
              </a:rPr>
              <a:t>part</a:t>
            </a:r>
            <a:endParaRPr lang="zh-CN" altLang="en-US" sz="3300">
              <a:solidFill>
                <a:srgbClr val="21A3D0"/>
              </a:solidFill>
            </a:endParaRPr>
          </a:p>
        </p:txBody>
      </p:sp>
      <p:grpSp>
        <p:nvGrpSpPr>
          <p:cNvPr id="17" name="Group 4"/>
          <p:cNvGrpSpPr/>
          <p:nvPr>
            <p:custDataLst>
              <p:tags r:id="rId8"/>
            </p:custDataLst>
          </p:nvPr>
        </p:nvGrpSpPr>
        <p:grpSpPr>
          <a:xfrm>
            <a:off x="3940653" y="1649009"/>
            <a:ext cx="6182360" cy="1073790"/>
            <a:chOff x="-419" y="-715248"/>
            <a:chExt cx="7538018" cy="1910682"/>
          </a:xfrm>
        </p:grpSpPr>
        <p:sp>
          <p:nvSpPr>
            <p:cNvPr id="18" name="TextBox 6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-419" y="-715248"/>
              <a:ext cx="7538018" cy="1367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68453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仿宋_GB2312" panose="02010609030101010101" charset="-122"/>
                  <a:cs typeface="仿宋_GB2312" panose="02010609030101010101" charset="-122"/>
                </a:defRPr>
              </a:lvl2pPr>
              <a:lvl3pPr marL="1143000" indent="-228600" defTabSz="68453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3pPr>
              <a:lvl4pPr marL="1600200" indent="-22860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4pPr>
              <a:lvl5pPr marL="2057400" indent="-228600" defTabSz="68453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5pPr>
              <a:lvl6pPr marL="25146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6pPr>
              <a:lvl7pPr marL="29718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7pPr>
              <a:lvl8pPr marL="34290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8pPr>
              <a:lvl9pPr marL="38862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9pPr>
            </a:lstStyle>
            <a:p>
              <a:pPr algn="l" eaLnBrk="1" hangingPunct="1">
                <a:buClrTx/>
                <a:buSzTx/>
                <a:buFontTx/>
                <a:buNone/>
              </a:pPr>
              <a:r>
                <a:rPr kumimoji="1" lang="zh-CN" altLang="en-US" sz="4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sym typeface="+mn-ea"/>
                </a:rPr>
                <a:t>注重交流、精准教学</a:t>
              </a:r>
              <a:endParaRPr kumimoji="1" lang="zh-CN" altLang="en-US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sym typeface="+mn-ea"/>
              </a:endParaRPr>
            </a:p>
          </p:txBody>
        </p:sp>
        <p:sp>
          <p:nvSpPr>
            <p:cNvPr id="3" name="TextBox 7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9222" y="497152"/>
              <a:ext cx="5608478" cy="698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defTabSz="68453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仿宋_GB2312" panose="02010609030101010101" charset="-122"/>
                  <a:cs typeface="仿宋_GB2312" panose="02010609030101010101" charset="-122"/>
                </a:defRPr>
              </a:lvl2pPr>
              <a:lvl3pPr marL="1143000" indent="-228600" defTabSz="68453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3pPr>
              <a:lvl4pPr marL="1600200" indent="-22860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4pPr>
              <a:lvl5pPr marL="2057400" indent="-228600" defTabSz="68453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5pPr>
              <a:lvl6pPr marL="25146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6pPr>
              <a:lvl7pPr marL="29718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7pPr>
              <a:lvl8pPr marL="34290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8pPr>
              <a:lvl9pPr marL="38862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9pPr>
            </a:lstStyle>
            <a:p>
              <a:pPr>
                <a:lnSpc>
                  <a:spcPct val="200000"/>
                </a:lnSpc>
                <a:spcBef>
                  <a:spcPct val="0"/>
                </a:spcBef>
              </a:pPr>
              <a:endParaRPr lang="zh-CN" sz="975">
                <a:solidFill>
                  <a:srgbClr val="2B2E30"/>
                </a:solidFill>
              </a:endParaRPr>
            </a:p>
          </p:txBody>
        </p:sp>
      </p:grpSp>
      <p:cxnSp>
        <p:nvCxnSpPr>
          <p:cNvPr id="4" name="直接连接符 10"/>
          <p:cNvCxnSpPr>
            <a:cxnSpLocks noChangeShapeType="1"/>
          </p:cNvCxnSpPr>
          <p:nvPr>
            <p:custDataLst>
              <p:tags r:id="rId11"/>
            </p:custDataLst>
          </p:nvPr>
        </p:nvCxnSpPr>
        <p:spPr bwMode="auto">
          <a:xfrm flipH="1">
            <a:off x="4020959" y="2417423"/>
            <a:ext cx="484703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Freeform 10"/>
          <p:cNvSpPr/>
          <p:nvPr>
            <p:custDataLst>
              <p:tags r:id="rId12"/>
            </p:custDataLst>
          </p:nvPr>
        </p:nvSpPr>
        <p:spPr bwMode="auto">
          <a:xfrm>
            <a:off x="2127564" y="1740476"/>
            <a:ext cx="1439234" cy="1502570"/>
          </a:xfrm>
          <a:custGeom>
            <a:avLst/>
            <a:gdLst>
              <a:gd name="T0" fmla="*/ 3233 w 3480"/>
              <a:gd name="T1" fmla="*/ 2268 h 3657"/>
              <a:gd name="T2" fmla="*/ 3033 w 3480"/>
              <a:gd name="T3" fmla="*/ 2634 h 3657"/>
              <a:gd name="T4" fmla="*/ 1023 w 3480"/>
              <a:gd name="T5" fmla="*/ 2915 h 3657"/>
              <a:gd name="T6" fmla="*/ 741 w 3480"/>
              <a:gd name="T7" fmla="*/ 905 h 3657"/>
              <a:gd name="T8" fmla="*/ 2017 w 3480"/>
              <a:gd name="T9" fmla="*/ 340 h 3657"/>
              <a:gd name="T10" fmla="*/ 2079 w 3480"/>
              <a:gd name="T11" fmla="*/ 345 h 3657"/>
              <a:gd name="T12" fmla="*/ 2067 w 3480"/>
              <a:gd name="T13" fmla="*/ 489 h 3657"/>
              <a:gd name="T14" fmla="*/ 2289 w 3480"/>
              <a:gd name="T15" fmla="*/ 254 h 3657"/>
              <a:gd name="T16" fmla="*/ 2110 w 3480"/>
              <a:gd name="T17" fmla="*/ 0 h 3657"/>
              <a:gd name="T18" fmla="*/ 2100 w 3480"/>
              <a:gd name="T19" fmla="*/ 113 h 3657"/>
              <a:gd name="T20" fmla="*/ 2038 w 3480"/>
              <a:gd name="T21" fmla="*/ 107 h 3657"/>
              <a:gd name="T22" fmla="*/ 554 w 3480"/>
              <a:gd name="T23" fmla="*/ 764 h 3657"/>
              <a:gd name="T24" fmla="*/ 882 w 3480"/>
              <a:gd name="T25" fmla="*/ 3102 h 3657"/>
              <a:gd name="T26" fmla="*/ 3219 w 3480"/>
              <a:gd name="T27" fmla="*/ 2774 h 3657"/>
              <a:gd name="T28" fmla="*/ 3480 w 3480"/>
              <a:gd name="T29" fmla="*/ 2268 h 3657"/>
              <a:gd name="T30" fmla="*/ 3233 w 3480"/>
              <a:gd name="T31" fmla="*/ 2268 h 3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80" h="3657">
                <a:moveTo>
                  <a:pt x="3233" y="2268"/>
                </a:moveTo>
                <a:cubicBezTo>
                  <a:pt x="3185" y="2397"/>
                  <a:pt x="3118" y="2521"/>
                  <a:pt x="3033" y="2634"/>
                </a:cubicBezTo>
                <a:cubicBezTo>
                  <a:pt x="2556" y="3266"/>
                  <a:pt x="1655" y="3393"/>
                  <a:pt x="1023" y="2915"/>
                </a:cubicBezTo>
                <a:cubicBezTo>
                  <a:pt x="390" y="2438"/>
                  <a:pt x="264" y="1538"/>
                  <a:pt x="741" y="905"/>
                </a:cubicBezTo>
                <a:cubicBezTo>
                  <a:pt x="1041" y="507"/>
                  <a:pt x="1523" y="295"/>
                  <a:pt x="2017" y="340"/>
                </a:cubicBezTo>
                <a:lnTo>
                  <a:pt x="2079" y="345"/>
                </a:lnTo>
                <a:lnTo>
                  <a:pt x="2067" y="489"/>
                </a:lnTo>
                <a:lnTo>
                  <a:pt x="2289" y="254"/>
                </a:lnTo>
                <a:lnTo>
                  <a:pt x="2110" y="0"/>
                </a:lnTo>
                <a:lnTo>
                  <a:pt x="2100" y="113"/>
                </a:lnTo>
                <a:lnTo>
                  <a:pt x="2038" y="107"/>
                </a:lnTo>
                <a:cubicBezTo>
                  <a:pt x="1463" y="55"/>
                  <a:pt x="903" y="302"/>
                  <a:pt x="554" y="764"/>
                </a:cubicBezTo>
                <a:cubicBezTo>
                  <a:pt x="0" y="1500"/>
                  <a:pt x="146" y="2547"/>
                  <a:pt x="882" y="3102"/>
                </a:cubicBezTo>
                <a:cubicBezTo>
                  <a:pt x="1618" y="3657"/>
                  <a:pt x="2664" y="3510"/>
                  <a:pt x="3219" y="2774"/>
                </a:cubicBezTo>
                <a:cubicBezTo>
                  <a:pt x="3336" y="2619"/>
                  <a:pt x="3423" y="2448"/>
                  <a:pt x="3480" y="2268"/>
                </a:cubicBezTo>
                <a:lnTo>
                  <a:pt x="3233" y="2268"/>
                </a:lnTo>
                <a:close/>
              </a:path>
            </a:pathLst>
          </a:custGeom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defTabSz="685800" eaLnBrk="1" hangingPunct="1">
              <a:defRPr/>
            </a:pPr>
            <a:endParaRPr lang="zh-CN" altLang="en-US" sz="1015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custDataLst>
      <p:tags r:id="rId13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379658" y="858203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>
                <a:solidFill>
                  <a:schemeClr val="bg1"/>
                </a:solidFill>
              </a:rPr>
              <a:t>01</a:t>
            </a:r>
            <a:endParaRPr lang="zh-CN" altLang="en-US" sz="8000" b="1">
              <a:solidFill>
                <a:schemeClr val="bg1"/>
              </a:solidFill>
            </a:endParaRPr>
          </a:p>
        </p:txBody>
      </p:sp>
      <p:sp>
        <p:nvSpPr>
          <p:cNvPr id="5" name="TextBox 19"/>
          <p:cNvSpPr txBox="1"/>
          <p:nvPr>
            <p:custDataLst>
              <p:tags r:id="rId2"/>
            </p:custDataLst>
          </p:nvPr>
        </p:nvSpPr>
        <p:spPr>
          <a:xfrm>
            <a:off x="2583180" y="2181648"/>
            <a:ext cx="4841240" cy="559647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3735" b="1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23515" y="2363470"/>
            <a:ext cx="613283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1300">
              <a:solidFill>
                <a:srgbClr val="2B2E30"/>
              </a:solidFill>
            </a:endParaRPr>
          </a:p>
        </p:txBody>
      </p:sp>
      <p:sp>
        <p:nvSpPr>
          <p:cNvPr id="41" name="矩形 1"/>
          <p:cNvSpPr/>
          <p:nvPr>
            <p:custDataLst>
              <p:tags r:id="rId4"/>
            </p:custDataLst>
          </p:nvPr>
        </p:nvSpPr>
        <p:spPr>
          <a:xfrm>
            <a:off x="263" y="-84"/>
            <a:ext cx="7258954" cy="722636"/>
          </a:xfrm>
          <a:custGeom>
            <a:avLst/>
            <a:gdLst>
              <a:gd name="connsiteX0" fmla="*/ 0 w 2422798"/>
              <a:gd name="connsiteY0" fmla="*/ 0 h 504056"/>
              <a:gd name="connsiteX1" fmla="*/ 2422798 w 2422798"/>
              <a:gd name="connsiteY1" fmla="*/ 0 h 504056"/>
              <a:gd name="connsiteX2" fmla="*/ 2422798 w 2422798"/>
              <a:gd name="connsiteY2" fmla="*/ 504056 h 504056"/>
              <a:gd name="connsiteX3" fmla="*/ 0 w 2422798"/>
              <a:gd name="connsiteY3" fmla="*/ 504056 h 504056"/>
              <a:gd name="connsiteX4" fmla="*/ 0 w 2422798"/>
              <a:gd name="connsiteY4" fmla="*/ 0 h 504056"/>
              <a:gd name="connsiteX0-1" fmla="*/ 0 w 2422798"/>
              <a:gd name="connsiteY0-2" fmla="*/ 0 h 504056"/>
              <a:gd name="connsiteX1-3" fmla="*/ 2422798 w 2422798"/>
              <a:gd name="connsiteY1-4" fmla="*/ 0 h 504056"/>
              <a:gd name="connsiteX2-5" fmla="*/ 2123617 w 2422798"/>
              <a:gd name="connsiteY2-6" fmla="*/ 499842 h 504056"/>
              <a:gd name="connsiteX3-7" fmla="*/ 0 w 2422798"/>
              <a:gd name="connsiteY3-8" fmla="*/ 504056 h 504056"/>
              <a:gd name="connsiteX4-9" fmla="*/ 0 w 2422798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22798" h="504056">
                <a:moveTo>
                  <a:pt x="0" y="0"/>
                </a:moveTo>
                <a:lnTo>
                  <a:pt x="2422798" y="0"/>
                </a:lnTo>
                <a:lnTo>
                  <a:pt x="2123617" y="499842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>
                <a:sym typeface="+mn-ea"/>
              </a:rPr>
              <a:t>3.1</a:t>
            </a:r>
            <a:r>
              <a:rPr lang="zh-CN" altLang="en-US" sz="3200" b="1">
                <a:sym typeface="+mn-ea"/>
              </a:rPr>
              <a:t>注重交流、及时反馈</a:t>
            </a:r>
            <a:endParaRPr lang="zh-CN" altLang="en-US" sz="3200" b="1">
              <a:sym typeface="+mn-ea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custDataLst>
              <p:tags r:id="rId5"/>
            </p:custDataLst>
          </p:nvPr>
        </p:nvSpPr>
        <p:spPr bwMode="auto">
          <a:xfrm>
            <a:off x="692601" y="882789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buFont typeface="Wingdings" panose="05000000000000000000" pitchFamily="2" charset="2"/>
              <a:buChar char="n"/>
            </a:pPr>
            <a:r>
              <a:rPr lang="zh-CN" altLang="en-US" sz="2800" b="1">
                <a:solidFill>
                  <a:schemeClr val="accent1"/>
                </a:solidFill>
                <a:latin typeface="+mn-lt"/>
                <a:ea typeface="+mn-ea"/>
              </a:rPr>
              <a:t>对外注重学习交流、充实资料和信息</a:t>
            </a:r>
            <a:endParaRPr lang="zh-CN" altLang="en-US" sz="2800" b="1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24" name="TextBox 2"/>
          <p:cNvSpPr txBox="1"/>
          <p:nvPr>
            <p:custDataLst>
              <p:tags r:id="rId6"/>
            </p:custDataLst>
          </p:nvPr>
        </p:nvSpPr>
        <p:spPr>
          <a:xfrm>
            <a:off x="692785" y="1470025"/>
            <a:ext cx="106629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buClrTx/>
              <a:buSzTx/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重视各级各类线上、线下教研会和培训等学习机会，注重高考信息的收集和兄弟学校之间的资料等方面的交流，取之所长，为我所用。</a:t>
            </a:r>
            <a:endParaRPr lang="zh-CN" altLang="en-US" sz="2800" b="1">
              <a:solidFill>
                <a:schemeClr val="accent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Rectangle 2"/>
          <p:cNvSpPr>
            <a:spLocks noGrp="1" noChangeArrowheads="1"/>
          </p:cNvSpPr>
          <p:nvPr>
            <p:custDataLst>
              <p:tags r:id="rId7"/>
            </p:custDataLst>
          </p:nvPr>
        </p:nvSpPr>
        <p:spPr bwMode="auto">
          <a:xfrm>
            <a:off x="693048" y="245962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buFont typeface="Wingdings" panose="05000000000000000000" pitchFamily="2" charset="2"/>
              <a:buChar char="n"/>
            </a:pPr>
            <a:r>
              <a:rPr lang="zh-CN" altLang="en-US" sz="2800" b="1">
                <a:solidFill>
                  <a:schemeClr val="accent1"/>
                </a:solidFill>
                <a:latin typeface="+mn-lt"/>
                <a:ea typeface="+mn-ea"/>
              </a:rPr>
              <a:t>平时随时交流研讨——问题反馈（学情）</a:t>
            </a:r>
            <a:endParaRPr lang="zh-CN" altLang="en-US" sz="2800" b="1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28" name="文本框 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993696" y="3540069"/>
            <a:ext cx="6451386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</a:rPr>
              <a:t>注重作业批改中出现的问题（错题）</a:t>
            </a:r>
            <a:r>
              <a:rPr lang="en-US" altLang="zh-CN" sz="2400" b="1">
                <a:solidFill>
                  <a:srgbClr val="FF0000"/>
                </a:solidFill>
              </a:rPr>
              <a:t>;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1" name="文本框 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971471" y="2971115"/>
            <a:ext cx="675837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</a:rPr>
              <a:t>注重反馈课堂教学反映出的问题</a:t>
            </a:r>
            <a:r>
              <a:rPr lang="en-US" altLang="zh-CN" sz="2400" b="1">
                <a:solidFill>
                  <a:srgbClr val="FF0000"/>
                </a:solidFill>
              </a:rPr>
              <a:t>;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2" name="文本框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93696" y="4062437"/>
            <a:ext cx="778827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</a:rPr>
              <a:t>注重考试试卷中出现的问题；</a:t>
            </a:r>
            <a:endParaRPr lang="en-US" altLang="zh-CN" sz="2400" b="1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2400" b="1">
                <a:solidFill>
                  <a:srgbClr val="FF0000"/>
                </a:solidFill>
              </a:rPr>
              <a:t>......</a:t>
            </a:r>
            <a:endParaRPr lang="zh-CN" altLang="en-US" sz="2400" b="1"/>
          </a:p>
        </p:txBody>
      </p:sp>
      <p:sp>
        <p:nvSpPr>
          <p:cNvPr id="39" name="矩形 38"/>
          <p:cNvSpPr/>
          <p:nvPr>
            <p:custDataLst>
              <p:tags r:id="rId11"/>
            </p:custDataLst>
          </p:nvPr>
        </p:nvSpPr>
        <p:spPr>
          <a:xfrm>
            <a:off x="3529330" y="5838825"/>
            <a:ext cx="9610725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200" b="1">
                <a:solidFill>
                  <a:schemeClr val="accent1"/>
                </a:solidFill>
              </a:rPr>
              <a:t>反思教学，如何应对？</a:t>
            </a:r>
            <a:endParaRPr lang="zh-CN" altLang="en-US" sz="2200" b="1">
              <a:solidFill>
                <a:schemeClr val="accent1"/>
              </a:solidFill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061671" y="4496094"/>
            <a:ext cx="2723456" cy="53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200" b="1">
                <a:solidFill>
                  <a:schemeClr val="accent1"/>
                </a:solidFill>
                <a:latin typeface="+mn-lt"/>
                <a:ea typeface="+mn-ea"/>
              </a:rPr>
              <a:t>哪些题错得多？</a:t>
            </a:r>
            <a:endParaRPr lang="zh-CN" altLang="en-US" sz="2200" b="1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42" name="矩形 41"/>
          <p:cNvSpPr/>
          <p:nvPr>
            <p:custDataLst>
              <p:tags r:id="rId13"/>
            </p:custDataLst>
          </p:nvPr>
        </p:nvSpPr>
        <p:spPr>
          <a:xfrm>
            <a:off x="2907665" y="5405755"/>
            <a:ext cx="8969375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200" b="1">
                <a:solidFill>
                  <a:schemeClr val="accent1"/>
                </a:solidFill>
              </a:rPr>
              <a:t>为什么错了？（基础？能力？解题习惯？题目难度大？有陷阱？等。）</a:t>
            </a:r>
            <a:endParaRPr lang="zh-CN" altLang="en-US" sz="2200" b="1">
              <a:solidFill>
                <a:schemeClr val="accent1"/>
              </a:solidFill>
            </a:endParaRPr>
          </a:p>
        </p:txBody>
      </p:sp>
      <p:sp>
        <p:nvSpPr>
          <p:cNvPr id="43" name="矩形 42"/>
          <p:cNvSpPr/>
          <p:nvPr>
            <p:custDataLst>
              <p:tags r:id="rId14"/>
            </p:custDataLst>
          </p:nvPr>
        </p:nvSpPr>
        <p:spPr>
          <a:xfrm>
            <a:off x="2410962" y="4955039"/>
            <a:ext cx="326263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200" b="1">
                <a:solidFill>
                  <a:schemeClr val="accent1"/>
                </a:solidFill>
              </a:rPr>
              <a:t>哪个层次的学生错了？</a:t>
            </a:r>
            <a:endParaRPr lang="zh-CN" altLang="en-US" sz="2200" b="1">
              <a:solidFill>
                <a:schemeClr val="accent1"/>
              </a:solidFill>
            </a:endParaRPr>
          </a:p>
        </p:txBody>
      </p:sp>
    </p:spTree>
    <p:custDataLst>
      <p:tags r:id="rId15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" name="TextBox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58640" y="3714115"/>
            <a:ext cx="613283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1300">
              <a:solidFill>
                <a:schemeClr val="accent1"/>
              </a:solidFill>
            </a:endParaRPr>
          </a:p>
        </p:txBody>
      </p:sp>
      <p:sp>
        <p:nvSpPr>
          <p:cNvPr id="4" name="Text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39795" y="2336800"/>
            <a:ext cx="4599940" cy="39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975">
              <a:solidFill>
                <a:schemeClr val="accent1"/>
              </a:solidFill>
            </a:endParaRPr>
          </a:p>
        </p:txBody>
      </p:sp>
      <p:pic>
        <p:nvPicPr>
          <p:cNvPr id="49" name="图片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93" y="772518"/>
            <a:ext cx="1552141" cy="1552141"/>
          </a:xfrm>
          <a:prstGeom prst="rect">
            <a:avLst/>
          </a:prstGeom>
        </p:spPr>
      </p:pic>
      <p:pic>
        <p:nvPicPr>
          <p:cNvPr id="42" name="图片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93" y="2161898"/>
            <a:ext cx="1552141" cy="1552141"/>
          </a:xfrm>
          <a:prstGeom prst="rect">
            <a:avLst/>
          </a:prstGeom>
        </p:spPr>
      </p:pic>
      <p:pic>
        <p:nvPicPr>
          <p:cNvPr id="43" name="图片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18" y="3615413"/>
            <a:ext cx="1552141" cy="1552141"/>
          </a:xfrm>
          <a:prstGeom prst="rect">
            <a:avLst/>
          </a:prstGeom>
        </p:spPr>
      </p:pic>
      <p:pic>
        <p:nvPicPr>
          <p:cNvPr id="44" name="图片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44" y="5116553"/>
            <a:ext cx="1552141" cy="1552141"/>
          </a:xfrm>
          <a:prstGeom prst="rect">
            <a:avLst/>
          </a:prstGeom>
        </p:spPr>
      </p:pic>
      <p:sp>
        <p:nvSpPr>
          <p:cNvPr id="46" name="数字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383700" y="3797428"/>
            <a:ext cx="889656" cy="10147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lang="zh-CN" altLang="en-US" sz="12000" b="0" i="0" u="none" kern="1200">
                <a:solidFill>
                  <a:schemeClr val="accent1"/>
                </a:solidFill>
                <a:effectLst/>
                <a:latin typeface="Impact" panose="020B0806030902050204" pitchFamily="34" charset="0"/>
                <a:ea typeface="+mj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0">
                <a:solidFill>
                  <a:schemeClr val="accent1"/>
                </a:solidFill>
              </a:rPr>
              <a:t>3</a:t>
            </a:r>
            <a:endParaRPr lang="en-US" altLang="zh-CN" sz="6000">
              <a:solidFill>
                <a:schemeClr val="accent1"/>
              </a:solidFill>
            </a:endParaRPr>
          </a:p>
        </p:txBody>
      </p:sp>
      <p:sp>
        <p:nvSpPr>
          <p:cNvPr id="47" name="数字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216623" y="5385563"/>
            <a:ext cx="889656" cy="10147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lang="zh-CN" altLang="en-US" sz="12000" b="0" i="0" u="none" kern="1200">
                <a:solidFill>
                  <a:schemeClr val="accent1"/>
                </a:solidFill>
                <a:effectLst/>
                <a:latin typeface="Impact" panose="020B0806030902050204" pitchFamily="34" charset="0"/>
                <a:ea typeface="+mj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0">
                <a:solidFill>
                  <a:schemeClr val="accent1"/>
                </a:solidFill>
              </a:rPr>
              <a:t>4</a:t>
            </a:r>
            <a:endParaRPr lang="en-US" altLang="zh-CN" sz="6000">
              <a:solidFill>
                <a:schemeClr val="accent1"/>
              </a:solidFill>
            </a:endParaRPr>
          </a:p>
        </p:txBody>
      </p:sp>
      <p:sp>
        <p:nvSpPr>
          <p:cNvPr id="56" name="数字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216921" y="2524253"/>
            <a:ext cx="889656" cy="10147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lang="zh-CN" altLang="en-US" sz="12000" b="0" i="0" u="none" kern="1200">
                <a:solidFill>
                  <a:schemeClr val="accent1"/>
                </a:solidFill>
                <a:effectLst/>
                <a:latin typeface="Impact" panose="020B0806030902050204" pitchFamily="34" charset="0"/>
                <a:ea typeface="+mj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0">
                <a:solidFill>
                  <a:schemeClr val="accent1"/>
                </a:solidFill>
              </a:rPr>
              <a:t>2</a:t>
            </a:r>
            <a:endParaRPr lang="en-US" altLang="zh-CN" sz="6000">
              <a:solidFill>
                <a:schemeClr val="accent1"/>
              </a:solidFill>
            </a:endParaRPr>
          </a:p>
        </p:txBody>
      </p:sp>
      <p:sp>
        <p:nvSpPr>
          <p:cNvPr id="57" name="数字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1180318" y="952628"/>
            <a:ext cx="889656" cy="10147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lang="zh-CN" altLang="en-US" sz="12000" b="0" i="0" u="none" kern="1200">
                <a:solidFill>
                  <a:schemeClr val="accent1"/>
                </a:solidFill>
                <a:effectLst/>
                <a:latin typeface="Impact" panose="020B0806030902050204" pitchFamily="34" charset="0"/>
                <a:ea typeface="+mj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0">
                <a:solidFill>
                  <a:schemeClr val="accent1"/>
                </a:solidFill>
              </a:rPr>
              <a:t>1</a:t>
            </a:r>
            <a:endParaRPr lang="en-US" altLang="zh-CN" sz="6000">
              <a:solidFill>
                <a:schemeClr val="accent1"/>
              </a:solidFill>
            </a:endParaRPr>
          </a:p>
        </p:txBody>
      </p:sp>
      <p:sp>
        <p:nvSpPr>
          <p:cNvPr id="5" name="矩形 1"/>
          <p:cNvSpPr/>
          <p:nvPr>
            <p:custDataLst>
              <p:tags r:id="rId13"/>
            </p:custDataLst>
          </p:nvPr>
        </p:nvSpPr>
        <p:spPr>
          <a:xfrm>
            <a:off x="263" y="-84"/>
            <a:ext cx="7258954" cy="722636"/>
          </a:xfrm>
          <a:custGeom>
            <a:avLst/>
            <a:gdLst>
              <a:gd name="connsiteX0" fmla="*/ 0 w 2422798"/>
              <a:gd name="connsiteY0" fmla="*/ 0 h 504056"/>
              <a:gd name="connsiteX1" fmla="*/ 2422798 w 2422798"/>
              <a:gd name="connsiteY1" fmla="*/ 0 h 504056"/>
              <a:gd name="connsiteX2" fmla="*/ 2422798 w 2422798"/>
              <a:gd name="connsiteY2" fmla="*/ 504056 h 504056"/>
              <a:gd name="connsiteX3" fmla="*/ 0 w 2422798"/>
              <a:gd name="connsiteY3" fmla="*/ 504056 h 504056"/>
              <a:gd name="connsiteX4" fmla="*/ 0 w 2422798"/>
              <a:gd name="connsiteY4" fmla="*/ 0 h 504056"/>
              <a:gd name="connsiteX0-1" fmla="*/ 0 w 2422798"/>
              <a:gd name="connsiteY0-2" fmla="*/ 0 h 504056"/>
              <a:gd name="connsiteX1-3" fmla="*/ 2422798 w 2422798"/>
              <a:gd name="connsiteY1-4" fmla="*/ 0 h 504056"/>
              <a:gd name="connsiteX2-5" fmla="*/ 2123617 w 2422798"/>
              <a:gd name="connsiteY2-6" fmla="*/ 499842 h 504056"/>
              <a:gd name="connsiteX3-7" fmla="*/ 0 w 2422798"/>
              <a:gd name="connsiteY3-8" fmla="*/ 504056 h 504056"/>
              <a:gd name="connsiteX4-9" fmla="*/ 0 w 2422798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22798" h="504056">
                <a:moveTo>
                  <a:pt x="0" y="0"/>
                </a:moveTo>
                <a:lnTo>
                  <a:pt x="2422798" y="0"/>
                </a:lnTo>
                <a:lnTo>
                  <a:pt x="2123617" y="499842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>
                <a:sym typeface="+mn-ea"/>
              </a:rPr>
              <a:t>3.2</a:t>
            </a:r>
            <a:r>
              <a:rPr lang="zh-CN" altLang="en-US" sz="3200" b="1">
                <a:sym typeface="+mn-ea"/>
              </a:rPr>
              <a:t>关注非智力因素、精准教学</a:t>
            </a:r>
            <a:endParaRPr lang="zh-CN" altLang="en-US" sz="3200" b="1"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14"/>
            </p:custDataLst>
          </p:nvPr>
        </p:nvSpPr>
        <p:spPr>
          <a:xfrm>
            <a:off x="2437130" y="1106170"/>
            <a:ext cx="6096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</a:t>
            </a:r>
            <a:r>
              <a:rPr lang="zh-CN" altLang="en-US" sz="4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抓基础</a:t>
            </a:r>
            <a:endParaRPr lang="zh-CN" altLang="en-US" sz="4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5"/>
            </p:custDataLst>
          </p:nvPr>
        </p:nvSpPr>
        <p:spPr>
          <a:xfrm>
            <a:off x="2437765" y="2336800"/>
            <a:ext cx="6096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</a:t>
            </a:r>
            <a:r>
              <a:rPr lang="zh-CN" altLang="en-US" sz="4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抓典型</a:t>
            </a:r>
            <a:endParaRPr lang="zh-CN" altLang="en-US" sz="4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6"/>
            </p:custDataLst>
          </p:nvPr>
        </p:nvSpPr>
        <p:spPr>
          <a:xfrm>
            <a:off x="2437765" y="3949700"/>
            <a:ext cx="334962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</a:t>
            </a:r>
            <a:r>
              <a:rPr lang="zh-CN" altLang="en-US" sz="4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抓创新</a:t>
            </a:r>
            <a:endParaRPr lang="zh-CN" altLang="en-US" sz="4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17"/>
            </p:custDataLst>
          </p:nvPr>
        </p:nvSpPr>
        <p:spPr>
          <a:xfrm>
            <a:off x="2273300" y="5693410"/>
            <a:ext cx="280924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</a:t>
            </a:r>
            <a:r>
              <a:rPr lang="zh-CN" altLang="en-US" sz="4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抓思路</a:t>
            </a:r>
            <a:endParaRPr lang="zh-CN" altLang="en-US" sz="4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714875" y="4119880"/>
            <a:ext cx="7759065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新颖或复杂的情境下，构建新的模型，应用新思路、新方法解决问题。</a:t>
            </a:r>
            <a:endParaRPr lang="zh-CN" altLang="en-US" sz="3200" b="1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质疑结论，发现多种可能性，采用多种方式和方法解决问题；</a:t>
            </a:r>
            <a:endParaRPr lang="zh-CN" altLang="en-US" sz="3200" b="1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矩形 1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779010" y="1578610"/>
            <a:ext cx="56813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</a:pP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重在理解，应用与提升</a:t>
            </a:r>
            <a:endParaRPr lang="zh-CN" altLang="en-US" sz="3200" b="1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0" name="TextBox 3"/>
          <p:cNvSpPr txBox="1"/>
          <p:nvPr>
            <p:custDataLst>
              <p:tags r:id="rId20"/>
            </p:custDataLst>
          </p:nvPr>
        </p:nvSpPr>
        <p:spPr>
          <a:xfrm>
            <a:off x="4714875" y="2336800"/>
            <a:ext cx="7393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◎</a:t>
            </a: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选典型题，</a:t>
            </a: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分析问题、讲</a:t>
            </a: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基本解法</a:t>
            </a:r>
            <a:endParaRPr lang="zh-CN" altLang="en-US" sz="3200" b="1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2" name="矩形 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779010" y="952500"/>
            <a:ext cx="71215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立足教材、夯实基础</a:t>
            </a:r>
            <a:endParaRPr lang="zh-CN" altLang="en-US" sz="3200" b="1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3" name="文本框 62"/>
          <p:cNvSpPr txBox="1"/>
          <p:nvPr>
            <p:custDataLst>
              <p:tags r:id="rId22"/>
            </p:custDataLst>
          </p:nvPr>
        </p:nvSpPr>
        <p:spPr>
          <a:xfrm>
            <a:off x="4714875" y="3043555"/>
            <a:ext cx="755078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聚焦真实情景，加强情景训练，提升审题能力</a:t>
            </a:r>
            <a:endParaRPr lang="zh-CN" altLang="en-US" sz="3200" b="1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矩形 1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686935" y="6085205"/>
            <a:ext cx="97580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  <a:defRPr/>
            </a:pP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◎</a:t>
            </a:r>
            <a:r>
              <a:rPr lang="zh-CN" altLang="en-US" sz="3200" b="1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建构思维路径，建立题型答题模板</a:t>
            </a:r>
            <a:endParaRPr lang="zh-CN" altLang="en-US" sz="3200" b="1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>
            <p:custDataLst>
              <p:tags r:id="rId1"/>
            </p:custDataLst>
          </p:nvPr>
        </p:nvSpPr>
        <p:spPr>
          <a:xfrm>
            <a:off x="3675380" y="2401993"/>
            <a:ext cx="4841240" cy="559647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3735" b="1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5715" y="2583815"/>
            <a:ext cx="613283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1300">
              <a:solidFill>
                <a:srgbClr val="2B2E30"/>
              </a:solidFill>
            </a:endParaRPr>
          </a:p>
        </p:txBody>
      </p:sp>
      <p:sp>
        <p:nvSpPr>
          <p:cNvPr id="41" name="矩形 1"/>
          <p:cNvSpPr/>
          <p:nvPr>
            <p:custDataLst>
              <p:tags r:id="rId3"/>
            </p:custDataLst>
          </p:nvPr>
        </p:nvSpPr>
        <p:spPr>
          <a:xfrm>
            <a:off x="263" y="12616"/>
            <a:ext cx="7258954" cy="722636"/>
          </a:xfrm>
          <a:custGeom>
            <a:avLst/>
            <a:gdLst>
              <a:gd name="connsiteX0" fmla="*/ 0 w 2422798"/>
              <a:gd name="connsiteY0" fmla="*/ 0 h 504056"/>
              <a:gd name="connsiteX1" fmla="*/ 2422798 w 2422798"/>
              <a:gd name="connsiteY1" fmla="*/ 0 h 504056"/>
              <a:gd name="connsiteX2" fmla="*/ 2422798 w 2422798"/>
              <a:gd name="connsiteY2" fmla="*/ 504056 h 504056"/>
              <a:gd name="connsiteX3" fmla="*/ 0 w 2422798"/>
              <a:gd name="connsiteY3" fmla="*/ 504056 h 504056"/>
              <a:gd name="connsiteX4" fmla="*/ 0 w 2422798"/>
              <a:gd name="connsiteY4" fmla="*/ 0 h 504056"/>
              <a:gd name="connsiteX0-1" fmla="*/ 0 w 2422798"/>
              <a:gd name="connsiteY0-2" fmla="*/ 0 h 504056"/>
              <a:gd name="connsiteX1-3" fmla="*/ 2422798 w 2422798"/>
              <a:gd name="connsiteY1-4" fmla="*/ 0 h 504056"/>
              <a:gd name="connsiteX2-5" fmla="*/ 2123617 w 2422798"/>
              <a:gd name="connsiteY2-6" fmla="*/ 499842 h 504056"/>
              <a:gd name="connsiteX3-7" fmla="*/ 0 w 2422798"/>
              <a:gd name="connsiteY3-8" fmla="*/ 504056 h 504056"/>
              <a:gd name="connsiteX4-9" fmla="*/ 0 w 2422798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22798" h="504056">
                <a:moveTo>
                  <a:pt x="0" y="0"/>
                </a:moveTo>
                <a:lnTo>
                  <a:pt x="2422798" y="0"/>
                </a:lnTo>
                <a:lnTo>
                  <a:pt x="2123617" y="499842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>
                <a:sym typeface="+mn-ea"/>
              </a:rPr>
              <a:t>3.3</a:t>
            </a:r>
            <a:r>
              <a:rPr lang="zh-CN" altLang="en-US" sz="3200" b="1">
                <a:sym typeface="+mn-ea"/>
              </a:rPr>
              <a:t>重出题、重检测、重分析、重总结</a:t>
            </a:r>
            <a:endParaRPr lang="zh-CN" altLang="en-US" sz="3200" b="1"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560705" y="1169670"/>
            <a:ext cx="74720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n"/>
            </a:pPr>
            <a:r>
              <a:rPr lang="zh-CN" altLang="en-US" sz="2800" b="1">
                <a:solidFill>
                  <a:srgbClr val="FF0000"/>
                </a:solidFill>
                <a:sym typeface="+mn-ea"/>
              </a:rPr>
              <a:t>做到“六个及时”</a:t>
            </a:r>
            <a:endParaRPr lang="zh-CN" altLang="en-US" sz="28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Text Box 1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65910" y="2540635"/>
            <a:ext cx="3611880" cy="105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及时批改、</a:t>
            </a:r>
            <a:r>
              <a:rPr lang="zh-CN" altLang="en-US" sz="2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反馈（老师）</a:t>
            </a:r>
            <a:endParaRPr lang="zh-CN" altLang="en-US" sz="24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zh-CN" altLang="en-US" sz="24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 Box 1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566545" y="1969135"/>
            <a:ext cx="560006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及时沟通知识漏洞，辅以习题解决</a:t>
            </a:r>
            <a:endParaRPr lang="zh-CN" altLang="en-US" sz="24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 Box 1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565910" y="4923790"/>
            <a:ext cx="35909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及时反思总结（学生）</a:t>
            </a:r>
            <a:endParaRPr lang="zh-CN" altLang="en-US" sz="24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66178" y="3657245"/>
            <a:ext cx="4032448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及时分析考情（备课组）</a:t>
            </a:r>
            <a:endParaRPr lang="zh-CN" altLang="en-US" sz="24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 Box 1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65844" y="3119088"/>
            <a:ext cx="5858164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及时找关键学生：面批、谈心</a:t>
            </a:r>
            <a:endParaRPr lang="zh-CN" altLang="en-US" sz="24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66545" y="4326255"/>
            <a:ext cx="388556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及时讲评、补救</a:t>
            </a:r>
            <a:r>
              <a:rPr lang="zh-CN" altLang="en-US" sz="24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（老师）</a:t>
            </a:r>
            <a:endParaRPr lang="zh-CN" altLang="en-US" sz="24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7"/>
          <p:cNvSpPr/>
          <p:nvPr>
            <p:custDataLst>
              <p:tags r:id="rId1"/>
            </p:custDataLst>
          </p:nvPr>
        </p:nvSpPr>
        <p:spPr>
          <a:xfrm>
            <a:off x="11073282" y="5893070"/>
            <a:ext cx="1116566" cy="968113"/>
          </a:xfrm>
          <a:custGeom>
            <a:avLst/>
            <a:gdLst>
              <a:gd name="connsiteX0" fmla="*/ 0 w 1116566"/>
              <a:gd name="connsiteY0" fmla="*/ 968113 h 968113"/>
              <a:gd name="connsiteX1" fmla="*/ 1116566 w 1116566"/>
              <a:gd name="connsiteY1" fmla="*/ 968113 h 968113"/>
              <a:gd name="connsiteX2" fmla="*/ 1116566 w 1116566"/>
              <a:gd name="connsiteY2" fmla="*/ 0 h 96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6566" h="968113">
                <a:moveTo>
                  <a:pt x="0" y="968113"/>
                </a:moveTo>
                <a:lnTo>
                  <a:pt x="1116566" y="968113"/>
                </a:lnTo>
                <a:lnTo>
                  <a:pt x="1116566" y="0"/>
                </a:lnTo>
                <a:close/>
              </a:path>
            </a:pathLst>
          </a:custGeom>
          <a:solidFill>
            <a:srgbClr val="089AC2"/>
          </a:solidFill>
          <a:ln w="63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任意多边形: 形状 10"/>
          <p:cNvSpPr/>
          <p:nvPr>
            <p:custDataLst>
              <p:tags r:id="rId2"/>
            </p:custDataLst>
          </p:nvPr>
        </p:nvSpPr>
        <p:spPr>
          <a:xfrm>
            <a:off x="143781" y="0"/>
            <a:ext cx="994611" cy="6858001"/>
          </a:xfrm>
          <a:custGeom>
            <a:avLst/>
            <a:gdLst>
              <a:gd name="connsiteX0" fmla="*/ 0 w 1634832"/>
              <a:gd name="connsiteY0" fmla="*/ 0 h 6858001"/>
              <a:gd name="connsiteX1" fmla="*/ 261030 w 1634832"/>
              <a:gd name="connsiteY1" fmla="*/ 0 h 6858001"/>
              <a:gd name="connsiteX2" fmla="*/ 1634832 w 1634832"/>
              <a:gd name="connsiteY2" fmla="*/ 6858001 h 6858001"/>
              <a:gd name="connsiteX3" fmla="*/ 0 w 1634832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4832" h="6858001">
                <a:moveTo>
                  <a:pt x="0" y="0"/>
                </a:moveTo>
                <a:lnTo>
                  <a:pt x="261030" y="0"/>
                </a:lnTo>
                <a:lnTo>
                  <a:pt x="1634832" y="6858001"/>
                </a:lnTo>
                <a:lnTo>
                  <a:pt x="0" y="6858001"/>
                </a:lnTo>
                <a:close/>
              </a:path>
            </a:pathLst>
          </a:custGeom>
          <a:solidFill>
            <a:srgbClr val="266CBA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直角三角形 11"/>
          <p:cNvSpPr/>
          <p:nvPr>
            <p:custDataLst>
              <p:tags r:id="rId3"/>
            </p:custDataLst>
          </p:nvPr>
        </p:nvSpPr>
        <p:spPr>
          <a:xfrm flipH="1">
            <a:off x="-600" y="5516409"/>
            <a:ext cx="12193200" cy="1341592"/>
          </a:xfrm>
          <a:prstGeom prst="rtTriangle">
            <a:avLst/>
          </a:pr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rtlCol="0" anchor="ctr"/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 rot="10800000">
            <a:off x="10055860" y="1461770"/>
            <a:ext cx="572135" cy="499745"/>
            <a:chOff x="1168400" y="1347856"/>
            <a:chExt cx="723913" cy="631688"/>
          </a:xfrm>
          <a:solidFill>
            <a:srgbClr val="266CBA">
              <a:lumMod val="20000"/>
              <a:lumOff val="80000"/>
            </a:srgbClr>
          </a:solidFill>
        </p:grpSpPr>
        <p:sp>
          <p:nvSpPr>
            <p:cNvPr id="15" name="任意多边形: 形状 17"/>
            <p:cNvSpPr>
              <a:spLocks noChangeAspect="1"/>
            </p:cNvSpPr>
            <p:nvPr>
              <p:custDataLst>
                <p:tags r:id="rId5"/>
              </p:custDataLst>
            </p:nvPr>
          </p:nvSpPr>
          <p:spPr>
            <a:xfrm>
              <a:off x="1168400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solidFill>
              <a:srgbClr val="266CBA">
                <a:lumMod val="20000"/>
                <a:lumOff val="80000"/>
              </a:srgbClr>
            </a:solidFill>
            <a:ln>
              <a:noFill/>
            </a:ln>
          </p:spPr>
          <p:style>
            <a:lnRef idx="2">
              <a:srgbClr val="266CBA">
                <a:shade val="50000"/>
              </a:srgbClr>
            </a:lnRef>
            <a:fillRef idx="1">
              <a:srgbClr val="266CBA"/>
            </a:fillRef>
            <a:effectRef idx="0">
              <a:srgbClr val="266CBA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>
              <a:defPPr>
                <a:defRPr lang="en-US">
                  <a:solidFill>
                    <a:srgbClr val="FFFFFF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6" name="任意多边形: 形状 18"/>
            <p:cNvSpPr>
              <a:spLocks noChangeAspect="1"/>
            </p:cNvSpPr>
            <p:nvPr>
              <p:custDataLst>
                <p:tags r:id="rId6"/>
              </p:custDataLst>
            </p:nvPr>
          </p:nvSpPr>
          <p:spPr>
            <a:xfrm>
              <a:off x="1581018" y="1347856"/>
              <a:ext cx="311295" cy="631688"/>
            </a:xfrm>
            <a:custGeom>
              <a:avLst/>
              <a:gdLst>
                <a:gd name="connsiteX0" fmla="*/ 207995 w 295275"/>
                <a:gd name="connsiteY0" fmla="*/ 0 h 599179"/>
                <a:gd name="connsiteX1" fmla="*/ 218480 w 295275"/>
                <a:gd name="connsiteY1" fmla="*/ 17025 h 599179"/>
                <a:gd name="connsiteX2" fmla="*/ 263922 w 295275"/>
                <a:gd name="connsiteY2" fmla="*/ 59952 h 599179"/>
                <a:gd name="connsiteX3" fmla="*/ 275967 w 295275"/>
                <a:gd name="connsiteY3" fmla="*/ 66705 h 599179"/>
                <a:gd name="connsiteX4" fmla="*/ 258864 w 295275"/>
                <a:gd name="connsiteY4" fmla="*/ 77309 h 599179"/>
                <a:gd name="connsiteX5" fmla="*/ 164932 w 295275"/>
                <a:gd name="connsiteY5" fmla="*/ 229252 h 599179"/>
                <a:gd name="connsiteX6" fmla="*/ 145322 w 295275"/>
                <a:gd name="connsiteY6" fmla="*/ 303904 h 599179"/>
                <a:gd name="connsiteX7" fmla="*/ 295275 w 295275"/>
                <a:gd name="connsiteY7" fmla="*/ 303904 h 599179"/>
                <a:gd name="connsiteX8" fmla="*/ 295275 w 295275"/>
                <a:gd name="connsiteY8" fmla="*/ 599179 h 599179"/>
                <a:gd name="connsiteX9" fmla="*/ 0 w 295275"/>
                <a:gd name="connsiteY9" fmla="*/ 599179 h 599179"/>
                <a:gd name="connsiteX10" fmla="*/ 0 w 295275"/>
                <a:gd name="connsiteY10" fmla="*/ 303904 h 599179"/>
                <a:gd name="connsiteX11" fmla="*/ 5952 w 295275"/>
                <a:gd name="connsiteY11" fmla="*/ 269304 h 599179"/>
                <a:gd name="connsiteX12" fmla="*/ 204540 w 295275"/>
                <a:gd name="connsiteY12" fmla="*/ 547 h 599179"/>
                <a:gd name="connsiteX0-1" fmla="*/ 207995 w 295275"/>
                <a:gd name="connsiteY0-2" fmla="*/ 0 h 599179"/>
                <a:gd name="connsiteX1-3" fmla="*/ 218480 w 295275"/>
                <a:gd name="connsiteY1-4" fmla="*/ 17025 h 599179"/>
                <a:gd name="connsiteX2-5" fmla="*/ 263922 w 295275"/>
                <a:gd name="connsiteY2-6" fmla="*/ 59952 h 599179"/>
                <a:gd name="connsiteX3-7" fmla="*/ 275967 w 295275"/>
                <a:gd name="connsiteY3-8" fmla="*/ 66705 h 599179"/>
                <a:gd name="connsiteX4-9" fmla="*/ 258864 w 295275"/>
                <a:gd name="connsiteY4-10" fmla="*/ 77309 h 599179"/>
                <a:gd name="connsiteX5-11" fmla="*/ 164932 w 295275"/>
                <a:gd name="connsiteY5-12" fmla="*/ 229252 h 599179"/>
                <a:gd name="connsiteX6-13" fmla="*/ 152376 w 295275"/>
                <a:gd name="connsiteY6-14" fmla="*/ 303904 h 599179"/>
                <a:gd name="connsiteX7-15" fmla="*/ 295275 w 295275"/>
                <a:gd name="connsiteY7-16" fmla="*/ 303904 h 599179"/>
                <a:gd name="connsiteX8-17" fmla="*/ 295275 w 295275"/>
                <a:gd name="connsiteY8-18" fmla="*/ 599179 h 599179"/>
                <a:gd name="connsiteX9-19" fmla="*/ 0 w 295275"/>
                <a:gd name="connsiteY9-20" fmla="*/ 599179 h 599179"/>
                <a:gd name="connsiteX10-21" fmla="*/ 0 w 295275"/>
                <a:gd name="connsiteY10-22" fmla="*/ 303904 h 599179"/>
                <a:gd name="connsiteX11-23" fmla="*/ 5952 w 295275"/>
                <a:gd name="connsiteY11-24" fmla="*/ 269304 h 599179"/>
                <a:gd name="connsiteX12-25" fmla="*/ 204540 w 295275"/>
                <a:gd name="connsiteY12-26" fmla="*/ 547 h 599179"/>
                <a:gd name="connsiteX13" fmla="*/ 207995 w 295275"/>
                <a:gd name="connsiteY13" fmla="*/ 0 h 599179"/>
                <a:gd name="connsiteX0-27" fmla="*/ 207995 w 295275"/>
                <a:gd name="connsiteY0-28" fmla="*/ 0 h 599179"/>
                <a:gd name="connsiteX1-29" fmla="*/ 218480 w 295275"/>
                <a:gd name="connsiteY1-30" fmla="*/ 17025 h 599179"/>
                <a:gd name="connsiteX2-31" fmla="*/ 263922 w 295275"/>
                <a:gd name="connsiteY2-32" fmla="*/ 59952 h 599179"/>
                <a:gd name="connsiteX3-33" fmla="*/ 275967 w 295275"/>
                <a:gd name="connsiteY3-34" fmla="*/ 66705 h 599179"/>
                <a:gd name="connsiteX4-35" fmla="*/ 258864 w 295275"/>
                <a:gd name="connsiteY4-36" fmla="*/ 77309 h 599179"/>
                <a:gd name="connsiteX5-37" fmla="*/ 164932 w 295275"/>
                <a:gd name="connsiteY5-38" fmla="*/ 229252 h 599179"/>
                <a:gd name="connsiteX6-39" fmla="*/ 152376 w 295275"/>
                <a:gd name="connsiteY6-40" fmla="*/ 303904 h 599179"/>
                <a:gd name="connsiteX7-41" fmla="*/ 295275 w 295275"/>
                <a:gd name="connsiteY7-42" fmla="*/ 303904 h 599179"/>
                <a:gd name="connsiteX8-43" fmla="*/ 295275 w 295275"/>
                <a:gd name="connsiteY8-44" fmla="*/ 599179 h 599179"/>
                <a:gd name="connsiteX9-45" fmla="*/ 0 w 295275"/>
                <a:gd name="connsiteY9-46" fmla="*/ 599179 h 599179"/>
                <a:gd name="connsiteX10-47" fmla="*/ 0 w 295275"/>
                <a:gd name="connsiteY10-48" fmla="*/ 303904 h 599179"/>
                <a:gd name="connsiteX11-49" fmla="*/ 5952 w 295275"/>
                <a:gd name="connsiteY11-50" fmla="*/ 269304 h 599179"/>
                <a:gd name="connsiteX12-51" fmla="*/ 204540 w 295275"/>
                <a:gd name="connsiteY12-52" fmla="*/ 547 h 599179"/>
                <a:gd name="connsiteX13-53" fmla="*/ 207995 w 295275"/>
                <a:gd name="connsiteY13-54" fmla="*/ 0 h 599179"/>
                <a:gd name="connsiteX0-55" fmla="*/ 207995 w 295275"/>
                <a:gd name="connsiteY0-56" fmla="*/ 0 h 599179"/>
                <a:gd name="connsiteX1-57" fmla="*/ 218480 w 295275"/>
                <a:gd name="connsiteY1-58" fmla="*/ 17025 h 599179"/>
                <a:gd name="connsiteX2-59" fmla="*/ 263922 w 295275"/>
                <a:gd name="connsiteY2-60" fmla="*/ 59952 h 599179"/>
                <a:gd name="connsiteX3-61" fmla="*/ 275967 w 295275"/>
                <a:gd name="connsiteY3-62" fmla="*/ 66705 h 599179"/>
                <a:gd name="connsiteX4-63" fmla="*/ 258864 w 295275"/>
                <a:gd name="connsiteY4-64" fmla="*/ 77309 h 599179"/>
                <a:gd name="connsiteX5-65" fmla="*/ 164932 w 295275"/>
                <a:gd name="connsiteY5-66" fmla="*/ 229252 h 599179"/>
                <a:gd name="connsiteX6-67" fmla="*/ 152376 w 295275"/>
                <a:gd name="connsiteY6-68" fmla="*/ 303904 h 599179"/>
                <a:gd name="connsiteX7-69" fmla="*/ 295275 w 295275"/>
                <a:gd name="connsiteY7-70" fmla="*/ 303904 h 599179"/>
                <a:gd name="connsiteX8-71" fmla="*/ 295275 w 295275"/>
                <a:gd name="connsiteY8-72" fmla="*/ 599179 h 599179"/>
                <a:gd name="connsiteX9-73" fmla="*/ 0 w 295275"/>
                <a:gd name="connsiteY9-74" fmla="*/ 599179 h 599179"/>
                <a:gd name="connsiteX10-75" fmla="*/ 0 w 295275"/>
                <a:gd name="connsiteY10-76" fmla="*/ 303904 h 599179"/>
                <a:gd name="connsiteX11-77" fmla="*/ 5952 w 295275"/>
                <a:gd name="connsiteY11-78" fmla="*/ 269304 h 599179"/>
                <a:gd name="connsiteX12-79" fmla="*/ 204540 w 295275"/>
                <a:gd name="connsiteY12-80" fmla="*/ 547 h 599179"/>
                <a:gd name="connsiteX13-81" fmla="*/ 207995 w 295275"/>
                <a:gd name="connsiteY13-82" fmla="*/ 0 h 599179"/>
                <a:gd name="connsiteX0-83" fmla="*/ 207995 w 295275"/>
                <a:gd name="connsiteY0-84" fmla="*/ 0 h 599179"/>
                <a:gd name="connsiteX1-85" fmla="*/ 218480 w 295275"/>
                <a:gd name="connsiteY1-86" fmla="*/ 17025 h 599179"/>
                <a:gd name="connsiteX2-87" fmla="*/ 263922 w 295275"/>
                <a:gd name="connsiteY2-88" fmla="*/ 59952 h 599179"/>
                <a:gd name="connsiteX3-89" fmla="*/ 275967 w 295275"/>
                <a:gd name="connsiteY3-90" fmla="*/ 66705 h 599179"/>
                <a:gd name="connsiteX4-91" fmla="*/ 258864 w 295275"/>
                <a:gd name="connsiteY4-92" fmla="*/ 77309 h 599179"/>
                <a:gd name="connsiteX5-93" fmla="*/ 152376 w 295275"/>
                <a:gd name="connsiteY5-94" fmla="*/ 303904 h 599179"/>
                <a:gd name="connsiteX6-95" fmla="*/ 295275 w 295275"/>
                <a:gd name="connsiteY6-96" fmla="*/ 303904 h 599179"/>
                <a:gd name="connsiteX7-97" fmla="*/ 295275 w 295275"/>
                <a:gd name="connsiteY7-98" fmla="*/ 599179 h 599179"/>
                <a:gd name="connsiteX8-99" fmla="*/ 0 w 295275"/>
                <a:gd name="connsiteY8-100" fmla="*/ 599179 h 599179"/>
                <a:gd name="connsiteX9-101" fmla="*/ 0 w 295275"/>
                <a:gd name="connsiteY9-102" fmla="*/ 303904 h 599179"/>
                <a:gd name="connsiteX10-103" fmla="*/ 5952 w 295275"/>
                <a:gd name="connsiteY10-104" fmla="*/ 269304 h 599179"/>
                <a:gd name="connsiteX11-105" fmla="*/ 204540 w 295275"/>
                <a:gd name="connsiteY11-106" fmla="*/ 547 h 599179"/>
                <a:gd name="connsiteX12-107" fmla="*/ 207995 w 295275"/>
                <a:gd name="connsiteY12-108" fmla="*/ 0 h 599179"/>
                <a:gd name="connsiteX0-109" fmla="*/ 207995 w 295275"/>
                <a:gd name="connsiteY0-110" fmla="*/ 0 h 599179"/>
                <a:gd name="connsiteX1-111" fmla="*/ 218480 w 295275"/>
                <a:gd name="connsiteY1-112" fmla="*/ 17025 h 599179"/>
                <a:gd name="connsiteX2-113" fmla="*/ 263922 w 295275"/>
                <a:gd name="connsiteY2-114" fmla="*/ 59952 h 599179"/>
                <a:gd name="connsiteX3-115" fmla="*/ 275967 w 295275"/>
                <a:gd name="connsiteY3-116" fmla="*/ 66705 h 599179"/>
                <a:gd name="connsiteX4-117" fmla="*/ 258864 w 295275"/>
                <a:gd name="connsiteY4-118" fmla="*/ 77309 h 599179"/>
                <a:gd name="connsiteX5-119" fmla="*/ 152376 w 295275"/>
                <a:gd name="connsiteY5-120" fmla="*/ 303904 h 599179"/>
                <a:gd name="connsiteX6-121" fmla="*/ 295275 w 295275"/>
                <a:gd name="connsiteY6-122" fmla="*/ 303904 h 599179"/>
                <a:gd name="connsiteX7-123" fmla="*/ 295275 w 295275"/>
                <a:gd name="connsiteY7-124" fmla="*/ 599179 h 599179"/>
                <a:gd name="connsiteX8-125" fmla="*/ 0 w 295275"/>
                <a:gd name="connsiteY8-126" fmla="*/ 599179 h 599179"/>
                <a:gd name="connsiteX9-127" fmla="*/ 0 w 295275"/>
                <a:gd name="connsiteY9-128" fmla="*/ 303904 h 599179"/>
                <a:gd name="connsiteX10-129" fmla="*/ 5952 w 295275"/>
                <a:gd name="connsiteY10-130" fmla="*/ 269304 h 599179"/>
                <a:gd name="connsiteX11-131" fmla="*/ 204540 w 295275"/>
                <a:gd name="connsiteY11-132" fmla="*/ 547 h 599179"/>
                <a:gd name="connsiteX12-133" fmla="*/ 207995 w 295275"/>
                <a:gd name="connsiteY12-134" fmla="*/ 0 h 599179"/>
                <a:gd name="connsiteX0-135" fmla="*/ 207995 w 295275"/>
                <a:gd name="connsiteY0-136" fmla="*/ 0 h 599179"/>
                <a:gd name="connsiteX1-137" fmla="*/ 218480 w 295275"/>
                <a:gd name="connsiteY1-138" fmla="*/ 17025 h 599179"/>
                <a:gd name="connsiteX2-139" fmla="*/ 263922 w 295275"/>
                <a:gd name="connsiteY2-140" fmla="*/ 59952 h 599179"/>
                <a:gd name="connsiteX3-141" fmla="*/ 275967 w 295275"/>
                <a:gd name="connsiteY3-142" fmla="*/ 66705 h 599179"/>
                <a:gd name="connsiteX4-143" fmla="*/ 152376 w 295275"/>
                <a:gd name="connsiteY4-144" fmla="*/ 303904 h 599179"/>
                <a:gd name="connsiteX5-145" fmla="*/ 295275 w 295275"/>
                <a:gd name="connsiteY5-146" fmla="*/ 303904 h 599179"/>
                <a:gd name="connsiteX6-147" fmla="*/ 295275 w 295275"/>
                <a:gd name="connsiteY6-148" fmla="*/ 599179 h 599179"/>
                <a:gd name="connsiteX7-149" fmla="*/ 0 w 295275"/>
                <a:gd name="connsiteY7-150" fmla="*/ 599179 h 599179"/>
                <a:gd name="connsiteX8-151" fmla="*/ 0 w 295275"/>
                <a:gd name="connsiteY8-152" fmla="*/ 303904 h 599179"/>
                <a:gd name="connsiteX9-153" fmla="*/ 5952 w 295275"/>
                <a:gd name="connsiteY9-154" fmla="*/ 269304 h 599179"/>
                <a:gd name="connsiteX10-155" fmla="*/ 204540 w 295275"/>
                <a:gd name="connsiteY10-156" fmla="*/ 547 h 599179"/>
                <a:gd name="connsiteX11-157" fmla="*/ 207995 w 295275"/>
                <a:gd name="connsiteY11-158" fmla="*/ 0 h 599179"/>
                <a:gd name="connsiteX0-159" fmla="*/ 207995 w 295275"/>
                <a:gd name="connsiteY0-160" fmla="*/ 0 h 599179"/>
                <a:gd name="connsiteX1-161" fmla="*/ 218480 w 295275"/>
                <a:gd name="connsiteY1-162" fmla="*/ 17025 h 599179"/>
                <a:gd name="connsiteX2-163" fmla="*/ 263922 w 295275"/>
                <a:gd name="connsiteY2-164" fmla="*/ 59952 h 599179"/>
                <a:gd name="connsiteX3-165" fmla="*/ 275967 w 295275"/>
                <a:gd name="connsiteY3-166" fmla="*/ 66705 h 599179"/>
                <a:gd name="connsiteX4-167" fmla="*/ 152376 w 295275"/>
                <a:gd name="connsiteY4-168" fmla="*/ 303904 h 599179"/>
                <a:gd name="connsiteX5-169" fmla="*/ 295275 w 295275"/>
                <a:gd name="connsiteY5-170" fmla="*/ 303904 h 599179"/>
                <a:gd name="connsiteX6-171" fmla="*/ 295275 w 295275"/>
                <a:gd name="connsiteY6-172" fmla="*/ 599179 h 599179"/>
                <a:gd name="connsiteX7-173" fmla="*/ 0 w 295275"/>
                <a:gd name="connsiteY7-174" fmla="*/ 599179 h 599179"/>
                <a:gd name="connsiteX8-175" fmla="*/ 0 w 295275"/>
                <a:gd name="connsiteY8-176" fmla="*/ 303904 h 599179"/>
                <a:gd name="connsiteX9-177" fmla="*/ 5952 w 295275"/>
                <a:gd name="connsiteY9-178" fmla="*/ 269304 h 599179"/>
                <a:gd name="connsiteX10-179" fmla="*/ 204540 w 295275"/>
                <a:gd name="connsiteY10-180" fmla="*/ 547 h 599179"/>
                <a:gd name="connsiteX11-181" fmla="*/ 207995 w 295275"/>
                <a:gd name="connsiteY11-182" fmla="*/ 0 h 599179"/>
                <a:gd name="connsiteX0-183" fmla="*/ 207995 w 295275"/>
                <a:gd name="connsiteY0-184" fmla="*/ 0 h 599179"/>
                <a:gd name="connsiteX1-185" fmla="*/ 218480 w 295275"/>
                <a:gd name="connsiteY1-186" fmla="*/ 17025 h 599179"/>
                <a:gd name="connsiteX2-187" fmla="*/ 263922 w 295275"/>
                <a:gd name="connsiteY2-188" fmla="*/ 59952 h 599179"/>
                <a:gd name="connsiteX3-189" fmla="*/ 275967 w 295275"/>
                <a:gd name="connsiteY3-190" fmla="*/ 66705 h 599179"/>
                <a:gd name="connsiteX4-191" fmla="*/ 152376 w 295275"/>
                <a:gd name="connsiteY4-192" fmla="*/ 303904 h 599179"/>
                <a:gd name="connsiteX5-193" fmla="*/ 295275 w 295275"/>
                <a:gd name="connsiteY5-194" fmla="*/ 303904 h 599179"/>
                <a:gd name="connsiteX6-195" fmla="*/ 295275 w 295275"/>
                <a:gd name="connsiteY6-196" fmla="*/ 599179 h 599179"/>
                <a:gd name="connsiteX7-197" fmla="*/ 0 w 295275"/>
                <a:gd name="connsiteY7-198" fmla="*/ 599179 h 599179"/>
                <a:gd name="connsiteX8-199" fmla="*/ 0 w 295275"/>
                <a:gd name="connsiteY8-200" fmla="*/ 303904 h 599179"/>
                <a:gd name="connsiteX9-201" fmla="*/ 5952 w 295275"/>
                <a:gd name="connsiteY9-202" fmla="*/ 269304 h 599179"/>
                <a:gd name="connsiteX10-203" fmla="*/ 204540 w 295275"/>
                <a:gd name="connsiteY10-204" fmla="*/ 547 h 599179"/>
                <a:gd name="connsiteX11-205" fmla="*/ 207995 w 295275"/>
                <a:gd name="connsiteY11-206" fmla="*/ 0 h 599179"/>
                <a:gd name="connsiteX0-207" fmla="*/ 207995 w 295275"/>
                <a:gd name="connsiteY0-208" fmla="*/ 0 h 599179"/>
                <a:gd name="connsiteX1-209" fmla="*/ 218480 w 295275"/>
                <a:gd name="connsiteY1-210" fmla="*/ 17025 h 599179"/>
                <a:gd name="connsiteX2-211" fmla="*/ 263922 w 295275"/>
                <a:gd name="connsiteY2-212" fmla="*/ 59952 h 599179"/>
                <a:gd name="connsiteX3-213" fmla="*/ 275967 w 295275"/>
                <a:gd name="connsiteY3-214" fmla="*/ 66705 h 599179"/>
                <a:gd name="connsiteX4-215" fmla="*/ 152376 w 295275"/>
                <a:gd name="connsiteY4-216" fmla="*/ 303904 h 599179"/>
                <a:gd name="connsiteX5-217" fmla="*/ 295275 w 295275"/>
                <a:gd name="connsiteY5-218" fmla="*/ 303904 h 599179"/>
                <a:gd name="connsiteX6-219" fmla="*/ 295275 w 295275"/>
                <a:gd name="connsiteY6-220" fmla="*/ 599179 h 599179"/>
                <a:gd name="connsiteX7-221" fmla="*/ 0 w 295275"/>
                <a:gd name="connsiteY7-222" fmla="*/ 599179 h 599179"/>
                <a:gd name="connsiteX8-223" fmla="*/ 0 w 295275"/>
                <a:gd name="connsiteY8-224" fmla="*/ 303904 h 599179"/>
                <a:gd name="connsiteX9-225" fmla="*/ 5952 w 295275"/>
                <a:gd name="connsiteY9-226" fmla="*/ 269304 h 599179"/>
                <a:gd name="connsiteX10-227" fmla="*/ 204540 w 295275"/>
                <a:gd name="connsiteY10-228" fmla="*/ 547 h 599179"/>
                <a:gd name="connsiteX11-229" fmla="*/ 207995 w 295275"/>
                <a:gd name="connsiteY11-230" fmla="*/ 0 h 599179"/>
                <a:gd name="connsiteX0-231" fmla="*/ 207995 w 295275"/>
                <a:gd name="connsiteY0-232" fmla="*/ 0 h 599179"/>
                <a:gd name="connsiteX1-233" fmla="*/ 218480 w 295275"/>
                <a:gd name="connsiteY1-234" fmla="*/ 17025 h 599179"/>
                <a:gd name="connsiteX2-235" fmla="*/ 263922 w 295275"/>
                <a:gd name="connsiteY2-236" fmla="*/ 59952 h 599179"/>
                <a:gd name="connsiteX3-237" fmla="*/ 275967 w 295275"/>
                <a:gd name="connsiteY3-238" fmla="*/ 66705 h 599179"/>
                <a:gd name="connsiteX4-239" fmla="*/ 152376 w 295275"/>
                <a:gd name="connsiteY4-240" fmla="*/ 303904 h 599179"/>
                <a:gd name="connsiteX5-241" fmla="*/ 295275 w 295275"/>
                <a:gd name="connsiteY5-242" fmla="*/ 303904 h 599179"/>
                <a:gd name="connsiteX6-243" fmla="*/ 295275 w 295275"/>
                <a:gd name="connsiteY6-244" fmla="*/ 599179 h 599179"/>
                <a:gd name="connsiteX7-245" fmla="*/ 0 w 295275"/>
                <a:gd name="connsiteY7-246" fmla="*/ 599179 h 599179"/>
                <a:gd name="connsiteX8-247" fmla="*/ 0 w 295275"/>
                <a:gd name="connsiteY8-248" fmla="*/ 303904 h 599179"/>
                <a:gd name="connsiteX9-249" fmla="*/ 204540 w 295275"/>
                <a:gd name="connsiteY9-250" fmla="*/ 547 h 599179"/>
                <a:gd name="connsiteX10-251" fmla="*/ 207995 w 295275"/>
                <a:gd name="connsiteY10-252" fmla="*/ 0 h 599179"/>
                <a:gd name="connsiteX0-253" fmla="*/ 207995 w 295275"/>
                <a:gd name="connsiteY0-254" fmla="*/ 0 h 599179"/>
                <a:gd name="connsiteX1-255" fmla="*/ 218480 w 295275"/>
                <a:gd name="connsiteY1-256" fmla="*/ 17025 h 599179"/>
                <a:gd name="connsiteX2-257" fmla="*/ 263922 w 295275"/>
                <a:gd name="connsiteY2-258" fmla="*/ 59952 h 599179"/>
                <a:gd name="connsiteX3-259" fmla="*/ 275967 w 295275"/>
                <a:gd name="connsiteY3-260" fmla="*/ 66705 h 599179"/>
                <a:gd name="connsiteX4-261" fmla="*/ 152376 w 295275"/>
                <a:gd name="connsiteY4-262" fmla="*/ 303904 h 599179"/>
                <a:gd name="connsiteX5-263" fmla="*/ 295275 w 295275"/>
                <a:gd name="connsiteY5-264" fmla="*/ 303904 h 599179"/>
                <a:gd name="connsiteX6-265" fmla="*/ 295275 w 295275"/>
                <a:gd name="connsiteY6-266" fmla="*/ 599179 h 599179"/>
                <a:gd name="connsiteX7-267" fmla="*/ 0 w 295275"/>
                <a:gd name="connsiteY7-268" fmla="*/ 599179 h 599179"/>
                <a:gd name="connsiteX8-269" fmla="*/ 0 w 295275"/>
                <a:gd name="connsiteY8-270" fmla="*/ 303904 h 599179"/>
                <a:gd name="connsiteX9-271" fmla="*/ 204540 w 295275"/>
                <a:gd name="connsiteY9-272" fmla="*/ 547 h 599179"/>
                <a:gd name="connsiteX10-273" fmla="*/ 207995 w 295275"/>
                <a:gd name="connsiteY10-274" fmla="*/ 0 h 599179"/>
                <a:gd name="connsiteX0-275" fmla="*/ 207995 w 295275"/>
                <a:gd name="connsiteY0-276" fmla="*/ 0 h 599179"/>
                <a:gd name="connsiteX1-277" fmla="*/ 218480 w 295275"/>
                <a:gd name="connsiteY1-278" fmla="*/ 17025 h 599179"/>
                <a:gd name="connsiteX2-279" fmla="*/ 263922 w 295275"/>
                <a:gd name="connsiteY2-280" fmla="*/ 59952 h 599179"/>
                <a:gd name="connsiteX3-281" fmla="*/ 275967 w 295275"/>
                <a:gd name="connsiteY3-282" fmla="*/ 66705 h 599179"/>
                <a:gd name="connsiteX4-283" fmla="*/ 152376 w 295275"/>
                <a:gd name="connsiteY4-284" fmla="*/ 303904 h 599179"/>
                <a:gd name="connsiteX5-285" fmla="*/ 295275 w 295275"/>
                <a:gd name="connsiteY5-286" fmla="*/ 303904 h 599179"/>
                <a:gd name="connsiteX6-287" fmla="*/ 295275 w 295275"/>
                <a:gd name="connsiteY6-288" fmla="*/ 599179 h 599179"/>
                <a:gd name="connsiteX7-289" fmla="*/ 0 w 295275"/>
                <a:gd name="connsiteY7-290" fmla="*/ 599179 h 599179"/>
                <a:gd name="connsiteX8-291" fmla="*/ 0 w 295275"/>
                <a:gd name="connsiteY8-292" fmla="*/ 303904 h 599179"/>
                <a:gd name="connsiteX9-293" fmla="*/ 207995 w 295275"/>
                <a:gd name="connsiteY9-294" fmla="*/ 0 h 599179"/>
                <a:gd name="connsiteX0-295" fmla="*/ 207995 w 295275"/>
                <a:gd name="connsiteY0-296" fmla="*/ 0 h 599179"/>
                <a:gd name="connsiteX1-297" fmla="*/ 218480 w 295275"/>
                <a:gd name="connsiteY1-298" fmla="*/ 17025 h 599179"/>
                <a:gd name="connsiteX2-299" fmla="*/ 263922 w 295275"/>
                <a:gd name="connsiteY2-300" fmla="*/ 59952 h 599179"/>
                <a:gd name="connsiteX3-301" fmla="*/ 275967 w 295275"/>
                <a:gd name="connsiteY3-302" fmla="*/ 66705 h 599179"/>
                <a:gd name="connsiteX4-303" fmla="*/ 152376 w 295275"/>
                <a:gd name="connsiteY4-304" fmla="*/ 303904 h 599179"/>
                <a:gd name="connsiteX5-305" fmla="*/ 295275 w 295275"/>
                <a:gd name="connsiteY5-306" fmla="*/ 303904 h 599179"/>
                <a:gd name="connsiteX6-307" fmla="*/ 295275 w 295275"/>
                <a:gd name="connsiteY6-308" fmla="*/ 599179 h 599179"/>
                <a:gd name="connsiteX7-309" fmla="*/ 0 w 295275"/>
                <a:gd name="connsiteY7-310" fmla="*/ 599179 h 599179"/>
                <a:gd name="connsiteX8-311" fmla="*/ 0 w 295275"/>
                <a:gd name="connsiteY8-312" fmla="*/ 303904 h 599179"/>
                <a:gd name="connsiteX9-313" fmla="*/ 207995 w 295275"/>
                <a:gd name="connsiteY9-314" fmla="*/ 0 h 599179"/>
                <a:gd name="connsiteX0-315" fmla="*/ 207995 w 295275"/>
                <a:gd name="connsiteY0-316" fmla="*/ 0 h 599179"/>
                <a:gd name="connsiteX1-317" fmla="*/ 218480 w 295275"/>
                <a:gd name="connsiteY1-318" fmla="*/ 17025 h 599179"/>
                <a:gd name="connsiteX2-319" fmla="*/ 263922 w 295275"/>
                <a:gd name="connsiteY2-320" fmla="*/ 59952 h 599179"/>
                <a:gd name="connsiteX3-321" fmla="*/ 275967 w 295275"/>
                <a:gd name="connsiteY3-322" fmla="*/ 66705 h 599179"/>
                <a:gd name="connsiteX4-323" fmla="*/ 152376 w 295275"/>
                <a:gd name="connsiteY4-324" fmla="*/ 303904 h 599179"/>
                <a:gd name="connsiteX5-325" fmla="*/ 295275 w 295275"/>
                <a:gd name="connsiteY5-326" fmla="*/ 303904 h 599179"/>
                <a:gd name="connsiteX6-327" fmla="*/ 295275 w 295275"/>
                <a:gd name="connsiteY6-328" fmla="*/ 599179 h 599179"/>
                <a:gd name="connsiteX7-329" fmla="*/ 0 w 295275"/>
                <a:gd name="connsiteY7-330" fmla="*/ 599179 h 599179"/>
                <a:gd name="connsiteX8-331" fmla="*/ 0 w 295275"/>
                <a:gd name="connsiteY8-332" fmla="*/ 303904 h 599179"/>
                <a:gd name="connsiteX9-333" fmla="*/ 207995 w 295275"/>
                <a:gd name="connsiteY9-334" fmla="*/ 0 h 599179"/>
                <a:gd name="connsiteX0-335" fmla="*/ 207995 w 295275"/>
                <a:gd name="connsiteY0-336" fmla="*/ 0 h 599179"/>
                <a:gd name="connsiteX1-337" fmla="*/ 218480 w 295275"/>
                <a:gd name="connsiteY1-338" fmla="*/ 17025 h 599179"/>
                <a:gd name="connsiteX2-339" fmla="*/ 263922 w 295275"/>
                <a:gd name="connsiteY2-340" fmla="*/ 59952 h 599179"/>
                <a:gd name="connsiteX3-341" fmla="*/ 275967 w 295275"/>
                <a:gd name="connsiteY3-342" fmla="*/ 66705 h 599179"/>
                <a:gd name="connsiteX4-343" fmla="*/ 152376 w 295275"/>
                <a:gd name="connsiteY4-344" fmla="*/ 303904 h 599179"/>
                <a:gd name="connsiteX5-345" fmla="*/ 295275 w 295275"/>
                <a:gd name="connsiteY5-346" fmla="*/ 303904 h 599179"/>
                <a:gd name="connsiteX6-347" fmla="*/ 295275 w 295275"/>
                <a:gd name="connsiteY6-348" fmla="*/ 599179 h 599179"/>
                <a:gd name="connsiteX7-349" fmla="*/ 0 w 295275"/>
                <a:gd name="connsiteY7-350" fmla="*/ 599179 h 599179"/>
                <a:gd name="connsiteX8-351" fmla="*/ 0 w 295275"/>
                <a:gd name="connsiteY8-352" fmla="*/ 303904 h 599179"/>
                <a:gd name="connsiteX9-353" fmla="*/ 207995 w 295275"/>
                <a:gd name="connsiteY9-354" fmla="*/ 0 h 599179"/>
                <a:gd name="connsiteX0-355" fmla="*/ 207995 w 295275"/>
                <a:gd name="connsiteY0-356" fmla="*/ 0 h 599179"/>
                <a:gd name="connsiteX1-357" fmla="*/ 218480 w 295275"/>
                <a:gd name="connsiteY1-358" fmla="*/ 17025 h 599179"/>
                <a:gd name="connsiteX2-359" fmla="*/ 263922 w 295275"/>
                <a:gd name="connsiteY2-360" fmla="*/ 59952 h 599179"/>
                <a:gd name="connsiteX3-361" fmla="*/ 275967 w 295275"/>
                <a:gd name="connsiteY3-362" fmla="*/ 66705 h 599179"/>
                <a:gd name="connsiteX4-363" fmla="*/ 152376 w 295275"/>
                <a:gd name="connsiteY4-364" fmla="*/ 303904 h 599179"/>
                <a:gd name="connsiteX5-365" fmla="*/ 295275 w 295275"/>
                <a:gd name="connsiteY5-366" fmla="*/ 303904 h 599179"/>
                <a:gd name="connsiteX6-367" fmla="*/ 295275 w 295275"/>
                <a:gd name="connsiteY6-368" fmla="*/ 599179 h 599179"/>
                <a:gd name="connsiteX7-369" fmla="*/ 0 w 295275"/>
                <a:gd name="connsiteY7-370" fmla="*/ 599179 h 599179"/>
                <a:gd name="connsiteX8-371" fmla="*/ 0 w 295275"/>
                <a:gd name="connsiteY8-372" fmla="*/ 303904 h 599179"/>
                <a:gd name="connsiteX9-373" fmla="*/ 207995 w 295275"/>
                <a:gd name="connsiteY9-374" fmla="*/ 0 h 599179"/>
                <a:gd name="connsiteX0-375" fmla="*/ 207995 w 295275"/>
                <a:gd name="connsiteY0-376" fmla="*/ 0 h 599179"/>
                <a:gd name="connsiteX1-377" fmla="*/ 218480 w 295275"/>
                <a:gd name="connsiteY1-378" fmla="*/ 17025 h 599179"/>
                <a:gd name="connsiteX2-379" fmla="*/ 263922 w 295275"/>
                <a:gd name="connsiteY2-380" fmla="*/ 59952 h 599179"/>
                <a:gd name="connsiteX3-381" fmla="*/ 275967 w 295275"/>
                <a:gd name="connsiteY3-382" fmla="*/ 66705 h 599179"/>
                <a:gd name="connsiteX4-383" fmla="*/ 152376 w 295275"/>
                <a:gd name="connsiteY4-384" fmla="*/ 303904 h 599179"/>
                <a:gd name="connsiteX5-385" fmla="*/ 295275 w 295275"/>
                <a:gd name="connsiteY5-386" fmla="*/ 303904 h 599179"/>
                <a:gd name="connsiteX6-387" fmla="*/ 295275 w 295275"/>
                <a:gd name="connsiteY6-388" fmla="*/ 599179 h 599179"/>
                <a:gd name="connsiteX7-389" fmla="*/ 0 w 295275"/>
                <a:gd name="connsiteY7-390" fmla="*/ 599179 h 599179"/>
                <a:gd name="connsiteX8-391" fmla="*/ 0 w 295275"/>
                <a:gd name="connsiteY8-392" fmla="*/ 303904 h 599179"/>
                <a:gd name="connsiteX9-393" fmla="*/ 207995 w 295275"/>
                <a:gd name="connsiteY9-394" fmla="*/ 0 h 599179"/>
                <a:gd name="connsiteX0-395" fmla="*/ 207995 w 295275"/>
                <a:gd name="connsiteY0-396" fmla="*/ 0 h 599179"/>
                <a:gd name="connsiteX1-397" fmla="*/ 218480 w 295275"/>
                <a:gd name="connsiteY1-398" fmla="*/ 17025 h 599179"/>
                <a:gd name="connsiteX2-399" fmla="*/ 263922 w 295275"/>
                <a:gd name="connsiteY2-400" fmla="*/ 59952 h 599179"/>
                <a:gd name="connsiteX3-401" fmla="*/ 275967 w 295275"/>
                <a:gd name="connsiteY3-402" fmla="*/ 66705 h 599179"/>
                <a:gd name="connsiteX4-403" fmla="*/ 152376 w 295275"/>
                <a:gd name="connsiteY4-404" fmla="*/ 303904 h 599179"/>
                <a:gd name="connsiteX5-405" fmla="*/ 295275 w 295275"/>
                <a:gd name="connsiteY5-406" fmla="*/ 303904 h 599179"/>
                <a:gd name="connsiteX6-407" fmla="*/ 295275 w 295275"/>
                <a:gd name="connsiteY6-408" fmla="*/ 599179 h 599179"/>
                <a:gd name="connsiteX7-409" fmla="*/ 0 w 295275"/>
                <a:gd name="connsiteY7-410" fmla="*/ 599179 h 599179"/>
                <a:gd name="connsiteX8-411" fmla="*/ 0 w 295275"/>
                <a:gd name="connsiteY8-412" fmla="*/ 303904 h 599179"/>
                <a:gd name="connsiteX9-413" fmla="*/ 207995 w 295275"/>
                <a:gd name="connsiteY9-414" fmla="*/ 0 h 599179"/>
                <a:gd name="connsiteX0-415" fmla="*/ 207995 w 295275"/>
                <a:gd name="connsiteY0-416" fmla="*/ 0 h 599179"/>
                <a:gd name="connsiteX1-417" fmla="*/ 218480 w 295275"/>
                <a:gd name="connsiteY1-418" fmla="*/ 17025 h 599179"/>
                <a:gd name="connsiteX2-419" fmla="*/ 263922 w 295275"/>
                <a:gd name="connsiteY2-420" fmla="*/ 59952 h 599179"/>
                <a:gd name="connsiteX3-421" fmla="*/ 275967 w 295275"/>
                <a:gd name="connsiteY3-422" fmla="*/ 66705 h 599179"/>
                <a:gd name="connsiteX4-423" fmla="*/ 152376 w 295275"/>
                <a:gd name="connsiteY4-424" fmla="*/ 303904 h 599179"/>
                <a:gd name="connsiteX5-425" fmla="*/ 295275 w 295275"/>
                <a:gd name="connsiteY5-426" fmla="*/ 303904 h 599179"/>
                <a:gd name="connsiteX6-427" fmla="*/ 295275 w 295275"/>
                <a:gd name="connsiteY6-428" fmla="*/ 599179 h 599179"/>
                <a:gd name="connsiteX7-429" fmla="*/ 0 w 295275"/>
                <a:gd name="connsiteY7-430" fmla="*/ 599179 h 599179"/>
                <a:gd name="connsiteX8-431" fmla="*/ 0 w 295275"/>
                <a:gd name="connsiteY8-432" fmla="*/ 334942 h 599179"/>
                <a:gd name="connsiteX9-433" fmla="*/ 207995 w 295275"/>
                <a:gd name="connsiteY9-434" fmla="*/ 0 h 599179"/>
                <a:gd name="connsiteX0-435" fmla="*/ 207995 w 295275"/>
                <a:gd name="connsiteY0-436" fmla="*/ 0 h 599179"/>
                <a:gd name="connsiteX1-437" fmla="*/ 218480 w 295275"/>
                <a:gd name="connsiteY1-438" fmla="*/ 17025 h 599179"/>
                <a:gd name="connsiteX2-439" fmla="*/ 263922 w 295275"/>
                <a:gd name="connsiteY2-440" fmla="*/ 59952 h 599179"/>
                <a:gd name="connsiteX3-441" fmla="*/ 275967 w 295275"/>
                <a:gd name="connsiteY3-442" fmla="*/ 66705 h 599179"/>
                <a:gd name="connsiteX4-443" fmla="*/ 152376 w 295275"/>
                <a:gd name="connsiteY4-444" fmla="*/ 303904 h 599179"/>
                <a:gd name="connsiteX5-445" fmla="*/ 295275 w 295275"/>
                <a:gd name="connsiteY5-446" fmla="*/ 303904 h 599179"/>
                <a:gd name="connsiteX6-447" fmla="*/ 295275 w 295275"/>
                <a:gd name="connsiteY6-448" fmla="*/ 599179 h 599179"/>
                <a:gd name="connsiteX7-449" fmla="*/ 0 w 295275"/>
                <a:gd name="connsiteY7-450" fmla="*/ 599179 h 599179"/>
                <a:gd name="connsiteX8-451" fmla="*/ 0 w 295275"/>
                <a:gd name="connsiteY8-452" fmla="*/ 334942 h 599179"/>
                <a:gd name="connsiteX9-453" fmla="*/ 207995 w 295275"/>
                <a:gd name="connsiteY9-454" fmla="*/ 0 h 599179"/>
                <a:gd name="connsiteX0-455" fmla="*/ 207995 w 295275"/>
                <a:gd name="connsiteY0-456" fmla="*/ 0 h 599179"/>
                <a:gd name="connsiteX1-457" fmla="*/ 218480 w 295275"/>
                <a:gd name="connsiteY1-458" fmla="*/ 17025 h 599179"/>
                <a:gd name="connsiteX2-459" fmla="*/ 263922 w 295275"/>
                <a:gd name="connsiteY2-460" fmla="*/ 59952 h 599179"/>
                <a:gd name="connsiteX3-461" fmla="*/ 275967 w 295275"/>
                <a:gd name="connsiteY3-462" fmla="*/ 66705 h 599179"/>
                <a:gd name="connsiteX4-463" fmla="*/ 152376 w 295275"/>
                <a:gd name="connsiteY4-464" fmla="*/ 303904 h 599179"/>
                <a:gd name="connsiteX5-465" fmla="*/ 295275 w 295275"/>
                <a:gd name="connsiteY5-466" fmla="*/ 303904 h 599179"/>
                <a:gd name="connsiteX6-467" fmla="*/ 295275 w 295275"/>
                <a:gd name="connsiteY6-468" fmla="*/ 599179 h 599179"/>
                <a:gd name="connsiteX7-469" fmla="*/ 0 w 295275"/>
                <a:gd name="connsiteY7-470" fmla="*/ 599179 h 599179"/>
                <a:gd name="connsiteX8-471" fmla="*/ 0 w 295275"/>
                <a:gd name="connsiteY8-472" fmla="*/ 334942 h 599179"/>
                <a:gd name="connsiteX9-473" fmla="*/ 207995 w 295275"/>
                <a:gd name="connsiteY9-474" fmla="*/ 0 h 599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95275" h="599179">
                  <a:moveTo>
                    <a:pt x="207995" y="0"/>
                  </a:moveTo>
                  <a:lnTo>
                    <a:pt x="218480" y="17025"/>
                  </a:lnTo>
                  <a:cubicBezTo>
                    <a:pt x="231034" y="32364"/>
                    <a:pt x="246314" y="46986"/>
                    <a:pt x="263922" y="59952"/>
                  </a:cubicBezTo>
                  <a:lnTo>
                    <a:pt x="275967" y="66705"/>
                  </a:lnTo>
                  <a:cubicBezTo>
                    <a:pt x="274744" y="66607"/>
                    <a:pt x="166924" y="148026"/>
                    <a:pt x="152376" y="303904"/>
                  </a:cubicBezTo>
                  <a:lnTo>
                    <a:pt x="295275" y="303904"/>
                  </a:lnTo>
                  <a:lnTo>
                    <a:pt x="295275" y="599179"/>
                  </a:lnTo>
                  <a:lnTo>
                    <a:pt x="0" y="599179"/>
                  </a:lnTo>
                  <a:lnTo>
                    <a:pt x="0" y="334942"/>
                  </a:lnTo>
                  <a:cubicBezTo>
                    <a:pt x="10368" y="113589"/>
                    <a:pt x="207637" y="2353"/>
                    <a:pt x="207995" y="0"/>
                  </a:cubicBezTo>
                  <a:close/>
                </a:path>
              </a:pathLst>
            </a:custGeom>
            <a:solidFill>
              <a:srgbClr val="266CBA">
                <a:lumMod val="20000"/>
                <a:lumOff val="80000"/>
              </a:srgbClr>
            </a:solidFill>
            <a:ln>
              <a:noFill/>
            </a:ln>
          </p:spPr>
          <p:style>
            <a:lnRef idx="2">
              <a:srgbClr val="266CBA">
                <a:shade val="50000"/>
              </a:srgbClr>
            </a:lnRef>
            <a:fillRef idx="1">
              <a:srgbClr val="266CBA"/>
            </a:fillRef>
            <a:effectRef idx="0">
              <a:srgbClr val="266CBA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>
              <a:defPPr>
                <a:defRPr lang="en-US">
                  <a:solidFill>
                    <a:srgbClr val="FFFFFF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任意多边形: 形状 11"/>
          <p:cNvSpPr/>
          <p:nvPr>
            <p:custDataLst>
              <p:tags r:id="rId7"/>
            </p:custDataLst>
          </p:nvPr>
        </p:nvSpPr>
        <p:spPr>
          <a:xfrm>
            <a:off x="-598" y="0"/>
            <a:ext cx="994611" cy="6858001"/>
          </a:xfrm>
          <a:custGeom>
            <a:avLst/>
            <a:gdLst>
              <a:gd name="connsiteX0" fmla="*/ 0 w 1634832"/>
              <a:gd name="connsiteY0" fmla="*/ 0 h 6858001"/>
              <a:gd name="connsiteX1" fmla="*/ 261030 w 1634832"/>
              <a:gd name="connsiteY1" fmla="*/ 0 h 6858001"/>
              <a:gd name="connsiteX2" fmla="*/ 1634832 w 1634832"/>
              <a:gd name="connsiteY2" fmla="*/ 6858001 h 6858001"/>
              <a:gd name="connsiteX3" fmla="*/ 0 w 1634832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4832" h="6858001">
                <a:moveTo>
                  <a:pt x="0" y="0"/>
                </a:moveTo>
                <a:lnTo>
                  <a:pt x="261030" y="0"/>
                </a:lnTo>
                <a:lnTo>
                  <a:pt x="1634832" y="6858001"/>
                </a:lnTo>
                <a:lnTo>
                  <a:pt x="0" y="6858001"/>
                </a:lnTo>
                <a:close/>
              </a:path>
            </a:pathLst>
          </a:cu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1828815" y="1118795"/>
            <a:ext cx="7924864" cy="711552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sz="4000" b="1" spc="24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开篇语</a:t>
            </a:r>
            <a:endParaRPr sz="4000" b="1" spc="24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itle 6"/>
          <p:cNvSpPr txBox="1"/>
          <p:nvPr>
            <p:custDataLst>
              <p:tags r:id="rId9"/>
            </p:custDataLst>
          </p:nvPr>
        </p:nvSpPr>
        <p:spPr>
          <a:xfrm>
            <a:off x="1405255" y="1961515"/>
            <a:ext cx="9222740" cy="320802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 fontScale="97500"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Arial" panose="020B0604020202020204" pitchFamily="34" charset="0"/>
              <a:buNone/>
            </a:pPr>
            <a:r>
              <a:rPr lang="zh-CN" altLang="en-US" sz="2795" b="1" spc="0">
                <a:solidFill>
                  <a:schemeClr val="tx2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各位同仁：大家好,很高兴能和大家一起交流高考复习策略，在此之前，想说明几点：</a:t>
            </a:r>
            <a:endParaRPr lang="zh-CN" altLang="en-US" sz="2795" b="1" spc="0">
              <a:solidFill>
                <a:schemeClr val="tx2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87400" lvl="1" indent="-38100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Arial" panose="020B0604020202020204" pitchFamily="34" charset="0"/>
              <a:buAutoNum type="arabicPeriod"/>
            </a:pPr>
            <a:r>
              <a:rPr lang="zh-CN" altLang="en-US" sz="2795" b="1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感谢提供学习和交流的机会！</a:t>
            </a:r>
            <a:endParaRPr lang="zh-CN" altLang="en-US" sz="2795" b="1">
              <a:solidFill>
                <a:schemeClr val="tx2">
                  <a:lumMod val="50000"/>
                  <a:lumOff val="50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87400" lvl="1" indent="-38100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Arial" panose="020B0604020202020204" pitchFamily="34" charset="0"/>
              <a:buAutoNum type="arabicPeriod"/>
            </a:pPr>
            <a:r>
              <a:rPr lang="zh-CN" altLang="en-US" sz="2795" b="1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学科特点不同，经验绝不是简单的拿来主义，成绩提升不是单方面的结果（学生、教师、管理、体制等）</a:t>
            </a:r>
            <a:endParaRPr lang="zh-CN" altLang="en-US" sz="2795" b="1">
              <a:solidFill>
                <a:schemeClr val="tx2">
                  <a:lumMod val="50000"/>
                  <a:lumOff val="50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87400" lvl="1" indent="-381000" algn="l" fontAlgn="ctr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Font typeface="Arial" panose="020B0604020202020204" pitchFamily="34" charset="0"/>
              <a:buAutoNum type="arabicPeriod"/>
            </a:pPr>
            <a:r>
              <a:rPr lang="zh-CN" altLang="en-US" sz="2795" b="1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降低期望值（希望一句话或者一个做法引发您的思考）</a:t>
            </a:r>
            <a:endParaRPr lang="zh-CN" altLang="en-US" sz="2795" b="1">
              <a:solidFill>
                <a:schemeClr val="tx2">
                  <a:lumMod val="50000"/>
                  <a:lumOff val="50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0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>
            <p:custDataLst>
              <p:tags r:id="rId1"/>
            </p:custDataLst>
          </p:nvPr>
        </p:nvGrpSpPr>
        <p:grpSpPr>
          <a:xfrm>
            <a:off x="1095775" y="1682281"/>
            <a:ext cx="3958985" cy="3873347"/>
            <a:chOff x="-949635" y="0"/>
            <a:chExt cx="7009631" cy="6858000"/>
          </a:xfrm>
        </p:grpSpPr>
        <p:sp>
          <p:nvSpPr>
            <p:cNvPr id="26" name="Diamond 3"/>
            <p:cNvSpPr/>
            <p:nvPr>
              <p:custDataLst>
                <p:tags r:id="rId2"/>
              </p:custDataLst>
            </p:nvPr>
          </p:nvSpPr>
          <p:spPr bwMode="auto">
            <a:xfrm>
              <a:off x="-949635" y="0"/>
              <a:ext cx="7009631" cy="6858000"/>
            </a:xfrm>
            <a:prstGeom prst="diamond">
              <a:avLst/>
            </a:prstGeom>
            <a:solidFill>
              <a:schemeClr val="tx2">
                <a:lumMod val="20000"/>
                <a:lumOff val="80000"/>
                <a:alpha val="35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7" name="Diamond 4"/>
            <p:cNvSpPr/>
            <p:nvPr>
              <p:custDataLst>
                <p:tags r:id="rId3"/>
              </p:custDataLst>
            </p:nvPr>
          </p:nvSpPr>
          <p:spPr bwMode="auto">
            <a:xfrm>
              <a:off x="-176517" y="653134"/>
              <a:ext cx="5647878" cy="5525706"/>
            </a:xfrm>
            <a:prstGeom prst="diamond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5" name="Group 2"/>
          <p:cNvGrpSpPr/>
          <p:nvPr>
            <p:custDataLst>
              <p:tags r:id="rId4"/>
            </p:custDataLst>
          </p:nvPr>
        </p:nvGrpSpPr>
        <p:grpSpPr>
          <a:xfrm>
            <a:off x="1019436" y="2433127"/>
            <a:ext cx="2371656" cy="2371656"/>
            <a:chOff x="990600" y="2044717"/>
            <a:chExt cx="2768566" cy="2768566"/>
          </a:xfrm>
        </p:grpSpPr>
        <p:sp>
          <p:nvSpPr>
            <p:cNvPr id="22" name="Diamond 5"/>
            <p:cNvSpPr/>
            <p:nvPr>
              <p:custDataLst>
                <p:tags r:id="rId5"/>
              </p:custDataLst>
            </p:nvPr>
          </p:nvSpPr>
          <p:spPr bwMode="auto">
            <a:xfrm>
              <a:off x="990600" y="2044717"/>
              <a:ext cx="2768566" cy="2768566"/>
            </a:xfrm>
            <a:prstGeom prst="diamond">
              <a:avLst/>
            </a:prstGeom>
            <a:solidFill>
              <a:schemeClr val="accent1"/>
            </a:solidFill>
            <a:ln w="50800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grpSp>
          <p:nvGrpSpPr>
            <p:cNvPr id="23" name="Group 9"/>
            <p:cNvGrpSpPr/>
            <p:nvPr>
              <p:custDataLst>
                <p:tags r:id="rId6"/>
              </p:custDataLst>
            </p:nvPr>
          </p:nvGrpSpPr>
          <p:grpSpPr>
            <a:xfrm>
              <a:off x="1429100" y="2771847"/>
              <a:ext cx="1800200" cy="992584"/>
              <a:chOff x="2345143" y="2365645"/>
              <a:chExt cx="1800200" cy="992584"/>
            </a:xfrm>
          </p:grpSpPr>
          <p:sp>
            <p:nvSpPr>
              <p:cNvPr id="24" name="TextBox 7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2345143" y="2365645"/>
                <a:ext cx="1800200" cy="677107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72500" lnSpcReduction="20000"/>
              </a:bodyPr>
              <a:lstStyle/>
              <a:p>
                <a:pPr algn="ctr"/>
                <a:r>
                  <a:rPr lang="zh-CN" altLang="en-US" sz="5865">
                    <a:solidFill>
                      <a:schemeClr val="bg1"/>
                    </a:solidFill>
                  </a:rPr>
                  <a:t>目录</a:t>
                </a:r>
                <a:endParaRPr lang="zh-CN" altLang="en-US" sz="5865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8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2345143" y="3142785"/>
                <a:ext cx="18002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72500" lnSpcReduction="20000"/>
              </a:bodyPr>
              <a:lstStyle/>
              <a:p>
                <a:pPr algn="ctr"/>
                <a:r>
                  <a:rPr lang="en-US" altLang="zh-CN" sz="1865">
                    <a:solidFill>
                      <a:schemeClr val="bg1"/>
                    </a:solidFill>
                  </a:rPr>
                  <a:t>CONTENTS</a:t>
                </a:r>
                <a:endParaRPr lang="en-US" altLang="zh-CN" sz="1865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" name="Diamond 11"/>
          <p:cNvSpPr/>
          <p:nvPr>
            <p:custDataLst>
              <p:tags r:id="rId9"/>
            </p:custDataLst>
          </p:nvPr>
        </p:nvSpPr>
        <p:spPr bwMode="auto">
          <a:xfrm>
            <a:off x="2505565" y="1268760"/>
            <a:ext cx="986397" cy="986396"/>
          </a:xfrm>
          <a:prstGeom prst="diamond">
            <a:avLst/>
          </a:prstGeom>
          <a:solidFill>
            <a:schemeClr val="accent2"/>
          </a:solidFill>
          <a:ln w="19050">
            <a:noFill/>
            <a:round/>
          </a:ln>
        </p:spPr>
        <p:txBody>
          <a:bodyPr vert="horz" wrap="none" lIns="121920" tIns="60960" rIns="121920" bIns="60960" anchor="ctr" anchorCtr="1" compatLnSpc="1">
            <a:normAutofit fontScale="80000" lnSpcReduction="10000"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en-US" altLang="zh-CN" sz="3200" b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" name="Diamond 12"/>
          <p:cNvSpPr/>
          <p:nvPr>
            <p:custDataLst>
              <p:tags r:id="rId10"/>
            </p:custDataLst>
          </p:nvPr>
        </p:nvSpPr>
        <p:spPr bwMode="auto">
          <a:xfrm>
            <a:off x="3609416" y="2732731"/>
            <a:ext cx="986397" cy="986396"/>
          </a:xfrm>
          <a:prstGeom prst="diamond">
            <a:avLst/>
          </a:prstGeom>
          <a:solidFill>
            <a:schemeClr val="accent3"/>
          </a:solidFill>
          <a:ln w="19050">
            <a:noFill/>
            <a:round/>
          </a:ln>
        </p:spPr>
        <p:txBody>
          <a:bodyPr vert="horz" wrap="none" lIns="121920" tIns="60960" rIns="121920" bIns="60960" anchor="ctr" anchorCtr="1" compatLnSpc="1">
            <a:normAutofit fontScale="80000" lnSpcReduction="10000"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sz="3200" b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Diamond 13"/>
          <p:cNvSpPr/>
          <p:nvPr>
            <p:custDataLst>
              <p:tags r:id="rId11"/>
            </p:custDataLst>
          </p:nvPr>
        </p:nvSpPr>
        <p:spPr bwMode="auto">
          <a:xfrm>
            <a:off x="2557009" y="4642107"/>
            <a:ext cx="986397" cy="986396"/>
          </a:xfrm>
          <a:prstGeom prst="diamond">
            <a:avLst/>
          </a:prstGeom>
          <a:solidFill>
            <a:schemeClr val="accent4"/>
          </a:solidFill>
          <a:ln w="19050">
            <a:noFill/>
            <a:round/>
          </a:ln>
        </p:spPr>
        <p:txBody>
          <a:bodyPr vert="horz" wrap="none" lIns="121920" tIns="60960" rIns="121920" bIns="60960" anchor="ctr" anchorCtr="1" compatLnSpc="1">
            <a:normAutofit fontScale="80000" lnSpcReduction="10000"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sz="3200" b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TextBox 19"/>
          <p:cNvSpPr txBox="1"/>
          <p:nvPr>
            <p:custDataLst>
              <p:tags r:id="rId12"/>
            </p:custDataLst>
          </p:nvPr>
        </p:nvSpPr>
        <p:spPr>
          <a:xfrm>
            <a:off x="4086860" y="1601893"/>
            <a:ext cx="4841240" cy="559647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735" b="1">
                <a:solidFill>
                  <a:schemeClr val="accent1"/>
                </a:solidFill>
                <a:sym typeface="+mn-ea"/>
              </a:rPr>
              <a:t>考后分析、再战准备</a:t>
            </a:r>
            <a:endParaRPr lang="zh-CN" altLang="en-US" sz="3735" b="1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18" name="TextBox 23"/>
          <p:cNvSpPr txBox="1"/>
          <p:nvPr>
            <p:custDataLst>
              <p:tags r:id="rId13"/>
            </p:custDataLst>
          </p:nvPr>
        </p:nvSpPr>
        <p:spPr>
          <a:xfrm>
            <a:off x="4427432" y="4586393"/>
            <a:ext cx="4902200" cy="601133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r>
              <a:rPr lang="zh-CN" altLang="en-US" sz="3735" b="1">
                <a:solidFill>
                  <a:schemeClr val="accent1"/>
                </a:solidFill>
              </a:rPr>
              <a:t>注重交流、精准教学</a:t>
            </a:r>
            <a:endParaRPr lang="zh-CN" altLang="en-US" sz="3735" b="1">
              <a:solidFill>
                <a:schemeClr val="accent1"/>
              </a:solidFill>
            </a:endParaRPr>
          </a:p>
        </p:txBody>
      </p:sp>
      <p:sp>
        <p:nvSpPr>
          <p:cNvPr id="16" name="TextBox 26"/>
          <p:cNvSpPr txBox="1"/>
          <p:nvPr>
            <p:custDataLst>
              <p:tags r:id="rId14"/>
            </p:custDataLst>
          </p:nvPr>
        </p:nvSpPr>
        <p:spPr>
          <a:xfrm>
            <a:off x="5157047" y="2966085"/>
            <a:ext cx="5349240" cy="669713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735" b="1">
                <a:solidFill>
                  <a:schemeClr val="accent1"/>
                </a:solidFill>
                <a:sym typeface="+mn-ea"/>
              </a:rPr>
              <a:t>二诊备考计划和策略</a:t>
            </a:r>
            <a:endParaRPr lang="zh-CN" altLang="en-US" sz="3735" b="1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12" name="直角三角形 11"/>
          <p:cNvSpPr/>
          <p:nvPr>
            <p:custDataLst>
              <p:tags r:id="rId15"/>
            </p:custDataLst>
          </p:nvPr>
        </p:nvSpPr>
        <p:spPr>
          <a:xfrm flipH="1">
            <a:off x="-600" y="5516409"/>
            <a:ext cx="12193200" cy="1341592"/>
          </a:xfrm>
          <a:prstGeom prst="rtTriangle">
            <a:avLst/>
          </a:pr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rtlCol="0" anchor="ctr"/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任意多边形: 形状 11"/>
          <p:cNvSpPr/>
          <p:nvPr>
            <p:custDataLst>
              <p:tags r:id="rId16"/>
            </p:custDataLst>
          </p:nvPr>
        </p:nvSpPr>
        <p:spPr>
          <a:xfrm>
            <a:off x="-598" y="0"/>
            <a:ext cx="994611" cy="6858001"/>
          </a:xfrm>
          <a:custGeom>
            <a:avLst/>
            <a:gdLst>
              <a:gd name="connsiteX0" fmla="*/ 0 w 1634832"/>
              <a:gd name="connsiteY0" fmla="*/ 0 h 6858001"/>
              <a:gd name="connsiteX1" fmla="*/ 261030 w 1634832"/>
              <a:gd name="connsiteY1" fmla="*/ 0 h 6858001"/>
              <a:gd name="connsiteX2" fmla="*/ 1634832 w 1634832"/>
              <a:gd name="connsiteY2" fmla="*/ 6858001 h 6858001"/>
              <a:gd name="connsiteX3" fmla="*/ 0 w 1634832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4832" h="6858001">
                <a:moveTo>
                  <a:pt x="0" y="0"/>
                </a:moveTo>
                <a:lnTo>
                  <a:pt x="261030" y="0"/>
                </a:lnTo>
                <a:lnTo>
                  <a:pt x="1634832" y="6858001"/>
                </a:lnTo>
                <a:lnTo>
                  <a:pt x="0" y="6858001"/>
                </a:lnTo>
                <a:close/>
              </a:path>
            </a:pathLst>
          </a:cu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7169723" y="2258378"/>
            <a:ext cx="13260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>
                <a:solidFill>
                  <a:schemeClr val="bg1"/>
                </a:solidFill>
              </a:rPr>
              <a:t>01</a:t>
            </a:r>
            <a:endParaRPr lang="zh-CN" altLang="en-US" sz="8000" b="1">
              <a:solidFill>
                <a:schemeClr val="bg1"/>
              </a:solidFill>
            </a:endParaRPr>
          </a:p>
        </p:txBody>
      </p:sp>
      <p:sp>
        <p:nvSpPr>
          <p:cNvPr id="20" name="任意多边形: 形状 11"/>
          <p:cNvSpPr/>
          <p:nvPr>
            <p:custDataLst>
              <p:tags r:id="rId2"/>
            </p:custDataLst>
          </p:nvPr>
        </p:nvSpPr>
        <p:spPr>
          <a:xfrm>
            <a:off x="-598" y="0"/>
            <a:ext cx="994611" cy="6858001"/>
          </a:xfrm>
          <a:custGeom>
            <a:avLst/>
            <a:gdLst>
              <a:gd name="connsiteX0" fmla="*/ 0 w 1634832"/>
              <a:gd name="connsiteY0" fmla="*/ 0 h 6858001"/>
              <a:gd name="connsiteX1" fmla="*/ 261030 w 1634832"/>
              <a:gd name="connsiteY1" fmla="*/ 0 h 6858001"/>
              <a:gd name="connsiteX2" fmla="*/ 1634832 w 1634832"/>
              <a:gd name="connsiteY2" fmla="*/ 6858001 h 6858001"/>
              <a:gd name="connsiteX3" fmla="*/ 0 w 1634832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4832" h="6858001">
                <a:moveTo>
                  <a:pt x="0" y="0"/>
                </a:moveTo>
                <a:lnTo>
                  <a:pt x="261030" y="0"/>
                </a:lnTo>
                <a:lnTo>
                  <a:pt x="1634832" y="6858001"/>
                </a:lnTo>
                <a:lnTo>
                  <a:pt x="0" y="6858001"/>
                </a:lnTo>
                <a:close/>
              </a:path>
            </a:pathLst>
          </a:cu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直角三角形 11"/>
          <p:cNvSpPr/>
          <p:nvPr>
            <p:custDataLst>
              <p:tags r:id="rId3"/>
            </p:custDataLst>
          </p:nvPr>
        </p:nvSpPr>
        <p:spPr>
          <a:xfrm flipH="1">
            <a:off x="-600" y="5516409"/>
            <a:ext cx="12193200" cy="1341592"/>
          </a:xfrm>
          <a:prstGeom prst="rtTriangle">
            <a:avLst/>
          </a:pr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rtlCol="0" anchor="ctr"/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320909" y="1639771"/>
            <a:ext cx="1052195" cy="179959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hangingPunct="1">
              <a:defRPr/>
            </a:pPr>
            <a:r>
              <a:rPr lang="en-US" altLang="zh-CN" sz="11100" b="1">
                <a:solidFill>
                  <a:srgbClr val="21A3D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1100" b="1">
              <a:solidFill>
                <a:srgbClr val="21A3D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375112" y="2787227"/>
            <a:ext cx="1481667" cy="7683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hangingPunct="1">
              <a:defRPr/>
            </a:pPr>
            <a:r>
              <a:rPr lang="en-US" sz="4400">
                <a:solidFill>
                  <a:srgbClr val="21A3D0"/>
                </a:solidFill>
              </a:rPr>
              <a:t>part</a:t>
            </a:r>
            <a:endParaRPr lang="zh-CN" altLang="en-US" sz="4400">
              <a:solidFill>
                <a:srgbClr val="21A3D0"/>
              </a:solidFill>
            </a:endParaRPr>
          </a:p>
        </p:txBody>
      </p:sp>
      <p:grpSp>
        <p:nvGrpSpPr>
          <p:cNvPr id="17" name="Group 4"/>
          <p:cNvGrpSpPr/>
          <p:nvPr>
            <p:custDataLst>
              <p:tags r:id="rId6"/>
            </p:custDataLst>
          </p:nvPr>
        </p:nvGrpSpPr>
        <p:grpSpPr>
          <a:xfrm>
            <a:off x="4532209" y="2438709"/>
            <a:ext cx="6165525" cy="1143430"/>
            <a:chOff x="-419" y="-372886"/>
            <a:chExt cx="5638119" cy="1525949"/>
          </a:xfrm>
        </p:grpSpPr>
        <p:sp>
          <p:nvSpPr>
            <p:cNvPr id="18" name="TextBox 6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-419" y="-372886"/>
              <a:ext cx="5638119" cy="1025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68453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仿宋_GB2312" panose="02010609030101010101" charset="-122"/>
                  <a:cs typeface="仿宋_GB2312" panose="02010609030101010101" charset="-122"/>
                </a:defRPr>
              </a:lvl2pPr>
              <a:lvl3pPr marL="1143000" indent="-228600" defTabSz="68453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3pPr>
              <a:lvl4pPr marL="1600200" indent="-22860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4pPr>
              <a:lvl5pPr marL="2057400" indent="-228600" defTabSz="68453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5pPr>
              <a:lvl6pPr marL="25146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6pPr>
              <a:lvl7pPr marL="29718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7pPr>
              <a:lvl8pPr marL="34290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8pPr>
              <a:lvl9pPr marL="38862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zh-CN" altLang="en-US" sz="4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sym typeface="+mn-ea"/>
                </a:rPr>
                <a:t>考后分析再战准备</a:t>
              </a:r>
              <a:endParaRPr kumimoji="1" lang="zh-CN" altLang="en-US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sym typeface="+mn-ea"/>
              </a:endParaRPr>
            </a:p>
          </p:txBody>
        </p:sp>
        <p:sp>
          <p:nvSpPr>
            <p:cNvPr id="19" name="TextBox 7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9222" y="497152"/>
              <a:ext cx="5608478" cy="655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defTabSz="68453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仿宋_GB2312" panose="02010609030101010101" charset="-122"/>
                  <a:cs typeface="仿宋_GB2312" panose="02010609030101010101" charset="-122"/>
                </a:defRPr>
              </a:lvl2pPr>
              <a:lvl3pPr marL="1143000" indent="-228600" defTabSz="68453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3pPr>
              <a:lvl4pPr marL="1600200" indent="-22860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4pPr>
              <a:lvl5pPr marL="2057400" indent="-228600" defTabSz="68453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5pPr>
              <a:lvl6pPr marL="25146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6pPr>
              <a:lvl7pPr marL="29718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7pPr>
              <a:lvl8pPr marL="34290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8pPr>
              <a:lvl9pPr marL="38862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9pPr>
            </a:lstStyle>
            <a:p>
              <a:pPr>
                <a:lnSpc>
                  <a:spcPct val="200000"/>
                </a:lnSpc>
                <a:spcBef>
                  <a:spcPct val="0"/>
                </a:spcBef>
              </a:pPr>
              <a:endParaRPr lang="zh-CN" sz="1300">
                <a:solidFill>
                  <a:schemeClr val="tx2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1" name="Freeform 10"/>
          <p:cNvSpPr/>
          <p:nvPr>
            <p:custDataLst>
              <p:tags r:id="rId9"/>
            </p:custDataLst>
          </p:nvPr>
        </p:nvSpPr>
        <p:spPr bwMode="auto">
          <a:xfrm>
            <a:off x="1937592" y="2000595"/>
            <a:ext cx="1918979" cy="2003427"/>
          </a:xfrm>
          <a:custGeom>
            <a:avLst/>
            <a:gdLst>
              <a:gd name="T0" fmla="*/ 3233 w 3480"/>
              <a:gd name="T1" fmla="*/ 2268 h 3657"/>
              <a:gd name="T2" fmla="*/ 3033 w 3480"/>
              <a:gd name="T3" fmla="*/ 2634 h 3657"/>
              <a:gd name="T4" fmla="*/ 1023 w 3480"/>
              <a:gd name="T5" fmla="*/ 2915 h 3657"/>
              <a:gd name="T6" fmla="*/ 741 w 3480"/>
              <a:gd name="T7" fmla="*/ 905 h 3657"/>
              <a:gd name="T8" fmla="*/ 2017 w 3480"/>
              <a:gd name="T9" fmla="*/ 340 h 3657"/>
              <a:gd name="T10" fmla="*/ 2079 w 3480"/>
              <a:gd name="T11" fmla="*/ 345 h 3657"/>
              <a:gd name="T12" fmla="*/ 2067 w 3480"/>
              <a:gd name="T13" fmla="*/ 489 h 3657"/>
              <a:gd name="T14" fmla="*/ 2289 w 3480"/>
              <a:gd name="T15" fmla="*/ 254 h 3657"/>
              <a:gd name="T16" fmla="*/ 2110 w 3480"/>
              <a:gd name="T17" fmla="*/ 0 h 3657"/>
              <a:gd name="T18" fmla="*/ 2100 w 3480"/>
              <a:gd name="T19" fmla="*/ 113 h 3657"/>
              <a:gd name="T20" fmla="*/ 2038 w 3480"/>
              <a:gd name="T21" fmla="*/ 107 h 3657"/>
              <a:gd name="T22" fmla="*/ 554 w 3480"/>
              <a:gd name="T23" fmla="*/ 764 h 3657"/>
              <a:gd name="T24" fmla="*/ 882 w 3480"/>
              <a:gd name="T25" fmla="*/ 3102 h 3657"/>
              <a:gd name="T26" fmla="*/ 3219 w 3480"/>
              <a:gd name="T27" fmla="*/ 2774 h 3657"/>
              <a:gd name="T28" fmla="*/ 3480 w 3480"/>
              <a:gd name="T29" fmla="*/ 2268 h 3657"/>
              <a:gd name="T30" fmla="*/ 3233 w 3480"/>
              <a:gd name="T31" fmla="*/ 2268 h 3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80" h="3657">
                <a:moveTo>
                  <a:pt x="3233" y="2268"/>
                </a:moveTo>
                <a:cubicBezTo>
                  <a:pt x="3185" y="2397"/>
                  <a:pt x="3118" y="2521"/>
                  <a:pt x="3033" y="2634"/>
                </a:cubicBezTo>
                <a:cubicBezTo>
                  <a:pt x="2556" y="3266"/>
                  <a:pt x="1655" y="3393"/>
                  <a:pt x="1023" y="2915"/>
                </a:cubicBezTo>
                <a:cubicBezTo>
                  <a:pt x="390" y="2438"/>
                  <a:pt x="264" y="1538"/>
                  <a:pt x="741" y="905"/>
                </a:cubicBezTo>
                <a:cubicBezTo>
                  <a:pt x="1041" y="507"/>
                  <a:pt x="1523" y="295"/>
                  <a:pt x="2017" y="340"/>
                </a:cubicBezTo>
                <a:lnTo>
                  <a:pt x="2079" y="345"/>
                </a:lnTo>
                <a:lnTo>
                  <a:pt x="2067" y="489"/>
                </a:lnTo>
                <a:lnTo>
                  <a:pt x="2289" y="254"/>
                </a:lnTo>
                <a:lnTo>
                  <a:pt x="2110" y="0"/>
                </a:lnTo>
                <a:lnTo>
                  <a:pt x="2100" y="113"/>
                </a:lnTo>
                <a:lnTo>
                  <a:pt x="2038" y="107"/>
                </a:lnTo>
                <a:cubicBezTo>
                  <a:pt x="1463" y="55"/>
                  <a:pt x="903" y="302"/>
                  <a:pt x="554" y="764"/>
                </a:cubicBezTo>
                <a:cubicBezTo>
                  <a:pt x="0" y="1500"/>
                  <a:pt x="146" y="2547"/>
                  <a:pt x="882" y="3102"/>
                </a:cubicBezTo>
                <a:cubicBezTo>
                  <a:pt x="1618" y="3657"/>
                  <a:pt x="2664" y="3510"/>
                  <a:pt x="3219" y="2774"/>
                </a:cubicBezTo>
                <a:cubicBezTo>
                  <a:pt x="3336" y="2619"/>
                  <a:pt x="3423" y="2448"/>
                  <a:pt x="3480" y="2268"/>
                </a:cubicBezTo>
                <a:lnTo>
                  <a:pt x="3233" y="2268"/>
                </a:lnTo>
                <a:close/>
              </a:path>
            </a:pathLst>
          </a:custGeom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defTabSz="685800" eaLnBrk="1" hangingPunct="1">
              <a:defRPr/>
            </a:pPr>
            <a:endParaRPr lang="zh-CN" altLang="en-US" sz="1355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custDataLst>
      <p:tags r:id="rId10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453390" y="722630"/>
            <a:ext cx="11315700" cy="549656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71755" tIns="36195" rIns="71755" bIns="36195" rtlCol="0">
            <a:sp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0" lvl="2" algn="l" fontAlgn="ctr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SzPct val="130000"/>
              <a:buFont typeface="Arial" panose="020B0604020202020204" pitchFamily="34" charset="0"/>
            </a:pPr>
            <a:r>
              <a:rPr lang="zh-CN" altLang="en-US" sz="2795" strike="noStrike" noProof="1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1、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注重考查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基础知识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，强化生命观念的本质理解。情景设置联系生活实际和科技前沿，综合性强，具有很好的区分度，体现高考的选拔功能。</a:t>
            </a:r>
            <a:endParaRPr lang="zh-CN" altLang="en-US" sz="2795">
              <a:solidFill>
                <a:schemeClr val="tx2">
                  <a:lumMod val="50000"/>
                  <a:lumOff val="50000"/>
                </a:schemeClr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  <a:sym typeface="+mn-ea"/>
            </a:endParaRPr>
          </a:p>
          <a:p>
            <a:pPr marL="0" lvl="2" algn="l" fontAlgn="ctr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SzPct val="130000"/>
              <a:buFont typeface="Arial" panose="020B0604020202020204" pitchFamily="34" charset="0"/>
            </a:pPr>
            <a:r>
              <a:rPr lang="zh-CN" altLang="en-US" sz="2795" strike="noStrike" noProof="1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2、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试题不偏不怪，引导教学落实课程标准要求。</a:t>
            </a:r>
            <a:endParaRPr lang="zh-CN" altLang="en-US" sz="2795">
              <a:solidFill>
                <a:schemeClr val="tx2">
                  <a:lumMod val="50000"/>
                  <a:lumOff val="50000"/>
                </a:schemeClr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  <a:sym typeface="+mn-ea"/>
            </a:endParaRPr>
          </a:p>
          <a:p>
            <a:pPr marL="0" lvl="2" algn="l" fontAlgn="ctr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SzPct val="130000"/>
              <a:buFont typeface="Arial" panose="020B0604020202020204" pitchFamily="34" charset="0"/>
            </a:pPr>
            <a:r>
              <a:rPr lang="zh-CN" altLang="en-US" sz="2795" strike="noStrike" noProof="1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3、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选择题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难度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比去年有所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降低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，实验题和计算题难度比去年略有增加，试题整体难度与去年相比略有下降。。</a:t>
            </a:r>
            <a:endParaRPr lang="zh-CN" altLang="en-US" sz="2795">
              <a:solidFill>
                <a:schemeClr val="tx2">
                  <a:lumMod val="50000"/>
                  <a:lumOff val="50000"/>
                </a:schemeClr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  <a:sym typeface="+mn-ea"/>
            </a:endParaRPr>
          </a:p>
          <a:p>
            <a:pPr marL="0" lvl="2" algn="l" fontAlgn="ctr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SzPct val="130000"/>
              <a:buFont typeface="Arial" panose="020B0604020202020204" pitchFamily="34" charset="0"/>
            </a:pPr>
            <a:r>
              <a:rPr lang="zh-CN" altLang="en-US" sz="2795" strike="noStrike" noProof="1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4、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注重考查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主干知识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，强化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新情景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下的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综合应用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。</a:t>
            </a:r>
            <a:endParaRPr lang="zh-CN" altLang="en-US" sz="2795">
              <a:solidFill>
                <a:schemeClr val="tx2">
                  <a:lumMod val="50000"/>
                  <a:lumOff val="50000"/>
                </a:schemeClr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  <a:sym typeface="+mn-ea"/>
            </a:endParaRPr>
          </a:p>
          <a:p>
            <a:pPr marL="0" lvl="2" algn="l" fontAlgn="ctr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SzPct val="130000"/>
              <a:buFont typeface="Arial" panose="020B0604020202020204" pitchFamily="34" charset="0"/>
            </a:pP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5、聚焦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核心能力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考查，强化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生物通用方法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渗透。</a:t>
            </a:r>
            <a:endParaRPr lang="zh-CN" altLang="en-US" sz="2795">
              <a:solidFill>
                <a:schemeClr val="tx2">
                  <a:lumMod val="50000"/>
                  <a:lumOff val="50000"/>
                </a:schemeClr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  <a:sym typeface="+mn-ea"/>
            </a:endParaRPr>
          </a:p>
          <a:p>
            <a:pPr marL="0" lvl="2" algn="l" fontAlgn="ctr">
              <a:lnSpc>
                <a:spcPct val="120000"/>
              </a:lnSpc>
              <a:spcBef>
                <a:spcPts val="400"/>
              </a:spcBef>
              <a:spcAft>
                <a:spcPct val="0"/>
              </a:spcAft>
              <a:buSzPct val="130000"/>
              <a:buFont typeface="Arial" panose="020B0604020202020204" pitchFamily="34" charset="0"/>
            </a:pP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总之，坚持以《高考评价体系》为指导，落实了对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基础性、应用性和创新性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的考查要求，充分体现了以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“能力考查为目标”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的高考要求，题型有利于全面考查学生的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能力水平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和对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生物核心素养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的考查。</a:t>
            </a:r>
            <a:endParaRPr lang="zh-CN" altLang="en-US" sz="2795" strike="noStrike" noProof="1">
              <a:solidFill>
                <a:schemeClr val="tx2">
                  <a:lumMod val="50000"/>
                  <a:lumOff val="50000"/>
                </a:schemeClr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</a:endParaRPr>
          </a:p>
        </p:txBody>
      </p:sp>
      <p:sp>
        <p:nvSpPr>
          <p:cNvPr id="26" name="矩形 1"/>
          <p:cNvSpPr/>
          <p:nvPr>
            <p:custDataLst>
              <p:tags r:id="rId2"/>
            </p:custDataLst>
          </p:nvPr>
        </p:nvSpPr>
        <p:spPr>
          <a:xfrm>
            <a:off x="263" y="-84"/>
            <a:ext cx="7258954" cy="722636"/>
          </a:xfrm>
          <a:custGeom>
            <a:avLst/>
            <a:gdLst>
              <a:gd name="connsiteX0" fmla="*/ 0 w 2422798"/>
              <a:gd name="connsiteY0" fmla="*/ 0 h 504056"/>
              <a:gd name="connsiteX1" fmla="*/ 2422798 w 2422798"/>
              <a:gd name="connsiteY1" fmla="*/ 0 h 504056"/>
              <a:gd name="connsiteX2" fmla="*/ 2422798 w 2422798"/>
              <a:gd name="connsiteY2" fmla="*/ 504056 h 504056"/>
              <a:gd name="connsiteX3" fmla="*/ 0 w 2422798"/>
              <a:gd name="connsiteY3" fmla="*/ 504056 h 504056"/>
              <a:gd name="connsiteX4" fmla="*/ 0 w 2422798"/>
              <a:gd name="connsiteY4" fmla="*/ 0 h 504056"/>
              <a:gd name="connsiteX0-1" fmla="*/ 0 w 2422798"/>
              <a:gd name="connsiteY0-2" fmla="*/ 0 h 504056"/>
              <a:gd name="connsiteX1-3" fmla="*/ 2422798 w 2422798"/>
              <a:gd name="connsiteY1-4" fmla="*/ 0 h 504056"/>
              <a:gd name="connsiteX2-5" fmla="*/ 2123617 w 2422798"/>
              <a:gd name="connsiteY2-6" fmla="*/ 499842 h 504056"/>
              <a:gd name="connsiteX3-7" fmla="*/ 0 w 2422798"/>
              <a:gd name="connsiteY3-8" fmla="*/ 504056 h 504056"/>
              <a:gd name="connsiteX4-9" fmla="*/ 0 w 2422798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22798" h="504056">
                <a:moveTo>
                  <a:pt x="0" y="0"/>
                </a:moveTo>
                <a:lnTo>
                  <a:pt x="2422798" y="0"/>
                </a:lnTo>
                <a:lnTo>
                  <a:pt x="2123617" y="499842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>
                <a:sym typeface="+mn-ea"/>
              </a:rPr>
              <a:t>1.1</a:t>
            </a:r>
            <a:r>
              <a:rPr lang="zh-CN" altLang="en-US" sz="3200" b="1">
                <a:sym typeface="+mn-ea"/>
              </a:rPr>
              <a:t>一诊考情分析</a:t>
            </a:r>
            <a:endParaRPr lang="zh-CN" altLang="en-US" sz="32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2" name="Picture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flipH="1">
            <a:off x="10655300" y="11671300"/>
            <a:ext cx="0" cy="0"/>
          </a:xfrm>
          <a:prstGeom prst="rect">
            <a:avLst/>
          </a:prstGeom>
          <a:ln>
            <a:noFill/>
          </a:ln>
        </p:spPr>
      </p:pic>
    </p:spTree>
    <p:custDataLst>
      <p:tags r:id="rId5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1865" r="1865"/>
          <a:stretch>
            <a:fillRect/>
          </a:stretch>
        </p:blipFill>
        <p:spPr>
          <a:xfrm>
            <a:off x="5558790" y="717550"/>
            <a:ext cx="6065520" cy="594995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000" h="10800">
                <a:moveTo>
                  <a:pt x="0" y="0"/>
                </a:moveTo>
                <a:lnTo>
                  <a:pt x="12000" y="0"/>
                </a:lnTo>
                <a:lnTo>
                  <a:pt x="12000" y="10800"/>
                </a:lnTo>
                <a:lnTo>
                  <a:pt x="0" y="10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9" name="文本"/>
          <p:cNvSpPr/>
          <p:nvPr>
            <p:custDataLst>
              <p:tags r:id="rId3"/>
            </p:custDataLst>
          </p:nvPr>
        </p:nvSpPr>
        <p:spPr>
          <a:xfrm>
            <a:off x="626514" y="3144206"/>
            <a:ext cx="37261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800" b="1" spc="25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四翼——“怎么考”</a:t>
            </a:r>
            <a:endParaRPr lang="zh-CN" altLang="en-US" sz="2800" b="1" spc="250">
              <a:solidFill>
                <a:schemeClr val="accent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"/>
          <p:cNvSpPr/>
          <p:nvPr>
            <p:custDataLst>
              <p:tags r:id="rId4"/>
            </p:custDataLst>
          </p:nvPr>
        </p:nvSpPr>
        <p:spPr>
          <a:xfrm>
            <a:off x="626514" y="1043048"/>
            <a:ext cx="411353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800" b="1" spc="25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一核——“为什么考”</a:t>
            </a:r>
            <a:endParaRPr lang="zh-CN" altLang="en-US" sz="2800" b="1" spc="250">
              <a:solidFill>
                <a:schemeClr val="accent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文本"/>
          <p:cNvSpPr/>
          <p:nvPr>
            <p:custDataLst>
              <p:tags r:id="rId5"/>
            </p:custDataLst>
          </p:nvPr>
        </p:nvSpPr>
        <p:spPr>
          <a:xfrm>
            <a:off x="951985" y="2157014"/>
            <a:ext cx="37261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800" b="1" spc="25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四层——“考什么”</a:t>
            </a:r>
            <a:endParaRPr lang="zh-CN" altLang="en-US" sz="2800" b="1" spc="25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 1"/>
          <p:cNvSpPr/>
          <p:nvPr>
            <p:custDataLst>
              <p:tags r:id="rId6"/>
            </p:custDataLst>
          </p:nvPr>
        </p:nvSpPr>
        <p:spPr>
          <a:xfrm>
            <a:off x="263" y="-84"/>
            <a:ext cx="7258954" cy="722636"/>
          </a:xfrm>
          <a:custGeom>
            <a:avLst/>
            <a:gdLst>
              <a:gd name="connsiteX0" fmla="*/ 0 w 2422798"/>
              <a:gd name="connsiteY0" fmla="*/ 0 h 504056"/>
              <a:gd name="connsiteX1" fmla="*/ 2422798 w 2422798"/>
              <a:gd name="connsiteY1" fmla="*/ 0 h 504056"/>
              <a:gd name="connsiteX2" fmla="*/ 2422798 w 2422798"/>
              <a:gd name="connsiteY2" fmla="*/ 504056 h 504056"/>
              <a:gd name="connsiteX3" fmla="*/ 0 w 2422798"/>
              <a:gd name="connsiteY3" fmla="*/ 504056 h 504056"/>
              <a:gd name="connsiteX4" fmla="*/ 0 w 2422798"/>
              <a:gd name="connsiteY4" fmla="*/ 0 h 504056"/>
              <a:gd name="connsiteX0-1" fmla="*/ 0 w 2422798"/>
              <a:gd name="connsiteY0-2" fmla="*/ 0 h 504056"/>
              <a:gd name="connsiteX1-3" fmla="*/ 2422798 w 2422798"/>
              <a:gd name="connsiteY1-4" fmla="*/ 0 h 504056"/>
              <a:gd name="connsiteX2-5" fmla="*/ 2123617 w 2422798"/>
              <a:gd name="connsiteY2-6" fmla="*/ 499842 h 504056"/>
              <a:gd name="connsiteX3-7" fmla="*/ 0 w 2422798"/>
              <a:gd name="connsiteY3-8" fmla="*/ 504056 h 504056"/>
              <a:gd name="connsiteX4-9" fmla="*/ 0 w 2422798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22798" h="504056">
                <a:moveTo>
                  <a:pt x="0" y="0"/>
                </a:moveTo>
                <a:lnTo>
                  <a:pt x="2422798" y="0"/>
                </a:lnTo>
                <a:lnTo>
                  <a:pt x="2123617" y="499842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>
                <a:sym typeface="+mn-ea"/>
              </a:rPr>
              <a:t>1.2</a:t>
            </a:r>
            <a:r>
              <a:rPr lang="zh-CN" altLang="en-US" sz="3200" b="1">
                <a:sym typeface="+mn-ea"/>
              </a:rPr>
              <a:t>明确高考评价体系</a:t>
            </a:r>
            <a:endParaRPr lang="zh-CN" altLang="en-US" sz="320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5843" name="文本框 1"/>
          <p:cNvSpPr/>
          <p:nvPr>
            <p:custDataLst>
              <p:tags r:id="rId7"/>
            </p:custDataLst>
          </p:nvPr>
        </p:nvSpPr>
        <p:spPr>
          <a:xfrm>
            <a:off x="100966" y="5075767"/>
            <a:ext cx="8430683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从</a:t>
            </a:r>
            <a:r>
              <a:rPr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“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解题</a:t>
            </a:r>
            <a:r>
              <a:rPr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”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向</a:t>
            </a:r>
            <a:r>
              <a:rPr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“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解决问题</a:t>
            </a:r>
            <a:r>
              <a:rPr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”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的转变</a:t>
            </a:r>
            <a:endParaRPr lang="zh-CN" altLang="en-US" sz="2795">
              <a:solidFill>
                <a:schemeClr val="tx2">
                  <a:lumMod val="50000"/>
                  <a:lumOff val="50000"/>
                </a:schemeClr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</a:endParaRPr>
          </a:p>
        </p:txBody>
      </p:sp>
      <p:sp>
        <p:nvSpPr>
          <p:cNvPr id="35844" name="文本框 2"/>
          <p:cNvSpPr/>
          <p:nvPr>
            <p:custDataLst>
              <p:tags r:id="rId8"/>
            </p:custDataLst>
          </p:nvPr>
        </p:nvSpPr>
        <p:spPr>
          <a:xfrm>
            <a:off x="100965" y="5747597"/>
            <a:ext cx="8430684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从</a:t>
            </a:r>
            <a:r>
              <a:rPr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“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机械训练</a:t>
            </a:r>
            <a:r>
              <a:rPr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”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向</a:t>
            </a:r>
            <a:r>
              <a:rPr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“</a:t>
            </a:r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理解创新</a:t>
            </a:r>
            <a:r>
              <a:rPr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”</a:t>
            </a: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的转变</a:t>
            </a:r>
            <a:endParaRPr lang="zh-CN" altLang="en-US" sz="2795">
              <a:solidFill>
                <a:schemeClr val="tx2">
                  <a:lumMod val="50000"/>
                  <a:lumOff val="50000"/>
                </a:schemeClr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</a:endParaRPr>
          </a:p>
        </p:txBody>
      </p:sp>
      <p:sp>
        <p:nvSpPr>
          <p:cNvPr id="35845" name="文本框 3"/>
          <p:cNvSpPr/>
          <p:nvPr>
            <p:custDataLst>
              <p:tags r:id="rId9"/>
            </p:custDataLst>
          </p:nvPr>
        </p:nvSpPr>
        <p:spPr>
          <a:xfrm>
            <a:off x="101177" y="3867997"/>
            <a:ext cx="8430683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795">
                <a:solidFill>
                  <a:srgbClr val="FF0000"/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</a:rPr>
              <a:t>引导学生：</a:t>
            </a:r>
            <a:endParaRPr lang="zh-CN" altLang="en-US" sz="2795">
              <a:solidFill>
                <a:srgbClr val="FF0000"/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100965" y="4338320"/>
            <a:ext cx="609600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795">
                <a:solidFill>
                  <a:schemeClr val="tx2">
                    <a:lumMod val="50000"/>
                    <a:lumOff val="50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汉仪雅酷黑 75W" panose="020B0804020202020204" charset="-122"/>
                <a:sym typeface="+mn-ea"/>
              </a:rPr>
              <a:t>减少“机械刷题”</a:t>
            </a:r>
            <a:endParaRPr lang="zh-CN" altLang="en-US" sz="2795">
              <a:solidFill>
                <a:schemeClr val="tx2">
                  <a:lumMod val="50000"/>
                  <a:lumOff val="50000"/>
                </a:schemeClr>
              </a:solidFill>
              <a:latin typeface="汉仪雅酷黑 75W" panose="020B0804020202020204" charset="-122"/>
              <a:ea typeface="汉仪雅酷黑 75W" panose="020B0804020202020204" charset="-122"/>
              <a:cs typeface="汉仪雅酷黑 75W" panose="020B0804020202020204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3237230" y="5128260"/>
            <a:ext cx="728472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以此为主要依据</a:t>
            </a: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  <a:sym typeface="+mn-ea"/>
              </a:rPr>
              <a:t>制定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备考计划和策略</a:t>
            </a: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  <a:sym typeface="+mn-ea"/>
              </a:rPr>
              <a:t>、</a:t>
            </a: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实施</a:t>
            </a:r>
            <a:r>
              <a:rPr lang="zh-CN" altLang="en-US" sz="2400" b="1">
                <a:solidFill>
                  <a:srgbClr val="FF0000"/>
                </a:solidFill>
              </a:rPr>
              <a:t>精准教学</a:t>
            </a: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。</a:t>
            </a:r>
            <a:endParaRPr lang="zh-CN" altLang="en-US" sz="24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下箭头 6"/>
          <p:cNvSpPr/>
          <p:nvPr>
            <p:custDataLst>
              <p:tags r:id="rId2"/>
            </p:custDataLst>
          </p:nvPr>
        </p:nvSpPr>
        <p:spPr>
          <a:xfrm>
            <a:off x="5855335" y="3429000"/>
            <a:ext cx="144145" cy="1464945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矩形 1"/>
          <p:cNvSpPr/>
          <p:nvPr>
            <p:custDataLst>
              <p:tags r:id="rId3"/>
            </p:custDataLst>
          </p:nvPr>
        </p:nvSpPr>
        <p:spPr>
          <a:xfrm>
            <a:off x="263" y="-84"/>
            <a:ext cx="7258954" cy="722636"/>
          </a:xfrm>
          <a:custGeom>
            <a:avLst/>
            <a:gdLst>
              <a:gd name="connsiteX0" fmla="*/ 0 w 2422798"/>
              <a:gd name="connsiteY0" fmla="*/ 0 h 504056"/>
              <a:gd name="connsiteX1" fmla="*/ 2422798 w 2422798"/>
              <a:gd name="connsiteY1" fmla="*/ 0 h 504056"/>
              <a:gd name="connsiteX2" fmla="*/ 2422798 w 2422798"/>
              <a:gd name="connsiteY2" fmla="*/ 504056 h 504056"/>
              <a:gd name="connsiteX3" fmla="*/ 0 w 2422798"/>
              <a:gd name="connsiteY3" fmla="*/ 504056 h 504056"/>
              <a:gd name="connsiteX4" fmla="*/ 0 w 2422798"/>
              <a:gd name="connsiteY4" fmla="*/ 0 h 504056"/>
              <a:gd name="connsiteX0-1" fmla="*/ 0 w 2422798"/>
              <a:gd name="connsiteY0-2" fmla="*/ 0 h 504056"/>
              <a:gd name="connsiteX1-3" fmla="*/ 2422798 w 2422798"/>
              <a:gd name="connsiteY1-4" fmla="*/ 0 h 504056"/>
              <a:gd name="connsiteX2-5" fmla="*/ 2123617 w 2422798"/>
              <a:gd name="connsiteY2-6" fmla="*/ 499842 h 504056"/>
              <a:gd name="connsiteX3-7" fmla="*/ 0 w 2422798"/>
              <a:gd name="connsiteY3-8" fmla="*/ 504056 h 504056"/>
              <a:gd name="connsiteX4-9" fmla="*/ 0 w 2422798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22798" h="504056">
                <a:moveTo>
                  <a:pt x="0" y="0"/>
                </a:moveTo>
                <a:lnTo>
                  <a:pt x="2422798" y="0"/>
                </a:lnTo>
                <a:lnTo>
                  <a:pt x="2123617" y="499842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>
                <a:sym typeface="+mn-ea"/>
              </a:rPr>
              <a:t>1.3</a:t>
            </a:r>
            <a:r>
              <a:rPr lang="zh-CN" altLang="en-US" sz="3200" b="1">
                <a:sym typeface="+mn-ea"/>
              </a:rPr>
              <a:t>学生一诊考后情况分析</a:t>
            </a:r>
            <a:endParaRPr lang="zh-CN" altLang="en-US" sz="3200" b="1"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11125" y="963295"/>
            <a:ext cx="1161669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1、缺乏信心型学生  很努力没考好（</a:t>
            </a:r>
            <a:r>
              <a:rPr lang="zh-CN" altLang="en-US" sz="2400" b="1">
                <a:solidFill>
                  <a:srgbClr val="FF0000"/>
                </a:solidFill>
              </a:rPr>
              <a:t>多鼓劲</a:t>
            </a: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）</a:t>
            </a:r>
            <a:endParaRPr lang="zh-CN" altLang="en-US" sz="2400" b="1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2、从众型学生    没有自己明确目标积极性不够强学生   （协助</a:t>
            </a:r>
            <a:r>
              <a:rPr lang="zh-CN" altLang="en-US" sz="2400" b="1">
                <a:solidFill>
                  <a:srgbClr val="FF0000"/>
                </a:solidFill>
              </a:rPr>
              <a:t>制定目标，激发斗志</a:t>
            </a: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）</a:t>
            </a:r>
            <a:endParaRPr lang="zh-CN" altLang="en-US" sz="2400" b="1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3、70分以上的学生   保底心态不能够全力以赴（</a:t>
            </a:r>
            <a:r>
              <a:rPr lang="zh-CN" altLang="en-US" sz="2400" b="1">
                <a:solidFill>
                  <a:srgbClr val="FF0000"/>
                </a:solidFill>
              </a:rPr>
              <a:t>激发斗志</a:t>
            </a: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）</a:t>
            </a:r>
            <a:endParaRPr lang="zh-CN" altLang="en-US" sz="2400" b="1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4、54分以下的学生    想考好，基础薄弱型，知识点盲点较多（</a:t>
            </a:r>
            <a:r>
              <a:rPr lang="zh-CN" altLang="en-US" sz="2400" b="1">
                <a:solidFill>
                  <a:srgbClr val="FF0000"/>
                </a:solidFill>
              </a:rPr>
              <a:t>找差距，找定位</a:t>
            </a:r>
            <a:r>
              <a:rPr lang="zh-CN" altLang="en-US" sz="2400" b="1">
                <a:solidFill>
                  <a:schemeClr val="tx2">
                    <a:lumMod val="50000"/>
                    <a:lumOff val="50000"/>
                  </a:schemeClr>
                </a:solidFill>
              </a:rPr>
              <a:t>）</a:t>
            </a:r>
            <a:endParaRPr lang="zh-CN" altLang="en-US" sz="2400" b="1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任意多边形: 形状 11"/>
          <p:cNvSpPr/>
          <p:nvPr>
            <p:custDataLst>
              <p:tags r:id="rId1"/>
            </p:custDataLst>
          </p:nvPr>
        </p:nvSpPr>
        <p:spPr>
          <a:xfrm>
            <a:off x="37" y="0"/>
            <a:ext cx="994611" cy="6858001"/>
          </a:xfrm>
          <a:custGeom>
            <a:avLst/>
            <a:gdLst>
              <a:gd name="connsiteX0" fmla="*/ 0 w 1634832"/>
              <a:gd name="connsiteY0" fmla="*/ 0 h 6858001"/>
              <a:gd name="connsiteX1" fmla="*/ 261030 w 1634832"/>
              <a:gd name="connsiteY1" fmla="*/ 0 h 6858001"/>
              <a:gd name="connsiteX2" fmla="*/ 1634832 w 1634832"/>
              <a:gd name="connsiteY2" fmla="*/ 6858001 h 6858001"/>
              <a:gd name="connsiteX3" fmla="*/ 0 w 1634832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4832" h="6858001">
                <a:moveTo>
                  <a:pt x="0" y="0"/>
                </a:moveTo>
                <a:lnTo>
                  <a:pt x="261030" y="0"/>
                </a:lnTo>
                <a:lnTo>
                  <a:pt x="1634832" y="6858001"/>
                </a:lnTo>
                <a:lnTo>
                  <a:pt x="0" y="6858001"/>
                </a:lnTo>
                <a:close/>
              </a:path>
            </a:pathLst>
          </a:cu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直角三角形 11"/>
          <p:cNvSpPr/>
          <p:nvPr>
            <p:custDataLst>
              <p:tags r:id="rId2"/>
            </p:custDataLst>
          </p:nvPr>
        </p:nvSpPr>
        <p:spPr>
          <a:xfrm flipH="1">
            <a:off x="-1235" y="5516409"/>
            <a:ext cx="12193200" cy="1341592"/>
          </a:xfrm>
          <a:prstGeom prst="rtTriangle">
            <a:avLst/>
          </a:prstGeom>
          <a:solidFill>
            <a:srgbClr val="266CBA"/>
          </a:solidFill>
          <a:ln>
            <a:noFill/>
          </a:ln>
        </p:spPr>
        <p:style>
          <a:lnRef idx="2">
            <a:srgbClr val="266CBA">
              <a:shade val="50000"/>
            </a:srgbClr>
          </a:lnRef>
          <a:fillRef idx="1">
            <a:srgbClr val="266CBA"/>
          </a:fillRef>
          <a:effectRef idx="0">
            <a:srgbClr val="266CBA"/>
          </a:effectRef>
          <a:fontRef idx="minor">
            <a:srgbClr val="FFFFFF"/>
          </a:fontRef>
        </p:style>
        <p:txBody>
          <a:bodyPr rtlCol="0" anchor="ctr"/>
          <a:lstStyle>
            <a:defPPr>
              <a:defRPr lang="en-US">
                <a:solidFill>
                  <a:srgbClr val="FFFFFF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ctr"/>
            <a:endParaRPr kumimoji="1" lang="zh-CN" altLang="en-US" sz="1600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TextBox 19"/>
          <p:cNvSpPr txBox="1"/>
          <p:nvPr>
            <p:custDataLst>
              <p:tags r:id="rId3"/>
            </p:custDataLst>
          </p:nvPr>
        </p:nvSpPr>
        <p:spPr>
          <a:xfrm>
            <a:off x="5918835" y="4179358"/>
            <a:ext cx="4841240" cy="559647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3735" b="1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59170" y="4361180"/>
            <a:ext cx="613283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1300">
              <a:solidFill>
                <a:schemeClr val="accent1"/>
              </a:solidFill>
            </a:endParaRPr>
          </a:p>
        </p:txBody>
      </p:sp>
      <p:sp>
        <p:nvSpPr>
          <p:cNvPr id="15" name="Text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305512" y="2107398"/>
            <a:ext cx="835025" cy="137287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hangingPunct="1">
              <a:defRPr/>
            </a:pPr>
            <a:r>
              <a:rPr lang="en-US" altLang="zh-CN" sz="8325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8325" b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42995" y="2777490"/>
            <a:ext cx="1111250" cy="5988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hangingPunct="1">
              <a:defRPr/>
            </a:pPr>
            <a:r>
              <a:rPr lang="en-US" sz="3300">
                <a:solidFill>
                  <a:schemeClr val="accent1"/>
                </a:solidFill>
              </a:rPr>
              <a:t>part</a:t>
            </a:r>
            <a:endParaRPr lang="en-US" altLang="en-US" sz="3300">
              <a:solidFill>
                <a:schemeClr val="accent1"/>
              </a:solidFill>
            </a:endParaRPr>
          </a:p>
        </p:txBody>
      </p:sp>
      <p:grpSp>
        <p:nvGrpSpPr>
          <p:cNvPr id="17" name="Group 4"/>
          <p:cNvGrpSpPr/>
          <p:nvPr>
            <p:custDataLst>
              <p:tags r:id="rId7"/>
            </p:custDataLst>
          </p:nvPr>
        </p:nvGrpSpPr>
        <p:grpSpPr>
          <a:xfrm>
            <a:off x="5116038" y="2494829"/>
            <a:ext cx="4624144" cy="881385"/>
            <a:chOff x="-419" y="-372886"/>
            <a:chExt cx="5638119" cy="1568320"/>
          </a:xfrm>
        </p:grpSpPr>
        <p:sp>
          <p:nvSpPr>
            <p:cNvPr id="18" name="TextBox 6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-419" y="-372886"/>
              <a:ext cx="5638119" cy="1367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68453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仿宋_GB2312" panose="02010609030101010101" charset="-122"/>
                  <a:cs typeface="仿宋_GB2312" panose="02010609030101010101" charset="-122"/>
                </a:defRPr>
              </a:lvl2pPr>
              <a:lvl3pPr marL="1143000" indent="-228600" defTabSz="68453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3pPr>
              <a:lvl4pPr marL="1600200" indent="-22860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4pPr>
              <a:lvl5pPr marL="2057400" indent="-228600" defTabSz="68453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5pPr>
              <a:lvl6pPr marL="25146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6pPr>
              <a:lvl7pPr marL="29718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7pPr>
              <a:lvl8pPr marL="34290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8pPr>
              <a:lvl9pPr marL="38862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9pPr>
            </a:lstStyle>
            <a:p>
              <a:pPr algn="l" eaLnBrk="1" hangingPunct="1">
                <a:buClrTx/>
                <a:buSzTx/>
                <a:buFontTx/>
                <a:buNone/>
              </a:pPr>
              <a:r>
                <a:rPr kumimoji="1" lang="zh-CN" altLang="en-US" sz="4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sym typeface="+mn-ea"/>
                </a:rPr>
                <a:t>备考计划和措施</a:t>
              </a:r>
              <a:endParaRPr kumimoji="1" lang="zh-CN" altLang="en-US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sym typeface="+mn-ea"/>
              </a:endParaRPr>
            </a:p>
          </p:txBody>
        </p:sp>
        <p:sp>
          <p:nvSpPr>
            <p:cNvPr id="4" name="TextBox 7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9222" y="497152"/>
              <a:ext cx="5608478" cy="698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defTabSz="68453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仿宋_GB2312" panose="02010609030101010101" charset="-122"/>
                  <a:cs typeface="仿宋_GB2312" panose="02010609030101010101" charset="-122"/>
                </a:defRPr>
              </a:lvl2pPr>
              <a:lvl3pPr marL="1143000" indent="-228600" defTabSz="68453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3pPr>
              <a:lvl4pPr marL="1600200" indent="-228600" defTabSz="68453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4pPr>
              <a:lvl5pPr marL="2057400" indent="-228600" defTabSz="68453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5pPr>
              <a:lvl6pPr marL="25146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6pPr>
              <a:lvl7pPr marL="29718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7pPr>
              <a:lvl8pPr marL="34290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8pPr>
              <a:lvl9pPr marL="3886200" indent="-228600" defTabSz="68453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anose="02010609030101010101" charset="-122"/>
                </a:defRPr>
              </a:lvl9pPr>
            </a:lstStyle>
            <a:p>
              <a:pPr>
                <a:lnSpc>
                  <a:spcPct val="200000"/>
                </a:lnSpc>
                <a:spcBef>
                  <a:spcPct val="0"/>
                </a:spcBef>
              </a:pPr>
              <a:endParaRPr lang="zh-CN" sz="975">
                <a:solidFill>
                  <a:srgbClr val="FF0000"/>
                </a:solidFill>
              </a:endParaRPr>
            </a:p>
          </p:txBody>
        </p:sp>
      </p:grpSp>
      <p:sp>
        <p:nvSpPr>
          <p:cNvPr id="21" name="Freeform 10"/>
          <p:cNvSpPr/>
          <p:nvPr>
            <p:custDataLst>
              <p:tags r:id="rId10"/>
            </p:custDataLst>
          </p:nvPr>
        </p:nvSpPr>
        <p:spPr bwMode="auto">
          <a:xfrm>
            <a:off x="3414395" y="2284095"/>
            <a:ext cx="1439545" cy="1502410"/>
          </a:xfrm>
          <a:custGeom>
            <a:avLst/>
            <a:gdLst>
              <a:gd name="T0" fmla="*/ 3233 w 3480"/>
              <a:gd name="T1" fmla="*/ 2268 h 3657"/>
              <a:gd name="T2" fmla="*/ 3033 w 3480"/>
              <a:gd name="T3" fmla="*/ 2634 h 3657"/>
              <a:gd name="T4" fmla="*/ 1023 w 3480"/>
              <a:gd name="T5" fmla="*/ 2915 h 3657"/>
              <a:gd name="T6" fmla="*/ 741 w 3480"/>
              <a:gd name="T7" fmla="*/ 905 h 3657"/>
              <a:gd name="T8" fmla="*/ 2017 w 3480"/>
              <a:gd name="T9" fmla="*/ 340 h 3657"/>
              <a:gd name="T10" fmla="*/ 2079 w 3480"/>
              <a:gd name="T11" fmla="*/ 345 h 3657"/>
              <a:gd name="T12" fmla="*/ 2067 w 3480"/>
              <a:gd name="T13" fmla="*/ 489 h 3657"/>
              <a:gd name="T14" fmla="*/ 2289 w 3480"/>
              <a:gd name="T15" fmla="*/ 254 h 3657"/>
              <a:gd name="T16" fmla="*/ 2110 w 3480"/>
              <a:gd name="T17" fmla="*/ 0 h 3657"/>
              <a:gd name="T18" fmla="*/ 2100 w 3480"/>
              <a:gd name="T19" fmla="*/ 113 h 3657"/>
              <a:gd name="T20" fmla="*/ 2038 w 3480"/>
              <a:gd name="T21" fmla="*/ 107 h 3657"/>
              <a:gd name="T22" fmla="*/ 554 w 3480"/>
              <a:gd name="T23" fmla="*/ 764 h 3657"/>
              <a:gd name="T24" fmla="*/ 882 w 3480"/>
              <a:gd name="T25" fmla="*/ 3102 h 3657"/>
              <a:gd name="T26" fmla="*/ 3219 w 3480"/>
              <a:gd name="T27" fmla="*/ 2774 h 3657"/>
              <a:gd name="T28" fmla="*/ 3480 w 3480"/>
              <a:gd name="T29" fmla="*/ 2268 h 3657"/>
              <a:gd name="T30" fmla="*/ 3233 w 3480"/>
              <a:gd name="T31" fmla="*/ 2268 h 3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80" h="3657">
                <a:moveTo>
                  <a:pt x="3233" y="2268"/>
                </a:moveTo>
                <a:cubicBezTo>
                  <a:pt x="3185" y="2397"/>
                  <a:pt x="3118" y="2521"/>
                  <a:pt x="3033" y="2634"/>
                </a:cubicBezTo>
                <a:cubicBezTo>
                  <a:pt x="2556" y="3266"/>
                  <a:pt x="1655" y="3393"/>
                  <a:pt x="1023" y="2915"/>
                </a:cubicBezTo>
                <a:cubicBezTo>
                  <a:pt x="390" y="2438"/>
                  <a:pt x="264" y="1538"/>
                  <a:pt x="741" y="905"/>
                </a:cubicBezTo>
                <a:cubicBezTo>
                  <a:pt x="1041" y="507"/>
                  <a:pt x="1523" y="295"/>
                  <a:pt x="2017" y="340"/>
                </a:cubicBezTo>
                <a:lnTo>
                  <a:pt x="2079" y="345"/>
                </a:lnTo>
                <a:lnTo>
                  <a:pt x="2067" y="489"/>
                </a:lnTo>
                <a:lnTo>
                  <a:pt x="2289" y="254"/>
                </a:lnTo>
                <a:lnTo>
                  <a:pt x="2110" y="0"/>
                </a:lnTo>
                <a:lnTo>
                  <a:pt x="2100" y="113"/>
                </a:lnTo>
                <a:lnTo>
                  <a:pt x="2038" y="107"/>
                </a:lnTo>
                <a:cubicBezTo>
                  <a:pt x="1463" y="55"/>
                  <a:pt x="903" y="302"/>
                  <a:pt x="554" y="764"/>
                </a:cubicBezTo>
                <a:cubicBezTo>
                  <a:pt x="0" y="1500"/>
                  <a:pt x="146" y="2547"/>
                  <a:pt x="882" y="3102"/>
                </a:cubicBezTo>
                <a:cubicBezTo>
                  <a:pt x="1618" y="3657"/>
                  <a:pt x="2664" y="3510"/>
                  <a:pt x="3219" y="2774"/>
                </a:cubicBezTo>
                <a:cubicBezTo>
                  <a:pt x="3336" y="2619"/>
                  <a:pt x="3423" y="2448"/>
                  <a:pt x="3480" y="2268"/>
                </a:cubicBezTo>
                <a:lnTo>
                  <a:pt x="3233" y="2268"/>
                </a:lnTo>
                <a:close/>
              </a:path>
            </a:pathLst>
          </a:custGeom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defTabSz="685800" eaLnBrk="1" hangingPunct="1">
              <a:defRPr/>
            </a:pPr>
            <a:endParaRPr lang="zh-CN" altLang="en-US" sz="1015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extBox 19"/>
          <p:cNvSpPr txBox="1"/>
          <p:nvPr>
            <p:custDataLst>
              <p:tags r:id="rId1"/>
            </p:custDataLst>
          </p:nvPr>
        </p:nvSpPr>
        <p:spPr>
          <a:xfrm>
            <a:off x="5918835" y="4179358"/>
            <a:ext cx="4841240" cy="559647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3735" b="1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59170" y="4361180"/>
            <a:ext cx="613283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1300">
              <a:solidFill>
                <a:schemeClr val="accent1"/>
              </a:solidFill>
            </a:endParaRPr>
          </a:p>
        </p:txBody>
      </p:sp>
      <p:sp>
        <p:nvSpPr>
          <p:cNvPr id="4" name="TextBox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40325" y="2983865"/>
            <a:ext cx="4599940" cy="39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68453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仿宋_GB2312" panose="02010609030101010101" charset="-122"/>
                <a:cs typeface="仿宋_GB2312" panose="02010609030101010101" charset="-122"/>
              </a:defRPr>
            </a:lvl2pPr>
            <a:lvl3pPr marL="1143000" indent="-228600" defTabSz="68453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3pPr>
            <a:lvl4pPr marL="1600200" indent="-228600" defTabSz="68453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4pPr>
            <a:lvl5pPr marL="2057400" indent="-228600" defTabSz="68453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5pPr>
            <a:lvl6pPr marL="25146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6pPr>
            <a:lvl7pPr marL="29718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7pPr>
            <a:lvl8pPr marL="34290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8pPr>
            <a:lvl9pPr marL="3886200" indent="-228600" defTabSz="68453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charset="-122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</a:pPr>
            <a:endParaRPr lang="zh-CN" sz="975">
              <a:solidFill>
                <a:schemeClr val="accent1"/>
              </a:solidFill>
            </a:endParaRPr>
          </a:p>
        </p:txBody>
      </p:sp>
      <p:sp>
        <p:nvSpPr>
          <p:cNvPr id="40" name="文本框 39"/>
          <p:cNvSpPr txBox="1"/>
          <p:nvPr>
            <p:custDataLst>
              <p:tags r:id="rId4"/>
            </p:custDataLst>
          </p:nvPr>
        </p:nvSpPr>
        <p:spPr>
          <a:xfrm>
            <a:off x="439420" y="452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cxnSp>
        <p:nvCxnSpPr>
          <p:cNvPr id="6" name="直接连接符 5"/>
          <p:cNvCxnSpPr/>
          <p:nvPr>
            <p:custDataLst>
              <p:tags r:id="rId5"/>
            </p:custDataLst>
          </p:nvPr>
        </p:nvCxnSpPr>
        <p:spPr>
          <a:xfrm>
            <a:off x="3167063" y="5083175"/>
            <a:ext cx="1514475" cy="12700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íṩlîdé"/>
          <p:cNvSpPr txBox="1"/>
          <p:nvPr>
            <p:custDataLst>
              <p:tags r:id="rId6"/>
            </p:custDataLst>
          </p:nvPr>
        </p:nvSpPr>
        <p:spPr>
          <a:xfrm>
            <a:off x="7259320" y="5083175"/>
            <a:ext cx="4334510" cy="4699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/>
          <a:lstStyle/>
          <a:p>
            <a:r>
              <a:rPr lang="en-US" altLang="zh-CN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2024</a:t>
            </a:r>
            <a:r>
              <a:rPr lang="zh-CN" altLang="en-US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月</a:t>
            </a:r>
            <a:r>
              <a:rPr lang="en-US" altLang="zh-CN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— 4</a:t>
            </a:r>
            <a:r>
              <a:rPr lang="zh-CN" altLang="en-US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月，综合提升学科能力知和理综的答题能力，识系统化，提高解题速度和准确率</a:t>
            </a:r>
            <a:endParaRPr lang="zh-CN" altLang="en-US" sz="2400" b="1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íšḷîḑê"/>
          <p:cNvSpPr txBox="1"/>
          <p:nvPr>
            <p:custDataLst>
              <p:tags r:id="rId7"/>
            </p:custDataLst>
          </p:nvPr>
        </p:nvSpPr>
        <p:spPr>
          <a:xfrm>
            <a:off x="1559560" y="5553075"/>
            <a:ext cx="4033520" cy="52895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至</a:t>
            </a:r>
            <a:r>
              <a:rPr lang="en-US" altLang="zh-CN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2024</a:t>
            </a:r>
            <a:r>
              <a:rPr lang="zh-CN" altLang="en-US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月底，夯实基础，完成尖子生培优的主体工作，保证一定考试频率，确保</a:t>
            </a:r>
            <a:r>
              <a:rPr lang="en-US" altLang="zh-CN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率</a:t>
            </a:r>
            <a:endParaRPr lang="zh-CN" altLang="en-US" sz="2400" b="1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ïṣļîḑè"/>
          <p:cNvSpPr/>
          <p:nvPr>
            <p:custDataLst>
              <p:tags r:id="rId8"/>
            </p:custDataLst>
          </p:nvPr>
        </p:nvSpPr>
        <p:spPr>
          <a:xfrm>
            <a:off x="4928870" y="1716405"/>
            <a:ext cx="2223135" cy="3379470"/>
          </a:xfrm>
          <a:prstGeom prst="rect">
            <a:avLst/>
          </a:prstGeom>
          <a:blipFill dpi="0" rotWithShape="1">
            <a:blip r:embed="rId9"/>
            <a:stretch>
              <a:fillRect t="-3704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t">
            <a:normAutofit/>
          </a:bodyPr>
          <a:lstStyle/>
          <a:p>
            <a:pPr algn="ctr" fontAlgn="base"/>
            <a:endParaRPr lang="en-US" altLang="zh-CN" sz="1050" strike="noStrike" noProof="1">
              <a:solidFill>
                <a:schemeClr val="tx1"/>
              </a:solidFill>
            </a:endParaRPr>
          </a:p>
        </p:txBody>
      </p:sp>
      <p:sp>
        <p:nvSpPr>
          <p:cNvPr id="9" name="ïṡliḑè"/>
          <p:cNvSpPr/>
          <p:nvPr>
            <p:custDataLst>
              <p:tags r:id="rId10"/>
            </p:custDataLst>
          </p:nvPr>
        </p:nvSpPr>
        <p:spPr>
          <a:xfrm>
            <a:off x="2828925" y="2606675"/>
            <a:ext cx="1958975" cy="4622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华文琥珀" panose="02010800040101010101" charset="-122"/>
                <a:ea typeface="华文琥珀" panose="02010800040101010101" charset="-122"/>
              </a:rPr>
              <a:t>三轮复习</a:t>
            </a:r>
            <a:endParaRPr lang="zh-CN" altLang="en-US" sz="2800" b="1">
              <a:solidFill>
                <a:srgbClr val="FF0000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sp>
        <p:nvSpPr>
          <p:cNvPr id="10" name="ïsḻïḋê"/>
          <p:cNvSpPr/>
          <p:nvPr>
            <p:custDataLst>
              <p:tags r:id="rId11"/>
            </p:custDataLst>
          </p:nvPr>
        </p:nvSpPr>
        <p:spPr>
          <a:xfrm>
            <a:off x="7294880" y="3994150"/>
            <a:ext cx="1789430" cy="44640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华文琥珀" panose="02010800040101010101" charset="-122"/>
                <a:ea typeface="华文琥珀" panose="02010800040101010101" charset="-122"/>
              </a:rPr>
              <a:t>二轮复习</a:t>
            </a:r>
            <a:endParaRPr lang="zh-CN" altLang="en-US" sz="2800" b="1">
              <a:solidFill>
                <a:srgbClr val="FF0000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sp>
        <p:nvSpPr>
          <p:cNvPr id="11" name="îṥliḑe"/>
          <p:cNvSpPr/>
          <p:nvPr>
            <p:custDataLst>
              <p:tags r:id="rId12"/>
            </p:custDataLst>
          </p:nvPr>
        </p:nvSpPr>
        <p:spPr>
          <a:xfrm>
            <a:off x="2967990" y="4507230"/>
            <a:ext cx="1902460" cy="5238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/>
          <a:lstStyle/>
          <a:p>
            <a:pPr algn="ctr"/>
            <a:r>
              <a:rPr lang="zh-CN" altLang="en-US" sz="2800" b="1">
                <a:solidFill>
                  <a:srgbClr val="002060"/>
                </a:solidFill>
                <a:latin typeface="华文琥珀" panose="02010800040101010101" charset="-122"/>
                <a:ea typeface="华文琥珀" panose="02010800040101010101" charset="-122"/>
              </a:rPr>
              <a:t>一轮复习</a:t>
            </a:r>
            <a:endParaRPr lang="zh-CN" altLang="en-US" sz="2800" b="1">
              <a:solidFill>
                <a:srgbClr val="002060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cxnSp>
        <p:nvCxnSpPr>
          <p:cNvPr id="41" name="直接连接符 40"/>
          <p:cNvCxnSpPr/>
          <p:nvPr>
            <p:custDataLst>
              <p:tags r:id="rId13"/>
            </p:custDataLst>
          </p:nvPr>
        </p:nvCxnSpPr>
        <p:spPr>
          <a:xfrm>
            <a:off x="7294563" y="4508500"/>
            <a:ext cx="1595438" cy="3175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>
            <p:custDataLst>
              <p:tags r:id="rId14"/>
            </p:custDataLst>
          </p:nvPr>
        </p:nvCxnSpPr>
        <p:spPr>
          <a:xfrm flipV="1">
            <a:off x="3249613" y="3124200"/>
            <a:ext cx="1463675" cy="3175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íṩlîdé"/>
          <p:cNvSpPr txBox="1"/>
          <p:nvPr>
            <p:custDataLst>
              <p:tags r:id="rId15"/>
            </p:custDataLst>
          </p:nvPr>
        </p:nvSpPr>
        <p:spPr>
          <a:xfrm>
            <a:off x="1559560" y="3145790"/>
            <a:ext cx="3158490" cy="9969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/>
          <a:lstStyle/>
          <a:p>
            <a:r>
              <a:rPr lang="en-US" altLang="zh-CN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月中上旬，博采众长，开拓眼界，拾遗补漏</a:t>
            </a:r>
            <a:endParaRPr lang="zh-CN" altLang="en-US" sz="2400" b="1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ïṡliḑè"/>
          <p:cNvSpPr/>
          <p:nvPr>
            <p:custDataLst>
              <p:tags r:id="rId16"/>
            </p:custDataLst>
          </p:nvPr>
        </p:nvSpPr>
        <p:spPr>
          <a:xfrm>
            <a:off x="7289800" y="1752600"/>
            <a:ext cx="1794510" cy="4603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ctr"/>
          <a:lstStyle/>
          <a:p>
            <a:pPr algn="ctr"/>
            <a:r>
              <a:rPr lang="zh-CN" altLang="en-US" sz="2800" b="1">
                <a:solidFill>
                  <a:srgbClr val="002060"/>
                </a:solidFill>
                <a:latin typeface="华文琥珀" panose="02010800040101010101" charset="-122"/>
                <a:ea typeface="华文琥珀" panose="02010800040101010101" charset="-122"/>
              </a:rPr>
              <a:t>考前冲刺</a:t>
            </a:r>
            <a:endParaRPr lang="zh-CN" altLang="en-US" sz="2800" b="1">
              <a:solidFill>
                <a:srgbClr val="002060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cxnSp>
        <p:nvCxnSpPr>
          <p:cNvPr id="56" name="直接连接符 55"/>
          <p:cNvCxnSpPr/>
          <p:nvPr>
            <p:custDataLst>
              <p:tags r:id="rId17"/>
            </p:custDataLst>
          </p:nvPr>
        </p:nvCxnSpPr>
        <p:spPr>
          <a:xfrm flipV="1">
            <a:off x="7337425" y="2257425"/>
            <a:ext cx="1463675" cy="3175"/>
          </a:xfrm>
          <a:prstGeom prst="line">
            <a:avLst/>
          </a:prstGeom>
          <a:ln w="3175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íṩlîdé"/>
          <p:cNvSpPr txBox="1"/>
          <p:nvPr>
            <p:custDataLst>
              <p:tags r:id="rId18"/>
            </p:custDataLst>
          </p:nvPr>
        </p:nvSpPr>
        <p:spPr>
          <a:xfrm>
            <a:off x="7331075" y="2280285"/>
            <a:ext cx="4861560" cy="15411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/>
          <a:lstStyle/>
          <a:p>
            <a:r>
              <a:rPr lang="zh-CN" altLang="en-US" sz="2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最后，通过高考真题（熟悉卷）、模拟试题（提升卷）、高难度试题（心理卷）最后一卷（押题卷）的训练，做好应对一切的心理准备</a:t>
            </a:r>
            <a:endParaRPr lang="zh-CN" altLang="en-US" sz="2400" b="1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" name="矩形 1"/>
          <p:cNvSpPr/>
          <p:nvPr>
            <p:custDataLst>
              <p:tags r:id="rId19"/>
            </p:custDataLst>
          </p:nvPr>
        </p:nvSpPr>
        <p:spPr>
          <a:xfrm>
            <a:off x="263" y="-84"/>
            <a:ext cx="7258954" cy="722636"/>
          </a:xfrm>
          <a:custGeom>
            <a:avLst/>
            <a:gdLst>
              <a:gd name="connsiteX0" fmla="*/ 0 w 2422798"/>
              <a:gd name="connsiteY0" fmla="*/ 0 h 504056"/>
              <a:gd name="connsiteX1" fmla="*/ 2422798 w 2422798"/>
              <a:gd name="connsiteY1" fmla="*/ 0 h 504056"/>
              <a:gd name="connsiteX2" fmla="*/ 2422798 w 2422798"/>
              <a:gd name="connsiteY2" fmla="*/ 504056 h 504056"/>
              <a:gd name="connsiteX3" fmla="*/ 0 w 2422798"/>
              <a:gd name="connsiteY3" fmla="*/ 504056 h 504056"/>
              <a:gd name="connsiteX4" fmla="*/ 0 w 2422798"/>
              <a:gd name="connsiteY4" fmla="*/ 0 h 504056"/>
              <a:gd name="connsiteX0-1" fmla="*/ 0 w 2422798"/>
              <a:gd name="connsiteY0-2" fmla="*/ 0 h 504056"/>
              <a:gd name="connsiteX1-3" fmla="*/ 2422798 w 2422798"/>
              <a:gd name="connsiteY1-4" fmla="*/ 0 h 504056"/>
              <a:gd name="connsiteX2-5" fmla="*/ 2123617 w 2422798"/>
              <a:gd name="connsiteY2-6" fmla="*/ 499842 h 504056"/>
              <a:gd name="connsiteX3-7" fmla="*/ 0 w 2422798"/>
              <a:gd name="connsiteY3-8" fmla="*/ 504056 h 504056"/>
              <a:gd name="connsiteX4-9" fmla="*/ 0 w 2422798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22798" h="504056">
                <a:moveTo>
                  <a:pt x="0" y="0"/>
                </a:moveTo>
                <a:lnTo>
                  <a:pt x="2422798" y="0"/>
                </a:lnTo>
                <a:lnTo>
                  <a:pt x="2123617" y="499842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>
                <a:sym typeface="+mn-ea"/>
              </a:rPr>
              <a:t>2.1</a:t>
            </a:r>
            <a:r>
              <a:rPr lang="zh-CN" altLang="en-US" sz="3200" b="1">
                <a:sym typeface="+mn-lt"/>
              </a:rPr>
              <a:t>备考计划</a:t>
            </a:r>
            <a:endParaRPr lang="zh-CN" altLang="en-US" sz="3200" b="1">
              <a:sym typeface="+mn-lt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UNIQUEID" val="476"/>
</p:tagLst>
</file>

<file path=ppt/tags/tag10.xml><?xml version="1.0" encoding="utf-8"?>
<p:tagLst xmlns:p="http://schemas.openxmlformats.org/presentationml/2006/main">
  <p:tag name="AS_UNIQUEID" val="486"/>
</p:tagLst>
</file>

<file path=ppt/tags/tag100.xml><?xml version="1.0" encoding="utf-8"?>
<p:tagLst xmlns:p="http://schemas.openxmlformats.org/presentationml/2006/main">
  <p:tag name="AS_UNIQUEID" val="282"/>
  <p:tag name="KSO_WM_BEAUTIFY_FLAG" val=""/>
</p:tagLst>
</file>

<file path=ppt/tags/tag101.xml><?xml version="1.0" encoding="utf-8"?>
<p:tagLst xmlns:p="http://schemas.openxmlformats.org/presentationml/2006/main">
  <p:tag name="AS_UNIQUEID" val="295"/>
  <p:tag name="KSO_WM_BEAUTIFY_FLAG" val=""/>
</p:tagLst>
</file>

<file path=ppt/tags/tag102.xml><?xml version="1.0" encoding="utf-8"?>
<p:tagLst xmlns:p="http://schemas.openxmlformats.org/presentationml/2006/main">
  <p:tag name="AS_UNIQUEID" val="755"/>
  <p:tag name="KSO_WM_BEAUTIFY_FLAG" val=""/>
  <p:tag name="KSO_WM_FULL_TEXT_BEAUTIFY_COPY_ID" val="2"/>
</p:tagLst>
</file>

<file path=ppt/tags/tag103.xml><?xml version="1.0" encoding="utf-8"?>
<p:tagLst xmlns:p="http://schemas.openxmlformats.org/presentationml/2006/main">
  <p:tag name="AS_UNIQUEID" val="282"/>
  <p:tag name="KSO_WM_BEAUTIFY_FLAG" val=""/>
</p:tagLst>
</file>

<file path=ppt/tags/tag104.xml><?xml version="1.0" encoding="utf-8"?>
<p:tagLst xmlns:p="http://schemas.openxmlformats.org/presentationml/2006/main">
  <p:tag name="AS_UNIQUEID" val="295"/>
  <p:tag name="KSO_WM_BEAUTIFY_FLAG" val=""/>
</p:tagLst>
</file>

<file path=ppt/tags/tag105.xml><?xml version="1.0" encoding="utf-8"?>
<p:tagLst xmlns:p="http://schemas.openxmlformats.org/presentationml/2006/main">
  <p:tag name="AS_UNIQUEID" val="756"/>
  <p:tag name="KSO_WM_BEAUTIFY_FLAG" val=""/>
</p:tagLst>
</file>

<file path=ppt/tags/tag106.xml><?xml version="1.0" encoding="utf-8"?>
<p:tagLst xmlns:p="http://schemas.openxmlformats.org/presentationml/2006/main">
  <p:tag name="AS_UNIQUEID" val="757"/>
  <p:tag name="KSO_WM_BEAUTIFY_FLAG" val=""/>
</p:tagLst>
</file>

<file path=ppt/tags/tag107.xml><?xml version="1.0" encoding="utf-8"?>
<p:tagLst xmlns:p="http://schemas.openxmlformats.org/presentationml/2006/main">
  <p:tag name="AS_UNIQUEID" val="758"/>
  <p:tag name="KSO_WM_BEAUTIFY_FLAG" val=""/>
</p:tagLst>
</file>

<file path=ppt/tags/tag108.xml><?xml version="1.0" encoding="utf-8"?>
<p:tagLst xmlns:p="http://schemas.openxmlformats.org/presentationml/2006/main">
  <p:tag name="AS_UNIQUEID" val="759"/>
  <p:tag name="KSO_WM_BEAUTIFY_FLAG" val=""/>
</p:tagLst>
</file>

<file path=ppt/tags/tag109.xml><?xml version="1.0" encoding="utf-8"?>
<p:tagLst xmlns:p="http://schemas.openxmlformats.org/presentationml/2006/main">
  <p:tag name="AS_UNIQUEID" val="760"/>
  <p:tag name="KSO_WM_BEAUTIFY_FLAG" val=""/>
</p:tagLst>
</file>

<file path=ppt/tags/tag11.xml><?xml version="1.0" encoding="utf-8"?>
<p:tagLst xmlns:p="http://schemas.openxmlformats.org/presentationml/2006/main">
  <p:tag name="AS_UNIQUEID" val="509"/>
</p:tagLst>
</file>

<file path=ppt/tags/tag110.xml><?xml version="1.0" encoding="utf-8"?>
<p:tagLst xmlns:p="http://schemas.openxmlformats.org/presentationml/2006/main">
  <p:tag name="AS_UNIQUEID" val="761"/>
  <p:tag name="KSO_WM_BEAUTIFY_FLAG" val=""/>
</p:tagLst>
</file>

<file path=ppt/tags/tag111.xml><?xml version="1.0" encoding="utf-8"?>
<p:tagLst xmlns:p="http://schemas.openxmlformats.org/presentationml/2006/main">
  <p:tag name="AS_UNIQUEID" val="762"/>
  <p:tag name="KSO_WM_BEAUTIFY_FLAG" val=""/>
</p:tagLst>
</file>

<file path=ppt/tags/tag112.xml><?xml version="1.0" encoding="utf-8"?>
<p:tagLst xmlns:p="http://schemas.openxmlformats.org/presentationml/2006/main">
  <p:tag name="AS_UNIQUEID" val="763"/>
  <p:tag name="KSO_WM_BEAUTIFY_FLAG" val=""/>
</p:tagLst>
</file>

<file path=ppt/tags/tag113.xml><?xml version="1.0" encoding="utf-8"?>
<p:tagLst xmlns:p="http://schemas.openxmlformats.org/presentationml/2006/main">
  <p:tag name="AS_UNIQUEID" val="764"/>
  <p:tag name="KSO_WM_BEAUTIFY_FLAG" val=""/>
</p:tagLst>
</file>

<file path=ppt/tags/tag114.xml><?xml version="1.0" encoding="utf-8"?>
<p:tagLst xmlns:p="http://schemas.openxmlformats.org/presentationml/2006/main">
  <p:tag name="AS_UNIQUEID" val="765"/>
  <p:tag name="KSO_WM_BEAUTIFY_FLAG" val=""/>
</p:tagLst>
</file>

<file path=ppt/tags/tag115.xml><?xml version="1.0" encoding="utf-8"?>
<p:tagLst xmlns:p="http://schemas.openxmlformats.org/presentationml/2006/main">
  <p:tag name="AS_UNIQUEID" val="766"/>
  <p:tag name="KSO_WM_BEAUTIFY_FLAG" val=""/>
</p:tagLst>
</file>

<file path=ppt/tags/tag116.xml><?xml version="1.0" encoding="utf-8"?>
<p:tagLst xmlns:p="http://schemas.openxmlformats.org/presentationml/2006/main">
  <p:tag name="AS_UNIQUEID" val="767"/>
  <p:tag name="KSO_WM_BEAUTIFY_FLAG" val=""/>
</p:tagLst>
</file>

<file path=ppt/tags/tag117.xml><?xml version="1.0" encoding="utf-8"?>
<p:tagLst xmlns:p="http://schemas.openxmlformats.org/presentationml/2006/main">
  <p:tag name="AS_UNIQUEID" val="768"/>
  <p:tag name="KSO_WM_BEAUTIFY_FLAG" val=""/>
</p:tagLst>
</file>

<file path=ppt/tags/tag118.xml><?xml version="1.0" encoding="utf-8"?>
<p:tagLst xmlns:p="http://schemas.openxmlformats.org/presentationml/2006/main">
  <p:tag name="AS_UNIQUEID" val="769"/>
  <p:tag name="KSO_WM_BEAUTIFY_FLAG" val=""/>
</p:tagLst>
</file>

<file path=ppt/tags/tag119.xml><?xml version="1.0" encoding="utf-8"?>
<p:tagLst xmlns:p="http://schemas.openxmlformats.org/presentationml/2006/main">
  <p:tag name="AS_UNIQUEID" val="771"/>
  <p:tag name="KSO_WM_FULL_TEXT_BEAUTIFY_COPY_ID" val="2"/>
</p:tagLst>
</file>

<file path=ppt/tags/tag12.xml><?xml version="1.0" encoding="utf-8"?>
<p:tagLst xmlns:p="http://schemas.openxmlformats.org/presentationml/2006/main">
  <p:tag name="AS_UNIQUEID" val="510"/>
</p:tagLst>
</file>

<file path=ppt/tags/tag120.xml><?xml version="1.0" encoding="utf-8"?>
<p:tagLst xmlns:p="http://schemas.openxmlformats.org/presentationml/2006/main">
  <p:tag name="AS_UNIQUEID" val="772"/>
  <p:tag name="KSO_WM_BEAUTIFY_FLAG" val=""/>
  <p:tag name="KSO_WM_CHIP_GROUPID" val="5ef20bd7a491bb0086638afb"/>
  <p:tag name="KSO_WM_CHIP_XID" val="5ef20bd7a491bb0086638afc"/>
  <p:tag name="KSO_WM_FULL_TEXT_BEAUTIFY_COPY_ID" val="20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c441230aa17b467882c9a069d83bb11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7"/>
  <p:tag name="KSO_WM_UNIT_INDEX" val="7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12"/>
</p:tagLst>
</file>

<file path=ppt/tags/tag121.xml><?xml version="1.0" encoding="utf-8"?>
<p:tagLst xmlns:p="http://schemas.openxmlformats.org/presentationml/2006/main">
  <p:tag name="AS_UNIQUEID" val="773"/>
  <p:tag name="KSO_WM_BEAUTIFY_FLAG" val=""/>
  <p:tag name="KSO_WM_CHIP_GROUPID" val="5ef20bd7a491bb0086638afb"/>
  <p:tag name="KSO_WM_CHIP_XID" val="5ef20bd7a491bb0086638afc"/>
  <p:tag name="KSO_WM_FULL_TEXT_BEAUTIFY_COPY_ID" val="12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9365081e87b648178ddc3d515a88a6a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3"/>
  <p:tag name="KSO_WM_UNIT_INDEX" val="3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300"/>
</p:tagLst>
</file>

<file path=ppt/tags/tag122.xml><?xml version="1.0" encoding="utf-8"?>
<p:tagLst xmlns:p="http://schemas.openxmlformats.org/presentationml/2006/main">
  <p:tag name="AS_UNIQUEID" val="282"/>
  <p:tag name="KSO_WM_BEAUTIFY_FLAG" val=""/>
</p:tagLst>
</file>

<file path=ppt/tags/tag123.xml><?xml version="1.0" encoding="utf-8"?>
<p:tagLst xmlns:p="http://schemas.openxmlformats.org/presentationml/2006/main">
  <p:tag name="AS_UNIQUEID" val="295"/>
  <p:tag name="KSO_WM_BEAUTIFY_FLAG" val=""/>
</p:tagLst>
</file>

<file path=ppt/tags/tag124.xml><?xml version="1.0" encoding="utf-8"?>
<p:tagLst xmlns:p="http://schemas.openxmlformats.org/presentationml/2006/main">
  <p:tag name="AS_UNIQUEID" val="462"/>
  <p:tag name="KSO_WM_BEAUTIFY_FLAG" val=""/>
</p:tagLst>
</file>

<file path=ppt/tags/tag125.xml><?xml version="1.0" encoding="utf-8"?>
<p:tagLst xmlns:p="http://schemas.openxmlformats.org/presentationml/2006/main">
  <p:tag name="AS_UNIQUEID" val="463"/>
  <p:tag name="KSO_WM_BEAUTIFY_FLAG" val=""/>
</p:tagLst>
</file>

<file path=ppt/tags/tag126.xml><?xml version="1.0" encoding="utf-8"?>
<p:tagLst xmlns:p="http://schemas.openxmlformats.org/presentationml/2006/main">
  <p:tag name="AS_UNIQUEID" val="464"/>
</p:tagLst>
</file>

<file path=ppt/tags/tag127.xml><?xml version="1.0" encoding="utf-8"?>
<p:tagLst xmlns:p="http://schemas.openxmlformats.org/presentationml/2006/main">
  <p:tag name="AS_UNIQUEID" val="465"/>
  <p:tag name="KSO_WM_BEAUTIFY_FLAG" val=""/>
</p:tagLst>
</file>

<file path=ppt/tags/tag128.xml><?xml version="1.0" encoding="utf-8"?>
<p:tagLst xmlns:p="http://schemas.openxmlformats.org/presentationml/2006/main">
  <p:tag name="AS_UNIQUEID" val="466"/>
  <p:tag name="KSO_WM_BEAUTIFY_FLAG" val=""/>
</p:tagLst>
</file>

<file path=ppt/tags/tag129.xml><?xml version="1.0" encoding="utf-8"?>
<p:tagLst xmlns:p="http://schemas.openxmlformats.org/presentationml/2006/main">
  <p:tag name="AS_UNIQUEID" val="467"/>
  <p:tag name="KSO_WM_BEAUTIFY_FLAG" val=""/>
</p:tagLst>
</file>

<file path=ppt/tags/tag13.xml><?xml version="1.0" encoding="utf-8"?>
<p:tagLst xmlns:p="http://schemas.openxmlformats.org/presentationml/2006/main">
  <p:tag name="AS_UNIQUEID" val="511"/>
</p:tagLst>
</file>

<file path=ppt/tags/tag130.xml><?xml version="1.0" encoding="utf-8"?>
<p:tagLst xmlns:p="http://schemas.openxmlformats.org/presentationml/2006/main">
  <p:tag name="AS_UNIQUEID" val="468"/>
  <p:tag name="KSO_WM_BEAUTIFY_FLAG" val=""/>
</p:tagLst>
</file>

<file path=ppt/tags/tag131.xml><?xml version="1.0" encoding="utf-8"?>
<p:tagLst xmlns:p="http://schemas.openxmlformats.org/presentationml/2006/main">
  <p:tag name="KSO_WM_FULL_TEXT_BEAUTIFY_COPY_ID" val="150995382"/>
</p:tagLst>
</file>

<file path=ppt/tags/tag132.xml><?xml version="1.0" encoding="utf-8"?>
<p:tagLst xmlns:p="http://schemas.openxmlformats.org/presentationml/2006/main">
  <p:tag name="AS_UNIQUEID" val="779"/>
  <p:tag name="KSO_WM_FULL_TEXT_BEAUTIFY_COPY_ID" val="2"/>
</p:tagLst>
</file>

<file path=ppt/tags/tag133.xml><?xml version="1.0" encoding="utf-8"?>
<p:tagLst xmlns:p="http://schemas.openxmlformats.org/presentationml/2006/main">
  <p:tag name="AS_UNIQUEID" val="282"/>
  <p:tag name="KSO_WM_BEAUTIFY_FLAG" val=""/>
</p:tagLst>
</file>

<file path=ppt/tags/tag134.xml><?xml version="1.0" encoding="utf-8"?>
<p:tagLst xmlns:p="http://schemas.openxmlformats.org/presentationml/2006/main">
  <p:tag name="AS_UNIQUEID" val="295"/>
  <p:tag name="KSO_WM_BEAUTIFY_FLAG" val=""/>
</p:tagLst>
</file>

<file path=ppt/tags/tag135.xml><?xml version="1.0" encoding="utf-8"?>
<p:tagLst xmlns:p="http://schemas.openxmlformats.org/presentationml/2006/main">
  <p:tag name="AS_UNIQUEID" val="784"/>
  <p:tag name="KSO_WM_BEAUTIFY_FLAG" val=""/>
</p:tagLst>
</file>

<file path=ppt/tags/tag136.xml><?xml version="1.0" encoding="utf-8"?>
<p:tagLst xmlns:p="http://schemas.openxmlformats.org/presentationml/2006/main">
  <p:tag name="AS_UNIQUEID" val="785"/>
  <p:tag name="KSO_WM_BEAUTIFY_FLAG" val=""/>
</p:tagLst>
</file>

<file path=ppt/tags/tag137.xml><?xml version="1.0" encoding="utf-8"?>
<p:tagLst xmlns:p="http://schemas.openxmlformats.org/presentationml/2006/main">
  <p:tag name="AS_UNIQUEID" val="786"/>
  <p:tag name="KSO_WM_BEAUTIFY_FLAG" val=""/>
</p:tagLst>
</file>

<file path=ppt/tags/tag138.xml><?xml version="1.0" encoding="utf-8"?>
<p:tagLst xmlns:p="http://schemas.openxmlformats.org/presentationml/2006/main">
  <p:tag name="AS_UNIQUEID" val="787"/>
  <p:tag name="KSO_WM_BEAUTIFY_FLAG" val=""/>
</p:tagLst>
</file>

<file path=ppt/tags/tag139.xml><?xml version="1.0" encoding="utf-8"?>
<p:tagLst xmlns:p="http://schemas.openxmlformats.org/presentationml/2006/main">
  <p:tag name="AS_UNIQUEID" val="788"/>
  <p:tag name="KSO_WM_BEAUTIFY_FLAG" val=""/>
</p:tagLst>
</file>

<file path=ppt/tags/tag14.xml><?xml version="1.0" encoding="utf-8"?>
<p:tagLst xmlns:p="http://schemas.openxmlformats.org/presentationml/2006/main">
  <p:tag name="AS_UNIQUEID" val="570"/>
</p:tagLst>
</file>

<file path=ppt/tags/tag140.xml><?xml version="1.0" encoding="utf-8"?>
<p:tagLst xmlns:p="http://schemas.openxmlformats.org/presentationml/2006/main">
  <p:tag name="AS_UNIQUEID" val="789"/>
  <p:tag name="KSO_WM_BEAUTIFY_FLAG" val=""/>
</p:tagLst>
</file>

<file path=ppt/tags/tag141.xml><?xml version="1.0" encoding="utf-8"?>
<p:tagLst xmlns:p="http://schemas.openxmlformats.org/presentationml/2006/main">
  <p:tag name="AS_UNIQUEID" val="790"/>
  <p:tag name="KSO_WM_BEAUTIFY_FLAG" val=""/>
</p:tagLst>
</file>

<file path=ppt/tags/tag142.xml><?xml version="1.0" encoding="utf-8"?>
<p:tagLst xmlns:p="http://schemas.openxmlformats.org/presentationml/2006/main">
  <p:tag name="AS_UNIQUEID" val="791"/>
  <p:tag name="KSO_WM_BEAUTIFY_FLAG" val=""/>
</p:tagLst>
</file>

<file path=ppt/tags/tag143.xml><?xml version="1.0" encoding="utf-8"?>
<p:tagLst xmlns:p="http://schemas.openxmlformats.org/presentationml/2006/main">
  <p:tag name="AS_UNIQUEID" val="792"/>
  <p:tag name="KSO_WM_BEAUTIFY_FLAG" val=""/>
</p:tagLst>
</file>

<file path=ppt/tags/tag144.xml><?xml version="1.0" encoding="utf-8"?>
<p:tagLst xmlns:p="http://schemas.openxmlformats.org/presentationml/2006/main">
  <p:tag name="AS_UNIQUEID" val="793"/>
  <p:tag name="KSO_WM_BEAUTIFY_FLAG" val=""/>
</p:tagLst>
</file>

<file path=ppt/tags/tag145.xml><?xml version="1.0" encoding="utf-8"?>
<p:tagLst xmlns:p="http://schemas.openxmlformats.org/presentationml/2006/main">
  <p:tag name="AS_UNIQUEID" val="794"/>
  <p:tag name="KSO_WM_BEAUTIFY_FLAG" val=""/>
</p:tagLst>
</file>

<file path=ppt/tags/tag146.xml><?xml version="1.0" encoding="utf-8"?>
<p:tagLst xmlns:p="http://schemas.openxmlformats.org/presentationml/2006/main">
  <p:tag name="KSO_WM_FULL_TEXT_BEAUTIFY_COPY_ID" val="150995382"/>
</p:tagLst>
</file>

<file path=ppt/tags/tag147.xml><?xml version="1.0" encoding="utf-8"?>
<p:tagLst xmlns:p="http://schemas.openxmlformats.org/presentationml/2006/main">
  <p:tag name="AS_UNIQUEID" val="295"/>
  <p:tag name="KSO_WM_BEAUTIFY_FLAG" val=""/>
</p:tagLst>
</file>

<file path=ppt/tags/tag148.xml><?xml version="1.0" encoding="utf-8"?>
<p:tagLst xmlns:p="http://schemas.openxmlformats.org/presentationml/2006/main">
  <p:tag name="AS_UNIQUEID" val="385"/>
  <p:tag name="KSO_WM_BEAUTIFY_FLAG" val=""/>
</p:tagLst>
</file>

<file path=ppt/tags/tag149.xml><?xml version="1.0" encoding="utf-8"?>
<p:tagLst xmlns:p="http://schemas.openxmlformats.org/presentationml/2006/main">
  <p:tag name="AS_UNIQUEID" val="796"/>
  <p:tag name="KSO_WM_BEAUTIFY_FLAG" val=""/>
  <p:tag name="KSO_WM_DIAGRAM_VIRTUALLY_FRAME" val="{&quot;height&quot;:464.2718110236221,&quot;left&quot;:66.62385826771654,&quot;top&quot;:60.828188976377945,&quot;width&quot;:825.0244881889763}"/>
</p:tagLst>
</file>

<file path=ppt/tags/tag15.xml><?xml version="1.0" encoding="utf-8"?>
<p:tagLst xmlns:p="http://schemas.openxmlformats.org/presentationml/2006/main">
  <p:tag name="AS_UNIQUEID" val="573"/>
  <p:tag name="KSO_WM_BEAUTIFY_FLAG" val="#wm#"/>
  <p:tag name="KSO_WM_CHIP_GROUPID" val="5ef20bd7a491bb0086638afb"/>
  <p:tag name="KSO_WM_CHIP_XID" val="5ef20bd7a491bb0086638afc"/>
  <p:tag name="KSO_WM_FULL_TEXT_BEAUTIFY_COPY_ID" val="9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57dadeb95ab44bae952665e5e2adc44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7"/>
  <p:tag name="KSO_WM_UNIT_FILL_FORE_SCHEMECOLOR_INDEX_BRIGHTNESS" val="0"/>
  <p:tag name="KSO_WM_UNIT_FILL_TYPE" val="1"/>
  <p:tag name="KSO_WM_UNIT_HIGHLIGHT" val="0"/>
  <p:tag name="KSO_WM_UNIT_ID" val="diagram20208609_1*i*1"/>
  <p:tag name="KSO_WM_UNIT_INDEX" val="1"/>
  <p:tag name="KSO_WM_UNIT_LAYERLEVEL" val="1"/>
  <p:tag name="KSO_WM_UNIT_SM_LIMIT_TYPE" val="1"/>
  <p:tag name="KSO_WM_UNIT_TEXT_FILL_FORE_SCHEMECOLOR_INDEX" val="13"/>
  <p:tag name="KSO_WM_UNIT_TEXT_FILL_FORE_SCHEMECOLOR_INDEX_BRIGHTNESS" val="0"/>
  <p:tag name="KSO_WM_UNIT_TEXT_FILL_TYPE" val="1"/>
  <p:tag name="KSO_WM_UNIT_TYPE" val="i"/>
  <p:tag name="KSO_WM_UNIT_VALUE" val="12"/>
</p:tagLst>
</file>

<file path=ppt/tags/tag150.xml><?xml version="1.0" encoding="utf-8"?>
<p:tagLst xmlns:p="http://schemas.openxmlformats.org/presentationml/2006/main">
  <p:tag name="AS_UNIQUEID" val="835"/>
  <p:tag name="KSO_WM_BEAUTIFY_FLAG" val=""/>
  <p:tag name="KSO_WM_DIAGRAM_VIRTUALLY_FRAME" val="{&quot;height&quot;:464.2718110236221,&quot;left&quot;:66.62385826771654,&quot;top&quot;:60.828188976377945,&quot;width&quot;:825.0244881889763}"/>
</p:tagLst>
</file>

<file path=ppt/tags/tag151.xml><?xml version="1.0" encoding="utf-8"?>
<p:tagLst xmlns:p="http://schemas.openxmlformats.org/presentationml/2006/main">
  <p:tag name="AS_UNIQUEID" val="836"/>
  <p:tag name="KSO_WM_BEAUTIFY_FLAG" val=""/>
  <p:tag name="KSO_WM_DIAGRAM_VIRTUALLY_FRAME" val="{&quot;height&quot;:464.2718110236221,&quot;left&quot;:66.62385826771654,&quot;top&quot;:60.828188976377945,&quot;width&quot;:825.0244881889763}"/>
</p:tagLst>
</file>

<file path=ppt/tags/tag152.xml><?xml version="1.0" encoding="utf-8"?>
<p:tagLst xmlns:p="http://schemas.openxmlformats.org/presentationml/2006/main">
  <p:tag name="AS_UNIQUEID" val="837"/>
  <p:tag name="KSO_WM_BEAUTIFY_FLAG" val=""/>
  <p:tag name="KSO_WM_DIAGRAM_VIRTUALLY_FRAME" val="{&quot;height&quot;:464.2718110236221,&quot;left&quot;:66.62385826771654,&quot;top&quot;:60.828188976377945,&quot;width&quot;:825.0244881889763}"/>
</p:tagLst>
</file>

<file path=ppt/tags/tag153.xml><?xml version="1.0" encoding="utf-8"?>
<p:tagLst xmlns:p="http://schemas.openxmlformats.org/presentationml/2006/main">
  <p:tag name="AS_UNIQUEID" val="838"/>
  <p:tag name="KSO_WM_BEAUTIFY_FLAG" val=""/>
  <p:tag name="KSO_WM_DIAGRAM_VIRTUALLY_FRAME" val="{&quot;height&quot;:464.2718110236221,&quot;left&quot;:66.62385826771654,&quot;top&quot;:60.828188976377945,&quot;width&quot;:825.0244881889763}"/>
</p:tagLst>
</file>

<file path=ppt/tags/tag154.xml><?xml version="1.0" encoding="utf-8"?>
<p:tagLst xmlns:p="http://schemas.openxmlformats.org/presentationml/2006/main">
  <p:tag name="AS_UNIQUEID" val="839"/>
  <p:tag name="KSO_WM_BEAUTIFY_FLAG" val=""/>
  <p:tag name="KSO_WM_DIAGRAM_VIRTUALLY_FRAME" val="{&quot;height&quot;:464.2718110236221,&quot;left&quot;:66.62385826771654,&quot;top&quot;:60.828188976377945,&quot;width&quot;:825.0244881889763}"/>
</p:tagLst>
</file>

<file path=ppt/tags/tag155.xml><?xml version="1.0" encoding="utf-8"?>
<p:tagLst xmlns:p="http://schemas.openxmlformats.org/presentationml/2006/main">
  <p:tag name="AS_UNIQUEID" val="840"/>
  <p:tag name="KSO_WM_BEAUTIFY_FLAG" val=""/>
  <p:tag name="KSO_WM_DIAGRAM_VIRTUALLY_FRAME" val="{&quot;height&quot;:464.2718110236221,&quot;left&quot;:66.62385826771654,&quot;top&quot;:60.828188976377945,&quot;width&quot;:825.0244881889763}"/>
</p:tagLst>
</file>

<file path=ppt/tags/tag156.xml><?xml version="1.0" encoding="utf-8"?>
<p:tagLst xmlns:p="http://schemas.openxmlformats.org/presentationml/2006/main">
  <p:tag name="AS_UNIQUEID" val="841"/>
  <p:tag name="KSO_WM_BEAUTIFY_FLAG" val=""/>
  <p:tag name="KSO_WM_DIAGRAM_VIRTUALLY_FRAME" val="{&quot;height&quot;:464.2718110236221,&quot;left&quot;:66.62385826771654,&quot;top&quot;:60.828188976377945,&quot;width&quot;:825.0244881889763}"/>
</p:tagLst>
</file>

<file path=ppt/tags/tag157.xml><?xml version="1.0" encoding="utf-8"?>
<p:tagLst xmlns:p="http://schemas.openxmlformats.org/presentationml/2006/main">
  <p:tag name="AS_UNIQUEID" val="842"/>
  <p:tag name="KSO_WM_BEAUTIFY_FLAG" val=""/>
</p:tagLst>
</file>

<file path=ppt/tags/tag158.xml><?xml version="1.0" encoding="utf-8"?>
<p:tagLst xmlns:p="http://schemas.openxmlformats.org/presentationml/2006/main">
  <p:tag name="AS_UNIQUEID" val="843"/>
  <p:tag name="KSO_WM_DIAGRAM_VIRTUALLY_FRAME" val="{&quot;height&quot;:464.2718110236221,&quot;left&quot;:66.62385826771654,&quot;top&quot;:60.828188976377945,&quot;width&quot;:825.0244881889763}"/>
</p:tagLst>
</file>

<file path=ppt/tags/tag159.xml><?xml version="1.0" encoding="utf-8"?>
<p:tagLst xmlns:p="http://schemas.openxmlformats.org/presentationml/2006/main">
  <p:tag name="AS_UNIQUEID" val="844"/>
  <p:tag name="KSO_WM_DIAGRAM_VIRTUALLY_FRAME" val="{&quot;height&quot;:464.2718110236221,&quot;left&quot;:66.62385826771654,&quot;top&quot;:60.828188976377945,&quot;width&quot;:825.0244881889763}"/>
</p:tagLst>
</file>

<file path=ppt/tags/tag16.xml><?xml version="1.0" encoding="utf-8"?>
<p:tagLst xmlns:p="http://schemas.openxmlformats.org/presentationml/2006/main">
  <p:tag name="AS_UNIQUEID" val="574"/>
  <p:tag name="KSO_WM_BEAUTIFY_FLAG" val="#wm#"/>
  <p:tag name="KSO_WM_CHIP_GROUPID" val="5ef20bd7a491bb0086638afb"/>
  <p:tag name="KSO_WM_CHIP_XID" val="5ef20bd7a491bb0086638afc"/>
  <p:tag name="KSO_WM_FULL_TEXT_BEAUTIFY_COPY_ID" val="11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5ed7bbdef93b417f8597839bfceeb68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.8"/>
  <p:tag name="KSO_WM_UNIT_FILL_TYPE" val="1"/>
  <p:tag name="KSO_WM_UNIT_HIGHLIGHT" val="0"/>
  <p:tag name="KSO_WM_UNIT_ID" val="diagram20208609_1*i*2"/>
  <p:tag name="KSO_WM_UNIT_INDEX" val="2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12"/>
</p:tagLst>
</file>

<file path=ppt/tags/tag160.xml><?xml version="1.0" encoding="utf-8"?>
<p:tagLst xmlns:p="http://schemas.openxmlformats.org/presentationml/2006/main">
  <p:tag name="AS_UNIQUEID" val="845"/>
  <p:tag name="KSO_WM_DIAGRAM_VIRTUALLY_FRAME" val="{&quot;height&quot;:464.2718110236221,&quot;left&quot;:66.62385826771654,&quot;top&quot;:60.828188976377945,&quot;width&quot;:825.0244881889763}"/>
</p:tagLst>
</file>

<file path=ppt/tags/tag161.xml><?xml version="1.0" encoding="utf-8"?>
<p:tagLst xmlns:p="http://schemas.openxmlformats.org/presentationml/2006/main">
  <p:tag name="AS_UNIQUEID" val="846"/>
  <p:tag name="KSO_WM_DIAGRAM_VIRTUALLY_FRAME" val="{&quot;height&quot;:464.2718110236221,&quot;left&quot;:66.62385826771654,&quot;top&quot;:60.828188976377945,&quot;width&quot;:825.0244881889763}"/>
</p:tagLst>
</file>

<file path=ppt/tags/tag162.xml><?xml version="1.0" encoding="utf-8"?>
<p:tagLst xmlns:p="http://schemas.openxmlformats.org/presentationml/2006/main">
  <p:tag name="AS_UNIQUEID" val="847"/>
  <p:tag name="KSO_WM_BEAUTIFY_FLAG" val=""/>
</p:tagLst>
</file>

<file path=ppt/tags/tag163.xml><?xml version="1.0" encoding="utf-8"?>
<p:tagLst xmlns:p="http://schemas.openxmlformats.org/presentationml/2006/main">
  <p:tag name="AS_UNIQUEID" val="848"/>
  <p:tag name="KSO_WM_BEAUTIFY_FLAG" val=""/>
</p:tagLst>
</file>

<file path=ppt/tags/tag164.xml><?xml version="1.0" encoding="utf-8"?>
<p:tagLst xmlns:p="http://schemas.openxmlformats.org/presentationml/2006/main">
  <p:tag name="AS_UNIQUEID" val="849"/>
  <p:tag name="KSO_WM_BEAUTIFY_FLAG" val=""/>
</p:tagLst>
</file>

<file path=ppt/tags/tag165.xml><?xml version="1.0" encoding="utf-8"?>
<p:tagLst xmlns:p="http://schemas.openxmlformats.org/presentationml/2006/main">
  <p:tag name="AS_UNIQUEID" val="850"/>
  <p:tag name="KSO_WM_BEAUTIFY_FLAG" val=""/>
</p:tagLst>
</file>

<file path=ppt/tags/tag166.xml><?xml version="1.0" encoding="utf-8"?>
<p:tagLst xmlns:p="http://schemas.openxmlformats.org/presentationml/2006/main">
  <p:tag name="AS_UNIQUEID" val="851"/>
</p:tagLst>
</file>

<file path=ppt/tags/tag167.xml><?xml version="1.0" encoding="utf-8"?>
<p:tagLst xmlns:p="http://schemas.openxmlformats.org/presentationml/2006/main">
  <p:tag name="AS_UNIQUEID" val="852"/>
  <p:tag name="KSO_WM_BEAUTIFY_FLAG" val=""/>
</p:tagLst>
</file>

<file path=ppt/tags/tag168.xml><?xml version="1.0" encoding="utf-8"?>
<p:tagLst xmlns:p="http://schemas.openxmlformats.org/presentationml/2006/main">
  <p:tag name="AS_UNIQUEID" val="282"/>
  <p:tag name="KSO_WM_BEAUTIFY_FLAG" val=""/>
</p:tagLst>
</file>

<file path=ppt/tags/tag169.xml><?xml version="1.0" encoding="utf-8"?>
<p:tagLst xmlns:p="http://schemas.openxmlformats.org/presentationml/2006/main">
  <p:tag name="AS_UNIQUEID" val="295"/>
  <p:tag name="KSO_WM_BEAUTIFY_FLAG" val=""/>
</p:tagLst>
</file>

<file path=ppt/tags/tag17.xml><?xml version="1.0" encoding="utf-8"?>
<p:tagLst xmlns:p="http://schemas.openxmlformats.org/presentationml/2006/main">
  <p:tag name="AS_UNIQUEID" val="575"/>
  <p:tag name="KSO_WM_BEAUTIFY_FLAG" val="#wm#"/>
  <p:tag name="KSO_WM_CHIP_GROUPID" val="5ef20bd7a491bb0086638afb"/>
  <p:tag name="KSO_WM_CHIP_XID" val="5ef20bd7a491bb0086638afc"/>
  <p:tag name="KSO_WM_FULL_TEXT_BEAUTIFY_COPY_ID" val="12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9365081e87b648178ddc3d515a88a6a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3"/>
  <p:tag name="KSO_WM_UNIT_INDEX" val="3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300"/>
</p:tagLst>
</file>

<file path=ppt/tags/tag170.xml><?xml version="1.0" encoding="utf-8"?>
<p:tagLst xmlns:p="http://schemas.openxmlformats.org/presentationml/2006/main">
  <p:tag name="AS_UNIQUEID" val="858"/>
  <p:tag name="KSO_WM_BEAUTIFY_FLAG" val=""/>
</p:tagLst>
</file>

<file path=ppt/tags/tag171.xml><?xml version="1.0" encoding="utf-8"?>
<p:tagLst xmlns:p="http://schemas.openxmlformats.org/presentationml/2006/main">
  <p:tag name="AS_UNIQUEID" val="859"/>
</p:tagLst>
</file>

<file path=ppt/tags/tag172.xml><?xml version="1.0" encoding="utf-8"?>
<p:tagLst xmlns:p="http://schemas.openxmlformats.org/presentationml/2006/main">
  <p:tag name="AS_UNIQUEID" val="860"/>
  <p:tag name="KSO_WM_BEAUTIFY_FLAG" val=""/>
</p:tagLst>
</file>

<file path=ppt/tags/tag173.xml><?xml version="1.0" encoding="utf-8"?>
<p:tagLst xmlns:p="http://schemas.openxmlformats.org/presentationml/2006/main">
  <p:tag name="AS_UNIQUEID" val="861"/>
  <p:tag name="KSO_WM_BEAUTIFY_FLAG" val=""/>
</p:tagLst>
</file>

<file path=ppt/tags/tag174.xml><?xml version="1.0" encoding="utf-8"?>
<p:tagLst xmlns:p="http://schemas.openxmlformats.org/presentationml/2006/main">
  <p:tag name="AS_UNIQUEID" val="862"/>
  <p:tag name="KSO_WM_BEAUTIFY_FLAG" val=""/>
</p:tagLst>
</file>

<file path=ppt/tags/tag175.xml><?xml version="1.0" encoding="utf-8"?>
<p:tagLst xmlns:p="http://schemas.openxmlformats.org/presentationml/2006/main">
  <p:tag name="AS_UNIQUEID" val="863"/>
  <p:tag name="KSO_WM_BEAUTIFY_FLAG" val=""/>
</p:tagLst>
</file>

<file path=ppt/tags/tag176.xml><?xml version="1.0" encoding="utf-8"?>
<p:tagLst xmlns:p="http://schemas.openxmlformats.org/presentationml/2006/main">
  <p:tag name="AS_UNIQUEID" val="864"/>
  <p:tag name="KSO_WM_BEAUTIFY_FLAG" val=""/>
</p:tagLst>
</file>

<file path=ppt/tags/tag177.xml><?xml version="1.0" encoding="utf-8"?>
<p:tagLst xmlns:p="http://schemas.openxmlformats.org/presentationml/2006/main">
  <p:tag name="AS_UNIQUEID" val="865"/>
  <p:tag name="KSO_WM_BEAUTIFY_FLAG" val=""/>
</p:tagLst>
</file>

<file path=ppt/tags/tag178.xml><?xml version="1.0" encoding="utf-8"?>
<p:tagLst xmlns:p="http://schemas.openxmlformats.org/presentationml/2006/main">
  <p:tag name="KSO_WM_FULL_TEXT_BEAUTIFY_COPY_ID" val="150995382"/>
</p:tagLst>
</file>

<file path=ppt/tags/tag179.xml><?xml version="1.0" encoding="utf-8"?>
<p:tagLst xmlns:p="http://schemas.openxmlformats.org/presentationml/2006/main">
  <p:tag name="AS_UNIQUEID" val="556"/>
</p:tagLst>
</file>

<file path=ppt/tags/tag18.xml><?xml version="1.0" encoding="utf-8"?>
<p:tagLst xmlns:p="http://schemas.openxmlformats.org/presentationml/2006/main">
  <p:tag name="AS_UNIQUEID" val="576"/>
  <p:tag name="KSO_WM_BEAUTIFY_FLAG" val="#wm#"/>
  <p:tag name="KSO_WM_CHIP_GROUPID" val="5ef20bd7a491bb0086638afb"/>
  <p:tag name="KSO_WM_CHIP_XID" val="5ef20bd7a491bb0086638afc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9d348e14170f4fda9a6f5f3d4ad90c62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08609_1*i*4"/>
  <p:tag name="KSO_WM_UNIT_INDEX" val="4"/>
  <p:tag name="KSO_WM_UNIT_LAYERLEVEL" val="1"/>
  <p:tag name="KSO_WM_UNIT_SM_LIMIT_TYPE" val="1"/>
  <p:tag name="KSO_WM_UNIT_TYPE" val="i"/>
</p:tagLst>
</file>

<file path=ppt/tags/tag180.xml><?xml version="1.0" encoding="utf-8"?>
<p:tagLst xmlns:p="http://schemas.openxmlformats.org/presentationml/2006/main">
  <p:tag name="AS_UNIQUEID" val="557"/>
</p:tagLst>
</file>

<file path=ppt/tags/tag181.xml><?xml version="1.0" encoding="utf-8"?>
<p:tagLst xmlns:p="http://schemas.openxmlformats.org/presentationml/2006/main">
  <p:tag name="AS_UNIQUEID" val="558"/>
</p:tagLst>
</file>

<file path=ppt/tags/tag182.xml><?xml version="1.0" encoding="utf-8"?>
<p:tagLst xmlns:p="http://schemas.openxmlformats.org/presentationml/2006/main">
  <p:tag name="AS_UNIQUEID" val="559"/>
</p:tagLst>
</file>

<file path=ppt/tags/tag183.xml><?xml version="1.0" encoding="utf-8"?>
<p:tagLst xmlns:p="http://schemas.openxmlformats.org/presentationml/2006/main">
  <p:tag name="AS_UNIQUEID" val="560"/>
</p:tagLst>
</file>

<file path=ppt/tags/tag184.xml><?xml version="1.0" encoding="utf-8"?>
<p:tagLst xmlns:p="http://schemas.openxmlformats.org/presentationml/2006/main">
  <p:tag name="AS_UNIQUEID" val="561"/>
</p:tagLst>
</file>

<file path=ppt/tags/tag185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ZDA3ZDQwMmNiOWFlYzZjYTcwOWJiZGQ0YTA5ODBmZGUifQ=="/>
  <p:tag name="KSO_WPP_MARK_KEY" val="606902ab-040e-421a-8fa5-1707f51c7413"/>
  <p:tag name="commondata" val="eyJoZGlkIjoiNGFhMDdkMDBhOTdmNjQzMzRmYmY1ODU5MDAzNGMxOTgifQ=="/>
</p:tagLst>
</file>

<file path=ppt/tags/tag19.xml><?xml version="1.0" encoding="utf-8"?>
<p:tagLst xmlns:p="http://schemas.openxmlformats.org/presentationml/2006/main">
  <p:tag name="AS_UNIQUEID" val="577"/>
  <p:tag name="KSO_WM_BEAUTIFY_FLAG" val="#wm#"/>
  <p:tag name="KSO_WM_CHIP_GROUPID" val="5ef20bd7a491bb0086638afb"/>
  <p:tag name="KSO_WM_CHIP_XID" val="5ef20bd7a491bb0086638afc"/>
  <p:tag name="KSO_WM_FULL_TEXT_BEAUTIFY_COPY_ID" val="15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COMPATIBLE" val="0"/>
  <p:tag name="KSO_WM_UNIT_DIAGRAM_ISNUMVISUAL" val="0"/>
  <p:tag name="KSO_WM_UNIT_DIAGRAM_ISREFERUNIT" val="0"/>
  <p:tag name="KSO_WM_UNIT_FILL_FORE_SCHEMECOLOR_INDEX" val="5"/>
  <p:tag name="KSO_WM_UNIT_FILL_FORE_SCHEMECOLOR_INDEX_BRIGHTNESS" val="0.8"/>
  <p:tag name="KSO_WM_UNIT_FILL_TYPE" val="1"/>
  <p:tag name="KSO_WM_UNIT_HIGHLIGHT" val="0"/>
  <p:tag name="KSO_WM_UNIT_ID" val="diagram20208609_1*i*5"/>
  <p:tag name="KSO_WM_UNIT_INDEX" val="5"/>
  <p:tag name="KSO_WM_UNIT_LAYERLEVEL" val="1"/>
  <p:tag name="KSO_WM_UNIT_SM_LIMIT_TYPE" val="1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"/>
</p:tagLst>
</file>

<file path=ppt/tags/tag2.xml><?xml version="1.0" encoding="utf-8"?>
<p:tagLst xmlns:p="http://schemas.openxmlformats.org/presentationml/2006/main">
  <p:tag name="AS_UNIQUEID" val="477"/>
</p:tagLst>
</file>

<file path=ppt/tags/tag20.xml><?xml version="1.0" encoding="utf-8"?>
<p:tagLst xmlns:p="http://schemas.openxmlformats.org/presentationml/2006/main">
  <p:tag name="AS_UNIQUEID" val="578"/>
  <p:tag name="KSO_WM_BEAUTIFY_FLAG" val="#wm#"/>
  <p:tag name="KSO_WM_CHIP_GROUPID" val="5ef20bd7a491bb0086638afb"/>
  <p:tag name="KSO_WM_CHIP_XID" val="5ef20bd7a491bb0086638afc"/>
  <p:tag name="KSO_WM_FULL_TEXT_BEAUTIFY_COPY_ID" val="16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COMPATIBLE" val="0"/>
  <p:tag name="KSO_WM_UNIT_DIAGRAM_ISNUMVISUAL" val="0"/>
  <p:tag name="KSO_WM_UNIT_DIAGRAM_ISREFERUNIT" val="0"/>
  <p:tag name="KSO_WM_UNIT_FILL_FORE_SCHEMECOLOR_INDEX" val="5"/>
  <p:tag name="KSO_WM_UNIT_FILL_FORE_SCHEMECOLOR_INDEX_BRIGHTNESS" val="0.8"/>
  <p:tag name="KSO_WM_UNIT_FILL_TYPE" val="1"/>
  <p:tag name="KSO_WM_UNIT_HIGHLIGHT" val="0"/>
  <p:tag name="KSO_WM_UNIT_ID" val="diagram20208609_1*i*6"/>
  <p:tag name="KSO_WM_UNIT_INDEX" val="6"/>
  <p:tag name="KSO_WM_UNIT_LAYERLEVEL" val="1"/>
  <p:tag name="KSO_WM_UNIT_SM_LIMIT_TYPE" val="1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"/>
</p:tagLst>
</file>

<file path=ppt/tags/tag21.xml><?xml version="1.0" encoding="utf-8"?>
<p:tagLst xmlns:p="http://schemas.openxmlformats.org/presentationml/2006/main">
  <p:tag name="AS_UNIQUEID" val="579"/>
  <p:tag name="KSO_WM_BEAUTIFY_FLAG" val="#wm#"/>
  <p:tag name="KSO_WM_CHIP_GROUPID" val="5ef20bd7a491bb0086638afb"/>
  <p:tag name="KSO_WM_CHIP_XID" val="5ef20bd7a491bb0086638afc"/>
  <p:tag name="KSO_WM_FULL_TEXT_BEAUTIFY_COPY_ID" val="20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c441230aa17b467882c9a069d83bb11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7"/>
  <p:tag name="KSO_WM_UNIT_INDEX" val="7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12"/>
</p:tagLst>
</file>

<file path=ppt/tags/tag22.xml><?xml version="1.0" encoding="utf-8"?>
<p:tagLst xmlns:p="http://schemas.openxmlformats.org/presentationml/2006/main">
  <p:tag name="AS_UNIQUEID" val="580"/>
  <p:tag name="KSO_WM_ASSEMBLE_CHIP_INDEX" val="4247443a86424c3b813d3dc3842ff905"/>
  <p:tag name="KSO_WM_BEAUTIFY_FLAG" val="#wm#"/>
  <p:tag name="KSO_WM_CHIP_FILLAREA_FILL_RULE" val="{&quot;fill_align&quot;:&quot;lm&quot;,&quot;fill_mode&quot;:&quot;full&quot;,&quot;sacle_strategy&quot;:&quot;smart&quot;}"/>
  <p:tag name="KSO_WM_CHIP_GROUPID" val="5e7881253197e252a37019b5"/>
  <p:tag name="KSO_WM_CHIP_XID" val="5e7881253197e252a37019b6"/>
  <p:tag name="KSO_WM_FULL_TEXT_BEAUTIFY_COPY_ID" val="3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1834800cc80c48a6a04ec5804769ad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08609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添加大标题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7"/>
</p:tagLst>
</file>

<file path=ppt/tags/tag23.xml><?xml version="1.0" encoding="utf-8"?>
<p:tagLst xmlns:p="http://schemas.openxmlformats.org/presentationml/2006/main">
  <p:tag name="AS_UNIQUEID" val="581"/>
  <p:tag name="KSO_WM_ASSEMBLE_CHIP_INDEX" val="2a43f7a9394f455c9494bc9882bad942"/>
  <p:tag name="KSO_WM_BEAUTIFY_FLAG" val="#wm#"/>
  <p:tag name="KSO_WM_CHIP_FILLAREA_FILL_RULE" val="{&quot;fill_align&quot;:&quot;lm&quot;,&quot;fill_mode&quot;:&quot;full&quot;,&quot;sacle_strategy&quot;:&quot;smart&quot;}"/>
  <p:tag name="KSO_WM_CHIP_GROUPID" val="5e6b05596848fb12bee65ac8"/>
  <p:tag name="KSO_WM_CHIP_XID" val="5e6b05596848fb12bee65aca"/>
  <p:tag name="KSO_WM_FULL_TEXT_BEAUTIFY_COPY_ID" val="2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4ac8f81d0e30402a82c87fec8a2a6a3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08609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。"/>
  <p:tag name="KSO_WM_UNIT_SHOW_EDIT_AREA_INDICATION" val="1"/>
  <p:tag name="KSO_WM_UNIT_SM_LIMIT_TYPE" val="2"/>
  <p:tag name="KSO_WM_UNIT_SUBTYPE" val="a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238"/>
</p:tagLst>
</file>

<file path=ppt/tags/tag24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fill_id&quot;:&quot;c4c25ca0ca5c40f185466383f79d5c7d&quot;,&quot;fill_align&quot;:&quot;lm&quot;,&quot;chip_types&quot;:[&quot;header&quot;]},{&quot;text_align&quot;:&quot;lm&quot;,&quot;text_direction&quot;:&quot;horizontal&quot;,&quot;support_big_font&quot;:false,&quot;fill_id&quot;:&quot;d48b62735a09469bb829c88fb0d6fc75&quot;,&quot;fill_align&quot;:&quot;lm&quot;,&quot;chip_types&quot;:[&quot;diagram&quot;,&quot;pictext&quot;,&quot;text&quot;,&quot;picture&quot;,&quot;chart&quot;,&quot;table&quot;,&quot;video&quot;]}]]"/>
  <p:tag name="KSO_WM_CHIP_GROUPID" val="5ef20bd7a491bb0086638afb"/>
  <p:tag name="KSO_WM_CHIP_INFOS" val="{&quot;type&quot;:0,&quot;layout_type&quot;:&quot;topbottom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20bd7a491bb0086638afc"/>
  <p:tag name="KSO_WM_FULL_TEXT_BEAUTIFY_COPY_ID" val="150995243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diagram20208609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0-12-09T18:21:14&quot;,&quot;maxSize&quot;:{&quot;size1&quot;:31.100000000000001},&quot;minSize&quot;:{&quot;size1&quot;:26.699999999999999},&quot;normalSize&quot;:{&quot;size1&quot;:26.700185185185187},&quot;subLayout&quot;:[{&quot;id&quot;:&quot;2020-12-09T18:21:14&quot;,&quot;margin&quot;:{&quot;bottom&quot;:0.026000002399086952,&quot;left&quot;:5.0799999237060547,&quot;right&quot;:6.7729997634887695,&quot;top&quot;:2.9630000591278076},&quot;type&quot;:0},{&quot;id&quot;:&quot;2020-12-09T18:21:14&quot;,&quot;margin&quot;:{&quot;bottom&quot;:4.2329998016357422,&quot;left&quot;:5.0799999237060547,&quot;right&quot;:4.6560001373291016,&quot;top&quot;:0.84700000286102295},&quot;type&quot;:0}],&quot;type&quot;:0}"/>
  <p:tag name="KSO_WM_SLIDE_POSITION" val="0*0"/>
  <p:tag name="KSO_WM_SLIDE_RATIO" val="1.777778"/>
  <p:tag name="KSO_WM_SLIDE_SIZE" val="960*540"/>
  <p:tag name="KSO_WM_SLIDE_SUBTYPE" val="pureTxt"/>
  <p:tag name="KSO_WM_SLIDE_SUPPORT_FEATURE_TYPE" val="0"/>
  <p:tag name="KSO_WM_SLIDE_TYPE" val="text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COLOR_TYPE" val="1"/>
  <p:tag name="KSO_WM_TEMPLATE_INDEX" val="20208609"/>
  <p:tag name="KSO_WM_TEMPLATE_MASTER_TYPE" val="0"/>
  <p:tag name="KSO_WM_TEMPLATE_SUBCATEGORY" val="21"/>
</p:tagLst>
</file>

<file path=ppt/tags/tag25.xml><?xml version="1.0" encoding="utf-8"?>
<p:tagLst xmlns:p="http://schemas.openxmlformats.org/presentationml/2006/main">
  <p:tag name="AS_UNIQUEID" val="271"/>
</p:tagLst>
</file>

<file path=ppt/tags/tag26.xml><?xml version="1.0" encoding="utf-8"?>
<p:tagLst xmlns:p="http://schemas.openxmlformats.org/presentationml/2006/main">
  <p:tag name="AS_UNIQUEID" val="272"/>
</p:tagLst>
</file>

<file path=ppt/tags/tag27.xml><?xml version="1.0" encoding="utf-8"?>
<p:tagLst xmlns:p="http://schemas.openxmlformats.org/presentationml/2006/main">
  <p:tag name="AS_UNIQUEID" val="273"/>
</p:tagLst>
</file>

<file path=ppt/tags/tag28.xml><?xml version="1.0" encoding="utf-8"?>
<p:tagLst xmlns:p="http://schemas.openxmlformats.org/presentationml/2006/main">
  <p:tag name="AS_UNIQUEID" val="274"/>
</p:tagLst>
</file>

<file path=ppt/tags/tag29.xml><?xml version="1.0" encoding="utf-8"?>
<p:tagLst xmlns:p="http://schemas.openxmlformats.org/presentationml/2006/main">
  <p:tag name="AS_UNIQUEID" val="275"/>
</p:tagLst>
</file>

<file path=ppt/tags/tag3.xml><?xml version="1.0" encoding="utf-8"?>
<p:tagLst xmlns:p="http://schemas.openxmlformats.org/presentationml/2006/main">
  <p:tag name="AS_UNIQUEID" val="478"/>
</p:tagLst>
</file>

<file path=ppt/tags/tag30.xml><?xml version="1.0" encoding="utf-8"?>
<p:tagLst xmlns:p="http://schemas.openxmlformats.org/presentationml/2006/main">
  <p:tag name="AS_UNIQUEID" val="276"/>
</p:tagLst>
</file>

<file path=ppt/tags/tag31.xml><?xml version="1.0" encoding="utf-8"?>
<p:tagLst xmlns:p="http://schemas.openxmlformats.org/presentationml/2006/main">
  <p:tag name="AS_UNIQUEID" val="277"/>
</p:tagLst>
</file>

<file path=ppt/tags/tag32.xml><?xml version="1.0" encoding="utf-8"?>
<p:tagLst xmlns:p="http://schemas.openxmlformats.org/presentationml/2006/main">
  <p:tag name="AS_UNIQUEID" val="278"/>
</p:tagLst>
</file>

<file path=ppt/tags/tag33.xml><?xml version="1.0" encoding="utf-8"?>
<p:tagLst xmlns:p="http://schemas.openxmlformats.org/presentationml/2006/main">
  <p:tag name="AS_UNIQUEID" val="279"/>
</p:tagLst>
</file>

<file path=ppt/tags/tag34.xml><?xml version="1.0" encoding="utf-8"?>
<p:tagLst xmlns:p="http://schemas.openxmlformats.org/presentationml/2006/main">
  <p:tag name="AS_UNIQUEID" val="280"/>
</p:tagLst>
</file>

<file path=ppt/tags/tag35.xml><?xml version="1.0" encoding="utf-8"?>
<p:tagLst xmlns:p="http://schemas.openxmlformats.org/presentationml/2006/main">
  <p:tag name="AS_UNIQUEID" val="281"/>
</p:tagLst>
</file>

<file path=ppt/tags/tag36.xml><?xml version="1.0" encoding="utf-8"?>
<p:tagLst xmlns:p="http://schemas.openxmlformats.org/presentationml/2006/main">
  <p:tag name="AS_UNIQUEID" val="282"/>
</p:tagLst>
</file>

<file path=ppt/tags/tag37.xml><?xml version="1.0" encoding="utf-8"?>
<p:tagLst xmlns:p="http://schemas.openxmlformats.org/presentationml/2006/main">
  <p:tag name="AS_UNIQUEID" val="283"/>
</p:tagLst>
</file>

<file path=ppt/tags/tag38.xml><?xml version="1.0" encoding="utf-8"?>
<p:tagLst xmlns:p="http://schemas.openxmlformats.org/presentationml/2006/main">
  <p:tag name="AS_UNIQUEID" val="284"/>
</p:tagLst>
</file>

<file path=ppt/tags/tag39.xml><?xml version="1.0" encoding="utf-8"?>
<p:tagLst xmlns:p="http://schemas.openxmlformats.org/presentationml/2006/main">
  <p:tag name="AS_UNIQUEID" val="592"/>
  <p:tag name="KSO_WM_BEAUTIFY_FLAG" val=""/>
  <p:tag name="KSO_WM_CHIP_GROUPID" val="5ef20bd7a491bb0086638afb"/>
  <p:tag name="KSO_WM_CHIP_XID" val="5ef20bd7a491bb0086638afc"/>
  <p:tag name="KSO_WM_FULL_TEXT_BEAUTIFY_COPY_ID" val="12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9365081e87b648178ddc3d515a88a6a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3"/>
  <p:tag name="KSO_WM_UNIT_INDEX" val="3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300"/>
</p:tagLst>
</file>

<file path=ppt/tags/tag4.xml><?xml version="1.0" encoding="utf-8"?>
<p:tagLst xmlns:p="http://schemas.openxmlformats.org/presentationml/2006/main">
  <p:tag name="AS_UNIQUEID" val="479"/>
</p:tagLst>
</file>

<file path=ppt/tags/tag40.xml><?xml version="1.0" encoding="utf-8"?>
<p:tagLst xmlns:p="http://schemas.openxmlformats.org/presentationml/2006/main">
  <p:tag name="AS_UNIQUEID" val="593"/>
  <p:tag name="KSO_WM_BEAUTIFY_FLAG" val=""/>
  <p:tag name="KSO_WM_CHIP_GROUPID" val="5ef20bd7a491bb0086638afb"/>
  <p:tag name="KSO_WM_CHIP_XID" val="5ef20bd7a491bb0086638afc"/>
  <p:tag name="KSO_WM_FULL_TEXT_BEAUTIFY_COPY_ID" val="20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c441230aa17b467882c9a069d83bb11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7"/>
  <p:tag name="KSO_WM_UNIT_INDEX" val="7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12"/>
</p:tagLst>
</file>

<file path=ppt/tags/tag41.xml><?xml version="1.0" encoding="utf-8"?>
<p:tagLst xmlns:p="http://schemas.openxmlformats.org/presentationml/2006/main">
  <p:tag name="AS_UNIQUEID" val="267"/>
</p:tagLst>
</file>

<file path=ppt/tags/tag42.xml><?xml version="1.0" encoding="utf-8"?>
<p:tagLst xmlns:p="http://schemas.openxmlformats.org/presentationml/2006/main">
  <p:tag name="AS_UNIQUEID" val="268"/>
</p:tagLst>
</file>

<file path=ppt/tags/tag43.xml><?xml version="1.0" encoding="utf-8"?>
<p:tagLst xmlns:p="http://schemas.openxmlformats.org/presentationml/2006/main">
  <p:tag name="AS_UNIQUEID" val="269"/>
</p:tagLst>
</file>

<file path=ppt/tags/tag44.xml><?xml version="1.0" encoding="utf-8"?>
<p:tagLst xmlns:p="http://schemas.openxmlformats.org/presentationml/2006/main">
  <p:tag name="AS_UNIQUEID" val="595"/>
  <p:tag name="KSO_WM_FULL_TEXT_BEAUTIFY_COPY_ID" val="2"/>
</p:tagLst>
</file>

<file path=ppt/tags/tag45.xml><?xml version="1.0" encoding="utf-8"?>
<p:tagLst xmlns:p="http://schemas.openxmlformats.org/presentationml/2006/main">
  <p:tag name="AS_UNIQUEID" val="596"/>
  <p:tag name="KSO_WM_BEAUTIFY_FLAG" val=""/>
  <p:tag name="KSO_WM_CHIP_GROUPID" val="5ef20bd7a491bb0086638afb"/>
  <p:tag name="KSO_WM_CHIP_XID" val="5ef20bd7a491bb0086638afc"/>
  <p:tag name="KSO_WM_FULL_TEXT_BEAUTIFY_COPY_ID" val="20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c441230aa17b467882c9a069d83bb11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7"/>
  <p:tag name="KSO_WM_UNIT_INDEX" val="7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12"/>
</p:tagLst>
</file>

<file path=ppt/tags/tag46.xml><?xml version="1.0" encoding="utf-8"?>
<p:tagLst xmlns:p="http://schemas.openxmlformats.org/presentationml/2006/main">
  <p:tag name="AS_UNIQUEID" val="597"/>
  <p:tag name="KSO_WM_BEAUTIFY_FLAG" val=""/>
  <p:tag name="KSO_WM_CHIP_GROUPID" val="5ef20bd7a491bb0086638afb"/>
  <p:tag name="KSO_WM_CHIP_XID" val="5ef20bd7a491bb0086638afc"/>
  <p:tag name="KSO_WM_FULL_TEXT_BEAUTIFY_COPY_ID" val="12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9365081e87b648178ddc3d515a88a6a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3"/>
  <p:tag name="KSO_WM_UNIT_INDEX" val="3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300"/>
</p:tagLst>
</file>

<file path=ppt/tags/tag47.xml><?xml version="1.0" encoding="utf-8"?>
<p:tagLst xmlns:p="http://schemas.openxmlformats.org/presentationml/2006/main">
  <p:tag name="AS_UNIQUEID" val="291"/>
  <p:tag name="KSO_WM_BEAUTIFY_FLAG" val=""/>
</p:tagLst>
</file>

<file path=ppt/tags/tag48.xml><?xml version="1.0" encoding="utf-8"?>
<p:tagLst xmlns:p="http://schemas.openxmlformats.org/presentationml/2006/main">
  <p:tag name="AS_UNIQUEID" val="292"/>
  <p:tag name="KSO_WM_BEAUTIFY_FLAG" val=""/>
</p:tagLst>
</file>

<file path=ppt/tags/tag49.xml><?xml version="1.0" encoding="utf-8"?>
<p:tagLst xmlns:p="http://schemas.openxmlformats.org/presentationml/2006/main">
  <p:tag name="AS_UNIQUEID" val="293"/>
</p:tagLst>
</file>

<file path=ppt/tags/tag5.xml><?xml version="1.0" encoding="utf-8"?>
<p:tagLst xmlns:p="http://schemas.openxmlformats.org/presentationml/2006/main">
  <p:tag name="AS_UNIQUEID" val="480"/>
</p:tagLst>
</file>

<file path=ppt/tags/tag50.xml><?xml version="1.0" encoding="utf-8"?>
<p:tagLst xmlns:p="http://schemas.openxmlformats.org/presentationml/2006/main">
  <p:tag name="AS_UNIQUEID" val="294"/>
  <p:tag name="KSO_WM_BEAUTIFY_FLAG" val=""/>
</p:tagLst>
</file>

<file path=ppt/tags/tag51.xml><?xml version="1.0" encoding="utf-8"?>
<p:tagLst xmlns:p="http://schemas.openxmlformats.org/presentationml/2006/main">
  <p:tag name="AS_UNIQUEID" val="295"/>
  <p:tag name="KSO_WM_BEAUTIFY_FLAG" val=""/>
</p:tagLst>
</file>

<file path=ppt/tags/tag52.xml><?xml version="1.0" encoding="utf-8"?>
<p:tagLst xmlns:p="http://schemas.openxmlformats.org/presentationml/2006/main">
  <p:tag name="AS_UNIQUEID" val="296"/>
  <p:tag name="KSO_WM_BEAUTIFY_FLAG" val=""/>
</p:tagLst>
</file>

<file path=ppt/tags/tag53.xml><?xml version="1.0" encoding="utf-8"?>
<p:tagLst xmlns:p="http://schemas.openxmlformats.org/presentationml/2006/main">
  <p:tag name="KSO_WM_FULL_TEXT_BEAUTIFY_COPY_ID" val="150995382"/>
</p:tagLst>
</file>

<file path=ppt/tags/tag54.xml><?xml version="1.0" encoding="utf-8"?>
<p:tagLst xmlns:p="http://schemas.openxmlformats.org/presentationml/2006/main">
  <p:tag name="AS_UNIQUEID" val="603"/>
  <p:tag name="KSO_WM_BEAUTIFY_FLAG" val="#wm#"/>
  <p:tag name="KSO_WM_TAG_VERSION" val="1.0"/>
  <p:tag name="KSO_WM_TEMPLATE_CATEGORY" val="mixed"/>
  <p:tag name="KSO_WM_TEMPLATE_INDEX" val="20201907"/>
  <p:tag name="KSO_WM_UNIT_COMPATIBLE" val="0"/>
  <p:tag name="KSO_WM_UNIT_DIAGRAM_ISNUMVISUAL" val="0"/>
  <p:tag name="KSO_WM_UNIT_DIAGRAM_ISREFERUNIT" val="0"/>
  <p:tag name="KSO_WM_UNIT_HIGHLIGHT" val="0"/>
  <p:tag name="KSO_WM_UNIT_ID" val="mixed20201907_281*f*1"/>
  <p:tag name="KSO_WM_UNIT_INDEX" val="1"/>
  <p:tag name="KSO_WM_UNIT_LAYERLEVEL" val="1"/>
  <p:tag name="KSO_WM_UNIT_NOCLEAR" val="1"/>
  <p:tag name="KSO_WM_UNIT_PRESET_TEXT" val="点击此处添加标题：&#10;点击此处添加正文。&#10;点击此处添加正文。&#10;点击此处添加正文。&#10;点击此处添加正文。"/>
  <p:tag name="KSO_WM_UNIT_TEXTBOXSTYLE_GUID" val="{25c72bba-df4e-4e1e-ba68-ff7bc242c467}"/>
  <p:tag name="KSO_WM_UNIT_TEXTBOXSTYLE_SHAPETYPE" val="0"/>
  <p:tag name="KSO_WM_UNIT_TEXTBOXSTYLE_TEMPLATEID" val="3134320"/>
  <p:tag name="KSO_WM_UNIT_TEXTBOXSTYLE_TEMPLATETYPE" val="1"/>
  <p:tag name="KSO_WM_UNIT_TEXTBOXSTYLE_TYPE" val="9"/>
  <p:tag name="KSO_WM_UNIT_TYPE" val="f"/>
  <p:tag name="KSO_WM_UNIT_VALUE" val="68"/>
</p:tagLst>
</file>

<file path=ppt/tags/tag55.xml><?xml version="1.0" encoding="utf-8"?>
<p:tagLst xmlns:p="http://schemas.openxmlformats.org/presentationml/2006/main">
  <p:tag name="AS_UNIQUEID" val="604"/>
  <p:tag name="KSO_WM_BEAUTIFY_FLAG" val=""/>
</p:tagLst>
</file>

<file path=ppt/tags/tag56.xml><?xml version="1.0" encoding="utf-8"?>
<p:tagLst xmlns:p="http://schemas.openxmlformats.org/presentationml/2006/main">
  <p:tag name="AS_UNIQUEID" val="872"/>
</p:tagLst>
</file>

<file path=ppt/tags/tag57.xml><?xml version="1.0" encoding="utf-8"?>
<p:tagLst xmlns:p="http://schemas.openxmlformats.org/presentationml/2006/main">
  <p:tag name="KSO_WM_BEAUTIFY_FLAG" val="#wm#"/>
  <p:tag name="KSO_WM_TEMPLATE_CATEGORY" val="diagram"/>
  <p:tag name="KSO_WM_TEMPLATE_INDEX" val="20201492"/>
</p:tagLst>
</file>

<file path=ppt/tags/tag58.xml><?xml version="1.0" encoding="utf-8"?>
<p:tagLst xmlns:p="http://schemas.openxmlformats.org/presentationml/2006/main">
  <p:tag name="AS_UNIQUEID" val="606"/>
  <p:tag name="KSO_WM_ASSEMBLE_CHIP_INDEX" val="d8c3195d589647cba33e751d9c9d7a99"/>
  <p:tag name="KSO_WM_BEAUTIFY_FLAG" val="#wm#"/>
  <p:tag name="KSO_WM_CHIP_FILLAREA_FILL_RULE" val="{&quot;fill_align&quot;:&quot;cm&quot;,&quot;fill_mode&quot;:&quot;full&quot;,&quot;sacle_strategy&quot;:&quot;smart&quot;}"/>
  <p:tag name="KSO_WM_CHIP_GROUPID" val="5e7310da9a230a26b9e88a19"/>
  <p:tag name="KSO_WM_CHIP_XID" val="5e7310da9a230a26b9e88a1a"/>
  <p:tag name="KSO_WM_TAG_VERSION" val="1.0"/>
  <p:tag name="KSO_WM_TEMPLATE_ASSEMBLE_GROUPID" val="606570404054ed1e2fb814a1"/>
  <p:tag name="KSO_WM_TEMPLATE_ASSEMBLE_XID" val="606570404054ed1e2fb814a1"/>
  <p:tag name="KSO_WM_TEMPLATE_CATEGORY" val="diagram"/>
  <p:tag name="KSO_WM_TEMPLATE_INDEX" val="20217046"/>
  <p:tag name="KSO_WM_UNIT_COMPATIBLE" val="1"/>
  <p:tag name="KSO_WM_UNIT_DEC_AREA_ID" val="dbffad8694b14037a4f418b8caafd15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diagram20217046_1*d*1"/>
  <p:tag name="KSO_WM_UNIT_INDEX" val="1"/>
  <p:tag name="KSO_WM_UNIT_LAYERLEVEL" val="1"/>
  <p:tag name="KSO_WM_UNIT_PICTURE_DOCKSIDE" val="cb,rm,ct"/>
  <p:tag name="KSO_WM_UNIT_PICTURE_TOWARD" val="1"/>
  <p:tag name="KSO_WM_UNIT_SM_LIMIT_TYPE" val="2"/>
  <p:tag name="KSO_WM_UNIT_TYPE" val="d"/>
  <p:tag name="KSO_WM_UNIT_VALUE" val="1904*2115"/>
</p:tagLst>
</file>

<file path=ppt/tags/tag59.xml><?xml version="1.0" encoding="utf-8"?>
<p:tagLst xmlns:p="http://schemas.openxmlformats.org/presentationml/2006/main">
  <p:tag name="AS_UNIQUEID" val="607"/>
  <p:tag name="KSO_WM_BEAUTIFY_FLAG" val=""/>
</p:tagLst>
</file>

<file path=ppt/tags/tag6.xml><?xml version="1.0" encoding="utf-8"?>
<p:tagLst xmlns:p="http://schemas.openxmlformats.org/presentationml/2006/main">
  <p:tag name="AS_UNIQUEID" val="482"/>
</p:tagLst>
</file>

<file path=ppt/tags/tag60.xml><?xml version="1.0" encoding="utf-8"?>
<p:tagLst xmlns:p="http://schemas.openxmlformats.org/presentationml/2006/main">
  <p:tag name="AS_UNIQUEID" val="608"/>
  <p:tag name="KSO_WM_BEAUTIFY_FLAG" val=""/>
</p:tagLst>
</file>

<file path=ppt/tags/tag61.xml><?xml version="1.0" encoding="utf-8"?>
<p:tagLst xmlns:p="http://schemas.openxmlformats.org/presentationml/2006/main">
  <p:tag name="AS_UNIQUEID" val="609"/>
  <p:tag name="KSO_WM_BEAUTIFY_FLAG" val=""/>
</p:tagLst>
</file>

<file path=ppt/tags/tag62.xml><?xml version="1.0" encoding="utf-8"?>
<p:tagLst xmlns:p="http://schemas.openxmlformats.org/presentationml/2006/main">
  <p:tag name="AS_UNIQUEID" val="614"/>
  <p:tag name="KSO_WM_BEAUTIFY_FLAG" val=""/>
</p:tagLst>
</file>

<file path=ppt/tags/tag63.xml><?xml version="1.0" encoding="utf-8"?>
<p:tagLst xmlns:p="http://schemas.openxmlformats.org/presentationml/2006/main">
  <p:tag name="AS_UNIQUEID" val="615"/>
  <p:tag name="KSO_WM_BEAUTIFY_FLAG" val=""/>
</p:tagLst>
</file>

<file path=ppt/tags/tag64.xml><?xml version="1.0" encoding="utf-8"?>
<p:tagLst xmlns:p="http://schemas.openxmlformats.org/presentationml/2006/main">
  <p:tag name="AS_UNIQUEID" val="616"/>
  <p:tag name="KSO_WM_BEAUTIFY_FLAG" val=""/>
</p:tagLst>
</file>

<file path=ppt/tags/tag65.xml><?xml version="1.0" encoding="utf-8"?>
<p:tagLst xmlns:p="http://schemas.openxmlformats.org/presentationml/2006/main">
  <p:tag name="AS_UNIQUEID" val="617"/>
  <p:tag name="KSO_WM_BEAUTIFY_FLAG" val=""/>
</p:tagLst>
</file>

<file path=ppt/tags/tag66.xml><?xml version="1.0" encoding="utf-8"?>
<p:tagLst xmlns:p="http://schemas.openxmlformats.org/presentationml/2006/main">
  <p:tag name="AS_UNIQUEID" val="618"/>
</p:tagLst>
</file>

<file path=ppt/tags/tag67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&quot;cb&quot;,&quot;rm&quot;,&quot;ct&quot;],&quot;fill_id&quot;:&quot;4c8080feb3514c4084c32dcdf0a35904&quot;,&quot;fill_align&quot;:&quot;cm&quot;,&quot;chip_types&quot;:[&quot;picture&quot;]},{&quot;text_align&quot;:&quot;lb&quot;,&quot;text_direction&quot;:&quot;horizontal&quot;,&quot;support_big_font&quot;:true,&quot;picture_toward&quot;:0,&quot;picture_dockside&quot;:[],&quot;fill_id&quot;:&quot;fbbb26a76a2149cbb36ad93fd7d50dc6&quot;,&quot;fill_align&quot;:&quot;lb&quot;,&quot;chip_types&quot;:[&quot;text&quot;]}]]"/>
  <p:tag name="KSO_WM_CHIP_GROUPID" val="5fadf73b998712faa657abd6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df73b998712faa657abd7"/>
  <p:tag name="KSO_WM_SLIDE_BACKGROUND_TYPE" val="general"/>
  <p:tag name="KSO_WM_SLIDE_BK_DARK_LIGHT" val="2"/>
  <p:tag name="KSO_WM_SLIDE_ID" val="diagram20217046_1"/>
  <p:tag name="KSO_WM_SLIDE_INDEX" val="1"/>
  <p:tag name="KSO_WM_SLIDE_ITEM_CNT" val="0"/>
  <p:tag name="KSO_WM_SLIDE_LAYOUT" val="d_f"/>
  <p:tag name="KSO_WM_SLIDE_LAYOUT_CNT" val="1_1"/>
  <p:tag name="KSO_WM_SLIDE_LAYOUT_INFO" val="{&quot;direction&quot;:1,&quot;id&quot;:&quot;2021-04-01T16:15:42&quot;,&quot;maxSize&quot;:{&quot;size1&quot;:57.5},&quot;minSize&quot;:{&quot;size1&quot;:32.6},&quot;normalSize&quot;:{&quot;size1&quot;:37.75625},&quot;subLayout&quot;:[{&quot;id&quot;:&quot;2021-04-01T16:15:42&quot;,&quot;margin&quot;:{&quot;bottom&quot;:1.6929999589920044,&quot;left&quot;:2.117000102996826,&quot;right&quot;:0.02600000612437725,&quot;top&quot;:1.6929999589920044},&quot;type&quot;:0},{&quot;id&quot;:&quot;2021-04-01T16:15:42&quot;,&quot;margin&quot;:{&quot;bottom&quot;:0,&quot;left&quot;:1.6670000553131104,&quot;right&quot;:0,&quot;top&quot;:0},&quot;type&quot;:0}],&quot;type&quot;:0}"/>
  <p:tag name="KSO_WM_SLIDE_POSITION" val="0*0"/>
  <p:tag name="KSO_WM_SLIDE_RATIO" val="1.777778"/>
  <p:tag name="KSO_WM_SLIDE_SIZE" val="960*540"/>
  <p:tag name="KSO_WM_SLIDE_SUBTYPE" val="picTxt"/>
  <p:tag name="KSO_WM_SLIDE_SUPPORT_FEATURE_TYPE" val="8"/>
  <p:tag name="KSO_WM_SLIDE_TYPE" val="text"/>
  <p:tag name="KSO_WM_TAG_VERSION" val="1.0"/>
  <p:tag name="KSO_WM_TEMPLATE_ASSEMBLE_GROUPID" val="606570404054ed1e2fb814a1"/>
  <p:tag name="KSO_WM_TEMPLATE_ASSEMBLE_XID" val="606570404054ed1e2fb814a1"/>
  <p:tag name="KSO_WM_TEMPLATE_CATEGORY" val="diagram"/>
  <p:tag name="KSO_WM_TEMPLATE_COLOR_TYPE" val="1"/>
  <p:tag name="KSO_WM_TEMPLATE_INDEX" val="20217046"/>
  <p:tag name="KSO_WM_TEMPLATE_MASTER_TYPE" val="0"/>
  <p:tag name="KSO_WM_TEMPLATE_SUBCATEGORY" val="21"/>
</p:tagLst>
</file>

<file path=ppt/tags/tag68.xml><?xml version="1.0" encoding="utf-8"?>
<p:tagLst xmlns:p="http://schemas.openxmlformats.org/presentationml/2006/main">
  <p:tag name="AS_UNIQUEID" val="620"/>
</p:tagLst>
</file>

<file path=ppt/tags/tag69.xml><?xml version="1.0" encoding="utf-8"?>
<p:tagLst xmlns:p="http://schemas.openxmlformats.org/presentationml/2006/main">
  <p:tag name="AS_UNIQUEID" val="621"/>
</p:tagLst>
</file>

<file path=ppt/tags/tag7.xml><?xml version="1.0" encoding="utf-8"?>
<p:tagLst xmlns:p="http://schemas.openxmlformats.org/presentationml/2006/main">
  <p:tag name="AS_UNIQUEID" val="483"/>
</p:tagLst>
</file>

<file path=ppt/tags/tag70.xml><?xml version="1.0" encoding="utf-8"?>
<p:tagLst xmlns:p="http://schemas.openxmlformats.org/presentationml/2006/main">
  <p:tag name="AS_UNIQUEID" val="622"/>
  <p:tag name="KSO_WM_BEAUTIFY_FLAG" val=""/>
</p:tagLst>
</file>

<file path=ppt/tags/tag71.xml><?xml version="1.0" encoding="utf-8"?>
<p:tagLst xmlns:p="http://schemas.openxmlformats.org/presentationml/2006/main">
  <p:tag name="AS_UNIQUEID" val="214"/>
  <p:tag name="KSO_WM_BEAUTIFY_FLAG" val=""/>
</p:tagLst>
</file>

<file path=ppt/tags/tag72.xml><?xml version="1.0" encoding="utf-8"?>
<p:tagLst xmlns:p="http://schemas.openxmlformats.org/presentationml/2006/main">
  <p:tag name="AS_UNIQUEID" val="624"/>
  <p:tag name="KSO_WM_BEAUTIFY_FLAG" val=""/>
  <p:tag name="KSO_WM_CHIP_GROUPID" val="5ef20bd7a491bb0086638afb"/>
  <p:tag name="KSO_WM_CHIP_XID" val="5ef20bd7a491bb0086638afc"/>
  <p:tag name="KSO_WM_FULL_TEXT_BEAUTIFY_COPY_ID" val="20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c441230aa17b467882c9a069d83bb11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7"/>
  <p:tag name="KSO_WM_UNIT_INDEX" val="7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112"/>
</p:tagLst>
</file>

<file path=ppt/tags/tag73.xml><?xml version="1.0" encoding="utf-8"?>
<p:tagLst xmlns:p="http://schemas.openxmlformats.org/presentationml/2006/main">
  <p:tag name="AS_UNIQUEID" val="625"/>
  <p:tag name="KSO_WM_BEAUTIFY_FLAG" val=""/>
  <p:tag name="KSO_WM_CHIP_GROUPID" val="5ef20bd7a491bb0086638afb"/>
  <p:tag name="KSO_WM_CHIP_XID" val="5ef20bd7a491bb0086638afc"/>
  <p:tag name="KSO_WM_FULL_TEXT_BEAUTIFY_COPY_ID" val="12"/>
  <p:tag name="KSO_WM_TAG_VERSION" val="1.0"/>
  <p:tag name="KSO_WM_TEMPLATE_ASSEMBLE_GROUPID" val="5fd0a51a1fa9d42129dcdd86"/>
  <p:tag name="KSO_WM_TEMPLATE_ASSEMBLE_XID" val="5fd0a51a1fa9d42129dcdd86"/>
  <p:tag name="KSO_WM_TEMPLATE_CATEGORY" val="diagram"/>
  <p:tag name="KSO_WM_TEMPLATE_INDEX" val="20208609"/>
  <p:tag name="KSO_WM_UNIT_BLOCK" val="0"/>
  <p:tag name="KSO_WM_UNIT_COMPATIBLE" val="0"/>
  <p:tag name="KSO_WM_UNIT_DEC_AREA_ID" val="9365081e87b648178ddc3d515a88a6a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08609_1*i*3"/>
  <p:tag name="KSO_WM_UNIT_INDEX" val="3"/>
  <p:tag name="KSO_WM_UNIT_LAYERLEVEL" val="1"/>
  <p:tag name="KSO_WM_UNIT_SM_LIMIT_TYPE" val="1"/>
  <p:tag name="KSO_WM_UNIT_TEXT_FILL_FORE_SCHEMECOLOR_INDEX" val="14"/>
  <p:tag name="KSO_WM_UNIT_TEXT_FILL_FORE_SCHEMECOLOR_INDEX_BRIGHTNESS" val="0"/>
  <p:tag name="KSO_WM_UNIT_TEXT_FILL_TYPE" val="1"/>
  <p:tag name="KSO_WM_UNIT_TYPE" val="i"/>
  <p:tag name="KSO_WM_UNIT_VALUE" val="300"/>
</p:tagLst>
</file>

<file path=ppt/tags/tag74.xml><?xml version="1.0" encoding="utf-8"?>
<p:tagLst xmlns:p="http://schemas.openxmlformats.org/presentationml/2006/main">
  <p:tag name="AS_UNIQUEID" val="282"/>
  <p:tag name="KSO_WM_BEAUTIFY_FLAG" val=""/>
</p:tagLst>
</file>

<file path=ppt/tags/tag75.xml><?xml version="1.0" encoding="utf-8"?>
<p:tagLst xmlns:p="http://schemas.openxmlformats.org/presentationml/2006/main">
  <p:tag name="AS_UNIQUEID" val="295"/>
  <p:tag name="KSO_WM_BEAUTIFY_FLAG" val=""/>
</p:tagLst>
</file>

<file path=ppt/tags/tag76.xml><?xml version="1.0" encoding="utf-8"?>
<p:tagLst xmlns:p="http://schemas.openxmlformats.org/presentationml/2006/main">
  <p:tag name="AS_UNIQUEID" val="381"/>
  <p:tag name="KSO_WM_BEAUTIFY_FLAG" val=""/>
</p:tagLst>
</file>

<file path=ppt/tags/tag77.xml><?xml version="1.0" encoding="utf-8"?>
<p:tagLst xmlns:p="http://schemas.openxmlformats.org/presentationml/2006/main">
  <p:tag name="AS_UNIQUEID" val="382"/>
  <p:tag name="KSO_WM_BEAUTIFY_FLAG" val=""/>
</p:tagLst>
</file>

<file path=ppt/tags/tag78.xml><?xml version="1.0" encoding="utf-8"?>
<p:tagLst xmlns:p="http://schemas.openxmlformats.org/presentationml/2006/main">
  <p:tag name="AS_UNIQUEID" val="383"/>
</p:tagLst>
</file>

<file path=ppt/tags/tag79.xml><?xml version="1.0" encoding="utf-8"?>
<p:tagLst xmlns:p="http://schemas.openxmlformats.org/presentationml/2006/main">
  <p:tag name="AS_UNIQUEID" val="384"/>
  <p:tag name="KSO_WM_BEAUTIFY_FLAG" val=""/>
</p:tagLst>
</file>

<file path=ppt/tags/tag8.xml><?xml version="1.0" encoding="utf-8"?>
<p:tagLst xmlns:p="http://schemas.openxmlformats.org/presentationml/2006/main">
  <p:tag name="AS_UNIQUEID" val="484"/>
</p:tagLst>
</file>

<file path=ppt/tags/tag80.xml><?xml version="1.0" encoding="utf-8"?>
<p:tagLst xmlns:p="http://schemas.openxmlformats.org/presentationml/2006/main">
  <p:tag name="AS_UNIQUEID" val="385"/>
  <p:tag name="KSO_WM_BEAUTIFY_FLAG" val=""/>
</p:tagLst>
</file>

<file path=ppt/tags/tag81.xml><?xml version="1.0" encoding="utf-8"?>
<p:tagLst xmlns:p="http://schemas.openxmlformats.org/presentationml/2006/main">
  <p:tag name="AS_UNIQUEID" val="386"/>
  <p:tag name="KSO_WM_BEAUTIFY_FLAG" val=""/>
</p:tagLst>
</file>

<file path=ppt/tags/tag82.xml><?xml version="1.0" encoding="utf-8"?>
<p:tagLst xmlns:p="http://schemas.openxmlformats.org/presentationml/2006/main">
  <p:tag name="AS_UNIQUEID" val="282"/>
  <p:tag name="KSO_WM_BEAUTIFY_FLAG" val=""/>
</p:tagLst>
</file>

<file path=ppt/tags/tag83.xml><?xml version="1.0" encoding="utf-8"?>
<p:tagLst xmlns:p="http://schemas.openxmlformats.org/presentationml/2006/main">
  <p:tag name="AS_UNIQUEID" val="295"/>
  <p:tag name="KSO_WM_BEAUTIFY_FLAG" val=""/>
</p:tagLst>
</file>

<file path=ppt/tags/tag84.xml><?xml version="1.0" encoding="utf-8"?>
<p:tagLst xmlns:p="http://schemas.openxmlformats.org/presentationml/2006/main">
  <p:tag name="AS_UNIQUEID" val="385"/>
  <p:tag name="KSO_WM_BEAUTIFY_FLAG" val=""/>
</p:tagLst>
</file>

<file path=ppt/tags/tag85.xml><?xml version="1.0" encoding="utf-8"?>
<p:tagLst xmlns:p="http://schemas.openxmlformats.org/presentationml/2006/main">
  <p:tag name="AS_UNIQUEID" val="701"/>
  <p:tag name="KSO_WM_BEAUTIFY_FLAG" val=""/>
</p:tagLst>
</file>

<file path=ppt/tags/tag86.xml><?xml version="1.0" encoding="utf-8"?>
<p:tagLst xmlns:p="http://schemas.openxmlformats.org/presentationml/2006/main">
  <p:tag name="AS_UNIQUEID" val="702"/>
  <p:tag name="KSO_WM_BEAUTIFY_FLAG" val=""/>
  <p:tag name="KSO_WM_DIAGRAM_VIRTUALLY_FRAME" val="{&quot;height&quot;:321.75,&quot;left&quot;:122.8,&quot;top&quot;:135.15,&quot;width&quot;:757.8}"/>
</p:tagLst>
</file>

<file path=ppt/tags/tag87.xml><?xml version="1.0" encoding="utf-8"?>
<p:tagLst xmlns:p="http://schemas.openxmlformats.org/presentationml/2006/main">
  <p:tag name="AS_UNIQUEID" val="703"/>
  <p:tag name="KSO_WM_BEAUTIFY_FLAG" val=""/>
  <p:tag name="KSO_WM_DIAGRAM_VIRTUALLY_FRAME" val="{&quot;height&quot;:321.75,&quot;left&quot;:122.8,&quot;top&quot;:135.15,&quot;width&quot;:757.8}"/>
</p:tagLst>
</file>

<file path=ppt/tags/tag88.xml><?xml version="1.0" encoding="utf-8"?>
<p:tagLst xmlns:p="http://schemas.openxmlformats.org/presentationml/2006/main">
  <p:tag name="AS_UNIQUEID" val="704"/>
  <p:tag name="KSO_WM_BEAUTIFY_FLAG" val=""/>
  <p:tag name="KSO_WM_DIAGRAM_VIRTUALLY_FRAME" val="{&quot;height&quot;:321.75,&quot;left&quot;:122.8,&quot;top&quot;:135.15,&quot;width&quot;:757.8}"/>
</p:tagLst>
</file>

<file path=ppt/tags/tag89.xml><?xml version="1.0" encoding="utf-8"?>
<p:tagLst xmlns:p="http://schemas.openxmlformats.org/presentationml/2006/main">
  <p:tag name="AS_UNIQUEID" val="705"/>
  <p:tag name="KSO_WM_BEAUTIFY_FLAG" val=""/>
  <p:tag name="KSO_WM_DIAGRAM_VIRTUALLY_FRAME" val="{&quot;height&quot;:321.75,&quot;left&quot;:122.8,&quot;top&quot;:135.15,&quot;width&quot;:757.8}"/>
</p:tagLst>
</file>

<file path=ppt/tags/tag9.xml><?xml version="1.0" encoding="utf-8"?>
<p:tagLst xmlns:p="http://schemas.openxmlformats.org/presentationml/2006/main">
  <p:tag name="AS_UNIQUEID" val="485"/>
</p:tagLst>
</file>

<file path=ppt/tags/tag90.xml><?xml version="1.0" encoding="utf-8"?>
<p:tagLst xmlns:p="http://schemas.openxmlformats.org/presentationml/2006/main">
  <p:tag name="AS_UNIQUEID" val="706"/>
  <p:tag name="KSO_WM_BEAUTIFY_FLAG" val=""/>
  <p:tag name="KSO_WM_DIAGRAM_VIRTUALLY_FRAME" val="{&quot;height&quot;:321.75,&quot;left&quot;:122.8,&quot;top&quot;:135.15,&quot;width&quot;:757.8}"/>
</p:tagLst>
</file>

<file path=ppt/tags/tag91.xml><?xml version="1.0" encoding="utf-8"?>
<p:tagLst xmlns:p="http://schemas.openxmlformats.org/presentationml/2006/main">
  <p:tag name="AS_UNIQUEID" val="707"/>
  <p:tag name="KSO_WM_BEAUTIFY_FLAG" val=""/>
  <p:tag name="KSO_WM_DIAGRAM_VIRTUALLY_FRAME" val="{&quot;height&quot;:321.75,&quot;left&quot;:122.8,&quot;top&quot;:135.15,&quot;width&quot;:757.8}"/>
</p:tagLst>
</file>

<file path=ppt/tags/tag92.xml><?xml version="1.0" encoding="utf-8"?>
<p:tagLst xmlns:p="http://schemas.openxmlformats.org/presentationml/2006/main">
  <p:tag name="AS_UNIQUEID" val="708"/>
  <p:tag name="KSO_WM_BEAUTIFY_FLAG" val=""/>
  <p:tag name="KSO_WM_DIAGRAM_VIRTUALLY_FRAME" val="{&quot;height&quot;:321.75,&quot;left&quot;:122.8,&quot;top&quot;:135.15,&quot;width&quot;:757.8}"/>
</p:tagLst>
</file>

<file path=ppt/tags/tag93.xml><?xml version="1.0" encoding="utf-8"?>
<p:tagLst xmlns:p="http://schemas.openxmlformats.org/presentationml/2006/main">
  <p:tag name="AS_UNIQUEID" val="709"/>
  <p:tag name="KSO_WM_BEAUTIFY_FLAG" val=""/>
  <p:tag name="KSO_WM_DIAGRAM_VIRTUALLY_FRAME" val="{&quot;height&quot;:321.75,&quot;left&quot;:122.8,&quot;top&quot;:135.15,&quot;width&quot;:757.8}"/>
</p:tagLst>
</file>

<file path=ppt/tags/tag94.xml><?xml version="1.0" encoding="utf-8"?>
<p:tagLst xmlns:p="http://schemas.openxmlformats.org/presentationml/2006/main">
  <p:tag name="AS_UNIQUEID" val="710"/>
  <p:tag name="KSO_WM_BEAUTIFY_FLAG" val=""/>
  <p:tag name="KSO_WM_DIAGRAM_VIRTUALLY_FRAME" val="{&quot;height&quot;:321.75,&quot;left&quot;:122.8,&quot;top&quot;:135.15,&quot;width&quot;:757.8}"/>
</p:tagLst>
</file>

<file path=ppt/tags/tag95.xml><?xml version="1.0" encoding="utf-8"?>
<p:tagLst xmlns:p="http://schemas.openxmlformats.org/presentationml/2006/main">
  <p:tag name="AS_UNIQUEID" val="711"/>
  <p:tag name="KSO_WM_BEAUTIFY_FLAG" val=""/>
  <p:tag name="KSO_WM_DIAGRAM_VIRTUALLY_FRAME" val="{&quot;height&quot;:321.75,&quot;left&quot;:122.8,&quot;top&quot;:135.15,&quot;width&quot;:757.8}"/>
</p:tagLst>
</file>

<file path=ppt/tags/tag96.xml><?xml version="1.0" encoding="utf-8"?>
<p:tagLst xmlns:p="http://schemas.openxmlformats.org/presentationml/2006/main">
  <p:tag name="AS_UNIQUEID" val="712"/>
  <p:tag name="KSO_WM_BEAUTIFY_FLAG" val=""/>
  <p:tag name="KSO_WM_DIAGRAM_VIRTUALLY_FRAME" val="{&quot;height&quot;:321.75,&quot;left&quot;:122.8,&quot;top&quot;:135.15,&quot;width&quot;:757.8}"/>
</p:tagLst>
</file>

<file path=ppt/tags/tag97.xml><?xml version="1.0" encoding="utf-8"?>
<p:tagLst xmlns:p="http://schemas.openxmlformats.org/presentationml/2006/main">
  <p:tag name="AS_UNIQUEID" val="713"/>
  <p:tag name="KSO_WM_BEAUTIFY_FLAG" val=""/>
  <p:tag name="KSO_WM_DIAGRAM_VIRTUALLY_FRAME" val="{&quot;height&quot;:321.75,&quot;left&quot;:122.8,&quot;top&quot;:135.15,&quot;width&quot;:757.8}"/>
</p:tagLst>
</file>

<file path=ppt/tags/tag98.xml><?xml version="1.0" encoding="utf-8"?>
<p:tagLst xmlns:p="http://schemas.openxmlformats.org/presentationml/2006/main">
  <p:tag name="AS_UNIQUEID" val="714"/>
  <p:tag name="KSO_WM_BEAUTIFY_FLAG" val=""/>
  <p:tag name="KSO_WM_DIAGRAM_VIRTUALLY_FRAME" val="{&quot;height&quot;:321.75,&quot;left&quot;:122.8,&quot;top&quot;:135.15,&quot;width&quot;:757.8}"/>
</p:tagLst>
</file>

<file path=ppt/tags/tag99.xml><?xml version="1.0" encoding="utf-8"?>
<p:tagLst xmlns:p="http://schemas.openxmlformats.org/presentationml/2006/main">
  <p:tag name="AS_UNIQUEID" val="715"/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4874CB"/>
      </a:accent1>
      <a:accent2>
        <a:srgbClr val="E6724B"/>
      </a:accent2>
      <a:accent3>
        <a:srgbClr val="EFBB1F"/>
      </a:accent3>
      <a:accent4>
        <a:srgbClr val="75BD42"/>
      </a:accent4>
      <a:accent5>
        <a:srgbClr val="30C0B4"/>
      </a:accent5>
      <a:accent6>
        <a:srgbClr val="E05269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1790</Words>
  <Application>WPS 演示</Application>
  <PresentationFormat>宽屏</PresentationFormat>
  <Paragraphs>204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42" baseType="lpstr">
      <vt:lpstr>Arial</vt:lpstr>
      <vt:lpstr>宋体</vt:lpstr>
      <vt:lpstr>Wingdings</vt:lpstr>
      <vt:lpstr>汉仪旗黑-45S</vt:lpstr>
      <vt:lpstr>汉仪大宋简</vt:lpstr>
      <vt:lpstr>汉仪迪升英雄体简</vt:lpstr>
      <vt:lpstr>华文彩云</vt:lpstr>
      <vt:lpstr>汉仪菱心体简</vt:lpstr>
      <vt:lpstr>微软雅黑</vt:lpstr>
      <vt:lpstr>Segoe UI</vt:lpstr>
      <vt:lpstr>Impact</vt:lpstr>
      <vt:lpstr>仿宋_GB2312</vt:lpstr>
      <vt:lpstr>仿宋</vt:lpstr>
      <vt:lpstr>汉仪雅酷黑 75W</vt:lpstr>
      <vt:lpstr>黑体</vt:lpstr>
      <vt:lpstr>方正粗黑宋简体</vt:lpstr>
      <vt:lpstr>华文琥珀</vt:lpstr>
      <vt:lpstr>Times New Roman</vt:lpstr>
      <vt:lpstr>楷体</vt:lpstr>
      <vt:lpstr>文悦古典明朝体 (非商业使用) W5</vt:lpstr>
      <vt:lpstr>Calibri</vt:lpstr>
      <vt:lpstr>Arial Unicode MS</vt:lpstr>
      <vt:lpstr>Arial</vt:lpstr>
      <vt:lpstr>仓耳青禾体-谷力 W05</vt:lpstr>
      <vt:lpstr>Segoe Print</vt:lpstr>
      <vt:lpstr>胡晓波男神体</vt:lpstr>
      <vt:lpstr>思源黑体 CN Bold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可乐</cp:lastModifiedBy>
  <cp:revision>3</cp:revision>
  <dcterms:created xsi:type="dcterms:W3CDTF">2024-06-03T06:30:00Z</dcterms:created>
  <dcterms:modified xsi:type="dcterms:W3CDTF">2024-06-03T07:00:57Z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C9C18BE7474C4D639D3A8115A5F88203_12</vt:lpwstr>
  </property>
  <property fmtid="{D5CDD505-2E9C-101B-9397-08002B2CF9AE}" pid="3" name="KSOProductBuildVer">
    <vt:lpwstr>2052-12.1.0.16929</vt:lpwstr>
  </property>
</Properties>
</file>